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2"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7560000" cx="10692000"/>
  <p:notesSz cx="7560000" cy="10692000"/>
  <p:embeddedFontLst>
    <p:embeddedFont>
      <p:font typeface="Raleway"/>
      <p:regular r:id="rId19"/>
      <p:bold r:id="rId20"/>
      <p:italic r:id="rId21"/>
      <p:boldItalic r:id="rId22"/>
    </p:embeddedFont>
    <p:embeddedFont>
      <p:font typeface="Raleway Thin"/>
      <p:regular r:id="rId23"/>
      <p:bold r:id="rId24"/>
      <p:italic r:id="rId25"/>
      <p:boldItalic r:id="rId26"/>
    </p:embeddedFont>
    <p:embeddedFont>
      <p:font typeface="Century Gothic"/>
      <p:regular r:id="rId27"/>
      <p:bold r:id="rId28"/>
      <p:italic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381">
          <p15:clr>
            <a:srgbClr val="A4A3A4"/>
          </p15:clr>
        </p15:guide>
        <p15:guide id="2" pos="3368">
          <p15:clr>
            <a:srgbClr val="A4A3A4"/>
          </p15:clr>
        </p15:guide>
        <p15:guide id="3" orient="horz" pos="2500">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381" orient="horz"/>
        <p:guide pos="3368"/>
        <p:guide pos="250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aleway-bold.fntdata"/><Relationship Id="rId22" Type="http://schemas.openxmlformats.org/officeDocument/2006/relationships/font" Target="fonts/Raleway-boldItalic.fntdata"/><Relationship Id="rId21" Type="http://schemas.openxmlformats.org/officeDocument/2006/relationships/font" Target="fonts/Raleway-italic.fntdata"/><Relationship Id="rId24" Type="http://schemas.openxmlformats.org/officeDocument/2006/relationships/font" Target="fonts/RalewayThin-bold.fntdata"/><Relationship Id="rId23" Type="http://schemas.openxmlformats.org/officeDocument/2006/relationships/font" Target="fonts/RalewayThin-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RalewayThin-boldItalic.fntdata"/><Relationship Id="rId25" Type="http://schemas.openxmlformats.org/officeDocument/2006/relationships/font" Target="fonts/RalewayThin-italic.fntdata"/><Relationship Id="rId28" Type="http://schemas.openxmlformats.org/officeDocument/2006/relationships/font" Target="fonts/CenturyGothic-bold.fntdata"/><Relationship Id="rId27" Type="http://schemas.openxmlformats.org/officeDocument/2006/relationships/font" Target="fonts/CenturyGothic-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CenturyGothic-italic.fntdata"/><Relationship Id="rId7" Type="http://schemas.openxmlformats.org/officeDocument/2006/relationships/slide" Target="slides/slide2.xml"/><Relationship Id="rId8" Type="http://schemas.openxmlformats.org/officeDocument/2006/relationships/slide" Target="slides/slide3.xml"/><Relationship Id="rId30" Type="http://schemas.openxmlformats.org/officeDocument/2006/relationships/font" Target="fonts/CenturyGothic-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font" Target="fonts/Raleway-regular.fntdata"/><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004502" y="685800"/>
            <a:ext cx="48498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fr.freepik.com/"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9d6c30c61d_0_67:notes"/>
          <p:cNvSpPr/>
          <p:nvPr>
            <p:ph idx="2" type="sldImg"/>
          </p:nvPr>
        </p:nvSpPr>
        <p:spPr>
          <a:xfrm>
            <a:off x="1004502" y="685800"/>
            <a:ext cx="4849800" cy="3429000"/>
          </a:xfrm>
          <a:custGeom>
            <a:rect b="b" l="l" r="r" t="t"/>
            <a:pathLst>
              <a:path extrusionOk="0" h="120000" w="120000">
                <a:moveTo>
                  <a:pt x="0" y="0"/>
                </a:moveTo>
                <a:lnTo>
                  <a:pt x="120000" y="0"/>
                </a:lnTo>
                <a:lnTo>
                  <a:pt x="120000" y="120000"/>
                </a:lnTo>
                <a:lnTo>
                  <a:pt x="0" y="120000"/>
                </a:lnTo>
                <a:close/>
              </a:path>
            </a:pathLst>
          </a:custGeom>
        </p:spPr>
      </p:sp>
      <p:sp>
        <p:nvSpPr>
          <p:cNvPr id="72" name="Google Shape;72;g9d6c30c61d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572365b911_0_120:notes"/>
          <p:cNvSpPr/>
          <p:nvPr>
            <p:ph idx="2" type="sldImg"/>
          </p:nvPr>
        </p:nvSpPr>
        <p:spPr>
          <a:xfrm>
            <a:off x="1004480" y="685800"/>
            <a:ext cx="4849800" cy="34290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572365b911_0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a:t>Environnement = Tout ce qui nous entoure : la nature, les espèces vivantes.</a:t>
            </a:r>
            <a:endParaRPr/>
          </a:p>
          <a:p>
            <a:pPr indent="0" lvl="0" marL="0" rtl="0" algn="l">
              <a:spcBef>
                <a:spcPts val="0"/>
              </a:spcBef>
              <a:spcAft>
                <a:spcPts val="0"/>
              </a:spcAft>
              <a:buNone/>
            </a:pPr>
            <a:r>
              <a:rPr lang="fr"/>
              <a:t>Machines = On s’en sert pour presque tout, et nous aurions du mal à nous en passer.</a:t>
            </a:r>
            <a:endParaRPr/>
          </a:p>
          <a:p>
            <a:pPr indent="0" lvl="0" marL="0" rtl="0" algn="l">
              <a:spcBef>
                <a:spcPts val="0"/>
              </a:spcBef>
              <a:spcAft>
                <a:spcPts val="0"/>
              </a:spcAft>
              <a:buNone/>
            </a:pPr>
            <a:r>
              <a:rPr lang="fr"/>
              <a:t>Énergie</a:t>
            </a:r>
            <a:r>
              <a:rPr lang="fr"/>
              <a:t> = On en a besoin pour faire fonctionner nos machines. Elle peut être fossile ou renouvelable.</a:t>
            </a:r>
            <a:endParaRPr/>
          </a:p>
          <a:p>
            <a:pPr indent="0" lvl="0" marL="0" rtl="0" algn="l">
              <a:spcBef>
                <a:spcPts val="0"/>
              </a:spcBef>
              <a:spcAft>
                <a:spcPts val="0"/>
              </a:spcAft>
              <a:buNone/>
            </a:pPr>
            <a:r>
              <a:rPr lang="fr"/>
              <a:t>Pollution = Ce qui dégrade l’environnement. Causé par les activités humaines.</a:t>
            </a:r>
            <a:endParaRPr/>
          </a:p>
          <a:p>
            <a:pPr indent="0" lvl="0" marL="0" rtl="0" algn="l">
              <a:spcBef>
                <a:spcPts val="0"/>
              </a:spcBef>
              <a:spcAft>
                <a:spcPts val="0"/>
              </a:spcAft>
              <a:buNone/>
            </a:pPr>
            <a:r>
              <a:rPr lang="fr"/>
              <a:t>Conséquence = La pollution en est une. Elle peut être provoquée par une ou plusieurs causes.</a:t>
            </a:r>
            <a:endParaRPr/>
          </a:p>
          <a:p>
            <a:pPr indent="0" lvl="0" marL="0" rtl="0" algn="l">
              <a:spcBef>
                <a:spcPts val="0"/>
              </a:spcBef>
              <a:spcAft>
                <a:spcPts val="0"/>
              </a:spcAft>
              <a:buNone/>
            </a:pPr>
            <a:r>
              <a:rPr lang="fr"/>
              <a:t>Fossile = Le gaz, le charbon et le pétrole sont des énergies ……….</a:t>
            </a:r>
            <a:endParaRPr/>
          </a:p>
          <a:p>
            <a:pPr indent="0" lvl="0" marL="0" rtl="0" algn="l">
              <a:spcBef>
                <a:spcPts val="0"/>
              </a:spcBef>
              <a:spcAft>
                <a:spcPts val="0"/>
              </a:spcAft>
              <a:buNone/>
            </a:pPr>
            <a:r>
              <a:rPr lang="fr"/>
              <a:t>Changement = Les gaz à effet de serre provoque le ………………. climatique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572365b911_0_145:notes"/>
          <p:cNvSpPr/>
          <p:nvPr>
            <p:ph idx="2" type="sldImg"/>
          </p:nvPr>
        </p:nvSpPr>
        <p:spPr>
          <a:xfrm>
            <a:off x="1004480" y="685800"/>
            <a:ext cx="48498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572365b911_0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61bd6b7791_0_115:notes"/>
          <p:cNvSpPr/>
          <p:nvPr>
            <p:ph idx="2" type="sldImg"/>
          </p:nvPr>
        </p:nvSpPr>
        <p:spPr>
          <a:xfrm>
            <a:off x="1004480" y="685800"/>
            <a:ext cx="48498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61bd6b7791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61bd6b7791_0_450:notes"/>
          <p:cNvSpPr/>
          <p:nvPr>
            <p:ph idx="2" type="sldImg"/>
          </p:nvPr>
        </p:nvSpPr>
        <p:spPr>
          <a:xfrm>
            <a:off x="1004480" y="685800"/>
            <a:ext cx="4849800" cy="3429000"/>
          </a:xfrm>
          <a:custGeom>
            <a:rect b="b" l="l" r="r" t="t"/>
            <a:pathLst>
              <a:path extrusionOk="0" h="120000" w="120000">
                <a:moveTo>
                  <a:pt x="0" y="0"/>
                </a:moveTo>
                <a:lnTo>
                  <a:pt x="120000" y="0"/>
                </a:lnTo>
                <a:lnTo>
                  <a:pt x="120000" y="120000"/>
                </a:lnTo>
                <a:lnTo>
                  <a:pt x="0" y="120000"/>
                </a:lnTo>
                <a:close/>
              </a:path>
            </a:pathLst>
          </a:custGeom>
        </p:spPr>
      </p:sp>
      <p:sp>
        <p:nvSpPr>
          <p:cNvPr id="366" name="Google Shape;366;g61bd6b7791_0_4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572365b911_0_64:notes"/>
          <p:cNvSpPr/>
          <p:nvPr>
            <p:ph idx="2" type="sldImg"/>
          </p:nvPr>
        </p:nvSpPr>
        <p:spPr>
          <a:xfrm>
            <a:off x="1004480" y="685800"/>
            <a:ext cx="48498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572365b911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585bb2c43e_0_0:notes"/>
          <p:cNvSpPr/>
          <p:nvPr>
            <p:ph idx="2" type="sldImg"/>
          </p:nvPr>
        </p:nvSpPr>
        <p:spPr>
          <a:xfrm>
            <a:off x="1004480" y="685800"/>
            <a:ext cx="48498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585bb2c43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6167c9aec0_2_3:notes"/>
          <p:cNvSpPr/>
          <p:nvPr>
            <p:ph idx="2" type="sldImg"/>
          </p:nvPr>
        </p:nvSpPr>
        <p:spPr>
          <a:xfrm>
            <a:off x="1004480" y="685800"/>
            <a:ext cx="48498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6167c9aec0_2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61bd6b7791_0_103:notes"/>
          <p:cNvSpPr/>
          <p:nvPr>
            <p:ph idx="2" type="sldImg"/>
          </p:nvPr>
        </p:nvSpPr>
        <p:spPr>
          <a:xfrm>
            <a:off x="1004480" y="685800"/>
            <a:ext cx="48498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61bd6b7791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572365b911_0_73:notes"/>
          <p:cNvSpPr/>
          <p:nvPr>
            <p:ph idx="2" type="sldImg"/>
          </p:nvPr>
        </p:nvSpPr>
        <p:spPr>
          <a:xfrm>
            <a:off x="1004480" y="685800"/>
            <a:ext cx="48498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572365b911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57b5735879_0_0:notes"/>
          <p:cNvSpPr/>
          <p:nvPr>
            <p:ph idx="2" type="sldImg"/>
          </p:nvPr>
        </p:nvSpPr>
        <p:spPr>
          <a:xfrm>
            <a:off x="1004480" y="685800"/>
            <a:ext cx="4849800" cy="3429000"/>
          </a:xfrm>
          <a:custGeom>
            <a:rect b="b" l="l" r="r" t="t"/>
            <a:pathLst>
              <a:path extrusionOk="0" h="120000" w="120000">
                <a:moveTo>
                  <a:pt x="0" y="0"/>
                </a:moveTo>
                <a:lnTo>
                  <a:pt x="120000" y="0"/>
                </a:lnTo>
                <a:lnTo>
                  <a:pt x="120000" y="120000"/>
                </a:lnTo>
                <a:lnTo>
                  <a:pt x="0" y="120000"/>
                </a:lnTo>
                <a:close/>
              </a:path>
            </a:pathLst>
          </a:custGeom>
        </p:spPr>
      </p:sp>
      <p:sp>
        <p:nvSpPr>
          <p:cNvPr id="251" name="Google Shape;251;g57b573587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a:t>source images : banque d’image libre de droit </a:t>
            </a:r>
            <a:r>
              <a:rPr lang="fr" u="sng">
                <a:solidFill>
                  <a:schemeClr val="hlink"/>
                </a:solidFill>
                <a:hlinkClick r:id="rId2"/>
              </a:rPr>
              <a:t>https://fr.freepik.com/</a:t>
            </a:r>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a02f63fdf2_0_50:notes"/>
          <p:cNvSpPr/>
          <p:nvPr>
            <p:ph idx="2" type="sldImg"/>
          </p:nvPr>
        </p:nvSpPr>
        <p:spPr>
          <a:xfrm>
            <a:off x="1004480" y="685800"/>
            <a:ext cx="48498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a02f63fdf2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572365b911_0_139:notes"/>
          <p:cNvSpPr/>
          <p:nvPr>
            <p:ph idx="2" type="sldImg"/>
          </p:nvPr>
        </p:nvSpPr>
        <p:spPr>
          <a:xfrm>
            <a:off x="1004480" y="685800"/>
            <a:ext cx="48498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572365b911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
        <p:nvSpPr>
          <p:cNvPr id="11" name="Google Shape;11;p2"/>
          <p:cNvSpPr/>
          <p:nvPr/>
        </p:nvSpPr>
        <p:spPr>
          <a:xfrm>
            <a:off x="-11800" y="0"/>
            <a:ext cx="10703700" cy="454800"/>
          </a:xfrm>
          <a:prstGeom prst="rect">
            <a:avLst/>
          </a:prstGeom>
          <a:solidFill>
            <a:srgbClr val="F7912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 name="Google Shape;12;p2"/>
          <p:cNvPicPr preferRelativeResize="0"/>
          <p:nvPr/>
        </p:nvPicPr>
        <p:blipFill rotWithShape="1">
          <a:blip r:embed="rId2">
            <a:alphaModFix/>
          </a:blip>
          <a:srcRect b="0" l="0" r="0" t="0"/>
          <a:stretch/>
        </p:blipFill>
        <p:spPr>
          <a:xfrm>
            <a:off x="9614950" y="93450"/>
            <a:ext cx="757776" cy="751724"/>
          </a:xfrm>
          <a:prstGeom prst="rect">
            <a:avLst/>
          </a:prstGeom>
          <a:noFill/>
          <a:ln>
            <a:noFill/>
          </a:ln>
        </p:spPr>
      </p:pic>
      <p:sp>
        <p:nvSpPr>
          <p:cNvPr id="13" name="Google Shape;13;p2"/>
          <p:cNvSpPr txBox="1"/>
          <p:nvPr/>
        </p:nvSpPr>
        <p:spPr>
          <a:xfrm>
            <a:off x="7818350" y="93450"/>
            <a:ext cx="1678200" cy="267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000000"/>
              </a:buClr>
              <a:buSzPts val="1100"/>
              <a:buFont typeface="Arial"/>
              <a:buNone/>
            </a:pPr>
            <a:r>
              <a:rPr b="1" lang="fr" sz="900">
                <a:solidFill>
                  <a:srgbClr val="FFFFFF"/>
                </a:solidFill>
                <a:latin typeface="Century Gothic"/>
                <a:ea typeface="Century Gothic"/>
                <a:cs typeface="Century Gothic"/>
                <a:sym typeface="Century Gothic"/>
              </a:rPr>
              <a:t>ÉduClimat</a:t>
            </a:r>
            <a:r>
              <a:rPr lang="fr" sz="900">
                <a:solidFill>
                  <a:srgbClr val="FFFFFF"/>
                </a:solidFill>
                <a:latin typeface="Century Gothic"/>
                <a:ea typeface="Century Gothic"/>
                <a:cs typeface="Century Gothic"/>
                <a:sym typeface="Century Gothic"/>
              </a:rPr>
              <a:t> - Kit Élémentaire</a:t>
            </a:r>
            <a:endParaRPr sz="900">
              <a:solidFill>
                <a:srgbClr val="FFFFFF"/>
              </a:solidFill>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14" name="Google Shape;14;p2"/>
          <p:cNvSpPr txBox="1"/>
          <p:nvPr/>
        </p:nvSpPr>
        <p:spPr>
          <a:xfrm>
            <a:off x="293600" y="14250"/>
            <a:ext cx="3000000" cy="42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000"/>
              </a:spcAft>
              <a:buNone/>
            </a:pPr>
            <a:r>
              <a:rPr lang="fr" sz="1600">
                <a:solidFill>
                  <a:srgbClr val="F3F3F3"/>
                </a:solidFill>
                <a:latin typeface="Raleway Thin"/>
                <a:ea typeface="Raleway Thin"/>
                <a:cs typeface="Raleway Thin"/>
                <a:sym typeface="Raleway Thin"/>
              </a:rPr>
              <a:t>Définitions</a:t>
            </a:r>
            <a:endParaRPr sz="500">
              <a:solidFill>
                <a:srgbClr val="F3F3F3"/>
              </a:solidFill>
              <a:latin typeface="Raleway Thin"/>
              <a:ea typeface="Raleway Thin"/>
              <a:cs typeface="Raleway Thin"/>
              <a:sym typeface="Raleway Thin"/>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1" name="Shape 51"/>
        <p:cNvGrpSpPr/>
        <p:nvPr/>
      </p:nvGrpSpPr>
      <p:grpSpPr>
        <a:xfrm>
          <a:off x="0" y="0"/>
          <a:ext cx="0" cy="0"/>
          <a:chOff x="0" y="0"/>
          <a:chExt cx="0" cy="0"/>
        </a:xfrm>
      </p:grpSpPr>
      <p:sp>
        <p:nvSpPr>
          <p:cNvPr id="52" name="Google Shape;52;p11"/>
          <p:cNvSpPr/>
          <p:nvPr/>
        </p:nvSpPr>
        <p:spPr>
          <a:xfrm>
            <a:off x="5346000" y="-184"/>
            <a:ext cx="5346000" cy="7560000"/>
          </a:xfrm>
          <a:prstGeom prst="rect">
            <a:avLst/>
          </a:prstGeom>
          <a:solidFill>
            <a:schemeClr val="lt2"/>
          </a:solidFill>
          <a:ln>
            <a:noFill/>
          </a:ln>
        </p:spPr>
        <p:txBody>
          <a:bodyPr anchorCtr="0" anchor="ctr" bIns="116050" lIns="116050" spcFirstLastPara="1" rIns="116050" wrap="square" tIns="116050">
            <a:noAutofit/>
          </a:bodyPr>
          <a:lstStyle/>
          <a:p>
            <a:pPr indent="0" lvl="0" marL="0" rtl="0" algn="l">
              <a:spcBef>
                <a:spcPts val="0"/>
              </a:spcBef>
              <a:spcAft>
                <a:spcPts val="0"/>
              </a:spcAft>
              <a:buNone/>
            </a:pPr>
            <a:r>
              <a:t/>
            </a:r>
            <a:endParaRPr/>
          </a:p>
        </p:txBody>
      </p:sp>
      <p:sp>
        <p:nvSpPr>
          <p:cNvPr id="53" name="Google Shape;53;p11"/>
          <p:cNvSpPr txBox="1"/>
          <p:nvPr>
            <p:ph type="title"/>
          </p:nvPr>
        </p:nvSpPr>
        <p:spPr>
          <a:xfrm>
            <a:off x="310447" y="1812541"/>
            <a:ext cx="4730100" cy="2178600"/>
          </a:xfrm>
          <a:prstGeom prst="rect">
            <a:avLst/>
          </a:prstGeom>
        </p:spPr>
        <p:txBody>
          <a:bodyPr anchorCtr="0" anchor="b" bIns="116050" lIns="116050" spcFirstLastPara="1" rIns="116050" wrap="square" tIns="116050">
            <a:noAutofit/>
          </a:bodyPr>
          <a:lstStyle>
            <a:lvl1pPr lvl="0" algn="ctr">
              <a:spcBef>
                <a:spcPts val="0"/>
              </a:spcBef>
              <a:spcAft>
                <a:spcPts val="0"/>
              </a:spcAft>
              <a:buSzPts val="5300"/>
              <a:buNone/>
              <a:defRPr sz="5300"/>
            </a:lvl1pPr>
            <a:lvl2pPr lvl="1" algn="ctr">
              <a:spcBef>
                <a:spcPts val="0"/>
              </a:spcBef>
              <a:spcAft>
                <a:spcPts val="0"/>
              </a:spcAft>
              <a:buSzPts val="5300"/>
              <a:buNone/>
              <a:defRPr sz="5300"/>
            </a:lvl2pPr>
            <a:lvl3pPr lvl="2" algn="ctr">
              <a:spcBef>
                <a:spcPts val="0"/>
              </a:spcBef>
              <a:spcAft>
                <a:spcPts val="0"/>
              </a:spcAft>
              <a:buSzPts val="5300"/>
              <a:buNone/>
              <a:defRPr sz="5300"/>
            </a:lvl3pPr>
            <a:lvl4pPr lvl="3" algn="ctr">
              <a:spcBef>
                <a:spcPts val="0"/>
              </a:spcBef>
              <a:spcAft>
                <a:spcPts val="0"/>
              </a:spcAft>
              <a:buSzPts val="5300"/>
              <a:buNone/>
              <a:defRPr sz="5300"/>
            </a:lvl4pPr>
            <a:lvl5pPr lvl="4" algn="ctr">
              <a:spcBef>
                <a:spcPts val="0"/>
              </a:spcBef>
              <a:spcAft>
                <a:spcPts val="0"/>
              </a:spcAft>
              <a:buSzPts val="5300"/>
              <a:buNone/>
              <a:defRPr sz="5300"/>
            </a:lvl5pPr>
            <a:lvl6pPr lvl="5" algn="ctr">
              <a:spcBef>
                <a:spcPts val="0"/>
              </a:spcBef>
              <a:spcAft>
                <a:spcPts val="0"/>
              </a:spcAft>
              <a:buSzPts val="5300"/>
              <a:buNone/>
              <a:defRPr sz="5300"/>
            </a:lvl6pPr>
            <a:lvl7pPr lvl="6" algn="ctr">
              <a:spcBef>
                <a:spcPts val="0"/>
              </a:spcBef>
              <a:spcAft>
                <a:spcPts val="0"/>
              </a:spcAft>
              <a:buSzPts val="5300"/>
              <a:buNone/>
              <a:defRPr sz="5300"/>
            </a:lvl7pPr>
            <a:lvl8pPr lvl="7" algn="ctr">
              <a:spcBef>
                <a:spcPts val="0"/>
              </a:spcBef>
              <a:spcAft>
                <a:spcPts val="0"/>
              </a:spcAft>
              <a:buSzPts val="5300"/>
              <a:buNone/>
              <a:defRPr sz="5300"/>
            </a:lvl8pPr>
            <a:lvl9pPr lvl="8" algn="ctr">
              <a:spcBef>
                <a:spcPts val="0"/>
              </a:spcBef>
              <a:spcAft>
                <a:spcPts val="0"/>
              </a:spcAft>
              <a:buSzPts val="5300"/>
              <a:buNone/>
              <a:defRPr sz="5300"/>
            </a:lvl9pPr>
          </a:lstStyle>
          <a:p/>
        </p:txBody>
      </p:sp>
      <p:sp>
        <p:nvSpPr>
          <p:cNvPr id="54" name="Google Shape;54;p11"/>
          <p:cNvSpPr txBox="1"/>
          <p:nvPr>
            <p:ph idx="1" type="subTitle"/>
          </p:nvPr>
        </p:nvSpPr>
        <p:spPr>
          <a:xfrm>
            <a:off x="310447" y="4120005"/>
            <a:ext cx="4730100" cy="1815300"/>
          </a:xfrm>
          <a:prstGeom prst="rect">
            <a:avLst/>
          </a:prstGeom>
        </p:spPr>
        <p:txBody>
          <a:bodyPr anchorCtr="0" anchor="t" bIns="116050" lIns="116050" spcFirstLastPara="1" rIns="116050" wrap="square" tIns="11605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p:txBody>
      </p:sp>
      <p:sp>
        <p:nvSpPr>
          <p:cNvPr id="55" name="Google Shape;55;p11"/>
          <p:cNvSpPr txBox="1"/>
          <p:nvPr>
            <p:ph idx="2" type="body"/>
          </p:nvPr>
        </p:nvSpPr>
        <p:spPr>
          <a:xfrm>
            <a:off x="5775715" y="1064257"/>
            <a:ext cx="4486500" cy="5431200"/>
          </a:xfrm>
          <a:prstGeom prst="rect">
            <a:avLst/>
          </a:prstGeom>
        </p:spPr>
        <p:txBody>
          <a:bodyPr anchorCtr="0" anchor="ctr" bIns="116050" lIns="116050" spcFirstLastPara="1" rIns="116050" wrap="square" tIns="116050">
            <a:noAutofit/>
          </a:bodyPr>
          <a:lstStyle>
            <a:lvl1pPr indent="-374650" lvl="0" marL="457200">
              <a:spcBef>
                <a:spcPts val="0"/>
              </a:spcBef>
              <a:spcAft>
                <a:spcPts val="0"/>
              </a:spcAft>
              <a:buSzPts val="2300"/>
              <a:buChar char="●"/>
              <a:defRPr/>
            </a:lvl1pPr>
            <a:lvl2pPr indent="-342900" lvl="1" marL="914400">
              <a:spcBef>
                <a:spcPts val="2000"/>
              </a:spcBef>
              <a:spcAft>
                <a:spcPts val="0"/>
              </a:spcAft>
              <a:buSzPts val="1800"/>
              <a:buChar char="○"/>
              <a:defRPr/>
            </a:lvl2pPr>
            <a:lvl3pPr indent="-342900" lvl="2" marL="1371600">
              <a:spcBef>
                <a:spcPts val="2000"/>
              </a:spcBef>
              <a:spcAft>
                <a:spcPts val="0"/>
              </a:spcAft>
              <a:buSzPts val="1800"/>
              <a:buChar char="■"/>
              <a:defRPr/>
            </a:lvl3pPr>
            <a:lvl4pPr indent="-342900" lvl="3" marL="1828800">
              <a:spcBef>
                <a:spcPts val="2000"/>
              </a:spcBef>
              <a:spcAft>
                <a:spcPts val="0"/>
              </a:spcAft>
              <a:buSzPts val="1800"/>
              <a:buChar char="●"/>
              <a:defRPr/>
            </a:lvl4pPr>
            <a:lvl5pPr indent="-342900" lvl="4" marL="2286000">
              <a:spcBef>
                <a:spcPts val="2000"/>
              </a:spcBef>
              <a:spcAft>
                <a:spcPts val="0"/>
              </a:spcAft>
              <a:buSzPts val="1800"/>
              <a:buChar char="○"/>
              <a:defRPr/>
            </a:lvl5pPr>
            <a:lvl6pPr indent="-342900" lvl="5" marL="2743200">
              <a:spcBef>
                <a:spcPts val="2000"/>
              </a:spcBef>
              <a:spcAft>
                <a:spcPts val="0"/>
              </a:spcAft>
              <a:buSzPts val="1800"/>
              <a:buChar char="■"/>
              <a:defRPr/>
            </a:lvl6pPr>
            <a:lvl7pPr indent="-342900" lvl="6" marL="3200400">
              <a:spcBef>
                <a:spcPts val="2000"/>
              </a:spcBef>
              <a:spcAft>
                <a:spcPts val="0"/>
              </a:spcAft>
              <a:buSzPts val="1800"/>
              <a:buChar char="●"/>
              <a:defRPr/>
            </a:lvl7pPr>
            <a:lvl8pPr indent="-342900" lvl="7" marL="3657600">
              <a:spcBef>
                <a:spcPts val="2000"/>
              </a:spcBef>
              <a:spcAft>
                <a:spcPts val="0"/>
              </a:spcAft>
              <a:buSzPts val="1800"/>
              <a:buChar char="○"/>
              <a:defRPr/>
            </a:lvl8pPr>
            <a:lvl9pPr indent="-342900" lvl="8" marL="4114800">
              <a:spcBef>
                <a:spcPts val="2000"/>
              </a:spcBef>
              <a:spcAft>
                <a:spcPts val="2000"/>
              </a:spcAft>
              <a:buSzPts val="1800"/>
              <a:buChar char="■"/>
              <a:defRPr/>
            </a:lvl9pPr>
          </a:lstStyle>
          <a:p/>
        </p:txBody>
      </p:sp>
      <p:sp>
        <p:nvSpPr>
          <p:cNvPr id="56" name="Google Shape;56;p11"/>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7" name="Shape 57"/>
        <p:cNvGrpSpPr/>
        <p:nvPr/>
      </p:nvGrpSpPr>
      <p:grpSpPr>
        <a:xfrm>
          <a:off x="0" y="0"/>
          <a:ext cx="0" cy="0"/>
          <a:chOff x="0" y="0"/>
          <a:chExt cx="0" cy="0"/>
        </a:xfrm>
      </p:grpSpPr>
      <p:sp>
        <p:nvSpPr>
          <p:cNvPr id="58" name="Google Shape;58;p12"/>
          <p:cNvSpPr txBox="1"/>
          <p:nvPr>
            <p:ph idx="1" type="body"/>
          </p:nvPr>
        </p:nvSpPr>
        <p:spPr>
          <a:xfrm>
            <a:off x="364468" y="6218168"/>
            <a:ext cx="7014300" cy="889500"/>
          </a:xfrm>
          <a:prstGeom prst="rect">
            <a:avLst/>
          </a:prstGeom>
        </p:spPr>
        <p:txBody>
          <a:bodyPr anchorCtr="0" anchor="ctr" bIns="116050" lIns="116050" spcFirstLastPara="1" rIns="116050" wrap="square" tIns="116050">
            <a:noAutofit/>
          </a:bodyPr>
          <a:lstStyle>
            <a:lvl1pPr indent="-228600" lvl="0" marL="457200">
              <a:lnSpc>
                <a:spcPct val="100000"/>
              </a:lnSpc>
              <a:spcBef>
                <a:spcPts val="0"/>
              </a:spcBef>
              <a:spcAft>
                <a:spcPts val="0"/>
              </a:spcAft>
              <a:buSzPts val="2300"/>
              <a:buNone/>
              <a:defRPr/>
            </a:lvl1pPr>
          </a:lstStyle>
          <a:p/>
        </p:txBody>
      </p:sp>
      <p:sp>
        <p:nvSpPr>
          <p:cNvPr id="59" name="Google Shape;59;p12"/>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60" name="Shape 60"/>
        <p:cNvGrpSpPr/>
        <p:nvPr/>
      </p:nvGrpSpPr>
      <p:grpSpPr>
        <a:xfrm>
          <a:off x="0" y="0"/>
          <a:ext cx="0" cy="0"/>
          <a:chOff x="0" y="0"/>
          <a:chExt cx="0" cy="0"/>
        </a:xfrm>
      </p:grpSpPr>
      <p:sp>
        <p:nvSpPr>
          <p:cNvPr id="61" name="Google Shape;61;p13"/>
          <p:cNvSpPr txBox="1"/>
          <p:nvPr>
            <p:ph hasCustomPrompt="1" type="title"/>
          </p:nvPr>
        </p:nvSpPr>
        <p:spPr>
          <a:xfrm>
            <a:off x="364468" y="1625801"/>
            <a:ext cx="9963000" cy="2886000"/>
          </a:xfrm>
          <a:prstGeom prst="rect">
            <a:avLst/>
          </a:prstGeom>
        </p:spPr>
        <p:txBody>
          <a:bodyPr anchorCtr="0" anchor="b" bIns="116050" lIns="116050" spcFirstLastPara="1" rIns="116050" wrap="square" tIns="116050">
            <a:noAutofit/>
          </a:bodyPr>
          <a:lstStyle>
            <a:lvl1pPr lvl="0" algn="ctr">
              <a:spcBef>
                <a:spcPts val="0"/>
              </a:spcBef>
              <a:spcAft>
                <a:spcPts val="0"/>
              </a:spcAft>
              <a:buSzPts val="15200"/>
              <a:buNone/>
              <a:defRPr sz="15200"/>
            </a:lvl1pPr>
            <a:lvl2pPr lvl="1" algn="ctr">
              <a:spcBef>
                <a:spcPts val="0"/>
              </a:spcBef>
              <a:spcAft>
                <a:spcPts val="0"/>
              </a:spcAft>
              <a:buSzPts val="15200"/>
              <a:buNone/>
              <a:defRPr sz="15200"/>
            </a:lvl2pPr>
            <a:lvl3pPr lvl="2" algn="ctr">
              <a:spcBef>
                <a:spcPts val="0"/>
              </a:spcBef>
              <a:spcAft>
                <a:spcPts val="0"/>
              </a:spcAft>
              <a:buSzPts val="15200"/>
              <a:buNone/>
              <a:defRPr sz="15200"/>
            </a:lvl3pPr>
            <a:lvl4pPr lvl="3" algn="ctr">
              <a:spcBef>
                <a:spcPts val="0"/>
              </a:spcBef>
              <a:spcAft>
                <a:spcPts val="0"/>
              </a:spcAft>
              <a:buSzPts val="15200"/>
              <a:buNone/>
              <a:defRPr sz="15200"/>
            </a:lvl4pPr>
            <a:lvl5pPr lvl="4" algn="ctr">
              <a:spcBef>
                <a:spcPts val="0"/>
              </a:spcBef>
              <a:spcAft>
                <a:spcPts val="0"/>
              </a:spcAft>
              <a:buSzPts val="15200"/>
              <a:buNone/>
              <a:defRPr sz="15200"/>
            </a:lvl5pPr>
            <a:lvl6pPr lvl="5" algn="ctr">
              <a:spcBef>
                <a:spcPts val="0"/>
              </a:spcBef>
              <a:spcAft>
                <a:spcPts val="0"/>
              </a:spcAft>
              <a:buSzPts val="15200"/>
              <a:buNone/>
              <a:defRPr sz="15200"/>
            </a:lvl6pPr>
            <a:lvl7pPr lvl="6" algn="ctr">
              <a:spcBef>
                <a:spcPts val="0"/>
              </a:spcBef>
              <a:spcAft>
                <a:spcPts val="0"/>
              </a:spcAft>
              <a:buSzPts val="15200"/>
              <a:buNone/>
              <a:defRPr sz="15200"/>
            </a:lvl7pPr>
            <a:lvl8pPr lvl="7" algn="ctr">
              <a:spcBef>
                <a:spcPts val="0"/>
              </a:spcBef>
              <a:spcAft>
                <a:spcPts val="0"/>
              </a:spcAft>
              <a:buSzPts val="15200"/>
              <a:buNone/>
              <a:defRPr sz="15200"/>
            </a:lvl8pPr>
            <a:lvl9pPr lvl="8" algn="ctr">
              <a:spcBef>
                <a:spcPts val="0"/>
              </a:spcBef>
              <a:spcAft>
                <a:spcPts val="0"/>
              </a:spcAft>
              <a:buSzPts val="15200"/>
              <a:buNone/>
              <a:defRPr sz="15200"/>
            </a:lvl9pPr>
          </a:lstStyle>
          <a:p>
            <a:r>
              <a:t>xx%</a:t>
            </a:r>
          </a:p>
        </p:txBody>
      </p:sp>
      <p:sp>
        <p:nvSpPr>
          <p:cNvPr id="62" name="Google Shape;62;p13"/>
          <p:cNvSpPr txBox="1"/>
          <p:nvPr>
            <p:ph idx="1" type="body"/>
          </p:nvPr>
        </p:nvSpPr>
        <p:spPr>
          <a:xfrm>
            <a:off x="364468" y="4633192"/>
            <a:ext cx="9963000" cy="1911900"/>
          </a:xfrm>
          <a:prstGeom prst="rect">
            <a:avLst/>
          </a:prstGeom>
        </p:spPr>
        <p:txBody>
          <a:bodyPr anchorCtr="0" anchor="t" bIns="116050" lIns="116050" spcFirstLastPara="1" rIns="116050" wrap="square" tIns="116050">
            <a:noAutofit/>
          </a:bodyPr>
          <a:lstStyle>
            <a:lvl1pPr indent="-374650" lvl="0" marL="457200" algn="ctr">
              <a:spcBef>
                <a:spcPts val="0"/>
              </a:spcBef>
              <a:spcAft>
                <a:spcPts val="0"/>
              </a:spcAft>
              <a:buSzPts val="2300"/>
              <a:buChar char="●"/>
              <a:defRPr/>
            </a:lvl1pPr>
            <a:lvl2pPr indent="-342900" lvl="1" marL="914400" algn="ctr">
              <a:spcBef>
                <a:spcPts val="2000"/>
              </a:spcBef>
              <a:spcAft>
                <a:spcPts val="0"/>
              </a:spcAft>
              <a:buSzPts val="1800"/>
              <a:buChar char="○"/>
              <a:defRPr/>
            </a:lvl2pPr>
            <a:lvl3pPr indent="-342900" lvl="2" marL="1371600" algn="ctr">
              <a:spcBef>
                <a:spcPts val="2000"/>
              </a:spcBef>
              <a:spcAft>
                <a:spcPts val="0"/>
              </a:spcAft>
              <a:buSzPts val="1800"/>
              <a:buChar char="■"/>
              <a:defRPr/>
            </a:lvl3pPr>
            <a:lvl4pPr indent="-342900" lvl="3" marL="1828800" algn="ctr">
              <a:spcBef>
                <a:spcPts val="2000"/>
              </a:spcBef>
              <a:spcAft>
                <a:spcPts val="0"/>
              </a:spcAft>
              <a:buSzPts val="1800"/>
              <a:buChar char="●"/>
              <a:defRPr/>
            </a:lvl4pPr>
            <a:lvl5pPr indent="-342900" lvl="4" marL="2286000" algn="ctr">
              <a:spcBef>
                <a:spcPts val="2000"/>
              </a:spcBef>
              <a:spcAft>
                <a:spcPts val="0"/>
              </a:spcAft>
              <a:buSzPts val="1800"/>
              <a:buChar char="○"/>
              <a:defRPr/>
            </a:lvl5pPr>
            <a:lvl6pPr indent="-342900" lvl="5" marL="2743200" algn="ctr">
              <a:spcBef>
                <a:spcPts val="2000"/>
              </a:spcBef>
              <a:spcAft>
                <a:spcPts val="0"/>
              </a:spcAft>
              <a:buSzPts val="1800"/>
              <a:buChar char="■"/>
              <a:defRPr/>
            </a:lvl6pPr>
            <a:lvl7pPr indent="-342900" lvl="6" marL="3200400" algn="ctr">
              <a:spcBef>
                <a:spcPts val="2000"/>
              </a:spcBef>
              <a:spcAft>
                <a:spcPts val="0"/>
              </a:spcAft>
              <a:buSzPts val="1800"/>
              <a:buChar char="●"/>
              <a:defRPr/>
            </a:lvl7pPr>
            <a:lvl8pPr indent="-342900" lvl="7" marL="3657600" algn="ctr">
              <a:spcBef>
                <a:spcPts val="2000"/>
              </a:spcBef>
              <a:spcAft>
                <a:spcPts val="0"/>
              </a:spcAft>
              <a:buSzPts val="1800"/>
              <a:buChar char="○"/>
              <a:defRPr/>
            </a:lvl8pPr>
            <a:lvl9pPr indent="-342900" lvl="8" marL="4114800" algn="ctr">
              <a:spcBef>
                <a:spcPts val="2000"/>
              </a:spcBef>
              <a:spcAft>
                <a:spcPts val="2000"/>
              </a:spcAft>
              <a:buSzPts val="1800"/>
              <a:buChar char="■"/>
              <a:defRPr/>
            </a:lvl9pPr>
          </a:lstStyle>
          <a:p/>
        </p:txBody>
      </p:sp>
      <p:sp>
        <p:nvSpPr>
          <p:cNvPr id="63" name="Google Shape;63;p13"/>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4" name="Shape 64"/>
        <p:cNvGrpSpPr/>
        <p:nvPr/>
      </p:nvGrpSpPr>
      <p:grpSpPr>
        <a:xfrm>
          <a:off x="0" y="0"/>
          <a:ext cx="0" cy="0"/>
          <a:chOff x="0" y="0"/>
          <a:chExt cx="0" cy="0"/>
        </a:xfrm>
      </p:grpSpPr>
      <p:sp>
        <p:nvSpPr>
          <p:cNvPr id="65" name="Google Shape;65;p14"/>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66" name="Shape 66"/>
        <p:cNvGrpSpPr/>
        <p:nvPr/>
      </p:nvGrpSpPr>
      <p:grpSpPr>
        <a:xfrm>
          <a:off x="0" y="0"/>
          <a:ext cx="0" cy="0"/>
          <a:chOff x="0" y="0"/>
          <a:chExt cx="0" cy="0"/>
        </a:xfrm>
      </p:grpSpPr>
      <p:sp>
        <p:nvSpPr>
          <p:cNvPr id="67" name="Google Shape;67;p15"/>
          <p:cNvSpPr txBox="1"/>
          <p:nvPr>
            <p:ph type="title"/>
          </p:nvPr>
        </p:nvSpPr>
        <p:spPr>
          <a:xfrm>
            <a:off x="778472" y="1230383"/>
            <a:ext cx="8336400" cy="1081200"/>
          </a:xfrm>
          <a:prstGeom prst="rect">
            <a:avLst/>
          </a:prstGeom>
          <a:noFill/>
          <a:ln>
            <a:noFill/>
          </a:ln>
        </p:spPr>
        <p:txBody>
          <a:bodyPr anchorCtr="0" anchor="ctr" bIns="87050" lIns="87050" spcFirstLastPara="1" rIns="87050" wrap="square" tIns="87050">
            <a:noAutofit/>
          </a:bodyPr>
          <a:lstStyle>
            <a:lvl1pPr lvl="0" marR="0" rtl="0" algn="r">
              <a:lnSpc>
                <a:spcPct val="100000"/>
              </a:lnSpc>
              <a:spcBef>
                <a:spcPts val="0"/>
              </a:spcBef>
              <a:spcAft>
                <a:spcPts val="0"/>
              </a:spcAft>
              <a:buSzPts val="1400"/>
              <a:buNone/>
              <a:defRPr b="1" i="0" sz="2700" u="none" cap="none" strike="noStrike">
                <a:solidFill>
                  <a:srgbClr val="085160"/>
                </a:solidFill>
                <a:latin typeface="Century Gothic"/>
                <a:ea typeface="Century Gothic"/>
                <a:cs typeface="Century Gothic"/>
                <a:sym typeface="Century Gothic"/>
              </a:defRPr>
            </a:lvl1pPr>
            <a:lvl2pPr lvl="1" marR="0" rtl="0" algn="l">
              <a:lnSpc>
                <a:spcPct val="100000"/>
              </a:lnSpc>
              <a:spcBef>
                <a:spcPts val="0"/>
              </a:spcBef>
              <a:spcAft>
                <a:spcPts val="0"/>
              </a:spcAft>
              <a:buSzPts val="1400"/>
              <a:buNone/>
              <a:defRPr b="1" i="0" sz="3000" u="none" cap="none" strike="noStrike">
                <a:solidFill>
                  <a:srgbClr val="085160"/>
                </a:solidFill>
                <a:latin typeface="Arial"/>
                <a:ea typeface="Arial"/>
                <a:cs typeface="Arial"/>
                <a:sym typeface="Arial"/>
              </a:defRPr>
            </a:lvl2pPr>
            <a:lvl3pPr lvl="2" marR="0" rtl="0" algn="l">
              <a:lnSpc>
                <a:spcPct val="100000"/>
              </a:lnSpc>
              <a:spcBef>
                <a:spcPts val="0"/>
              </a:spcBef>
              <a:spcAft>
                <a:spcPts val="0"/>
              </a:spcAft>
              <a:buSzPts val="1400"/>
              <a:buNone/>
              <a:defRPr b="1" i="0" sz="3000" u="none" cap="none" strike="noStrike">
                <a:solidFill>
                  <a:srgbClr val="085160"/>
                </a:solidFill>
                <a:latin typeface="Arial"/>
                <a:ea typeface="Arial"/>
                <a:cs typeface="Arial"/>
                <a:sym typeface="Arial"/>
              </a:defRPr>
            </a:lvl3pPr>
            <a:lvl4pPr lvl="3" marR="0" rtl="0" algn="l">
              <a:lnSpc>
                <a:spcPct val="100000"/>
              </a:lnSpc>
              <a:spcBef>
                <a:spcPts val="0"/>
              </a:spcBef>
              <a:spcAft>
                <a:spcPts val="0"/>
              </a:spcAft>
              <a:buSzPts val="1400"/>
              <a:buNone/>
              <a:defRPr b="1" i="0" sz="3000" u="none" cap="none" strike="noStrike">
                <a:solidFill>
                  <a:srgbClr val="085160"/>
                </a:solidFill>
                <a:latin typeface="Arial"/>
                <a:ea typeface="Arial"/>
                <a:cs typeface="Arial"/>
                <a:sym typeface="Arial"/>
              </a:defRPr>
            </a:lvl4pPr>
            <a:lvl5pPr lvl="4" marR="0" rtl="0" algn="l">
              <a:lnSpc>
                <a:spcPct val="100000"/>
              </a:lnSpc>
              <a:spcBef>
                <a:spcPts val="0"/>
              </a:spcBef>
              <a:spcAft>
                <a:spcPts val="0"/>
              </a:spcAft>
              <a:buSzPts val="1400"/>
              <a:buNone/>
              <a:defRPr b="1" i="0" sz="3000" u="none" cap="none" strike="noStrike">
                <a:solidFill>
                  <a:srgbClr val="085160"/>
                </a:solidFill>
                <a:latin typeface="Arial"/>
                <a:ea typeface="Arial"/>
                <a:cs typeface="Arial"/>
                <a:sym typeface="Arial"/>
              </a:defRPr>
            </a:lvl5pPr>
            <a:lvl6pPr lvl="5" marR="0" rtl="0" algn="l">
              <a:lnSpc>
                <a:spcPct val="100000"/>
              </a:lnSpc>
              <a:spcBef>
                <a:spcPts val="0"/>
              </a:spcBef>
              <a:spcAft>
                <a:spcPts val="0"/>
              </a:spcAft>
              <a:buSzPts val="1400"/>
              <a:buNone/>
              <a:defRPr b="1" i="0" sz="3000" u="none" cap="none" strike="noStrike">
                <a:solidFill>
                  <a:srgbClr val="085160"/>
                </a:solidFill>
                <a:latin typeface="Arial"/>
                <a:ea typeface="Arial"/>
                <a:cs typeface="Arial"/>
                <a:sym typeface="Arial"/>
              </a:defRPr>
            </a:lvl6pPr>
            <a:lvl7pPr lvl="6" marR="0" rtl="0" algn="l">
              <a:lnSpc>
                <a:spcPct val="100000"/>
              </a:lnSpc>
              <a:spcBef>
                <a:spcPts val="0"/>
              </a:spcBef>
              <a:spcAft>
                <a:spcPts val="0"/>
              </a:spcAft>
              <a:buSzPts val="1400"/>
              <a:buNone/>
              <a:defRPr b="1" i="0" sz="3000" u="none" cap="none" strike="noStrike">
                <a:solidFill>
                  <a:srgbClr val="085160"/>
                </a:solidFill>
                <a:latin typeface="Arial"/>
                <a:ea typeface="Arial"/>
                <a:cs typeface="Arial"/>
                <a:sym typeface="Arial"/>
              </a:defRPr>
            </a:lvl7pPr>
            <a:lvl8pPr lvl="7" marR="0" rtl="0" algn="l">
              <a:lnSpc>
                <a:spcPct val="100000"/>
              </a:lnSpc>
              <a:spcBef>
                <a:spcPts val="0"/>
              </a:spcBef>
              <a:spcAft>
                <a:spcPts val="0"/>
              </a:spcAft>
              <a:buSzPts val="1400"/>
              <a:buNone/>
              <a:defRPr b="1" i="0" sz="3000" u="none" cap="none" strike="noStrike">
                <a:solidFill>
                  <a:srgbClr val="085160"/>
                </a:solidFill>
                <a:latin typeface="Arial"/>
                <a:ea typeface="Arial"/>
                <a:cs typeface="Arial"/>
                <a:sym typeface="Arial"/>
              </a:defRPr>
            </a:lvl8pPr>
            <a:lvl9pPr lvl="8" marR="0" rtl="0" algn="l">
              <a:lnSpc>
                <a:spcPct val="100000"/>
              </a:lnSpc>
              <a:spcBef>
                <a:spcPts val="0"/>
              </a:spcBef>
              <a:spcAft>
                <a:spcPts val="0"/>
              </a:spcAft>
              <a:buSzPts val="1400"/>
              <a:buNone/>
              <a:defRPr b="1" i="0" sz="3000" u="none" cap="none" strike="noStrike">
                <a:solidFill>
                  <a:srgbClr val="085160"/>
                </a:solidFill>
                <a:latin typeface="Arial"/>
                <a:ea typeface="Arial"/>
                <a:cs typeface="Arial"/>
                <a:sym typeface="Arial"/>
              </a:defRPr>
            </a:lvl9pPr>
          </a:lstStyle>
          <a:p/>
        </p:txBody>
      </p:sp>
      <p:sp>
        <p:nvSpPr>
          <p:cNvPr id="68" name="Google Shape;68;p15"/>
          <p:cNvSpPr txBox="1"/>
          <p:nvPr>
            <p:ph idx="1" type="body"/>
          </p:nvPr>
        </p:nvSpPr>
        <p:spPr>
          <a:xfrm>
            <a:off x="534600" y="1398633"/>
            <a:ext cx="9622800" cy="5354400"/>
          </a:xfrm>
          <a:prstGeom prst="rect">
            <a:avLst/>
          </a:prstGeom>
          <a:noFill/>
          <a:ln>
            <a:noFill/>
          </a:ln>
        </p:spPr>
        <p:txBody>
          <a:bodyPr anchorCtr="0" anchor="t" bIns="87050" lIns="87050" spcFirstLastPara="1" rIns="87050" wrap="square" tIns="87050">
            <a:noAutofit/>
          </a:bodyPr>
          <a:lstStyle>
            <a:lvl1pPr indent="-228600" lvl="0" marL="457200" marR="0" rtl="0" algn="l">
              <a:lnSpc>
                <a:spcPct val="100000"/>
              </a:lnSpc>
              <a:spcBef>
                <a:spcPts val="500"/>
              </a:spcBef>
              <a:spcAft>
                <a:spcPts val="0"/>
              </a:spcAft>
              <a:buClr>
                <a:srgbClr val="F79124"/>
              </a:buClr>
              <a:buSzPts val="2300"/>
              <a:buFont typeface="Arial"/>
              <a:buNone/>
              <a:defRPr b="1" i="0" sz="2300" u="none" cap="none" strike="noStrike">
                <a:solidFill>
                  <a:srgbClr val="085160"/>
                </a:solidFill>
                <a:latin typeface="Century Gothic"/>
                <a:ea typeface="Century Gothic"/>
                <a:cs typeface="Century Gothic"/>
                <a:sym typeface="Century Gothic"/>
              </a:defRPr>
            </a:lvl1pPr>
            <a:lvl2pPr indent="-374650" lvl="1" marL="914400" marR="0" rtl="0" algn="l">
              <a:lnSpc>
                <a:spcPct val="100000"/>
              </a:lnSpc>
              <a:spcBef>
                <a:spcPts val="500"/>
              </a:spcBef>
              <a:spcAft>
                <a:spcPts val="0"/>
              </a:spcAft>
              <a:buClr>
                <a:schemeClr val="dk1"/>
              </a:buClr>
              <a:buSzPts val="2300"/>
              <a:buFont typeface="Arial"/>
              <a:buChar char="•"/>
              <a:defRPr b="0" i="0" sz="2300" u="none" cap="none" strike="noStrike">
                <a:solidFill>
                  <a:schemeClr val="dk1"/>
                </a:solidFill>
                <a:latin typeface="Century Gothic"/>
                <a:ea typeface="Century Gothic"/>
                <a:cs typeface="Century Gothic"/>
                <a:sym typeface="Century Gothic"/>
              </a:defRPr>
            </a:lvl2pPr>
            <a:lvl3pPr indent="-349250" lvl="2" marL="1371600" marR="0" rtl="0" algn="l">
              <a:lnSpc>
                <a:spcPct val="100000"/>
              </a:lnSpc>
              <a:spcBef>
                <a:spcPts val="400"/>
              </a:spcBef>
              <a:spcAft>
                <a:spcPts val="0"/>
              </a:spcAft>
              <a:buClr>
                <a:schemeClr val="dk1"/>
              </a:buClr>
              <a:buSzPts val="1900"/>
              <a:buFont typeface="Arial"/>
              <a:buChar char="•"/>
              <a:defRPr b="0" i="0" sz="1900" u="none" cap="none" strike="noStrike">
                <a:solidFill>
                  <a:schemeClr val="dk1"/>
                </a:solidFill>
                <a:latin typeface="Century Gothic"/>
                <a:ea typeface="Century Gothic"/>
                <a:cs typeface="Century Gothic"/>
                <a:sym typeface="Century Gothic"/>
              </a:defRPr>
            </a:lvl3pPr>
            <a:lvl4pPr indent="-342900" lvl="3" marL="1828800" marR="0" rtl="0" algn="l">
              <a:lnSpc>
                <a:spcPct val="100000"/>
              </a:lnSpc>
              <a:spcBef>
                <a:spcPts val="40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4pPr>
            <a:lvl5pPr indent="-323850" lvl="4" marL="2286000" marR="0" rtl="0" algn="l">
              <a:lnSpc>
                <a:spcPct val="100000"/>
              </a:lnSpc>
              <a:spcBef>
                <a:spcPts val="300"/>
              </a:spcBef>
              <a:spcAft>
                <a:spcPts val="0"/>
              </a:spcAft>
              <a:buClr>
                <a:schemeClr val="dk1"/>
              </a:buClr>
              <a:buSzPts val="1500"/>
              <a:buFont typeface="Arial"/>
              <a:buChar char="•"/>
              <a:defRPr b="0" i="0" sz="1500" u="none" cap="none" strike="noStrike">
                <a:solidFill>
                  <a:schemeClr val="dk1"/>
                </a:solidFill>
                <a:latin typeface="Century Gothic"/>
                <a:ea typeface="Century Gothic"/>
                <a:cs typeface="Century Gothic"/>
                <a:sym typeface="Century Gothic"/>
              </a:defRPr>
            </a:lvl5pPr>
            <a:lvl6pPr indent="-349250" lvl="5" marL="2743200" marR="0" rtl="0" algn="l">
              <a:lnSpc>
                <a:spcPct val="100000"/>
              </a:lnSpc>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6pPr>
            <a:lvl7pPr indent="-349250" lvl="6" marL="3200400" marR="0" rtl="0" algn="l">
              <a:lnSpc>
                <a:spcPct val="100000"/>
              </a:lnSpc>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7pPr>
            <a:lvl8pPr indent="-349250" lvl="7" marL="3657600" marR="0" rtl="0" algn="l">
              <a:lnSpc>
                <a:spcPct val="100000"/>
              </a:lnSpc>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8pPr>
            <a:lvl9pPr indent="-349250" lvl="8" marL="4114800" marR="0" rtl="0" algn="l">
              <a:lnSpc>
                <a:spcPct val="100000"/>
              </a:lnSpc>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9pPr>
          </a:lstStyle>
          <a:p/>
        </p:txBody>
      </p:sp>
      <p:sp>
        <p:nvSpPr>
          <p:cNvPr id="69" name="Google Shape;69;p15"/>
          <p:cNvSpPr txBox="1"/>
          <p:nvPr>
            <p:ph idx="12" type="sldNum"/>
          </p:nvPr>
        </p:nvSpPr>
        <p:spPr>
          <a:xfrm>
            <a:off x="9892710" y="7034536"/>
            <a:ext cx="757800" cy="402600"/>
          </a:xfrm>
          <a:prstGeom prst="rect">
            <a:avLst/>
          </a:prstGeom>
          <a:noFill/>
          <a:ln>
            <a:noFill/>
          </a:ln>
        </p:spPr>
        <p:txBody>
          <a:bodyPr anchorCtr="0" anchor="t" bIns="43500" lIns="87050" spcFirstLastPara="1" rIns="87050" wrap="square" tIns="43500">
            <a:noAutofit/>
          </a:bodyPr>
          <a:lstStyle>
            <a:lvl1pPr indent="0" lvl="0" marL="0" marR="0" rtl="0" algn="r">
              <a:lnSpc>
                <a:spcPct val="100000"/>
              </a:lnSpc>
              <a:spcBef>
                <a:spcPts val="0"/>
              </a:spcBef>
              <a:spcAft>
                <a:spcPts val="0"/>
              </a:spcAft>
              <a:buClr>
                <a:srgbClr val="000000"/>
              </a:buClr>
              <a:buSzPts val="1800"/>
              <a:buFont typeface="Arial"/>
              <a:buNone/>
              <a:defRPr b="1" i="0" sz="1800" u="none" cap="none" strike="noStrike">
                <a:solidFill>
                  <a:schemeClr val="lt1"/>
                </a:solidFill>
                <a:latin typeface="Century Gothic"/>
                <a:ea typeface="Century Gothic"/>
                <a:cs typeface="Century Gothic"/>
                <a:sym typeface="Century Gothic"/>
              </a:defRPr>
            </a:lvl1pPr>
            <a:lvl2pPr indent="0" lvl="1" marL="0" marR="0" rtl="0" algn="r">
              <a:lnSpc>
                <a:spcPct val="100000"/>
              </a:lnSpc>
              <a:spcBef>
                <a:spcPts val="0"/>
              </a:spcBef>
              <a:spcAft>
                <a:spcPts val="0"/>
              </a:spcAft>
              <a:buClr>
                <a:srgbClr val="000000"/>
              </a:buClr>
              <a:buSzPts val="1800"/>
              <a:buFont typeface="Arial"/>
              <a:buNone/>
              <a:defRPr b="1" i="0" sz="1800" u="none" cap="none" strike="noStrike">
                <a:solidFill>
                  <a:schemeClr val="lt1"/>
                </a:solidFill>
                <a:latin typeface="Century Gothic"/>
                <a:ea typeface="Century Gothic"/>
                <a:cs typeface="Century Gothic"/>
                <a:sym typeface="Century Gothic"/>
              </a:defRPr>
            </a:lvl2pPr>
            <a:lvl3pPr indent="0" lvl="2" marL="0" marR="0" rtl="0" algn="r">
              <a:lnSpc>
                <a:spcPct val="100000"/>
              </a:lnSpc>
              <a:spcBef>
                <a:spcPts val="0"/>
              </a:spcBef>
              <a:spcAft>
                <a:spcPts val="0"/>
              </a:spcAft>
              <a:buClr>
                <a:srgbClr val="000000"/>
              </a:buClr>
              <a:buSzPts val="1800"/>
              <a:buFont typeface="Arial"/>
              <a:buNone/>
              <a:defRPr b="1" i="0" sz="1800" u="none" cap="none" strike="noStrike">
                <a:solidFill>
                  <a:schemeClr val="lt1"/>
                </a:solidFill>
                <a:latin typeface="Century Gothic"/>
                <a:ea typeface="Century Gothic"/>
                <a:cs typeface="Century Gothic"/>
                <a:sym typeface="Century Gothic"/>
              </a:defRPr>
            </a:lvl3pPr>
            <a:lvl4pPr indent="0" lvl="3" marL="0" marR="0" rtl="0" algn="r">
              <a:lnSpc>
                <a:spcPct val="100000"/>
              </a:lnSpc>
              <a:spcBef>
                <a:spcPts val="0"/>
              </a:spcBef>
              <a:spcAft>
                <a:spcPts val="0"/>
              </a:spcAft>
              <a:buClr>
                <a:srgbClr val="000000"/>
              </a:buClr>
              <a:buSzPts val="1800"/>
              <a:buFont typeface="Arial"/>
              <a:buNone/>
              <a:defRPr b="1" i="0" sz="1800" u="none" cap="none" strike="noStrike">
                <a:solidFill>
                  <a:schemeClr val="lt1"/>
                </a:solidFill>
                <a:latin typeface="Century Gothic"/>
                <a:ea typeface="Century Gothic"/>
                <a:cs typeface="Century Gothic"/>
                <a:sym typeface="Century Gothic"/>
              </a:defRPr>
            </a:lvl4pPr>
            <a:lvl5pPr indent="0" lvl="4" marL="0" marR="0" rtl="0" algn="r">
              <a:lnSpc>
                <a:spcPct val="100000"/>
              </a:lnSpc>
              <a:spcBef>
                <a:spcPts val="0"/>
              </a:spcBef>
              <a:spcAft>
                <a:spcPts val="0"/>
              </a:spcAft>
              <a:buClr>
                <a:srgbClr val="000000"/>
              </a:buClr>
              <a:buSzPts val="1800"/>
              <a:buFont typeface="Arial"/>
              <a:buNone/>
              <a:defRPr b="1" i="0" sz="1800" u="none" cap="none" strike="noStrike">
                <a:solidFill>
                  <a:schemeClr val="lt1"/>
                </a:solidFill>
                <a:latin typeface="Century Gothic"/>
                <a:ea typeface="Century Gothic"/>
                <a:cs typeface="Century Gothic"/>
                <a:sym typeface="Century Gothic"/>
              </a:defRPr>
            </a:lvl5pPr>
            <a:lvl6pPr indent="0" lvl="5" marL="0" marR="0" rtl="0" algn="r">
              <a:lnSpc>
                <a:spcPct val="100000"/>
              </a:lnSpc>
              <a:spcBef>
                <a:spcPts val="0"/>
              </a:spcBef>
              <a:spcAft>
                <a:spcPts val="0"/>
              </a:spcAft>
              <a:buClr>
                <a:srgbClr val="000000"/>
              </a:buClr>
              <a:buSzPts val="1800"/>
              <a:buFont typeface="Arial"/>
              <a:buNone/>
              <a:defRPr b="1" i="0" sz="1800" u="none" cap="none" strike="noStrike">
                <a:solidFill>
                  <a:schemeClr val="lt1"/>
                </a:solidFill>
                <a:latin typeface="Century Gothic"/>
                <a:ea typeface="Century Gothic"/>
                <a:cs typeface="Century Gothic"/>
                <a:sym typeface="Century Gothic"/>
              </a:defRPr>
            </a:lvl6pPr>
            <a:lvl7pPr indent="0" lvl="6" marL="0" marR="0" rtl="0" algn="r">
              <a:lnSpc>
                <a:spcPct val="100000"/>
              </a:lnSpc>
              <a:spcBef>
                <a:spcPts val="0"/>
              </a:spcBef>
              <a:spcAft>
                <a:spcPts val="0"/>
              </a:spcAft>
              <a:buClr>
                <a:srgbClr val="000000"/>
              </a:buClr>
              <a:buSzPts val="1800"/>
              <a:buFont typeface="Arial"/>
              <a:buNone/>
              <a:defRPr b="1" i="0" sz="1800" u="none" cap="none" strike="noStrike">
                <a:solidFill>
                  <a:schemeClr val="lt1"/>
                </a:solidFill>
                <a:latin typeface="Century Gothic"/>
                <a:ea typeface="Century Gothic"/>
                <a:cs typeface="Century Gothic"/>
                <a:sym typeface="Century Gothic"/>
              </a:defRPr>
            </a:lvl7pPr>
            <a:lvl8pPr indent="0" lvl="7" marL="0" marR="0" rtl="0" algn="r">
              <a:lnSpc>
                <a:spcPct val="100000"/>
              </a:lnSpc>
              <a:spcBef>
                <a:spcPts val="0"/>
              </a:spcBef>
              <a:spcAft>
                <a:spcPts val="0"/>
              </a:spcAft>
              <a:buClr>
                <a:srgbClr val="000000"/>
              </a:buClr>
              <a:buSzPts val="1800"/>
              <a:buFont typeface="Arial"/>
              <a:buNone/>
              <a:defRPr b="1" i="0" sz="1800" u="none" cap="none" strike="noStrike">
                <a:solidFill>
                  <a:schemeClr val="lt1"/>
                </a:solidFill>
                <a:latin typeface="Century Gothic"/>
                <a:ea typeface="Century Gothic"/>
                <a:cs typeface="Century Gothic"/>
                <a:sym typeface="Century Gothic"/>
              </a:defRPr>
            </a:lvl8pPr>
            <a:lvl9pPr indent="0" lvl="8" marL="0" marR="0" rtl="0" algn="r">
              <a:lnSpc>
                <a:spcPct val="100000"/>
              </a:lnSpc>
              <a:spcBef>
                <a:spcPts val="0"/>
              </a:spcBef>
              <a:spcAft>
                <a:spcPts val="0"/>
              </a:spcAft>
              <a:buClr>
                <a:srgbClr val="000000"/>
              </a:buClr>
              <a:buSzPts val="1800"/>
              <a:buFont typeface="Arial"/>
              <a:buNone/>
              <a:defRPr b="1"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 name="Shape 15"/>
        <p:cNvGrpSpPr/>
        <p:nvPr/>
      </p:nvGrpSpPr>
      <p:grpSpPr>
        <a:xfrm>
          <a:off x="0" y="0"/>
          <a:ext cx="0" cy="0"/>
          <a:chOff x="0" y="0"/>
          <a:chExt cx="0" cy="0"/>
        </a:xfrm>
      </p:grpSpPr>
      <p:sp>
        <p:nvSpPr>
          <p:cNvPr id="16" name="Google Shape;16;p3"/>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
        <p:nvSpPr>
          <p:cNvPr id="17" name="Google Shape;17;p3"/>
          <p:cNvSpPr/>
          <p:nvPr/>
        </p:nvSpPr>
        <p:spPr>
          <a:xfrm>
            <a:off x="-11800" y="0"/>
            <a:ext cx="10703700" cy="454800"/>
          </a:xfrm>
          <a:prstGeom prst="rect">
            <a:avLst/>
          </a:prstGeom>
          <a:solidFill>
            <a:srgbClr val="F7912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8" name="Google Shape;18;p3"/>
          <p:cNvPicPr preferRelativeResize="0"/>
          <p:nvPr/>
        </p:nvPicPr>
        <p:blipFill rotWithShape="1">
          <a:blip r:embed="rId2">
            <a:alphaModFix/>
          </a:blip>
          <a:srcRect b="0" l="0" r="0" t="0"/>
          <a:stretch/>
        </p:blipFill>
        <p:spPr>
          <a:xfrm>
            <a:off x="9614950" y="93450"/>
            <a:ext cx="757776" cy="751724"/>
          </a:xfrm>
          <a:prstGeom prst="rect">
            <a:avLst/>
          </a:prstGeom>
          <a:noFill/>
          <a:ln>
            <a:noFill/>
          </a:ln>
        </p:spPr>
      </p:pic>
      <p:sp>
        <p:nvSpPr>
          <p:cNvPr id="19" name="Google Shape;19;p3"/>
          <p:cNvSpPr txBox="1"/>
          <p:nvPr/>
        </p:nvSpPr>
        <p:spPr>
          <a:xfrm>
            <a:off x="7818350" y="93450"/>
            <a:ext cx="1678200" cy="267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000000"/>
              </a:buClr>
              <a:buSzPts val="1100"/>
              <a:buFont typeface="Arial"/>
              <a:buNone/>
            </a:pPr>
            <a:r>
              <a:rPr b="1" lang="fr" sz="900">
                <a:solidFill>
                  <a:srgbClr val="FFFFFF"/>
                </a:solidFill>
                <a:latin typeface="Century Gothic"/>
                <a:ea typeface="Century Gothic"/>
                <a:cs typeface="Century Gothic"/>
                <a:sym typeface="Century Gothic"/>
              </a:rPr>
              <a:t>ÉduClimat</a:t>
            </a:r>
            <a:r>
              <a:rPr lang="fr" sz="900">
                <a:solidFill>
                  <a:srgbClr val="FFFFFF"/>
                </a:solidFill>
                <a:latin typeface="Century Gothic"/>
                <a:ea typeface="Century Gothic"/>
                <a:cs typeface="Century Gothic"/>
                <a:sym typeface="Century Gothic"/>
              </a:rPr>
              <a:t> - Kit Élémentaire</a:t>
            </a:r>
            <a:endParaRPr sz="900">
              <a:solidFill>
                <a:srgbClr val="FFFFFF"/>
              </a:solidFill>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20" name="Google Shape;20;p3"/>
          <p:cNvSpPr txBox="1"/>
          <p:nvPr/>
        </p:nvSpPr>
        <p:spPr>
          <a:xfrm>
            <a:off x="293600" y="14250"/>
            <a:ext cx="3000000" cy="42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000"/>
              </a:spcAft>
              <a:buNone/>
            </a:pPr>
            <a:r>
              <a:rPr lang="fr" sz="1600">
                <a:solidFill>
                  <a:srgbClr val="F3F3F3"/>
                </a:solidFill>
                <a:latin typeface="Raleway Thin"/>
                <a:ea typeface="Raleway Thin"/>
                <a:cs typeface="Raleway Thin"/>
                <a:sym typeface="Raleway Thin"/>
              </a:rPr>
              <a:t>Solution 1</a:t>
            </a:r>
            <a:endParaRPr sz="500">
              <a:solidFill>
                <a:srgbClr val="F3F3F3"/>
              </a:solidFill>
              <a:latin typeface="Raleway Thin"/>
              <a:ea typeface="Raleway Thin"/>
              <a:cs typeface="Raleway Thin"/>
              <a:sym typeface="Raleway Thin"/>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1" name="Shape 21"/>
        <p:cNvGrpSpPr/>
        <p:nvPr/>
      </p:nvGrpSpPr>
      <p:grpSpPr>
        <a:xfrm>
          <a:off x="0" y="0"/>
          <a:ext cx="0" cy="0"/>
          <a:chOff x="0" y="0"/>
          <a:chExt cx="0" cy="0"/>
        </a:xfrm>
      </p:grpSpPr>
      <p:sp>
        <p:nvSpPr>
          <p:cNvPr id="22" name="Google Shape;22;p4"/>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
        <p:nvSpPr>
          <p:cNvPr id="23" name="Google Shape;23;p4"/>
          <p:cNvSpPr/>
          <p:nvPr/>
        </p:nvSpPr>
        <p:spPr>
          <a:xfrm>
            <a:off x="-11800" y="0"/>
            <a:ext cx="10703700" cy="454800"/>
          </a:xfrm>
          <a:prstGeom prst="rect">
            <a:avLst/>
          </a:prstGeom>
          <a:solidFill>
            <a:srgbClr val="F7912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4" name="Google Shape;24;p4"/>
          <p:cNvPicPr preferRelativeResize="0"/>
          <p:nvPr/>
        </p:nvPicPr>
        <p:blipFill rotWithShape="1">
          <a:blip r:embed="rId2">
            <a:alphaModFix/>
          </a:blip>
          <a:srcRect b="0" l="0" r="0" t="0"/>
          <a:stretch/>
        </p:blipFill>
        <p:spPr>
          <a:xfrm>
            <a:off x="9614950" y="93450"/>
            <a:ext cx="757776" cy="751724"/>
          </a:xfrm>
          <a:prstGeom prst="rect">
            <a:avLst/>
          </a:prstGeom>
          <a:noFill/>
          <a:ln>
            <a:noFill/>
          </a:ln>
        </p:spPr>
      </p:pic>
      <p:sp>
        <p:nvSpPr>
          <p:cNvPr id="25" name="Google Shape;25;p4"/>
          <p:cNvSpPr txBox="1"/>
          <p:nvPr/>
        </p:nvSpPr>
        <p:spPr>
          <a:xfrm>
            <a:off x="7818350" y="93450"/>
            <a:ext cx="1678200" cy="267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000000"/>
              </a:buClr>
              <a:buSzPts val="1100"/>
              <a:buFont typeface="Arial"/>
              <a:buNone/>
            </a:pPr>
            <a:r>
              <a:rPr b="1" lang="fr" sz="900">
                <a:solidFill>
                  <a:srgbClr val="FFFFFF"/>
                </a:solidFill>
                <a:latin typeface="Century Gothic"/>
                <a:ea typeface="Century Gothic"/>
                <a:cs typeface="Century Gothic"/>
                <a:sym typeface="Century Gothic"/>
              </a:rPr>
              <a:t>ÉduClimat</a:t>
            </a:r>
            <a:r>
              <a:rPr lang="fr" sz="900">
                <a:solidFill>
                  <a:srgbClr val="FFFFFF"/>
                </a:solidFill>
                <a:latin typeface="Century Gothic"/>
                <a:ea typeface="Century Gothic"/>
                <a:cs typeface="Century Gothic"/>
                <a:sym typeface="Century Gothic"/>
              </a:rPr>
              <a:t> - Kit Élémentaire</a:t>
            </a:r>
            <a:endParaRPr sz="900">
              <a:solidFill>
                <a:srgbClr val="FFFFFF"/>
              </a:solidFill>
              <a:latin typeface="Century Gothic"/>
              <a:ea typeface="Century Gothic"/>
              <a:cs typeface="Century Gothic"/>
              <a:sym typeface="Century Gothic"/>
            </a:endParaRPr>
          </a:p>
          <a:p>
            <a:pPr indent="0" lvl="0" marL="0" rtl="0" algn="l">
              <a:spcBef>
                <a:spcPts val="0"/>
              </a:spcBef>
              <a:spcAft>
                <a:spcPts val="0"/>
              </a:spcAft>
              <a:buNone/>
            </a:pPr>
            <a:r>
              <a:t/>
            </a:r>
            <a:endParaRPr/>
          </a:p>
        </p:txBody>
      </p:sp>
      <p:sp>
        <p:nvSpPr>
          <p:cNvPr id="26" name="Google Shape;26;p4"/>
          <p:cNvSpPr txBox="1"/>
          <p:nvPr/>
        </p:nvSpPr>
        <p:spPr>
          <a:xfrm>
            <a:off x="293600" y="14250"/>
            <a:ext cx="3000000" cy="42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000"/>
              </a:spcAft>
              <a:buNone/>
            </a:pPr>
            <a:r>
              <a:rPr lang="fr" sz="1600">
                <a:solidFill>
                  <a:srgbClr val="F3F3F3"/>
                </a:solidFill>
                <a:latin typeface="Raleway Thin"/>
                <a:ea typeface="Raleway Thin"/>
                <a:cs typeface="Raleway Thin"/>
                <a:sym typeface="Raleway Thin"/>
              </a:rPr>
              <a:t>Solution 2</a:t>
            </a:r>
            <a:endParaRPr sz="500">
              <a:solidFill>
                <a:srgbClr val="F3F3F3"/>
              </a:solidFill>
              <a:latin typeface="Raleway Thin"/>
              <a:ea typeface="Raleway Thin"/>
              <a:cs typeface="Raleway Thin"/>
              <a:sym typeface="Raleway Thin"/>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7" name="Shape 27"/>
        <p:cNvGrpSpPr/>
        <p:nvPr/>
      </p:nvGrpSpPr>
      <p:grpSpPr>
        <a:xfrm>
          <a:off x="0" y="0"/>
          <a:ext cx="0" cy="0"/>
          <a:chOff x="0" y="0"/>
          <a:chExt cx="0" cy="0"/>
        </a:xfrm>
      </p:grpSpPr>
      <p:sp>
        <p:nvSpPr>
          <p:cNvPr id="28" name="Google Shape;28;p5"/>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
        <p:nvSpPr>
          <p:cNvPr id="29" name="Google Shape;29;p5"/>
          <p:cNvSpPr/>
          <p:nvPr/>
        </p:nvSpPr>
        <p:spPr>
          <a:xfrm>
            <a:off x="-11800" y="0"/>
            <a:ext cx="10703700" cy="7560000"/>
          </a:xfrm>
          <a:prstGeom prst="rect">
            <a:avLst/>
          </a:prstGeom>
          <a:solidFill>
            <a:srgbClr val="F7912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0" name="Google Shape;30;p5"/>
          <p:cNvPicPr preferRelativeResize="0"/>
          <p:nvPr/>
        </p:nvPicPr>
        <p:blipFill rotWithShape="1">
          <a:blip r:embed="rId2">
            <a:alphaModFix/>
          </a:blip>
          <a:srcRect b="0" l="0" r="0" t="0"/>
          <a:stretch/>
        </p:blipFill>
        <p:spPr>
          <a:xfrm>
            <a:off x="9614950" y="93450"/>
            <a:ext cx="757776" cy="751724"/>
          </a:xfrm>
          <a:prstGeom prst="rect">
            <a:avLst/>
          </a:prstGeom>
          <a:noFill/>
          <a:ln>
            <a:noFill/>
          </a:ln>
        </p:spPr>
      </p:pic>
      <p:sp>
        <p:nvSpPr>
          <p:cNvPr id="31" name="Google Shape;31;p5"/>
          <p:cNvSpPr txBox="1"/>
          <p:nvPr/>
        </p:nvSpPr>
        <p:spPr>
          <a:xfrm>
            <a:off x="7818350" y="93450"/>
            <a:ext cx="1678200" cy="267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000000"/>
              </a:buClr>
              <a:buSzPts val="1100"/>
              <a:buFont typeface="Arial"/>
              <a:buNone/>
            </a:pPr>
            <a:r>
              <a:rPr b="1" lang="fr" sz="900">
                <a:solidFill>
                  <a:srgbClr val="FFFFFF"/>
                </a:solidFill>
                <a:latin typeface="Century Gothic"/>
                <a:ea typeface="Century Gothic"/>
                <a:cs typeface="Century Gothic"/>
                <a:sym typeface="Century Gothic"/>
              </a:rPr>
              <a:t>ÉduClimat</a:t>
            </a:r>
            <a:r>
              <a:rPr lang="fr" sz="900">
                <a:solidFill>
                  <a:srgbClr val="FFFFFF"/>
                </a:solidFill>
                <a:latin typeface="Century Gothic"/>
                <a:ea typeface="Century Gothic"/>
                <a:cs typeface="Century Gothic"/>
                <a:sym typeface="Century Gothic"/>
              </a:rPr>
              <a:t> - Kit Élémentaire</a:t>
            </a:r>
            <a:endParaRPr sz="900">
              <a:solidFill>
                <a:srgbClr val="FFFFFF"/>
              </a:solidFill>
              <a:latin typeface="Century Gothic"/>
              <a:ea typeface="Century Gothic"/>
              <a:cs typeface="Century Gothic"/>
              <a:sym typeface="Century Gothic"/>
            </a:endParaRPr>
          </a:p>
          <a:p>
            <a:pPr indent="0" lvl="0" marL="0" rtl="0" algn="l">
              <a:spcBef>
                <a:spcPts val="0"/>
              </a:spcBef>
              <a:spcAft>
                <a:spcPts val="0"/>
              </a:spcAft>
              <a:buNone/>
            </a:pPr>
            <a:r>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2" name="Shape 32"/>
        <p:cNvGrpSpPr/>
        <p:nvPr/>
      </p:nvGrpSpPr>
      <p:grpSpPr>
        <a:xfrm>
          <a:off x="0" y="0"/>
          <a:ext cx="0" cy="0"/>
          <a:chOff x="0" y="0"/>
          <a:chExt cx="0" cy="0"/>
        </a:xfrm>
      </p:grpSpPr>
      <p:sp>
        <p:nvSpPr>
          <p:cNvPr id="33" name="Google Shape;33;p6"/>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
        <p:nvSpPr>
          <p:cNvPr id="34" name="Google Shape;34;p6"/>
          <p:cNvSpPr/>
          <p:nvPr/>
        </p:nvSpPr>
        <p:spPr>
          <a:xfrm>
            <a:off x="-11800" y="0"/>
            <a:ext cx="10703700" cy="454800"/>
          </a:xfrm>
          <a:prstGeom prst="rect">
            <a:avLst/>
          </a:prstGeom>
          <a:solidFill>
            <a:srgbClr val="F7912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5" name="Google Shape;35;p6"/>
          <p:cNvPicPr preferRelativeResize="0"/>
          <p:nvPr/>
        </p:nvPicPr>
        <p:blipFill rotWithShape="1">
          <a:blip r:embed="rId2">
            <a:alphaModFix/>
          </a:blip>
          <a:srcRect b="0" l="0" r="0" t="0"/>
          <a:stretch/>
        </p:blipFill>
        <p:spPr>
          <a:xfrm>
            <a:off x="9614950" y="93450"/>
            <a:ext cx="757776" cy="751724"/>
          </a:xfrm>
          <a:prstGeom prst="rect">
            <a:avLst/>
          </a:prstGeom>
          <a:noFill/>
          <a:ln>
            <a:noFill/>
          </a:ln>
        </p:spPr>
      </p:pic>
      <p:sp>
        <p:nvSpPr>
          <p:cNvPr id="36" name="Google Shape;36;p6"/>
          <p:cNvSpPr txBox="1"/>
          <p:nvPr/>
        </p:nvSpPr>
        <p:spPr>
          <a:xfrm>
            <a:off x="7818350" y="93450"/>
            <a:ext cx="1678200" cy="267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000000"/>
              </a:buClr>
              <a:buSzPts val="1100"/>
              <a:buFont typeface="Arial"/>
              <a:buNone/>
            </a:pPr>
            <a:r>
              <a:rPr b="1" lang="fr" sz="900">
                <a:solidFill>
                  <a:srgbClr val="FFFFFF"/>
                </a:solidFill>
                <a:latin typeface="Century Gothic"/>
                <a:ea typeface="Century Gothic"/>
                <a:cs typeface="Century Gothic"/>
                <a:sym typeface="Century Gothic"/>
              </a:rPr>
              <a:t>ÉduClimat</a:t>
            </a:r>
            <a:r>
              <a:rPr lang="fr" sz="900">
                <a:solidFill>
                  <a:srgbClr val="FFFFFF"/>
                </a:solidFill>
                <a:latin typeface="Century Gothic"/>
                <a:ea typeface="Century Gothic"/>
                <a:cs typeface="Century Gothic"/>
                <a:sym typeface="Century Gothic"/>
              </a:rPr>
              <a:t> - Kit Élémentaire</a:t>
            </a:r>
            <a:endParaRPr sz="900">
              <a:solidFill>
                <a:srgbClr val="FFFFFF"/>
              </a:solidFill>
              <a:latin typeface="Century Gothic"/>
              <a:ea typeface="Century Gothic"/>
              <a:cs typeface="Century Gothic"/>
              <a:sym typeface="Century Gothic"/>
            </a:endParaRPr>
          </a:p>
          <a:p>
            <a:pPr indent="0" lvl="0" marL="0" rtl="0" algn="l">
              <a:spcBef>
                <a:spcPts val="0"/>
              </a:spcBef>
              <a:spcAft>
                <a:spcPts val="0"/>
              </a:spcAft>
              <a:buNone/>
            </a:pPr>
            <a:r>
              <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7" name="Shape 37"/>
        <p:cNvGrpSpPr/>
        <p:nvPr/>
      </p:nvGrpSpPr>
      <p:grpSpPr>
        <a:xfrm>
          <a:off x="0" y="0"/>
          <a:ext cx="0" cy="0"/>
          <a:chOff x="0" y="0"/>
          <a:chExt cx="0" cy="0"/>
        </a:xfrm>
      </p:grpSpPr>
      <p:sp>
        <p:nvSpPr>
          <p:cNvPr id="38" name="Google Shape;38;p7"/>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
        <p:nvSpPr>
          <p:cNvPr id="39" name="Google Shape;39;p7"/>
          <p:cNvSpPr/>
          <p:nvPr/>
        </p:nvSpPr>
        <p:spPr>
          <a:xfrm>
            <a:off x="-11800" y="0"/>
            <a:ext cx="10703700" cy="454800"/>
          </a:xfrm>
          <a:prstGeom prst="rect">
            <a:avLst/>
          </a:prstGeom>
          <a:solidFill>
            <a:srgbClr val="F7912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7"/>
          <p:cNvSpPr txBox="1"/>
          <p:nvPr/>
        </p:nvSpPr>
        <p:spPr>
          <a:xfrm>
            <a:off x="7818350" y="93450"/>
            <a:ext cx="1678200" cy="267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000000"/>
              </a:buClr>
              <a:buSzPts val="1100"/>
              <a:buFont typeface="Arial"/>
              <a:buNone/>
            </a:pPr>
            <a:r>
              <a:rPr b="1" lang="fr" sz="900">
                <a:solidFill>
                  <a:srgbClr val="FFFFFF"/>
                </a:solidFill>
                <a:latin typeface="Century Gothic"/>
                <a:ea typeface="Century Gothic"/>
                <a:cs typeface="Century Gothic"/>
                <a:sym typeface="Century Gothic"/>
              </a:rPr>
              <a:t>ÉduClimat</a:t>
            </a:r>
            <a:r>
              <a:rPr lang="fr" sz="900">
                <a:solidFill>
                  <a:srgbClr val="FFFFFF"/>
                </a:solidFill>
                <a:latin typeface="Century Gothic"/>
                <a:ea typeface="Century Gothic"/>
                <a:cs typeface="Century Gothic"/>
                <a:sym typeface="Century Gothic"/>
              </a:rPr>
              <a:t> - Kit Élémentaire</a:t>
            </a:r>
            <a:endParaRPr sz="900">
              <a:solidFill>
                <a:srgbClr val="FFFFFF"/>
              </a:solidFill>
              <a:latin typeface="Century Gothic"/>
              <a:ea typeface="Century Gothic"/>
              <a:cs typeface="Century Gothic"/>
              <a:sym typeface="Century Gothic"/>
            </a:endParaRPr>
          </a:p>
          <a:p>
            <a:pPr indent="0" lvl="0" marL="0" rtl="0" algn="l">
              <a:spcBef>
                <a:spcPts val="0"/>
              </a:spcBef>
              <a:spcAft>
                <a:spcPts val="0"/>
              </a:spcAft>
              <a:buNone/>
            </a:pPr>
            <a:r>
              <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column text 1">
  <p:cSld name="ONE_COLUMN_TEXT_1">
    <p:spTree>
      <p:nvGrpSpPr>
        <p:cNvPr id="41" name="Shape 41"/>
        <p:cNvGrpSpPr/>
        <p:nvPr/>
      </p:nvGrpSpPr>
      <p:grpSpPr>
        <a:xfrm>
          <a:off x="0" y="0"/>
          <a:ext cx="0" cy="0"/>
          <a:chOff x="0" y="0"/>
          <a:chExt cx="0" cy="0"/>
        </a:xfrm>
      </p:grpSpPr>
      <p:sp>
        <p:nvSpPr>
          <p:cNvPr id="42" name="Google Shape;42;p8"/>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fr"/>
              <a:t>‹#›</a:t>
            </a:fld>
            <a:endParaRPr/>
          </a:p>
        </p:txBody>
      </p:sp>
      <p:sp>
        <p:nvSpPr>
          <p:cNvPr id="43" name="Google Shape;43;p8"/>
          <p:cNvSpPr/>
          <p:nvPr/>
        </p:nvSpPr>
        <p:spPr>
          <a:xfrm>
            <a:off x="-11800" y="0"/>
            <a:ext cx="10703700" cy="454800"/>
          </a:xfrm>
          <a:prstGeom prst="rect">
            <a:avLst/>
          </a:prstGeom>
          <a:solidFill>
            <a:srgbClr val="F7912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4" name="Google Shape;44;p8"/>
          <p:cNvPicPr preferRelativeResize="0"/>
          <p:nvPr/>
        </p:nvPicPr>
        <p:blipFill>
          <a:blip r:embed="rId2">
            <a:alphaModFix/>
          </a:blip>
          <a:stretch>
            <a:fillRect/>
          </a:stretch>
        </p:blipFill>
        <p:spPr>
          <a:xfrm>
            <a:off x="8922050" y="122275"/>
            <a:ext cx="1321625" cy="12687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column text 1 1">
  <p:cSld name="ONE_COLUMN_TEXT_1_1">
    <p:spTree>
      <p:nvGrpSpPr>
        <p:cNvPr id="45" name="Shape 45"/>
        <p:cNvGrpSpPr/>
        <p:nvPr/>
      </p:nvGrpSpPr>
      <p:grpSpPr>
        <a:xfrm>
          <a:off x="0" y="0"/>
          <a:ext cx="0" cy="0"/>
          <a:chOff x="0" y="0"/>
          <a:chExt cx="0" cy="0"/>
        </a:xfrm>
      </p:grpSpPr>
      <p:sp>
        <p:nvSpPr>
          <p:cNvPr id="46" name="Google Shape;46;p9"/>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fr"/>
              <a:t>‹#›</a:t>
            </a:fld>
            <a:endParaRPr/>
          </a:p>
        </p:txBody>
      </p:sp>
      <p:sp>
        <p:nvSpPr>
          <p:cNvPr id="47" name="Google Shape;47;p9"/>
          <p:cNvSpPr/>
          <p:nvPr/>
        </p:nvSpPr>
        <p:spPr>
          <a:xfrm>
            <a:off x="-11800" y="0"/>
            <a:ext cx="10703700" cy="454800"/>
          </a:xfrm>
          <a:prstGeom prst="rect">
            <a:avLst/>
          </a:prstGeom>
          <a:solidFill>
            <a:srgbClr val="F7912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8" name="Shape 48"/>
        <p:cNvGrpSpPr/>
        <p:nvPr/>
      </p:nvGrpSpPr>
      <p:grpSpPr>
        <a:xfrm>
          <a:off x="0" y="0"/>
          <a:ext cx="0" cy="0"/>
          <a:chOff x="0" y="0"/>
          <a:chExt cx="0" cy="0"/>
        </a:xfrm>
      </p:grpSpPr>
      <p:sp>
        <p:nvSpPr>
          <p:cNvPr id="49" name="Google Shape;49;p10"/>
          <p:cNvSpPr txBox="1"/>
          <p:nvPr>
            <p:ph type="title"/>
          </p:nvPr>
        </p:nvSpPr>
        <p:spPr>
          <a:xfrm>
            <a:off x="573245" y="661638"/>
            <a:ext cx="7445700" cy="6012600"/>
          </a:xfrm>
          <a:prstGeom prst="rect">
            <a:avLst/>
          </a:prstGeom>
        </p:spPr>
        <p:txBody>
          <a:bodyPr anchorCtr="0" anchor="ctr" bIns="116050" lIns="116050" spcFirstLastPara="1" rIns="116050" wrap="square" tIns="116050">
            <a:noAutofit/>
          </a:bodyPr>
          <a:lstStyle>
            <a:lvl1pPr lvl="0">
              <a:spcBef>
                <a:spcPts val="0"/>
              </a:spcBef>
              <a:spcAft>
                <a:spcPts val="0"/>
              </a:spcAft>
              <a:buSzPts val="6100"/>
              <a:buNone/>
              <a:defRPr sz="6100"/>
            </a:lvl1pPr>
            <a:lvl2pPr lvl="1">
              <a:spcBef>
                <a:spcPts val="0"/>
              </a:spcBef>
              <a:spcAft>
                <a:spcPts val="0"/>
              </a:spcAft>
              <a:buSzPts val="6100"/>
              <a:buNone/>
              <a:defRPr sz="6100"/>
            </a:lvl2pPr>
            <a:lvl3pPr lvl="2">
              <a:spcBef>
                <a:spcPts val="0"/>
              </a:spcBef>
              <a:spcAft>
                <a:spcPts val="0"/>
              </a:spcAft>
              <a:buSzPts val="6100"/>
              <a:buNone/>
              <a:defRPr sz="6100"/>
            </a:lvl3pPr>
            <a:lvl4pPr lvl="3">
              <a:spcBef>
                <a:spcPts val="0"/>
              </a:spcBef>
              <a:spcAft>
                <a:spcPts val="0"/>
              </a:spcAft>
              <a:buSzPts val="6100"/>
              <a:buNone/>
              <a:defRPr sz="6100"/>
            </a:lvl4pPr>
            <a:lvl5pPr lvl="4">
              <a:spcBef>
                <a:spcPts val="0"/>
              </a:spcBef>
              <a:spcAft>
                <a:spcPts val="0"/>
              </a:spcAft>
              <a:buSzPts val="6100"/>
              <a:buNone/>
              <a:defRPr sz="6100"/>
            </a:lvl5pPr>
            <a:lvl6pPr lvl="5">
              <a:spcBef>
                <a:spcPts val="0"/>
              </a:spcBef>
              <a:spcAft>
                <a:spcPts val="0"/>
              </a:spcAft>
              <a:buSzPts val="6100"/>
              <a:buNone/>
              <a:defRPr sz="6100"/>
            </a:lvl6pPr>
            <a:lvl7pPr lvl="6">
              <a:spcBef>
                <a:spcPts val="0"/>
              </a:spcBef>
              <a:spcAft>
                <a:spcPts val="0"/>
              </a:spcAft>
              <a:buSzPts val="6100"/>
              <a:buNone/>
              <a:defRPr sz="6100"/>
            </a:lvl7pPr>
            <a:lvl8pPr lvl="7">
              <a:spcBef>
                <a:spcPts val="0"/>
              </a:spcBef>
              <a:spcAft>
                <a:spcPts val="0"/>
              </a:spcAft>
              <a:buSzPts val="6100"/>
              <a:buNone/>
              <a:defRPr sz="6100"/>
            </a:lvl8pPr>
            <a:lvl9pPr lvl="8">
              <a:spcBef>
                <a:spcPts val="0"/>
              </a:spcBef>
              <a:spcAft>
                <a:spcPts val="0"/>
              </a:spcAft>
              <a:buSzPts val="6100"/>
              <a:buNone/>
              <a:defRPr sz="6100"/>
            </a:lvl9pPr>
          </a:lstStyle>
          <a:p/>
        </p:txBody>
      </p:sp>
      <p:sp>
        <p:nvSpPr>
          <p:cNvPr id="50" name="Google Shape;50;p10"/>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64468" y="654105"/>
            <a:ext cx="9963000" cy="841800"/>
          </a:xfrm>
          <a:prstGeom prst="rect">
            <a:avLst/>
          </a:prstGeom>
          <a:noFill/>
          <a:ln>
            <a:noFill/>
          </a:ln>
        </p:spPr>
        <p:txBody>
          <a:bodyPr anchorCtr="0" anchor="t" bIns="116050" lIns="116050" spcFirstLastPara="1" rIns="116050" wrap="square" tIns="116050">
            <a:noAutofit/>
          </a:bodyPr>
          <a:lstStyle>
            <a:lvl1pPr lvl="0">
              <a:spcBef>
                <a:spcPts val="0"/>
              </a:spcBef>
              <a:spcAft>
                <a:spcPts val="0"/>
              </a:spcAft>
              <a:buClr>
                <a:schemeClr val="dk1"/>
              </a:buClr>
              <a:buSzPts val="3600"/>
              <a:buNone/>
              <a:defRPr sz="3600">
                <a:solidFill>
                  <a:schemeClr val="dk1"/>
                </a:solidFill>
              </a:defRPr>
            </a:lvl1pPr>
            <a:lvl2pPr lvl="1">
              <a:spcBef>
                <a:spcPts val="0"/>
              </a:spcBef>
              <a:spcAft>
                <a:spcPts val="0"/>
              </a:spcAft>
              <a:buClr>
                <a:schemeClr val="dk1"/>
              </a:buClr>
              <a:buSzPts val="3600"/>
              <a:buNone/>
              <a:defRPr sz="3600">
                <a:solidFill>
                  <a:schemeClr val="dk1"/>
                </a:solidFill>
              </a:defRPr>
            </a:lvl2pPr>
            <a:lvl3pPr lvl="2">
              <a:spcBef>
                <a:spcPts val="0"/>
              </a:spcBef>
              <a:spcAft>
                <a:spcPts val="0"/>
              </a:spcAft>
              <a:buClr>
                <a:schemeClr val="dk1"/>
              </a:buClr>
              <a:buSzPts val="3600"/>
              <a:buNone/>
              <a:defRPr sz="3600">
                <a:solidFill>
                  <a:schemeClr val="dk1"/>
                </a:solidFill>
              </a:defRPr>
            </a:lvl3pPr>
            <a:lvl4pPr lvl="3">
              <a:spcBef>
                <a:spcPts val="0"/>
              </a:spcBef>
              <a:spcAft>
                <a:spcPts val="0"/>
              </a:spcAft>
              <a:buClr>
                <a:schemeClr val="dk1"/>
              </a:buClr>
              <a:buSzPts val="3600"/>
              <a:buNone/>
              <a:defRPr sz="3600">
                <a:solidFill>
                  <a:schemeClr val="dk1"/>
                </a:solidFill>
              </a:defRPr>
            </a:lvl4pPr>
            <a:lvl5pPr lvl="4">
              <a:spcBef>
                <a:spcPts val="0"/>
              </a:spcBef>
              <a:spcAft>
                <a:spcPts val="0"/>
              </a:spcAft>
              <a:buClr>
                <a:schemeClr val="dk1"/>
              </a:buClr>
              <a:buSzPts val="3600"/>
              <a:buNone/>
              <a:defRPr sz="3600">
                <a:solidFill>
                  <a:schemeClr val="dk1"/>
                </a:solidFill>
              </a:defRPr>
            </a:lvl5pPr>
            <a:lvl6pPr lvl="5">
              <a:spcBef>
                <a:spcPts val="0"/>
              </a:spcBef>
              <a:spcAft>
                <a:spcPts val="0"/>
              </a:spcAft>
              <a:buClr>
                <a:schemeClr val="dk1"/>
              </a:buClr>
              <a:buSzPts val="3600"/>
              <a:buNone/>
              <a:defRPr sz="3600">
                <a:solidFill>
                  <a:schemeClr val="dk1"/>
                </a:solidFill>
              </a:defRPr>
            </a:lvl6pPr>
            <a:lvl7pPr lvl="6">
              <a:spcBef>
                <a:spcPts val="0"/>
              </a:spcBef>
              <a:spcAft>
                <a:spcPts val="0"/>
              </a:spcAft>
              <a:buClr>
                <a:schemeClr val="dk1"/>
              </a:buClr>
              <a:buSzPts val="3600"/>
              <a:buNone/>
              <a:defRPr sz="3600">
                <a:solidFill>
                  <a:schemeClr val="dk1"/>
                </a:solidFill>
              </a:defRPr>
            </a:lvl7pPr>
            <a:lvl8pPr lvl="7">
              <a:spcBef>
                <a:spcPts val="0"/>
              </a:spcBef>
              <a:spcAft>
                <a:spcPts val="0"/>
              </a:spcAft>
              <a:buClr>
                <a:schemeClr val="dk1"/>
              </a:buClr>
              <a:buSzPts val="3600"/>
              <a:buNone/>
              <a:defRPr sz="3600">
                <a:solidFill>
                  <a:schemeClr val="dk1"/>
                </a:solidFill>
              </a:defRPr>
            </a:lvl8pPr>
            <a:lvl9pPr lvl="8">
              <a:spcBef>
                <a:spcPts val="0"/>
              </a:spcBef>
              <a:spcAft>
                <a:spcPts val="0"/>
              </a:spcAft>
              <a:buClr>
                <a:schemeClr val="dk1"/>
              </a:buClr>
              <a:buSzPts val="3600"/>
              <a:buNone/>
              <a:defRPr sz="3600">
                <a:solidFill>
                  <a:schemeClr val="dk1"/>
                </a:solidFill>
              </a:defRPr>
            </a:lvl9pPr>
          </a:lstStyle>
          <a:p/>
        </p:txBody>
      </p:sp>
      <p:sp>
        <p:nvSpPr>
          <p:cNvPr id="7" name="Google Shape;7;p1"/>
          <p:cNvSpPr txBox="1"/>
          <p:nvPr>
            <p:ph idx="1" type="body"/>
          </p:nvPr>
        </p:nvSpPr>
        <p:spPr>
          <a:xfrm>
            <a:off x="364468" y="1693927"/>
            <a:ext cx="9963000" cy="5021400"/>
          </a:xfrm>
          <a:prstGeom prst="rect">
            <a:avLst/>
          </a:prstGeom>
          <a:noFill/>
          <a:ln>
            <a:noFill/>
          </a:ln>
        </p:spPr>
        <p:txBody>
          <a:bodyPr anchorCtr="0" anchor="t" bIns="116050" lIns="116050" spcFirstLastPara="1" rIns="116050" wrap="square" tIns="116050">
            <a:noAutofit/>
          </a:bodyPr>
          <a:lstStyle>
            <a:lvl1pPr indent="-374650" lvl="0" marL="457200">
              <a:lnSpc>
                <a:spcPct val="115000"/>
              </a:lnSpc>
              <a:spcBef>
                <a:spcPts val="0"/>
              </a:spcBef>
              <a:spcAft>
                <a:spcPts val="0"/>
              </a:spcAft>
              <a:buClr>
                <a:schemeClr val="dk2"/>
              </a:buClr>
              <a:buSzPts val="2300"/>
              <a:buChar char="●"/>
              <a:defRPr sz="2300">
                <a:solidFill>
                  <a:schemeClr val="dk2"/>
                </a:solidFill>
              </a:defRPr>
            </a:lvl1pPr>
            <a:lvl2pPr indent="-342900" lvl="1" marL="914400">
              <a:lnSpc>
                <a:spcPct val="115000"/>
              </a:lnSpc>
              <a:spcBef>
                <a:spcPts val="2000"/>
              </a:spcBef>
              <a:spcAft>
                <a:spcPts val="0"/>
              </a:spcAft>
              <a:buClr>
                <a:schemeClr val="dk2"/>
              </a:buClr>
              <a:buSzPts val="1800"/>
              <a:buChar char="○"/>
              <a:defRPr sz="1800">
                <a:solidFill>
                  <a:schemeClr val="dk2"/>
                </a:solidFill>
              </a:defRPr>
            </a:lvl2pPr>
            <a:lvl3pPr indent="-342900" lvl="2" marL="1371600">
              <a:lnSpc>
                <a:spcPct val="115000"/>
              </a:lnSpc>
              <a:spcBef>
                <a:spcPts val="2000"/>
              </a:spcBef>
              <a:spcAft>
                <a:spcPts val="0"/>
              </a:spcAft>
              <a:buClr>
                <a:schemeClr val="dk2"/>
              </a:buClr>
              <a:buSzPts val="1800"/>
              <a:buChar char="■"/>
              <a:defRPr sz="1800">
                <a:solidFill>
                  <a:schemeClr val="dk2"/>
                </a:solidFill>
              </a:defRPr>
            </a:lvl3pPr>
            <a:lvl4pPr indent="-342900" lvl="3" marL="1828800">
              <a:lnSpc>
                <a:spcPct val="115000"/>
              </a:lnSpc>
              <a:spcBef>
                <a:spcPts val="2000"/>
              </a:spcBef>
              <a:spcAft>
                <a:spcPts val="0"/>
              </a:spcAft>
              <a:buClr>
                <a:schemeClr val="dk2"/>
              </a:buClr>
              <a:buSzPts val="1800"/>
              <a:buChar char="●"/>
              <a:defRPr sz="1800">
                <a:solidFill>
                  <a:schemeClr val="dk2"/>
                </a:solidFill>
              </a:defRPr>
            </a:lvl4pPr>
            <a:lvl5pPr indent="-342900" lvl="4" marL="2286000">
              <a:lnSpc>
                <a:spcPct val="115000"/>
              </a:lnSpc>
              <a:spcBef>
                <a:spcPts val="2000"/>
              </a:spcBef>
              <a:spcAft>
                <a:spcPts val="0"/>
              </a:spcAft>
              <a:buClr>
                <a:schemeClr val="dk2"/>
              </a:buClr>
              <a:buSzPts val="1800"/>
              <a:buChar char="○"/>
              <a:defRPr sz="1800">
                <a:solidFill>
                  <a:schemeClr val="dk2"/>
                </a:solidFill>
              </a:defRPr>
            </a:lvl5pPr>
            <a:lvl6pPr indent="-342900" lvl="5" marL="2743200">
              <a:lnSpc>
                <a:spcPct val="115000"/>
              </a:lnSpc>
              <a:spcBef>
                <a:spcPts val="2000"/>
              </a:spcBef>
              <a:spcAft>
                <a:spcPts val="0"/>
              </a:spcAft>
              <a:buClr>
                <a:schemeClr val="dk2"/>
              </a:buClr>
              <a:buSzPts val="1800"/>
              <a:buChar char="■"/>
              <a:defRPr sz="1800">
                <a:solidFill>
                  <a:schemeClr val="dk2"/>
                </a:solidFill>
              </a:defRPr>
            </a:lvl6pPr>
            <a:lvl7pPr indent="-342900" lvl="6" marL="3200400">
              <a:lnSpc>
                <a:spcPct val="115000"/>
              </a:lnSpc>
              <a:spcBef>
                <a:spcPts val="2000"/>
              </a:spcBef>
              <a:spcAft>
                <a:spcPts val="0"/>
              </a:spcAft>
              <a:buClr>
                <a:schemeClr val="dk2"/>
              </a:buClr>
              <a:buSzPts val="1800"/>
              <a:buChar char="●"/>
              <a:defRPr sz="1800">
                <a:solidFill>
                  <a:schemeClr val="dk2"/>
                </a:solidFill>
              </a:defRPr>
            </a:lvl7pPr>
            <a:lvl8pPr indent="-342900" lvl="7" marL="3657600">
              <a:lnSpc>
                <a:spcPct val="115000"/>
              </a:lnSpc>
              <a:spcBef>
                <a:spcPts val="2000"/>
              </a:spcBef>
              <a:spcAft>
                <a:spcPts val="0"/>
              </a:spcAft>
              <a:buClr>
                <a:schemeClr val="dk2"/>
              </a:buClr>
              <a:buSzPts val="1800"/>
              <a:buChar char="○"/>
              <a:defRPr sz="1800">
                <a:solidFill>
                  <a:schemeClr val="dk2"/>
                </a:solidFill>
              </a:defRPr>
            </a:lvl8pPr>
            <a:lvl9pPr indent="-342900" lvl="8" marL="4114800">
              <a:lnSpc>
                <a:spcPct val="115000"/>
              </a:lnSpc>
              <a:spcBef>
                <a:spcPts val="2000"/>
              </a:spcBef>
              <a:spcAft>
                <a:spcPts val="2000"/>
              </a:spcAft>
              <a:buClr>
                <a:schemeClr val="dk2"/>
              </a:buClr>
              <a:buSzPts val="1800"/>
              <a:buChar char="■"/>
              <a:defRPr sz="1800">
                <a:solidFill>
                  <a:schemeClr val="dk2"/>
                </a:solidFill>
              </a:defRPr>
            </a:lvl9pPr>
          </a:lstStyle>
          <a:p/>
        </p:txBody>
      </p:sp>
      <p:sp>
        <p:nvSpPr>
          <p:cNvPr id="8" name="Google Shape;8;p1"/>
          <p:cNvSpPr txBox="1"/>
          <p:nvPr>
            <p:ph idx="12" type="sldNum"/>
          </p:nvPr>
        </p:nvSpPr>
        <p:spPr>
          <a:xfrm>
            <a:off x="9906772" y="6854072"/>
            <a:ext cx="641700" cy="578400"/>
          </a:xfrm>
          <a:prstGeom prst="rect">
            <a:avLst/>
          </a:prstGeom>
          <a:noFill/>
          <a:ln>
            <a:noFill/>
          </a:ln>
        </p:spPr>
        <p:txBody>
          <a:bodyPr anchorCtr="0" anchor="ctr" bIns="116050" lIns="116050" spcFirstLastPara="1" rIns="116050" wrap="square" tIns="116050">
            <a:no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4.png"/><Relationship Id="rId10" Type="http://schemas.openxmlformats.org/officeDocument/2006/relationships/image" Target="../media/image6.png"/><Relationship Id="rId13" Type="http://schemas.openxmlformats.org/officeDocument/2006/relationships/image" Target="../media/image5.png"/><Relationship Id="rId12"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6.png"/><Relationship Id="rId4" Type="http://schemas.openxmlformats.org/officeDocument/2006/relationships/image" Target="../media/image1.png"/><Relationship Id="rId9" Type="http://schemas.openxmlformats.org/officeDocument/2006/relationships/image" Target="../media/image7.png"/><Relationship Id="rId15" Type="http://schemas.openxmlformats.org/officeDocument/2006/relationships/image" Target="../media/image15.png"/><Relationship Id="rId14" Type="http://schemas.openxmlformats.org/officeDocument/2006/relationships/image" Target="../media/image8.png"/><Relationship Id="rId16" Type="http://schemas.openxmlformats.org/officeDocument/2006/relationships/image" Target="../media/image3.jpg"/><Relationship Id="rId5" Type="http://schemas.openxmlformats.org/officeDocument/2006/relationships/image" Target="../media/image10.png"/><Relationship Id="rId6" Type="http://schemas.openxmlformats.org/officeDocument/2006/relationships/image" Target="../media/image12.png"/><Relationship Id="rId7" Type="http://schemas.openxmlformats.org/officeDocument/2006/relationships/image" Target="../media/image13.png"/><Relationship Id="rId8"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104.png"/><Relationship Id="rId4" Type="http://schemas.openxmlformats.org/officeDocument/2006/relationships/image" Target="../media/image4.png"/><Relationship Id="rId9" Type="http://schemas.openxmlformats.org/officeDocument/2006/relationships/image" Target="../media/image15.png"/><Relationship Id="rId5" Type="http://schemas.openxmlformats.org/officeDocument/2006/relationships/image" Target="../media/image108.png"/><Relationship Id="rId6" Type="http://schemas.openxmlformats.org/officeDocument/2006/relationships/image" Target="../media/image119.png"/><Relationship Id="rId7" Type="http://schemas.openxmlformats.org/officeDocument/2006/relationships/image" Target="../media/image92.png"/><Relationship Id="rId8" Type="http://schemas.openxmlformats.org/officeDocument/2006/relationships/image" Target="../media/image109.png"/><Relationship Id="rId10" Type="http://schemas.openxmlformats.org/officeDocument/2006/relationships/image" Target="../media/image1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1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24.png"/><Relationship Id="rId4" Type="http://schemas.openxmlformats.org/officeDocument/2006/relationships/image" Target="../media/image118.png"/><Relationship Id="rId5" Type="http://schemas.openxmlformats.org/officeDocument/2006/relationships/image" Target="../media/image123.png"/><Relationship Id="rId6" Type="http://schemas.openxmlformats.org/officeDocument/2006/relationships/image" Target="../media/image1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122.png"/><Relationship Id="rId4" Type="http://schemas.openxmlformats.org/officeDocument/2006/relationships/image" Target="../media/image111.png"/><Relationship Id="rId5" Type="http://schemas.openxmlformats.org/officeDocument/2006/relationships/image" Target="../media/image113.png"/><Relationship Id="rId6" Type="http://schemas.openxmlformats.org/officeDocument/2006/relationships/image" Target="../media/image1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7.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0" Type="http://schemas.openxmlformats.org/officeDocument/2006/relationships/image" Target="../media/image33.png"/><Relationship Id="rId22" Type="http://schemas.openxmlformats.org/officeDocument/2006/relationships/image" Target="../media/image37.png"/><Relationship Id="rId21" Type="http://schemas.openxmlformats.org/officeDocument/2006/relationships/image" Target="../media/image28.png"/><Relationship Id="rId24" Type="http://schemas.openxmlformats.org/officeDocument/2006/relationships/image" Target="../media/image29.png"/><Relationship Id="rId23" Type="http://schemas.openxmlformats.org/officeDocument/2006/relationships/image" Target="../media/image31.png"/><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18.png"/><Relationship Id="rId4" Type="http://schemas.openxmlformats.org/officeDocument/2006/relationships/image" Target="../media/image21.png"/><Relationship Id="rId9" Type="http://schemas.openxmlformats.org/officeDocument/2006/relationships/image" Target="../media/image20.png"/><Relationship Id="rId26" Type="http://schemas.openxmlformats.org/officeDocument/2006/relationships/image" Target="../media/image34.png"/><Relationship Id="rId25" Type="http://schemas.openxmlformats.org/officeDocument/2006/relationships/image" Target="../media/image25.png"/><Relationship Id="rId28" Type="http://schemas.openxmlformats.org/officeDocument/2006/relationships/image" Target="../media/image36.png"/><Relationship Id="rId27" Type="http://schemas.openxmlformats.org/officeDocument/2006/relationships/image" Target="../media/image39.png"/><Relationship Id="rId5" Type="http://schemas.openxmlformats.org/officeDocument/2006/relationships/image" Target="../media/image24.png"/><Relationship Id="rId6" Type="http://schemas.openxmlformats.org/officeDocument/2006/relationships/image" Target="../media/image19.png"/><Relationship Id="rId29" Type="http://schemas.openxmlformats.org/officeDocument/2006/relationships/image" Target="../media/image38.png"/><Relationship Id="rId7" Type="http://schemas.openxmlformats.org/officeDocument/2006/relationships/image" Target="../media/image15.png"/><Relationship Id="rId8" Type="http://schemas.openxmlformats.org/officeDocument/2006/relationships/image" Target="../media/image23.png"/><Relationship Id="rId31" Type="http://schemas.openxmlformats.org/officeDocument/2006/relationships/image" Target="../media/image47.png"/><Relationship Id="rId30" Type="http://schemas.openxmlformats.org/officeDocument/2006/relationships/image" Target="../media/image40.png"/><Relationship Id="rId11" Type="http://schemas.openxmlformats.org/officeDocument/2006/relationships/image" Target="../media/image26.png"/><Relationship Id="rId10" Type="http://schemas.openxmlformats.org/officeDocument/2006/relationships/image" Target="../media/image35.png"/><Relationship Id="rId32" Type="http://schemas.openxmlformats.org/officeDocument/2006/relationships/image" Target="../media/image46.png"/><Relationship Id="rId13" Type="http://schemas.openxmlformats.org/officeDocument/2006/relationships/image" Target="../media/image32.png"/><Relationship Id="rId12" Type="http://schemas.openxmlformats.org/officeDocument/2006/relationships/image" Target="../media/image13.png"/><Relationship Id="rId15" Type="http://schemas.openxmlformats.org/officeDocument/2006/relationships/image" Target="../media/image14.png"/><Relationship Id="rId14" Type="http://schemas.openxmlformats.org/officeDocument/2006/relationships/image" Target="../media/image30.png"/><Relationship Id="rId17" Type="http://schemas.openxmlformats.org/officeDocument/2006/relationships/image" Target="../media/image22.png"/><Relationship Id="rId16" Type="http://schemas.openxmlformats.org/officeDocument/2006/relationships/image" Target="../media/image5.png"/><Relationship Id="rId19" Type="http://schemas.openxmlformats.org/officeDocument/2006/relationships/image" Target="../media/image11.png"/><Relationship Id="rId18" Type="http://schemas.openxmlformats.org/officeDocument/2006/relationships/image" Target="../media/image27.png"/></Relationships>
</file>

<file path=ppt/slides/_rels/slide4.xml.rels><?xml version="1.0" encoding="UTF-8" standalone="yes"?><Relationships xmlns="http://schemas.openxmlformats.org/package/2006/relationships"><Relationship Id="rId20" Type="http://schemas.openxmlformats.org/officeDocument/2006/relationships/image" Target="../media/image45.png"/><Relationship Id="rId22" Type="http://schemas.openxmlformats.org/officeDocument/2006/relationships/image" Target="../media/image54.png"/><Relationship Id="rId21" Type="http://schemas.openxmlformats.org/officeDocument/2006/relationships/image" Target="../media/image51.png"/><Relationship Id="rId23" Type="http://schemas.openxmlformats.org/officeDocument/2006/relationships/image" Target="../media/image53.png"/><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49.png"/><Relationship Id="rId4" Type="http://schemas.openxmlformats.org/officeDocument/2006/relationships/image" Target="../media/image48.png"/><Relationship Id="rId9" Type="http://schemas.openxmlformats.org/officeDocument/2006/relationships/image" Target="../media/image7.png"/><Relationship Id="rId5" Type="http://schemas.openxmlformats.org/officeDocument/2006/relationships/image" Target="../media/image10.png"/><Relationship Id="rId6" Type="http://schemas.openxmlformats.org/officeDocument/2006/relationships/image" Target="../media/image50.png"/><Relationship Id="rId7" Type="http://schemas.openxmlformats.org/officeDocument/2006/relationships/image" Target="../media/image55.png"/><Relationship Id="rId8" Type="http://schemas.openxmlformats.org/officeDocument/2006/relationships/image" Target="../media/image52.png"/><Relationship Id="rId11" Type="http://schemas.openxmlformats.org/officeDocument/2006/relationships/image" Target="../media/image12.png"/><Relationship Id="rId10" Type="http://schemas.openxmlformats.org/officeDocument/2006/relationships/image" Target="../media/image56.png"/><Relationship Id="rId13" Type="http://schemas.openxmlformats.org/officeDocument/2006/relationships/image" Target="../media/image57.png"/><Relationship Id="rId12" Type="http://schemas.openxmlformats.org/officeDocument/2006/relationships/image" Target="../media/image6.png"/><Relationship Id="rId15" Type="http://schemas.openxmlformats.org/officeDocument/2006/relationships/image" Target="../media/image59.png"/><Relationship Id="rId14" Type="http://schemas.openxmlformats.org/officeDocument/2006/relationships/image" Target="../media/image62.png"/><Relationship Id="rId17" Type="http://schemas.openxmlformats.org/officeDocument/2006/relationships/image" Target="../media/image42.png"/><Relationship Id="rId16" Type="http://schemas.openxmlformats.org/officeDocument/2006/relationships/image" Target="../media/image44.png"/><Relationship Id="rId19" Type="http://schemas.openxmlformats.org/officeDocument/2006/relationships/image" Target="../media/image43.png"/><Relationship Id="rId18" Type="http://schemas.openxmlformats.org/officeDocument/2006/relationships/image" Target="../media/image4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61.png"/><Relationship Id="rId4" Type="http://schemas.openxmlformats.org/officeDocument/2006/relationships/image" Target="../media/image64.png"/><Relationship Id="rId9" Type="http://schemas.openxmlformats.org/officeDocument/2006/relationships/image" Target="../media/image65.png"/><Relationship Id="rId5" Type="http://schemas.openxmlformats.org/officeDocument/2006/relationships/image" Target="../media/image63.png"/><Relationship Id="rId6" Type="http://schemas.openxmlformats.org/officeDocument/2006/relationships/image" Target="../media/image8.png"/><Relationship Id="rId7" Type="http://schemas.openxmlformats.org/officeDocument/2006/relationships/image" Target="../media/image60.png"/><Relationship Id="rId8" Type="http://schemas.openxmlformats.org/officeDocument/2006/relationships/image" Target="../media/image58.png"/><Relationship Id="rId11" Type="http://schemas.openxmlformats.org/officeDocument/2006/relationships/image" Target="../media/image71.png"/><Relationship Id="rId10" Type="http://schemas.openxmlformats.org/officeDocument/2006/relationships/image" Target="../media/image69.png"/><Relationship Id="rId13" Type="http://schemas.openxmlformats.org/officeDocument/2006/relationships/image" Target="../media/image68.png"/><Relationship Id="rId12"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70.png"/><Relationship Id="rId4" Type="http://schemas.openxmlformats.org/officeDocument/2006/relationships/image" Target="../media/image66.png"/><Relationship Id="rId9" Type="http://schemas.openxmlformats.org/officeDocument/2006/relationships/image" Target="../media/image72.png"/><Relationship Id="rId5" Type="http://schemas.openxmlformats.org/officeDocument/2006/relationships/image" Target="../media/image75.png"/><Relationship Id="rId6" Type="http://schemas.openxmlformats.org/officeDocument/2006/relationships/image" Target="../media/image74.png"/><Relationship Id="rId7" Type="http://schemas.openxmlformats.org/officeDocument/2006/relationships/image" Target="../media/image73.png"/><Relationship Id="rId8" Type="http://schemas.openxmlformats.org/officeDocument/2006/relationships/image" Target="../media/image67.png"/><Relationship Id="rId11" Type="http://schemas.openxmlformats.org/officeDocument/2006/relationships/image" Target="../media/image79.png"/><Relationship Id="rId10" Type="http://schemas.openxmlformats.org/officeDocument/2006/relationships/image" Target="../media/image77.png"/><Relationship Id="rId13" Type="http://schemas.openxmlformats.org/officeDocument/2006/relationships/image" Target="../media/image88.png"/><Relationship Id="rId12" Type="http://schemas.openxmlformats.org/officeDocument/2006/relationships/image" Target="../media/image81.png"/><Relationship Id="rId15" Type="http://schemas.openxmlformats.org/officeDocument/2006/relationships/image" Target="../media/image85.png"/><Relationship Id="rId14" Type="http://schemas.openxmlformats.org/officeDocument/2006/relationships/image" Target="../media/image83.png"/><Relationship Id="rId17" Type="http://schemas.openxmlformats.org/officeDocument/2006/relationships/image" Target="../media/image95.png"/><Relationship Id="rId16" Type="http://schemas.openxmlformats.org/officeDocument/2006/relationships/image" Target="../media/image9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91.png"/><Relationship Id="rId4" Type="http://schemas.openxmlformats.org/officeDocument/2006/relationships/image" Target="../media/image97.png"/><Relationship Id="rId9" Type="http://schemas.openxmlformats.org/officeDocument/2006/relationships/image" Target="../media/image96.png"/><Relationship Id="rId5" Type="http://schemas.openxmlformats.org/officeDocument/2006/relationships/image" Target="../media/image89.png"/><Relationship Id="rId6" Type="http://schemas.openxmlformats.org/officeDocument/2006/relationships/image" Target="../media/image90.png"/><Relationship Id="rId7" Type="http://schemas.openxmlformats.org/officeDocument/2006/relationships/image" Target="../media/image92.png"/><Relationship Id="rId8" Type="http://schemas.openxmlformats.org/officeDocument/2006/relationships/image" Target="../media/image109.png"/><Relationship Id="rId11" Type="http://schemas.openxmlformats.org/officeDocument/2006/relationships/image" Target="../media/image76.png"/><Relationship Id="rId10" Type="http://schemas.openxmlformats.org/officeDocument/2006/relationships/image" Target="../media/image93.png"/><Relationship Id="rId13" Type="http://schemas.openxmlformats.org/officeDocument/2006/relationships/image" Target="../media/image80.png"/><Relationship Id="rId12" Type="http://schemas.openxmlformats.org/officeDocument/2006/relationships/image" Target="../media/image78.png"/><Relationship Id="rId15" Type="http://schemas.openxmlformats.org/officeDocument/2006/relationships/image" Target="../media/image87.png"/><Relationship Id="rId14" Type="http://schemas.openxmlformats.org/officeDocument/2006/relationships/image" Target="../media/image82.png"/><Relationship Id="rId17" Type="http://schemas.openxmlformats.org/officeDocument/2006/relationships/image" Target="../media/image86.png"/><Relationship Id="rId16" Type="http://schemas.openxmlformats.org/officeDocument/2006/relationships/image" Target="../media/image8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110.png"/><Relationship Id="rId4" Type="http://schemas.openxmlformats.org/officeDocument/2006/relationships/image" Target="../media/image107.png"/><Relationship Id="rId9" Type="http://schemas.openxmlformats.org/officeDocument/2006/relationships/image" Target="../media/image114.png"/><Relationship Id="rId5" Type="http://schemas.openxmlformats.org/officeDocument/2006/relationships/image" Target="../media/image106.png"/><Relationship Id="rId6" Type="http://schemas.openxmlformats.org/officeDocument/2006/relationships/image" Target="../media/image112.png"/><Relationship Id="rId7" Type="http://schemas.openxmlformats.org/officeDocument/2006/relationships/image" Target="../media/image108.png"/><Relationship Id="rId8" Type="http://schemas.openxmlformats.org/officeDocument/2006/relationships/image" Target="../media/image115.png"/><Relationship Id="rId11" Type="http://schemas.openxmlformats.org/officeDocument/2006/relationships/image" Target="../media/image94.png"/><Relationship Id="rId10" Type="http://schemas.openxmlformats.org/officeDocument/2006/relationships/image" Target="../media/image9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116.png"/><Relationship Id="rId4" Type="http://schemas.openxmlformats.org/officeDocument/2006/relationships/image" Target="../media/image100.png"/><Relationship Id="rId5" Type="http://schemas.openxmlformats.org/officeDocument/2006/relationships/image" Target="../media/image102.png"/><Relationship Id="rId6" Type="http://schemas.openxmlformats.org/officeDocument/2006/relationships/image" Target="../media/image101.png"/><Relationship Id="rId7" Type="http://schemas.openxmlformats.org/officeDocument/2006/relationships/image" Target="../media/image103.png"/><Relationship Id="rId8" Type="http://schemas.openxmlformats.org/officeDocument/2006/relationships/image" Target="../media/image10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16"/>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p>
            <a:pPr indent="0" lvl="0" marL="0" rtl="0" algn="r">
              <a:spcBef>
                <a:spcPts val="0"/>
              </a:spcBef>
              <a:spcAft>
                <a:spcPts val="0"/>
              </a:spcAft>
              <a:buNone/>
            </a:pPr>
            <a:fld id="{00000000-1234-1234-1234-123412341234}" type="slidenum">
              <a:rPr lang="fr"/>
              <a:t>‹#›</a:t>
            </a:fld>
            <a:endParaRPr/>
          </a:p>
        </p:txBody>
      </p:sp>
      <p:pic>
        <p:nvPicPr>
          <p:cNvPr id="75" name="Google Shape;75;p16"/>
          <p:cNvPicPr preferRelativeResize="0"/>
          <p:nvPr/>
        </p:nvPicPr>
        <p:blipFill rotWithShape="1">
          <a:blip r:embed="rId3">
            <a:alphaModFix/>
          </a:blip>
          <a:srcRect b="12743" l="35042" r="29700" t="9314"/>
          <a:stretch/>
        </p:blipFill>
        <p:spPr>
          <a:xfrm>
            <a:off x="1451850" y="3320750"/>
            <a:ext cx="2288146" cy="3533324"/>
          </a:xfrm>
          <a:prstGeom prst="rect">
            <a:avLst/>
          </a:prstGeom>
          <a:noFill/>
          <a:ln>
            <a:noFill/>
          </a:ln>
        </p:spPr>
      </p:pic>
      <p:sp>
        <p:nvSpPr>
          <p:cNvPr id="76" name="Google Shape;76;p16"/>
          <p:cNvSpPr txBox="1"/>
          <p:nvPr/>
        </p:nvSpPr>
        <p:spPr>
          <a:xfrm>
            <a:off x="2145200" y="52025"/>
            <a:ext cx="6258000" cy="2718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i="1" lang="fr" sz="1000">
                <a:solidFill>
                  <a:srgbClr val="FFFFFF"/>
                </a:solidFill>
                <a:latin typeface="Century Gothic"/>
                <a:ea typeface="Century Gothic"/>
                <a:cs typeface="Century Gothic"/>
                <a:sym typeface="Century Gothic"/>
              </a:rPr>
              <a:t>Économisez du papier, n’imprimez pas cette page si ce n’est pas nécessaire.</a:t>
            </a:r>
            <a:endParaRPr sz="1000">
              <a:solidFill>
                <a:srgbClr val="FFFFFF"/>
              </a:solidFill>
              <a:latin typeface="Century Gothic"/>
              <a:ea typeface="Century Gothic"/>
              <a:cs typeface="Century Gothic"/>
              <a:sym typeface="Century Gothic"/>
            </a:endParaRPr>
          </a:p>
        </p:txBody>
      </p:sp>
      <p:grpSp>
        <p:nvGrpSpPr>
          <p:cNvPr id="77" name="Google Shape;77;p16"/>
          <p:cNvGrpSpPr/>
          <p:nvPr/>
        </p:nvGrpSpPr>
        <p:grpSpPr>
          <a:xfrm>
            <a:off x="3826475" y="476250"/>
            <a:ext cx="2833875" cy="535500"/>
            <a:chOff x="3750275" y="476250"/>
            <a:chExt cx="2833875" cy="535500"/>
          </a:xfrm>
        </p:grpSpPr>
        <p:sp>
          <p:nvSpPr>
            <p:cNvPr id="78" name="Google Shape;78;p16"/>
            <p:cNvSpPr txBox="1"/>
            <p:nvPr/>
          </p:nvSpPr>
          <p:spPr>
            <a:xfrm>
              <a:off x="5299250" y="577650"/>
              <a:ext cx="1284900" cy="3327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0"/>
                </a:spcAft>
                <a:buClr>
                  <a:srgbClr val="000000"/>
                </a:buClr>
                <a:buSzPts val="1100"/>
                <a:buFont typeface="Arial"/>
                <a:buNone/>
              </a:pPr>
              <a:r>
                <a:rPr lang="fr" sz="1100">
                  <a:solidFill>
                    <a:srgbClr val="000000"/>
                  </a:solidFill>
                  <a:latin typeface="Century Gothic"/>
                  <a:ea typeface="Century Gothic"/>
                  <a:cs typeface="Century Gothic"/>
                  <a:sym typeface="Century Gothic"/>
                </a:rPr>
                <a:t>- Kit Élémentaire</a:t>
              </a:r>
              <a:endParaRPr sz="1100">
                <a:solidFill>
                  <a:srgbClr val="000000"/>
                </a:solidFill>
                <a:latin typeface="Century Gothic"/>
                <a:ea typeface="Century Gothic"/>
                <a:cs typeface="Century Gothic"/>
                <a:sym typeface="Century Gothic"/>
              </a:endParaRPr>
            </a:p>
            <a:p>
              <a:pPr indent="0" lvl="0" marL="0" rtl="0" algn="l">
                <a:spcBef>
                  <a:spcPts val="0"/>
                </a:spcBef>
                <a:spcAft>
                  <a:spcPts val="0"/>
                </a:spcAft>
                <a:buNone/>
              </a:pPr>
              <a:r>
                <a:t/>
              </a:r>
              <a:endParaRPr/>
            </a:p>
          </p:txBody>
        </p:sp>
        <p:pic>
          <p:nvPicPr>
            <p:cNvPr id="79" name="Google Shape;79;p16"/>
            <p:cNvPicPr preferRelativeResize="0"/>
            <p:nvPr/>
          </p:nvPicPr>
          <p:blipFill rotWithShape="1">
            <a:blip r:embed="rId4">
              <a:alphaModFix/>
            </a:blip>
            <a:srcRect b="0" l="0" r="0" t="0"/>
            <a:stretch/>
          </p:blipFill>
          <p:spPr>
            <a:xfrm>
              <a:off x="3750275" y="476250"/>
              <a:ext cx="1671925" cy="535500"/>
            </a:xfrm>
            <a:prstGeom prst="rect">
              <a:avLst/>
            </a:prstGeom>
            <a:noFill/>
            <a:ln>
              <a:noFill/>
            </a:ln>
          </p:spPr>
        </p:pic>
      </p:grpSp>
      <p:sp>
        <p:nvSpPr>
          <p:cNvPr id="80" name="Google Shape;80;p16"/>
          <p:cNvSpPr txBox="1"/>
          <p:nvPr/>
        </p:nvSpPr>
        <p:spPr>
          <a:xfrm>
            <a:off x="2040750" y="6935550"/>
            <a:ext cx="6610500" cy="4155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b="1" lang="fr" sz="1000">
                <a:solidFill>
                  <a:srgbClr val="000000"/>
                </a:solidFill>
              </a:rPr>
              <a:t>Initiative citoyenne portée par les bénévoles de l’association Avenir Climatique, 50 rue de Tournelles 75003 Paris, https://avenirclimatique.org/, https://educlimat.fr/, Illustration et mise en page : Adèle Poirier</a:t>
            </a:r>
            <a:endParaRPr b="1" sz="1000">
              <a:solidFill>
                <a:srgbClr val="000000"/>
              </a:solidFill>
            </a:endParaRPr>
          </a:p>
        </p:txBody>
      </p:sp>
      <p:pic>
        <p:nvPicPr>
          <p:cNvPr id="81" name="Google Shape;81;p16"/>
          <p:cNvPicPr preferRelativeResize="0"/>
          <p:nvPr/>
        </p:nvPicPr>
        <p:blipFill rotWithShape="1">
          <a:blip r:embed="rId5">
            <a:alphaModFix/>
          </a:blip>
          <a:srcRect b="18704" l="7774" r="68012" t="43916"/>
          <a:stretch/>
        </p:blipFill>
        <p:spPr>
          <a:xfrm>
            <a:off x="7101653" y="4390018"/>
            <a:ext cx="1119375" cy="1207023"/>
          </a:xfrm>
          <a:prstGeom prst="rect">
            <a:avLst/>
          </a:prstGeom>
          <a:noFill/>
          <a:ln>
            <a:noFill/>
          </a:ln>
        </p:spPr>
      </p:pic>
      <p:pic>
        <p:nvPicPr>
          <p:cNvPr id="82" name="Google Shape;82;p16"/>
          <p:cNvPicPr preferRelativeResize="0"/>
          <p:nvPr/>
        </p:nvPicPr>
        <p:blipFill rotWithShape="1">
          <a:blip r:embed="rId6">
            <a:alphaModFix/>
          </a:blip>
          <a:srcRect b="47408" l="17255" r="60208" t="22330"/>
          <a:stretch/>
        </p:blipFill>
        <p:spPr>
          <a:xfrm>
            <a:off x="4260424" y="5113976"/>
            <a:ext cx="1119375" cy="1049910"/>
          </a:xfrm>
          <a:prstGeom prst="rect">
            <a:avLst/>
          </a:prstGeom>
          <a:noFill/>
          <a:ln>
            <a:noFill/>
          </a:ln>
        </p:spPr>
      </p:pic>
      <p:pic>
        <p:nvPicPr>
          <p:cNvPr id="83" name="Google Shape;83;p16"/>
          <p:cNvPicPr preferRelativeResize="0"/>
          <p:nvPr/>
        </p:nvPicPr>
        <p:blipFill rotWithShape="1">
          <a:blip r:embed="rId7">
            <a:alphaModFix/>
          </a:blip>
          <a:srcRect b="68617" l="51571" r="24056" t="0"/>
          <a:stretch/>
        </p:blipFill>
        <p:spPr>
          <a:xfrm>
            <a:off x="6004363" y="5597039"/>
            <a:ext cx="1204200" cy="1096272"/>
          </a:xfrm>
          <a:prstGeom prst="rect">
            <a:avLst/>
          </a:prstGeom>
          <a:noFill/>
          <a:ln>
            <a:noFill/>
          </a:ln>
        </p:spPr>
      </p:pic>
      <p:pic>
        <p:nvPicPr>
          <p:cNvPr id="84" name="Google Shape;84;p16"/>
          <p:cNvPicPr preferRelativeResize="0"/>
          <p:nvPr/>
        </p:nvPicPr>
        <p:blipFill rotWithShape="1">
          <a:blip r:embed="rId8">
            <a:alphaModFix/>
          </a:blip>
          <a:srcRect b="70407" l="70804" r="1815" t="2932"/>
          <a:stretch/>
        </p:blipFill>
        <p:spPr>
          <a:xfrm>
            <a:off x="5534976" y="1389347"/>
            <a:ext cx="1146844" cy="789471"/>
          </a:xfrm>
          <a:prstGeom prst="rect">
            <a:avLst/>
          </a:prstGeom>
          <a:noFill/>
          <a:ln>
            <a:noFill/>
          </a:ln>
        </p:spPr>
      </p:pic>
      <p:pic>
        <p:nvPicPr>
          <p:cNvPr id="85" name="Google Shape;85;p16"/>
          <p:cNvPicPr preferRelativeResize="0"/>
          <p:nvPr/>
        </p:nvPicPr>
        <p:blipFill rotWithShape="1">
          <a:blip r:embed="rId9">
            <a:alphaModFix/>
          </a:blip>
          <a:srcRect b="40124" l="46580" r="34425" t="40124"/>
          <a:stretch/>
        </p:blipFill>
        <p:spPr>
          <a:xfrm>
            <a:off x="7516451" y="1585481"/>
            <a:ext cx="1374598" cy="998398"/>
          </a:xfrm>
          <a:prstGeom prst="rect">
            <a:avLst/>
          </a:prstGeom>
          <a:noFill/>
          <a:ln>
            <a:noFill/>
          </a:ln>
        </p:spPr>
      </p:pic>
      <p:pic>
        <p:nvPicPr>
          <p:cNvPr id="86" name="Google Shape;86;p16"/>
          <p:cNvPicPr preferRelativeResize="0"/>
          <p:nvPr/>
        </p:nvPicPr>
        <p:blipFill rotWithShape="1">
          <a:blip r:embed="rId10">
            <a:alphaModFix/>
          </a:blip>
          <a:srcRect b="71567" l="60919" r="17073" t="9536"/>
          <a:stretch/>
        </p:blipFill>
        <p:spPr>
          <a:xfrm>
            <a:off x="8256072" y="2821956"/>
            <a:ext cx="2012702" cy="1207048"/>
          </a:xfrm>
          <a:prstGeom prst="rect">
            <a:avLst/>
          </a:prstGeom>
          <a:noFill/>
          <a:ln>
            <a:noFill/>
          </a:ln>
        </p:spPr>
      </p:pic>
      <p:pic>
        <p:nvPicPr>
          <p:cNvPr id="87" name="Google Shape;87;p16"/>
          <p:cNvPicPr preferRelativeResize="0"/>
          <p:nvPr/>
        </p:nvPicPr>
        <p:blipFill rotWithShape="1">
          <a:blip r:embed="rId11">
            <a:alphaModFix/>
          </a:blip>
          <a:srcRect b="34339" l="27199" r="47411" t="30527"/>
          <a:stretch/>
        </p:blipFill>
        <p:spPr>
          <a:xfrm>
            <a:off x="2656150" y="931225"/>
            <a:ext cx="1546204" cy="1512608"/>
          </a:xfrm>
          <a:prstGeom prst="rect">
            <a:avLst/>
          </a:prstGeom>
          <a:noFill/>
          <a:ln>
            <a:noFill/>
          </a:ln>
        </p:spPr>
      </p:pic>
      <p:pic>
        <p:nvPicPr>
          <p:cNvPr id="88" name="Google Shape;88;p16"/>
          <p:cNvPicPr preferRelativeResize="0"/>
          <p:nvPr/>
        </p:nvPicPr>
        <p:blipFill rotWithShape="1">
          <a:blip r:embed="rId12">
            <a:alphaModFix/>
          </a:blip>
          <a:srcRect b="66010" l="42045" r="37814" t="2506"/>
          <a:stretch/>
        </p:blipFill>
        <p:spPr>
          <a:xfrm flipH="1" rot="790013">
            <a:off x="1383899" y="1680160"/>
            <a:ext cx="1406391" cy="1554338"/>
          </a:xfrm>
          <a:prstGeom prst="rect">
            <a:avLst/>
          </a:prstGeom>
          <a:noFill/>
          <a:ln>
            <a:noFill/>
          </a:ln>
        </p:spPr>
      </p:pic>
      <p:pic>
        <p:nvPicPr>
          <p:cNvPr id="89" name="Google Shape;89;p16"/>
          <p:cNvPicPr preferRelativeResize="0"/>
          <p:nvPr/>
        </p:nvPicPr>
        <p:blipFill rotWithShape="1">
          <a:blip r:embed="rId13">
            <a:alphaModFix/>
          </a:blip>
          <a:srcRect b="0" l="30369" r="45398" t="55235"/>
          <a:stretch/>
        </p:blipFill>
        <p:spPr>
          <a:xfrm>
            <a:off x="321265" y="2583866"/>
            <a:ext cx="1075623" cy="1404759"/>
          </a:xfrm>
          <a:prstGeom prst="rect">
            <a:avLst/>
          </a:prstGeom>
          <a:noFill/>
          <a:ln>
            <a:noFill/>
          </a:ln>
        </p:spPr>
      </p:pic>
      <p:pic>
        <p:nvPicPr>
          <p:cNvPr id="90" name="Google Shape;90;p16"/>
          <p:cNvPicPr preferRelativeResize="0"/>
          <p:nvPr/>
        </p:nvPicPr>
        <p:blipFill rotWithShape="1">
          <a:blip r:embed="rId14">
            <a:alphaModFix/>
          </a:blip>
          <a:srcRect b="52061" l="4466" r="66528" t="7439"/>
          <a:stretch/>
        </p:blipFill>
        <p:spPr>
          <a:xfrm>
            <a:off x="8840725" y="5113975"/>
            <a:ext cx="1428054" cy="1409644"/>
          </a:xfrm>
          <a:prstGeom prst="rect">
            <a:avLst/>
          </a:prstGeom>
          <a:noFill/>
          <a:ln>
            <a:noFill/>
          </a:ln>
        </p:spPr>
      </p:pic>
      <p:pic>
        <p:nvPicPr>
          <p:cNvPr id="91" name="Google Shape;91;p16"/>
          <p:cNvPicPr preferRelativeResize="0"/>
          <p:nvPr/>
        </p:nvPicPr>
        <p:blipFill rotWithShape="1">
          <a:blip r:embed="rId15">
            <a:alphaModFix/>
          </a:blip>
          <a:srcRect b="39369" l="63010" r="8781" t="3934"/>
          <a:stretch/>
        </p:blipFill>
        <p:spPr>
          <a:xfrm>
            <a:off x="313664" y="5113971"/>
            <a:ext cx="1090848" cy="1550006"/>
          </a:xfrm>
          <a:prstGeom prst="rect">
            <a:avLst/>
          </a:prstGeom>
          <a:noFill/>
          <a:ln>
            <a:noFill/>
          </a:ln>
        </p:spPr>
      </p:pic>
      <p:grpSp>
        <p:nvGrpSpPr>
          <p:cNvPr id="92" name="Google Shape;92;p16"/>
          <p:cNvGrpSpPr/>
          <p:nvPr/>
        </p:nvGrpSpPr>
        <p:grpSpPr>
          <a:xfrm>
            <a:off x="487400" y="217775"/>
            <a:ext cx="1306800" cy="1089000"/>
            <a:chOff x="487400" y="217775"/>
            <a:chExt cx="1306800" cy="1089000"/>
          </a:xfrm>
        </p:grpSpPr>
        <p:sp>
          <p:nvSpPr>
            <p:cNvPr id="93" name="Google Shape;93;p16"/>
            <p:cNvSpPr/>
            <p:nvPr/>
          </p:nvSpPr>
          <p:spPr>
            <a:xfrm>
              <a:off x="529100" y="217775"/>
              <a:ext cx="1233900" cy="10890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4" name="Google Shape;94;p16"/>
            <p:cNvPicPr preferRelativeResize="0"/>
            <p:nvPr/>
          </p:nvPicPr>
          <p:blipFill rotWithShape="1">
            <a:blip r:embed="rId16">
              <a:alphaModFix/>
            </a:blip>
            <a:srcRect b="0" l="0" r="0" t="0"/>
            <a:stretch/>
          </p:blipFill>
          <p:spPr>
            <a:xfrm>
              <a:off x="627781" y="234412"/>
              <a:ext cx="1044573" cy="578398"/>
            </a:xfrm>
            <a:prstGeom prst="rect">
              <a:avLst/>
            </a:prstGeom>
            <a:noFill/>
            <a:ln>
              <a:noFill/>
            </a:ln>
          </p:spPr>
        </p:pic>
        <p:sp>
          <p:nvSpPr>
            <p:cNvPr id="95" name="Google Shape;95;p16"/>
            <p:cNvSpPr txBox="1"/>
            <p:nvPr/>
          </p:nvSpPr>
          <p:spPr>
            <a:xfrm>
              <a:off x="487400" y="839263"/>
              <a:ext cx="1306800" cy="4155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fr" sz="1000">
                  <a:solidFill>
                    <a:srgbClr val="000000"/>
                  </a:solidFill>
                </a:rPr>
                <a:t>Avec le soutien de Génération climat</a:t>
              </a:r>
              <a:endParaRPr/>
            </a:p>
          </p:txBody>
        </p:sp>
      </p:grpSp>
      <p:sp>
        <p:nvSpPr>
          <p:cNvPr id="96" name="Google Shape;96;p16"/>
          <p:cNvSpPr txBox="1"/>
          <p:nvPr/>
        </p:nvSpPr>
        <p:spPr>
          <a:xfrm>
            <a:off x="3251550" y="2556388"/>
            <a:ext cx="4188900" cy="15921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rgbClr val="000000"/>
              </a:buClr>
              <a:buSzPts val="1100"/>
              <a:buFont typeface="Arial"/>
              <a:buNone/>
            </a:pPr>
            <a:r>
              <a:rPr lang="fr" sz="1700">
                <a:solidFill>
                  <a:srgbClr val="000000"/>
                </a:solidFill>
                <a:latin typeface="Century Gothic"/>
                <a:ea typeface="Century Gothic"/>
                <a:cs typeface="Century Gothic"/>
                <a:sym typeface="Century Gothic"/>
              </a:rPr>
              <a:t>Séance </a:t>
            </a:r>
            <a:r>
              <a:rPr lang="fr" sz="1700">
                <a:latin typeface="Century Gothic"/>
                <a:ea typeface="Century Gothic"/>
                <a:cs typeface="Century Gothic"/>
                <a:sym typeface="Century Gothic"/>
              </a:rPr>
              <a:t>4</a:t>
            </a:r>
            <a:endParaRPr sz="1700">
              <a:solidFill>
                <a:srgbClr val="000000"/>
              </a:solidFill>
              <a:latin typeface="Century Gothic"/>
              <a:ea typeface="Century Gothic"/>
              <a:cs typeface="Century Gothic"/>
              <a:sym typeface="Century Gothic"/>
            </a:endParaRPr>
          </a:p>
          <a:p>
            <a:pPr indent="0" lvl="0" marL="0" rtl="0" algn="ctr">
              <a:lnSpc>
                <a:spcPct val="115000"/>
              </a:lnSpc>
              <a:spcBef>
                <a:spcPts val="0"/>
              </a:spcBef>
              <a:spcAft>
                <a:spcPts val="0"/>
              </a:spcAft>
              <a:buClr>
                <a:srgbClr val="000000"/>
              </a:buClr>
              <a:buSzPts val="1100"/>
              <a:buFont typeface="Arial"/>
              <a:buNone/>
            </a:pPr>
            <a:r>
              <a:rPr b="1" lang="fr" sz="2500">
                <a:latin typeface="Century Gothic"/>
                <a:ea typeface="Century Gothic"/>
                <a:cs typeface="Century Gothic"/>
                <a:sym typeface="Century Gothic"/>
              </a:rPr>
              <a:t>Activités Individuelles</a:t>
            </a:r>
            <a:endParaRPr b="1" sz="2500">
              <a:solidFill>
                <a:srgbClr val="000000"/>
              </a:solidFill>
              <a:latin typeface="Century Gothic"/>
              <a:ea typeface="Century Gothic"/>
              <a:cs typeface="Century Gothic"/>
              <a:sym typeface="Century Gothic"/>
            </a:endParaRPr>
          </a:p>
          <a:p>
            <a:pPr indent="0" lvl="0" marL="0" rtl="0" algn="ctr">
              <a:lnSpc>
                <a:spcPct val="115000"/>
              </a:lnSpc>
              <a:spcBef>
                <a:spcPts val="0"/>
              </a:spcBef>
              <a:spcAft>
                <a:spcPts val="0"/>
              </a:spcAft>
              <a:buClr>
                <a:srgbClr val="000000"/>
              </a:buClr>
              <a:buSzPts val="1100"/>
              <a:buFont typeface="Arial"/>
              <a:buNone/>
            </a:pPr>
            <a:r>
              <a:t/>
            </a:r>
            <a:endParaRPr sz="1050">
              <a:solidFill>
                <a:srgbClr val="000000"/>
              </a:solidFill>
            </a:endParaRPr>
          </a:p>
          <a:p>
            <a:pPr indent="0" lvl="0" marL="0" rtl="0" algn="ctr">
              <a:lnSpc>
                <a:spcPct val="115000"/>
              </a:lnSpc>
              <a:spcBef>
                <a:spcPts val="0"/>
              </a:spcBef>
              <a:spcAft>
                <a:spcPts val="0"/>
              </a:spcAft>
              <a:buClr>
                <a:srgbClr val="000000"/>
              </a:buClr>
              <a:buSzPts val="1100"/>
              <a:buFont typeface="Arial"/>
              <a:buNone/>
            </a:pPr>
            <a:r>
              <a:rPr lang="fr" sz="1100">
                <a:solidFill>
                  <a:srgbClr val="000000"/>
                </a:solidFill>
                <a:latin typeface="Century Gothic"/>
                <a:ea typeface="Century Gothic"/>
                <a:cs typeface="Century Gothic"/>
                <a:sym typeface="Century Gothic"/>
              </a:rPr>
              <a:t>Suivez les aventures de Camille la fourmi à travers un ensemble d’ateliers ludiques sur les enjeux de l’énergie </a:t>
            </a:r>
            <a:endParaRPr sz="1100">
              <a:solidFill>
                <a:srgbClr val="000000"/>
              </a:solidFill>
              <a:latin typeface="Century Gothic"/>
              <a:ea typeface="Century Gothic"/>
              <a:cs typeface="Century Gothic"/>
              <a:sym typeface="Century Gothic"/>
            </a:endParaRPr>
          </a:p>
          <a:p>
            <a:pPr indent="0" lvl="0" marL="0" rtl="0" algn="ctr">
              <a:lnSpc>
                <a:spcPct val="115000"/>
              </a:lnSpc>
              <a:spcBef>
                <a:spcPts val="0"/>
              </a:spcBef>
              <a:spcAft>
                <a:spcPts val="0"/>
              </a:spcAft>
              <a:buClr>
                <a:srgbClr val="000000"/>
              </a:buClr>
              <a:buSzPts val="1100"/>
              <a:buFont typeface="Arial"/>
              <a:buNone/>
            </a:pPr>
            <a:r>
              <a:rPr lang="fr" sz="1100">
                <a:solidFill>
                  <a:srgbClr val="000000"/>
                </a:solidFill>
                <a:latin typeface="Century Gothic"/>
                <a:ea typeface="Century Gothic"/>
                <a:cs typeface="Century Gothic"/>
                <a:sym typeface="Century Gothic"/>
              </a:rPr>
              <a:t>et du climat.</a:t>
            </a:r>
            <a:endParaRPr sz="1100"/>
          </a:p>
          <a:p>
            <a:pPr indent="0" lvl="0" marL="0" rtl="0" algn="l">
              <a:spcBef>
                <a:spcPts val="0"/>
              </a:spcBef>
              <a:spcAft>
                <a:spcPts val="0"/>
              </a:spcAft>
              <a:buNone/>
            </a:pPr>
            <a:r>
              <a:t/>
            </a:r>
            <a:endParaRPr sz="1200">
              <a:latin typeface="Raleway"/>
              <a:ea typeface="Raleway"/>
              <a:cs typeface="Raleway"/>
              <a:sym typeface="Raleway"/>
            </a:endParaRPr>
          </a:p>
        </p:txBody>
      </p:sp>
      <p:cxnSp>
        <p:nvCxnSpPr>
          <p:cNvPr id="97" name="Google Shape;97;p16"/>
          <p:cNvCxnSpPr/>
          <p:nvPr/>
        </p:nvCxnSpPr>
        <p:spPr>
          <a:xfrm>
            <a:off x="4979250" y="3395988"/>
            <a:ext cx="733500" cy="0"/>
          </a:xfrm>
          <a:prstGeom prst="straightConnector1">
            <a:avLst/>
          </a:prstGeom>
          <a:noFill/>
          <a:ln cap="flat" cmpd="sng" w="19050">
            <a:solidFill>
              <a:srgbClr val="595959"/>
            </a:solidFill>
            <a:prstDash val="solid"/>
            <a:round/>
            <a:headEnd len="med" w="med" type="none"/>
            <a:tailEnd len="med" w="med"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grpSp>
        <p:nvGrpSpPr>
          <p:cNvPr id="315" name="Google Shape;315;p25"/>
          <p:cNvGrpSpPr/>
          <p:nvPr/>
        </p:nvGrpSpPr>
        <p:grpSpPr>
          <a:xfrm>
            <a:off x="5676876" y="527553"/>
            <a:ext cx="5015128" cy="6956234"/>
            <a:chOff x="4807775" y="87700"/>
            <a:chExt cx="4289001" cy="4732776"/>
          </a:xfrm>
        </p:grpSpPr>
        <p:pic>
          <p:nvPicPr>
            <p:cNvPr id="316" name="Google Shape;316;p25"/>
            <p:cNvPicPr preferRelativeResize="0"/>
            <p:nvPr/>
          </p:nvPicPr>
          <p:blipFill rotWithShape="1">
            <a:blip r:embed="rId3">
              <a:alphaModFix/>
            </a:blip>
            <a:srcRect b="0" l="3910" r="0" t="0"/>
            <a:stretch/>
          </p:blipFill>
          <p:spPr>
            <a:xfrm>
              <a:off x="4807775" y="87700"/>
              <a:ext cx="4289001" cy="4732776"/>
            </a:xfrm>
            <a:prstGeom prst="rect">
              <a:avLst/>
            </a:prstGeom>
            <a:noFill/>
            <a:ln>
              <a:noFill/>
            </a:ln>
          </p:spPr>
        </p:pic>
        <p:sp>
          <p:nvSpPr>
            <p:cNvPr id="317" name="Google Shape;317;p25"/>
            <p:cNvSpPr txBox="1"/>
            <p:nvPr/>
          </p:nvSpPr>
          <p:spPr>
            <a:xfrm>
              <a:off x="5973200" y="157550"/>
              <a:ext cx="400500" cy="40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a:latin typeface="Comic Sans MS"/>
                  <a:ea typeface="Comic Sans MS"/>
                  <a:cs typeface="Comic Sans MS"/>
                  <a:sym typeface="Comic Sans MS"/>
                </a:rPr>
                <a:t>P</a:t>
              </a:r>
              <a:endParaRPr>
                <a:latin typeface="Comic Sans MS"/>
                <a:ea typeface="Comic Sans MS"/>
                <a:cs typeface="Comic Sans MS"/>
                <a:sym typeface="Comic Sans MS"/>
              </a:endParaRPr>
            </a:p>
          </p:txBody>
        </p:sp>
        <p:sp>
          <p:nvSpPr>
            <p:cNvPr id="318" name="Google Shape;318;p25"/>
            <p:cNvSpPr txBox="1"/>
            <p:nvPr/>
          </p:nvSpPr>
          <p:spPr>
            <a:xfrm>
              <a:off x="5973200" y="446675"/>
              <a:ext cx="400500" cy="40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a:latin typeface="Comic Sans MS"/>
                  <a:ea typeface="Comic Sans MS"/>
                  <a:cs typeface="Comic Sans MS"/>
                  <a:sym typeface="Comic Sans MS"/>
                </a:rPr>
                <a:t>O</a:t>
              </a:r>
              <a:endParaRPr>
                <a:latin typeface="Comic Sans MS"/>
                <a:ea typeface="Comic Sans MS"/>
                <a:cs typeface="Comic Sans MS"/>
                <a:sym typeface="Comic Sans MS"/>
              </a:endParaRPr>
            </a:p>
          </p:txBody>
        </p:sp>
        <p:sp>
          <p:nvSpPr>
            <p:cNvPr id="319" name="Google Shape;319;p25"/>
            <p:cNvSpPr txBox="1"/>
            <p:nvPr/>
          </p:nvSpPr>
          <p:spPr>
            <a:xfrm>
              <a:off x="5999250" y="730425"/>
              <a:ext cx="400500" cy="40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a:latin typeface="Comic Sans MS"/>
                  <a:ea typeface="Comic Sans MS"/>
                  <a:cs typeface="Comic Sans MS"/>
                  <a:sym typeface="Comic Sans MS"/>
                </a:rPr>
                <a:t>L</a:t>
              </a:r>
              <a:endParaRPr>
                <a:latin typeface="Comic Sans MS"/>
                <a:ea typeface="Comic Sans MS"/>
                <a:cs typeface="Comic Sans MS"/>
                <a:sym typeface="Comic Sans MS"/>
              </a:endParaRPr>
            </a:p>
          </p:txBody>
        </p:sp>
        <p:sp>
          <p:nvSpPr>
            <p:cNvPr id="320" name="Google Shape;320;p25"/>
            <p:cNvSpPr txBox="1"/>
            <p:nvPr/>
          </p:nvSpPr>
          <p:spPr>
            <a:xfrm>
              <a:off x="5973200" y="979350"/>
              <a:ext cx="400500" cy="40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a:latin typeface="Comic Sans MS"/>
                  <a:ea typeface="Comic Sans MS"/>
                  <a:cs typeface="Comic Sans MS"/>
                  <a:sym typeface="Comic Sans MS"/>
                </a:rPr>
                <a:t>L</a:t>
              </a:r>
              <a:endParaRPr>
                <a:latin typeface="Comic Sans MS"/>
                <a:ea typeface="Comic Sans MS"/>
                <a:cs typeface="Comic Sans MS"/>
                <a:sym typeface="Comic Sans MS"/>
              </a:endParaRPr>
            </a:p>
          </p:txBody>
        </p:sp>
        <p:sp>
          <p:nvSpPr>
            <p:cNvPr id="321" name="Google Shape;321;p25"/>
            <p:cNvSpPr txBox="1"/>
            <p:nvPr/>
          </p:nvSpPr>
          <p:spPr>
            <a:xfrm>
              <a:off x="5973200" y="1235925"/>
              <a:ext cx="400500" cy="40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a:latin typeface="Comic Sans MS"/>
                  <a:ea typeface="Comic Sans MS"/>
                  <a:cs typeface="Comic Sans MS"/>
                  <a:sym typeface="Comic Sans MS"/>
                </a:rPr>
                <a:t>U</a:t>
              </a:r>
              <a:endParaRPr>
                <a:latin typeface="Comic Sans MS"/>
                <a:ea typeface="Comic Sans MS"/>
                <a:cs typeface="Comic Sans MS"/>
                <a:sym typeface="Comic Sans MS"/>
              </a:endParaRPr>
            </a:p>
          </p:txBody>
        </p:sp>
        <p:sp>
          <p:nvSpPr>
            <p:cNvPr id="322" name="Google Shape;322;p25"/>
            <p:cNvSpPr txBox="1"/>
            <p:nvPr/>
          </p:nvSpPr>
          <p:spPr>
            <a:xfrm>
              <a:off x="5973200" y="1512025"/>
              <a:ext cx="400500" cy="40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a:latin typeface="Comic Sans MS"/>
                  <a:ea typeface="Comic Sans MS"/>
                  <a:cs typeface="Comic Sans MS"/>
                  <a:sym typeface="Comic Sans MS"/>
                </a:rPr>
                <a:t>T</a:t>
              </a:r>
              <a:endParaRPr>
                <a:latin typeface="Comic Sans MS"/>
                <a:ea typeface="Comic Sans MS"/>
                <a:cs typeface="Comic Sans MS"/>
                <a:sym typeface="Comic Sans MS"/>
              </a:endParaRPr>
            </a:p>
          </p:txBody>
        </p:sp>
        <p:sp>
          <p:nvSpPr>
            <p:cNvPr id="323" name="Google Shape;323;p25"/>
            <p:cNvSpPr txBox="1"/>
            <p:nvPr/>
          </p:nvSpPr>
          <p:spPr>
            <a:xfrm>
              <a:off x="5973200" y="2044700"/>
              <a:ext cx="400500" cy="40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a:latin typeface="Comic Sans MS"/>
                  <a:ea typeface="Comic Sans MS"/>
                  <a:cs typeface="Comic Sans MS"/>
                  <a:sym typeface="Comic Sans MS"/>
                </a:rPr>
                <a:t>O</a:t>
              </a:r>
              <a:endParaRPr>
                <a:latin typeface="Comic Sans MS"/>
                <a:ea typeface="Comic Sans MS"/>
                <a:cs typeface="Comic Sans MS"/>
                <a:sym typeface="Comic Sans MS"/>
              </a:endParaRPr>
            </a:p>
          </p:txBody>
        </p:sp>
        <p:sp>
          <p:nvSpPr>
            <p:cNvPr id="324" name="Google Shape;324;p25"/>
            <p:cNvSpPr txBox="1"/>
            <p:nvPr/>
          </p:nvSpPr>
          <p:spPr>
            <a:xfrm>
              <a:off x="5973200" y="2314300"/>
              <a:ext cx="400500" cy="40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a:latin typeface="Comic Sans MS"/>
                  <a:ea typeface="Comic Sans MS"/>
                  <a:cs typeface="Comic Sans MS"/>
                  <a:sym typeface="Comic Sans MS"/>
                </a:rPr>
                <a:t>N</a:t>
              </a:r>
              <a:endParaRPr>
                <a:latin typeface="Comic Sans MS"/>
                <a:ea typeface="Comic Sans MS"/>
                <a:cs typeface="Comic Sans MS"/>
                <a:sym typeface="Comic Sans MS"/>
              </a:endParaRPr>
            </a:p>
          </p:txBody>
        </p:sp>
        <p:sp>
          <p:nvSpPr>
            <p:cNvPr id="325" name="Google Shape;325;p25"/>
            <p:cNvSpPr txBox="1"/>
            <p:nvPr/>
          </p:nvSpPr>
          <p:spPr>
            <a:xfrm>
              <a:off x="5999250" y="1801150"/>
              <a:ext cx="400500" cy="40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a:latin typeface="Comic Sans MS"/>
                  <a:ea typeface="Comic Sans MS"/>
                  <a:cs typeface="Comic Sans MS"/>
                  <a:sym typeface="Comic Sans MS"/>
                </a:rPr>
                <a:t>I</a:t>
              </a:r>
              <a:endParaRPr>
                <a:latin typeface="Comic Sans MS"/>
                <a:ea typeface="Comic Sans MS"/>
                <a:cs typeface="Comic Sans MS"/>
                <a:sym typeface="Comic Sans MS"/>
              </a:endParaRPr>
            </a:p>
          </p:txBody>
        </p:sp>
      </p:grpSp>
      <p:sp>
        <p:nvSpPr>
          <p:cNvPr id="326" name="Google Shape;326;p25"/>
          <p:cNvSpPr txBox="1"/>
          <p:nvPr>
            <p:ph idx="4294967295" type="title"/>
          </p:nvPr>
        </p:nvSpPr>
        <p:spPr>
          <a:xfrm>
            <a:off x="517375" y="1113475"/>
            <a:ext cx="3755100" cy="493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fr" sz="1600">
                <a:solidFill>
                  <a:srgbClr val="000000"/>
                </a:solidFill>
                <a:latin typeface="Century Gothic"/>
                <a:ea typeface="Century Gothic"/>
                <a:cs typeface="Century Gothic"/>
                <a:sym typeface="Century Gothic"/>
              </a:rPr>
              <a:t>Mots croisés</a:t>
            </a:r>
            <a:endParaRPr b="1" sz="1600">
              <a:solidFill>
                <a:srgbClr val="000000"/>
              </a:solidFill>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fr" sz="1200">
                <a:solidFill>
                  <a:srgbClr val="000000"/>
                </a:solidFill>
                <a:latin typeface="Century Gothic"/>
                <a:ea typeface="Century Gothic"/>
                <a:cs typeface="Century Gothic"/>
                <a:sym typeface="Century Gothic"/>
              </a:rPr>
              <a:t>Trouver les bons mots à partir des définitions.</a:t>
            </a:r>
            <a:endParaRPr sz="1200">
              <a:solidFill>
                <a:srgbClr val="000000"/>
              </a:solidFill>
              <a:latin typeface="Century Gothic"/>
              <a:ea typeface="Century Gothic"/>
              <a:cs typeface="Century Gothic"/>
              <a:sym typeface="Century Gothic"/>
            </a:endParaRPr>
          </a:p>
        </p:txBody>
      </p:sp>
      <p:sp>
        <p:nvSpPr>
          <p:cNvPr id="327" name="Google Shape;327;p25"/>
          <p:cNvSpPr txBox="1"/>
          <p:nvPr/>
        </p:nvSpPr>
        <p:spPr>
          <a:xfrm>
            <a:off x="517375" y="1897775"/>
            <a:ext cx="3755100" cy="4231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lang="fr">
                <a:solidFill>
                  <a:srgbClr val="085160"/>
                </a:solidFill>
                <a:latin typeface="Century Gothic"/>
                <a:ea typeface="Century Gothic"/>
                <a:cs typeface="Century Gothic"/>
                <a:sym typeface="Century Gothic"/>
              </a:rPr>
              <a:t>1</a:t>
            </a:r>
            <a:r>
              <a:rPr lang="fr">
                <a:solidFill>
                  <a:srgbClr val="085160"/>
                </a:solidFill>
                <a:latin typeface="Century Gothic"/>
                <a:ea typeface="Century Gothic"/>
                <a:cs typeface="Century Gothic"/>
                <a:sym typeface="Century Gothic"/>
              </a:rPr>
              <a:t>. </a:t>
            </a:r>
            <a:r>
              <a:rPr lang="fr" sz="1300">
                <a:solidFill>
                  <a:srgbClr val="085160"/>
                </a:solidFill>
                <a:latin typeface="Century Gothic"/>
                <a:ea typeface="Century Gothic"/>
                <a:cs typeface="Century Gothic"/>
                <a:sym typeface="Century Gothic"/>
              </a:rPr>
              <a:t>Ce qui dégrade l'environnement et qui est causé par les activités humaines. </a:t>
            </a:r>
            <a:endParaRPr sz="1300">
              <a:solidFill>
                <a:srgbClr val="085160"/>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300">
              <a:solidFill>
                <a:srgbClr val="085160"/>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rPr b="1" lang="fr" sz="1300">
                <a:solidFill>
                  <a:srgbClr val="085160"/>
                </a:solidFill>
                <a:latin typeface="Century Gothic"/>
                <a:ea typeface="Century Gothic"/>
                <a:cs typeface="Century Gothic"/>
                <a:sym typeface="Century Gothic"/>
              </a:rPr>
              <a:t>2</a:t>
            </a:r>
            <a:r>
              <a:rPr lang="fr" sz="1300">
                <a:solidFill>
                  <a:srgbClr val="085160"/>
                </a:solidFill>
                <a:latin typeface="Century Gothic"/>
                <a:ea typeface="Century Gothic"/>
                <a:cs typeface="Century Gothic"/>
                <a:sym typeface="Century Gothic"/>
              </a:rPr>
              <a:t>. Le pétrole est une énergie ... </a:t>
            </a:r>
            <a:endParaRPr sz="1300">
              <a:solidFill>
                <a:srgbClr val="085160"/>
              </a:solidFill>
              <a:latin typeface="Century Gothic"/>
              <a:ea typeface="Century Gothic"/>
              <a:cs typeface="Century Gothic"/>
              <a:sym typeface="Century Gothic"/>
            </a:endParaRPr>
          </a:p>
          <a:p>
            <a:pPr indent="0" lvl="0" marL="0" rtl="0" algn="l">
              <a:spcBef>
                <a:spcPts val="0"/>
              </a:spcBef>
              <a:spcAft>
                <a:spcPts val="0"/>
              </a:spcAft>
              <a:buNone/>
            </a:pPr>
            <a:r>
              <a:t/>
            </a:r>
            <a:endParaRPr sz="1300">
              <a:solidFill>
                <a:srgbClr val="085160"/>
              </a:solidFill>
              <a:latin typeface="Century Gothic"/>
              <a:ea typeface="Century Gothic"/>
              <a:cs typeface="Century Gothic"/>
              <a:sym typeface="Century Gothic"/>
            </a:endParaRPr>
          </a:p>
          <a:p>
            <a:pPr indent="0" lvl="0" marL="0" rtl="0" algn="l">
              <a:spcBef>
                <a:spcPts val="0"/>
              </a:spcBef>
              <a:spcAft>
                <a:spcPts val="0"/>
              </a:spcAft>
              <a:buNone/>
            </a:pPr>
            <a:r>
              <a:rPr b="1" lang="fr" sz="1300">
                <a:solidFill>
                  <a:srgbClr val="085160"/>
                </a:solidFill>
                <a:latin typeface="Century Gothic"/>
                <a:ea typeface="Century Gothic"/>
                <a:cs typeface="Century Gothic"/>
                <a:sym typeface="Century Gothic"/>
              </a:rPr>
              <a:t>3</a:t>
            </a:r>
            <a:r>
              <a:rPr lang="fr" sz="1300">
                <a:solidFill>
                  <a:srgbClr val="085160"/>
                </a:solidFill>
                <a:latin typeface="Century Gothic"/>
                <a:ea typeface="Century Gothic"/>
                <a:cs typeface="Century Gothic"/>
                <a:sym typeface="Century Gothic"/>
              </a:rPr>
              <a:t>. Une action (cause) a toujours une  ...</a:t>
            </a:r>
            <a:endParaRPr sz="1300">
              <a:solidFill>
                <a:srgbClr val="085160"/>
              </a:solidFill>
              <a:latin typeface="Century Gothic"/>
              <a:ea typeface="Century Gothic"/>
              <a:cs typeface="Century Gothic"/>
              <a:sym typeface="Century Gothic"/>
            </a:endParaRPr>
          </a:p>
          <a:p>
            <a:pPr indent="0" lvl="0" marL="0" rtl="0" algn="l">
              <a:spcBef>
                <a:spcPts val="0"/>
              </a:spcBef>
              <a:spcAft>
                <a:spcPts val="0"/>
              </a:spcAft>
              <a:buNone/>
            </a:pPr>
            <a:r>
              <a:t/>
            </a:r>
            <a:endParaRPr sz="1300">
              <a:solidFill>
                <a:srgbClr val="085160"/>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rPr b="1" lang="fr" sz="1300">
                <a:solidFill>
                  <a:srgbClr val="085160"/>
                </a:solidFill>
                <a:latin typeface="Century Gothic"/>
                <a:ea typeface="Century Gothic"/>
                <a:cs typeface="Century Gothic"/>
                <a:sym typeface="Century Gothic"/>
              </a:rPr>
              <a:t>4</a:t>
            </a:r>
            <a:r>
              <a:rPr lang="fr" sz="1300">
                <a:solidFill>
                  <a:srgbClr val="085160"/>
                </a:solidFill>
                <a:latin typeface="Century Gothic"/>
                <a:ea typeface="Century Gothic"/>
                <a:cs typeface="Century Gothic"/>
                <a:sym typeface="Century Gothic"/>
              </a:rPr>
              <a:t>. On en a besoin pour faire marcher nos machines. Elle peut-être fossile ou renouvelable. </a:t>
            </a:r>
            <a:endParaRPr sz="1300">
              <a:solidFill>
                <a:srgbClr val="085160"/>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300">
              <a:solidFill>
                <a:srgbClr val="085160"/>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rPr b="1" lang="fr" sz="1300">
                <a:solidFill>
                  <a:srgbClr val="085160"/>
                </a:solidFill>
                <a:latin typeface="Century Gothic"/>
                <a:ea typeface="Century Gothic"/>
                <a:cs typeface="Century Gothic"/>
                <a:sym typeface="Century Gothic"/>
              </a:rPr>
              <a:t>5</a:t>
            </a:r>
            <a:r>
              <a:rPr lang="fr" sz="1300">
                <a:solidFill>
                  <a:srgbClr val="085160"/>
                </a:solidFill>
                <a:latin typeface="Century Gothic"/>
                <a:ea typeface="Century Gothic"/>
                <a:cs typeface="Century Gothic"/>
                <a:sym typeface="Century Gothic"/>
              </a:rPr>
              <a:t>. Les gaz à effet de serre provoquent </a:t>
            </a:r>
            <a:endParaRPr sz="1300">
              <a:solidFill>
                <a:srgbClr val="085160"/>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rPr lang="fr" sz="1300">
                <a:solidFill>
                  <a:srgbClr val="085160"/>
                </a:solidFill>
                <a:latin typeface="Century Gothic"/>
                <a:ea typeface="Century Gothic"/>
                <a:cs typeface="Century Gothic"/>
                <a:sym typeface="Century Gothic"/>
              </a:rPr>
              <a:t>le .... climatique.</a:t>
            </a:r>
            <a:endParaRPr sz="1300">
              <a:solidFill>
                <a:srgbClr val="085160"/>
              </a:solidFill>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sz="1300">
              <a:solidFill>
                <a:srgbClr val="085160"/>
              </a:solidFill>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b="1" lang="fr" sz="1300">
                <a:solidFill>
                  <a:srgbClr val="085160"/>
                </a:solidFill>
                <a:latin typeface="Century Gothic"/>
                <a:ea typeface="Century Gothic"/>
                <a:cs typeface="Century Gothic"/>
                <a:sym typeface="Century Gothic"/>
              </a:rPr>
              <a:t>6</a:t>
            </a:r>
            <a:r>
              <a:rPr lang="fr" sz="1300">
                <a:solidFill>
                  <a:srgbClr val="085160"/>
                </a:solidFill>
                <a:latin typeface="Century Gothic"/>
                <a:ea typeface="Century Gothic"/>
                <a:cs typeface="Century Gothic"/>
                <a:sym typeface="Century Gothic"/>
              </a:rPr>
              <a:t>. On s'en sert pour presque tout, et nous aurions du mal à nous en passer. </a:t>
            </a:r>
            <a:endParaRPr sz="1300">
              <a:solidFill>
                <a:srgbClr val="085160"/>
              </a:solidFill>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t/>
            </a:r>
            <a:endParaRPr sz="1300">
              <a:solidFill>
                <a:srgbClr val="085160"/>
              </a:solidFill>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b="1" lang="fr" sz="1300">
                <a:solidFill>
                  <a:srgbClr val="085160"/>
                </a:solidFill>
                <a:latin typeface="Century Gothic"/>
                <a:ea typeface="Century Gothic"/>
                <a:cs typeface="Century Gothic"/>
                <a:sym typeface="Century Gothic"/>
              </a:rPr>
              <a:t>7</a:t>
            </a:r>
            <a:r>
              <a:rPr lang="fr" sz="1300">
                <a:solidFill>
                  <a:srgbClr val="085160"/>
                </a:solidFill>
                <a:latin typeface="Century Gothic"/>
                <a:ea typeface="Century Gothic"/>
                <a:cs typeface="Century Gothic"/>
                <a:sym typeface="Century Gothic"/>
              </a:rPr>
              <a:t>. Tout ce qui nous entoure: la nature, les espèces vivantes.</a:t>
            </a:r>
            <a:endParaRPr sz="1100">
              <a:solidFill>
                <a:srgbClr val="085160"/>
              </a:solidFill>
              <a:latin typeface="Century Gothic"/>
              <a:ea typeface="Century Gothic"/>
              <a:cs typeface="Century Gothic"/>
              <a:sym typeface="Century Gothic"/>
            </a:endParaRPr>
          </a:p>
        </p:txBody>
      </p:sp>
      <p:sp>
        <p:nvSpPr>
          <p:cNvPr id="328" name="Google Shape;328;p25"/>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p>
            <a:pPr indent="0" lvl="0" marL="0" rtl="0" algn="r">
              <a:spcBef>
                <a:spcPts val="0"/>
              </a:spcBef>
              <a:spcAft>
                <a:spcPts val="0"/>
              </a:spcAft>
              <a:buNone/>
            </a:pPr>
            <a:fld id="{00000000-1234-1234-1234-123412341234}" type="slidenum">
              <a:rPr lang="fr"/>
              <a:t>‹#›</a:t>
            </a:fld>
            <a:endParaRPr/>
          </a:p>
        </p:txBody>
      </p:sp>
      <p:pic>
        <p:nvPicPr>
          <p:cNvPr id="329" name="Google Shape;329;p25"/>
          <p:cNvPicPr preferRelativeResize="0"/>
          <p:nvPr/>
        </p:nvPicPr>
        <p:blipFill rotWithShape="1">
          <a:blip r:embed="rId4">
            <a:alphaModFix/>
          </a:blip>
          <a:srcRect b="0" l="0" r="0" t="0"/>
          <a:stretch/>
        </p:blipFill>
        <p:spPr>
          <a:xfrm>
            <a:off x="9614950" y="93450"/>
            <a:ext cx="757776" cy="751724"/>
          </a:xfrm>
          <a:prstGeom prst="rect">
            <a:avLst/>
          </a:prstGeom>
          <a:noFill/>
          <a:ln>
            <a:noFill/>
          </a:ln>
        </p:spPr>
      </p:pic>
      <p:pic>
        <p:nvPicPr>
          <p:cNvPr id="330" name="Google Shape;330;p25"/>
          <p:cNvPicPr preferRelativeResize="0"/>
          <p:nvPr/>
        </p:nvPicPr>
        <p:blipFill rotWithShape="1">
          <a:blip r:embed="rId5">
            <a:alphaModFix/>
          </a:blip>
          <a:srcRect b="23314" l="18134" r="42764" t="27268"/>
          <a:stretch/>
        </p:blipFill>
        <p:spPr>
          <a:xfrm>
            <a:off x="8139321" y="1823326"/>
            <a:ext cx="1707405" cy="1525547"/>
          </a:xfrm>
          <a:prstGeom prst="rect">
            <a:avLst/>
          </a:prstGeom>
          <a:noFill/>
          <a:ln>
            <a:noFill/>
          </a:ln>
        </p:spPr>
      </p:pic>
      <p:pic>
        <p:nvPicPr>
          <p:cNvPr id="331" name="Google Shape;331;p25"/>
          <p:cNvPicPr preferRelativeResize="0"/>
          <p:nvPr/>
        </p:nvPicPr>
        <p:blipFill rotWithShape="1">
          <a:blip r:embed="rId6">
            <a:alphaModFix/>
          </a:blip>
          <a:srcRect b="32509" l="32487" r="0" t="0"/>
          <a:stretch/>
        </p:blipFill>
        <p:spPr>
          <a:xfrm>
            <a:off x="7969546" y="449050"/>
            <a:ext cx="2578933" cy="1822626"/>
          </a:xfrm>
          <a:prstGeom prst="rect">
            <a:avLst/>
          </a:prstGeom>
          <a:noFill/>
          <a:ln>
            <a:noFill/>
          </a:ln>
        </p:spPr>
      </p:pic>
      <p:pic>
        <p:nvPicPr>
          <p:cNvPr id="332" name="Google Shape;332;p25"/>
          <p:cNvPicPr preferRelativeResize="0"/>
          <p:nvPr/>
        </p:nvPicPr>
        <p:blipFill rotWithShape="1">
          <a:blip r:embed="rId7">
            <a:alphaModFix/>
          </a:blip>
          <a:srcRect b="44943" l="35785" r="15874" t="8128"/>
          <a:stretch/>
        </p:blipFill>
        <p:spPr>
          <a:xfrm>
            <a:off x="4377850" y="845175"/>
            <a:ext cx="2336398" cy="1603549"/>
          </a:xfrm>
          <a:prstGeom prst="rect">
            <a:avLst/>
          </a:prstGeom>
          <a:noFill/>
          <a:ln>
            <a:noFill/>
          </a:ln>
        </p:spPr>
      </p:pic>
      <p:pic>
        <p:nvPicPr>
          <p:cNvPr id="333" name="Google Shape;333;p25"/>
          <p:cNvPicPr preferRelativeResize="0"/>
          <p:nvPr/>
        </p:nvPicPr>
        <p:blipFill rotWithShape="1">
          <a:blip r:embed="rId8">
            <a:alphaModFix/>
          </a:blip>
          <a:srcRect b="0" l="8996" r="8996" t="0"/>
          <a:stretch/>
        </p:blipFill>
        <p:spPr>
          <a:xfrm>
            <a:off x="4648075" y="3234875"/>
            <a:ext cx="1304529" cy="1124568"/>
          </a:xfrm>
          <a:prstGeom prst="rect">
            <a:avLst/>
          </a:prstGeom>
          <a:noFill/>
          <a:ln>
            <a:noFill/>
          </a:ln>
        </p:spPr>
      </p:pic>
      <p:pic>
        <p:nvPicPr>
          <p:cNvPr id="334" name="Google Shape;334;p25"/>
          <p:cNvPicPr preferRelativeResize="0"/>
          <p:nvPr/>
        </p:nvPicPr>
        <p:blipFill rotWithShape="1">
          <a:blip r:embed="rId9">
            <a:alphaModFix/>
          </a:blip>
          <a:srcRect b="39369" l="63010" r="8781" t="3934"/>
          <a:stretch/>
        </p:blipFill>
        <p:spPr>
          <a:xfrm rot="31">
            <a:off x="3764230" y="5967057"/>
            <a:ext cx="971427" cy="1380343"/>
          </a:xfrm>
          <a:prstGeom prst="rect">
            <a:avLst/>
          </a:prstGeom>
          <a:noFill/>
          <a:ln>
            <a:noFill/>
          </a:ln>
        </p:spPr>
      </p:pic>
      <p:pic>
        <p:nvPicPr>
          <p:cNvPr id="335" name="Google Shape;335;p25"/>
          <p:cNvPicPr preferRelativeResize="0"/>
          <p:nvPr/>
        </p:nvPicPr>
        <p:blipFill rotWithShape="1">
          <a:blip r:embed="rId10">
            <a:alphaModFix/>
          </a:blip>
          <a:srcRect b="47505" l="59647" r="19774" t="14723"/>
          <a:stretch/>
        </p:blipFill>
        <p:spPr>
          <a:xfrm>
            <a:off x="4446638" y="4744100"/>
            <a:ext cx="1707396" cy="221565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26"/>
          <p:cNvSpPr txBox="1"/>
          <p:nvPr>
            <p:ph idx="4294967295" type="title"/>
          </p:nvPr>
        </p:nvSpPr>
        <p:spPr>
          <a:xfrm>
            <a:off x="0" y="505575"/>
            <a:ext cx="10692000" cy="578400"/>
          </a:xfrm>
          <a:prstGeom prst="rect">
            <a:avLst/>
          </a:prstGeom>
        </p:spPr>
        <p:txBody>
          <a:bodyPr anchorCtr="0" anchor="t" bIns="116050" lIns="116050" spcFirstLastPara="1" rIns="116050" wrap="square" tIns="116050">
            <a:noAutofit/>
          </a:bodyPr>
          <a:lstStyle/>
          <a:p>
            <a:pPr indent="0" lvl="0" marL="0" rtl="0" algn="ctr">
              <a:spcBef>
                <a:spcPts val="0"/>
              </a:spcBef>
              <a:spcAft>
                <a:spcPts val="0"/>
              </a:spcAft>
              <a:buNone/>
            </a:pPr>
            <a:r>
              <a:rPr b="1" lang="fr" sz="1600">
                <a:solidFill>
                  <a:srgbClr val="000000"/>
                </a:solidFill>
                <a:latin typeface="Century Gothic"/>
                <a:ea typeface="Century Gothic"/>
                <a:cs typeface="Century Gothic"/>
                <a:sym typeface="Century Gothic"/>
              </a:rPr>
              <a:t>Dessin libre</a:t>
            </a:r>
            <a:endParaRPr b="1" sz="1600">
              <a:solidFill>
                <a:srgbClr val="000000"/>
              </a:solidFill>
              <a:latin typeface="Century Gothic"/>
              <a:ea typeface="Century Gothic"/>
              <a:cs typeface="Century Gothic"/>
              <a:sym typeface="Century Gothic"/>
            </a:endParaRPr>
          </a:p>
          <a:p>
            <a:pPr indent="0" lvl="0" marL="0" rtl="0" algn="ctr">
              <a:spcBef>
                <a:spcPts val="0"/>
              </a:spcBef>
              <a:spcAft>
                <a:spcPts val="0"/>
              </a:spcAft>
              <a:buClr>
                <a:schemeClr val="dk1"/>
              </a:buClr>
              <a:buSzPts val="1100"/>
              <a:buFont typeface="Arial"/>
              <a:buNone/>
            </a:pPr>
            <a:r>
              <a:rPr lang="fr" sz="1200">
                <a:solidFill>
                  <a:srgbClr val="000000"/>
                </a:solidFill>
                <a:latin typeface="Century Gothic"/>
                <a:ea typeface="Century Gothic"/>
                <a:cs typeface="Century Gothic"/>
                <a:sym typeface="Century Gothic"/>
              </a:rPr>
              <a:t>Imagine ton école avec plus de nature, de plantes et d’animaux.</a:t>
            </a:r>
            <a:endParaRPr sz="1400">
              <a:solidFill>
                <a:srgbClr val="000000"/>
              </a:solidFill>
              <a:latin typeface="Century Gothic"/>
              <a:ea typeface="Century Gothic"/>
              <a:cs typeface="Century Gothic"/>
              <a:sym typeface="Century Gothic"/>
            </a:endParaRPr>
          </a:p>
        </p:txBody>
      </p:sp>
      <p:sp>
        <p:nvSpPr>
          <p:cNvPr id="341" name="Google Shape;341;p26"/>
          <p:cNvSpPr/>
          <p:nvPr/>
        </p:nvSpPr>
        <p:spPr>
          <a:xfrm>
            <a:off x="101465" y="1141680"/>
            <a:ext cx="10478100" cy="62058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26"/>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p>
            <a:pPr indent="0" lvl="0" marL="0" rtl="0" algn="r">
              <a:spcBef>
                <a:spcPts val="0"/>
              </a:spcBef>
              <a:spcAft>
                <a:spcPts val="0"/>
              </a:spcAft>
              <a:buNone/>
            </a:pPr>
            <a:fld id="{00000000-1234-1234-1234-123412341234}" type="slidenum">
              <a:rPr b="0" lang="fr" sz="1300">
                <a:solidFill>
                  <a:schemeClr val="dk2"/>
                </a:solidFill>
                <a:latin typeface="Arial"/>
                <a:ea typeface="Arial"/>
                <a:cs typeface="Arial"/>
                <a:sym typeface="Arial"/>
              </a:rPr>
              <a:t>‹#›</a:t>
            </a:fld>
            <a:endParaRPr b="0" sz="1300">
              <a:solidFill>
                <a:schemeClr val="dk2"/>
              </a:solidFill>
              <a:latin typeface="Arial"/>
              <a:ea typeface="Arial"/>
              <a:cs typeface="Arial"/>
              <a:sym typeface="Arial"/>
            </a:endParaRPr>
          </a:p>
        </p:txBody>
      </p:sp>
      <p:pic>
        <p:nvPicPr>
          <p:cNvPr id="343" name="Google Shape;343;p26"/>
          <p:cNvPicPr preferRelativeResize="0"/>
          <p:nvPr/>
        </p:nvPicPr>
        <p:blipFill rotWithShape="1">
          <a:blip r:embed="rId3">
            <a:alphaModFix/>
          </a:blip>
          <a:srcRect b="2548" l="37005" r="13818" t="20445"/>
          <a:stretch/>
        </p:blipFill>
        <p:spPr>
          <a:xfrm>
            <a:off x="7093350" y="3914875"/>
            <a:ext cx="3100748" cy="34325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27"/>
          <p:cNvSpPr txBox="1"/>
          <p:nvPr>
            <p:ph idx="4294967295" type="title"/>
          </p:nvPr>
        </p:nvSpPr>
        <p:spPr>
          <a:xfrm>
            <a:off x="307725" y="0"/>
            <a:ext cx="1908000" cy="481800"/>
          </a:xfrm>
          <a:prstGeom prst="rect">
            <a:avLst/>
          </a:prstGeom>
        </p:spPr>
        <p:txBody>
          <a:bodyPr anchorCtr="0" anchor="t" bIns="116050" lIns="116050" spcFirstLastPara="1" rIns="116050" wrap="square" tIns="116050">
            <a:noAutofit/>
          </a:bodyPr>
          <a:lstStyle/>
          <a:p>
            <a:pPr indent="0" lvl="0" marL="0" rtl="0" algn="l">
              <a:spcBef>
                <a:spcPts val="0"/>
              </a:spcBef>
              <a:spcAft>
                <a:spcPts val="0"/>
              </a:spcAft>
              <a:buNone/>
            </a:pPr>
            <a:r>
              <a:rPr lang="fr" sz="1800">
                <a:solidFill>
                  <a:srgbClr val="FFFFFF"/>
                </a:solidFill>
                <a:latin typeface="Century Gothic"/>
                <a:ea typeface="Century Gothic"/>
                <a:cs typeface="Century Gothic"/>
                <a:sym typeface="Century Gothic"/>
              </a:rPr>
              <a:t>SOLUTIONS </a:t>
            </a:r>
            <a:endParaRPr sz="1800">
              <a:solidFill>
                <a:srgbClr val="FFFFFF"/>
              </a:solidFill>
              <a:latin typeface="Century Gothic"/>
              <a:ea typeface="Century Gothic"/>
              <a:cs typeface="Century Gothic"/>
              <a:sym typeface="Century Gothic"/>
            </a:endParaRPr>
          </a:p>
        </p:txBody>
      </p:sp>
      <p:pic>
        <p:nvPicPr>
          <p:cNvPr id="349" name="Google Shape;349;p27"/>
          <p:cNvPicPr preferRelativeResize="0"/>
          <p:nvPr/>
        </p:nvPicPr>
        <p:blipFill rotWithShape="1">
          <a:blip r:embed="rId3">
            <a:alphaModFix/>
          </a:blip>
          <a:srcRect b="3854" l="0" r="0" t="6915"/>
          <a:stretch/>
        </p:blipFill>
        <p:spPr>
          <a:xfrm>
            <a:off x="-7375" y="750000"/>
            <a:ext cx="5300474" cy="3343635"/>
          </a:xfrm>
          <a:prstGeom prst="rect">
            <a:avLst/>
          </a:prstGeom>
          <a:noFill/>
          <a:ln>
            <a:noFill/>
          </a:ln>
        </p:spPr>
      </p:pic>
      <p:pic>
        <p:nvPicPr>
          <p:cNvPr id="350" name="Google Shape;350;p27"/>
          <p:cNvPicPr preferRelativeResize="0"/>
          <p:nvPr/>
        </p:nvPicPr>
        <p:blipFill rotWithShape="1">
          <a:blip r:embed="rId4">
            <a:alphaModFix/>
          </a:blip>
          <a:srcRect b="6317" l="0" r="0" t="6308"/>
          <a:stretch/>
        </p:blipFill>
        <p:spPr>
          <a:xfrm>
            <a:off x="5346000" y="951134"/>
            <a:ext cx="5300474" cy="3274201"/>
          </a:xfrm>
          <a:prstGeom prst="rect">
            <a:avLst/>
          </a:prstGeom>
          <a:noFill/>
          <a:ln>
            <a:noFill/>
          </a:ln>
        </p:spPr>
      </p:pic>
      <p:pic>
        <p:nvPicPr>
          <p:cNvPr id="351" name="Google Shape;351;p27"/>
          <p:cNvPicPr preferRelativeResize="0"/>
          <p:nvPr/>
        </p:nvPicPr>
        <p:blipFill rotWithShape="1">
          <a:blip r:embed="rId5">
            <a:alphaModFix/>
          </a:blip>
          <a:srcRect b="0" l="0" r="0" t="14449"/>
          <a:stretch/>
        </p:blipFill>
        <p:spPr>
          <a:xfrm>
            <a:off x="-7371" y="4247625"/>
            <a:ext cx="5413625" cy="3274201"/>
          </a:xfrm>
          <a:prstGeom prst="rect">
            <a:avLst/>
          </a:prstGeom>
          <a:noFill/>
          <a:ln>
            <a:noFill/>
          </a:ln>
        </p:spPr>
      </p:pic>
      <p:sp>
        <p:nvSpPr>
          <p:cNvPr id="352" name="Google Shape;352;p27"/>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p>
            <a:pPr indent="0" lvl="0" marL="0" rtl="0" algn="r">
              <a:spcBef>
                <a:spcPts val="0"/>
              </a:spcBef>
              <a:spcAft>
                <a:spcPts val="0"/>
              </a:spcAft>
              <a:buNone/>
            </a:pPr>
            <a:fld id="{00000000-1234-1234-1234-123412341234}" type="slidenum">
              <a:rPr b="0" lang="fr" sz="1300">
                <a:solidFill>
                  <a:schemeClr val="dk2"/>
                </a:solidFill>
                <a:latin typeface="Arial"/>
                <a:ea typeface="Arial"/>
                <a:cs typeface="Arial"/>
                <a:sym typeface="Arial"/>
              </a:rPr>
              <a:t>‹#›</a:t>
            </a:fld>
            <a:endParaRPr b="0" sz="1300">
              <a:solidFill>
                <a:schemeClr val="dk2"/>
              </a:solidFill>
              <a:latin typeface="Arial"/>
              <a:ea typeface="Arial"/>
              <a:cs typeface="Arial"/>
              <a:sym typeface="Arial"/>
            </a:endParaRPr>
          </a:p>
        </p:txBody>
      </p:sp>
      <p:sp>
        <p:nvSpPr>
          <p:cNvPr id="353" name="Google Shape;353;p27"/>
          <p:cNvSpPr/>
          <p:nvPr/>
        </p:nvSpPr>
        <p:spPr>
          <a:xfrm>
            <a:off x="126550" y="503500"/>
            <a:ext cx="391200" cy="391200"/>
          </a:xfrm>
          <a:prstGeom prst="ellipse">
            <a:avLst/>
          </a:prstGeom>
          <a:solidFill>
            <a:srgbClr val="45818E"/>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54" name="Google Shape;354;p27"/>
          <p:cNvCxnSpPr/>
          <p:nvPr/>
        </p:nvCxnSpPr>
        <p:spPr>
          <a:xfrm>
            <a:off x="5354575" y="451350"/>
            <a:ext cx="0" cy="7098300"/>
          </a:xfrm>
          <a:prstGeom prst="straightConnector1">
            <a:avLst/>
          </a:prstGeom>
          <a:noFill/>
          <a:ln cap="flat" cmpd="sng" w="9525">
            <a:solidFill>
              <a:schemeClr val="dk2"/>
            </a:solidFill>
            <a:prstDash val="solid"/>
            <a:round/>
            <a:headEnd len="med" w="med" type="none"/>
            <a:tailEnd len="med" w="med" type="none"/>
          </a:ln>
        </p:spPr>
      </p:cxnSp>
      <p:cxnSp>
        <p:nvCxnSpPr>
          <p:cNvPr id="355" name="Google Shape;355;p27"/>
          <p:cNvCxnSpPr/>
          <p:nvPr/>
        </p:nvCxnSpPr>
        <p:spPr>
          <a:xfrm>
            <a:off x="10250" y="4236475"/>
            <a:ext cx="10657800" cy="0"/>
          </a:xfrm>
          <a:prstGeom prst="straightConnector1">
            <a:avLst/>
          </a:prstGeom>
          <a:noFill/>
          <a:ln cap="flat" cmpd="sng" w="9525">
            <a:solidFill>
              <a:schemeClr val="dk2"/>
            </a:solidFill>
            <a:prstDash val="solid"/>
            <a:round/>
            <a:headEnd len="med" w="med" type="none"/>
            <a:tailEnd len="med" w="med" type="none"/>
          </a:ln>
        </p:spPr>
      </p:cxnSp>
      <p:pic>
        <p:nvPicPr>
          <p:cNvPr id="356" name="Google Shape;356;p27"/>
          <p:cNvPicPr preferRelativeResize="0"/>
          <p:nvPr/>
        </p:nvPicPr>
        <p:blipFill rotWithShape="1">
          <a:blip r:embed="rId6">
            <a:alphaModFix/>
          </a:blip>
          <a:srcRect b="0" l="0" r="0" t="17245"/>
          <a:stretch/>
        </p:blipFill>
        <p:spPr>
          <a:xfrm>
            <a:off x="5455200" y="4491250"/>
            <a:ext cx="5228025" cy="3058398"/>
          </a:xfrm>
          <a:prstGeom prst="rect">
            <a:avLst/>
          </a:prstGeom>
          <a:noFill/>
          <a:ln>
            <a:noFill/>
          </a:ln>
        </p:spPr>
      </p:pic>
      <p:sp>
        <p:nvSpPr>
          <p:cNvPr id="357" name="Google Shape;357;p27"/>
          <p:cNvSpPr txBox="1"/>
          <p:nvPr/>
        </p:nvSpPr>
        <p:spPr>
          <a:xfrm>
            <a:off x="256450" y="458200"/>
            <a:ext cx="209700" cy="481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fr" sz="2000">
                <a:solidFill>
                  <a:srgbClr val="FFFFFF"/>
                </a:solidFill>
                <a:latin typeface="Century Gothic"/>
                <a:ea typeface="Century Gothic"/>
                <a:cs typeface="Century Gothic"/>
                <a:sym typeface="Century Gothic"/>
              </a:rPr>
              <a:t>2</a:t>
            </a:r>
            <a:endParaRPr b="1" sz="2000">
              <a:solidFill>
                <a:srgbClr val="FFFFFF"/>
              </a:solidFill>
              <a:latin typeface="Century Gothic"/>
              <a:ea typeface="Century Gothic"/>
              <a:cs typeface="Century Gothic"/>
              <a:sym typeface="Century Gothic"/>
            </a:endParaRPr>
          </a:p>
        </p:txBody>
      </p:sp>
      <p:sp>
        <p:nvSpPr>
          <p:cNvPr id="358" name="Google Shape;358;p27"/>
          <p:cNvSpPr/>
          <p:nvPr/>
        </p:nvSpPr>
        <p:spPr>
          <a:xfrm>
            <a:off x="5416050" y="503500"/>
            <a:ext cx="391200" cy="391200"/>
          </a:xfrm>
          <a:prstGeom prst="ellipse">
            <a:avLst/>
          </a:prstGeom>
          <a:solidFill>
            <a:srgbClr val="45818E"/>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27"/>
          <p:cNvSpPr txBox="1"/>
          <p:nvPr/>
        </p:nvSpPr>
        <p:spPr>
          <a:xfrm>
            <a:off x="5545950" y="458200"/>
            <a:ext cx="209700" cy="481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fr" sz="2000">
                <a:solidFill>
                  <a:srgbClr val="FFFFFF"/>
                </a:solidFill>
                <a:latin typeface="Century Gothic"/>
                <a:ea typeface="Century Gothic"/>
                <a:cs typeface="Century Gothic"/>
                <a:sym typeface="Century Gothic"/>
              </a:rPr>
              <a:t>3</a:t>
            </a:r>
            <a:endParaRPr b="1" sz="2000">
              <a:solidFill>
                <a:srgbClr val="FFFFFF"/>
              </a:solidFill>
              <a:latin typeface="Century Gothic"/>
              <a:ea typeface="Century Gothic"/>
              <a:cs typeface="Century Gothic"/>
              <a:sym typeface="Century Gothic"/>
            </a:endParaRPr>
          </a:p>
        </p:txBody>
      </p:sp>
      <p:sp>
        <p:nvSpPr>
          <p:cNvPr id="360" name="Google Shape;360;p27"/>
          <p:cNvSpPr/>
          <p:nvPr/>
        </p:nvSpPr>
        <p:spPr>
          <a:xfrm>
            <a:off x="126550" y="4394100"/>
            <a:ext cx="391200" cy="391200"/>
          </a:xfrm>
          <a:prstGeom prst="ellipse">
            <a:avLst/>
          </a:prstGeom>
          <a:solidFill>
            <a:srgbClr val="45818E"/>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27"/>
          <p:cNvSpPr txBox="1"/>
          <p:nvPr/>
        </p:nvSpPr>
        <p:spPr>
          <a:xfrm>
            <a:off x="256450" y="4348800"/>
            <a:ext cx="209700" cy="481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fr" sz="2000">
                <a:solidFill>
                  <a:srgbClr val="FFFFFF"/>
                </a:solidFill>
                <a:latin typeface="Century Gothic"/>
                <a:ea typeface="Century Gothic"/>
                <a:cs typeface="Century Gothic"/>
                <a:sym typeface="Century Gothic"/>
              </a:rPr>
              <a:t>4</a:t>
            </a:r>
            <a:endParaRPr b="1" sz="2000">
              <a:solidFill>
                <a:srgbClr val="FFFFFF"/>
              </a:solidFill>
              <a:latin typeface="Century Gothic"/>
              <a:ea typeface="Century Gothic"/>
              <a:cs typeface="Century Gothic"/>
              <a:sym typeface="Century Gothic"/>
            </a:endParaRPr>
          </a:p>
        </p:txBody>
      </p:sp>
      <p:sp>
        <p:nvSpPr>
          <p:cNvPr id="362" name="Google Shape;362;p27"/>
          <p:cNvSpPr/>
          <p:nvPr/>
        </p:nvSpPr>
        <p:spPr>
          <a:xfrm>
            <a:off x="5455200" y="4394100"/>
            <a:ext cx="391200" cy="391200"/>
          </a:xfrm>
          <a:prstGeom prst="ellipse">
            <a:avLst/>
          </a:prstGeom>
          <a:solidFill>
            <a:srgbClr val="45818E"/>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27"/>
          <p:cNvSpPr txBox="1"/>
          <p:nvPr/>
        </p:nvSpPr>
        <p:spPr>
          <a:xfrm>
            <a:off x="5585100" y="4348800"/>
            <a:ext cx="209700" cy="481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fr" sz="2000">
                <a:solidFill>
                  <a:srgbClr val="FFFFFF"/>
                </a:solidFill>
                <a:latin typeface="Century Gothic"/>
                <a:ea typeface="Century Gothic"/>
                <a:cs typeface="Century Gothic"/>
                <a:sym typeface="Century Gothic"/>
              </a:rPr>
              <a:t>5</a:t>
            </a:r>
            <a:endParaRPr b="1" sz="2000">
              <a:solidFill>
                <a:srgbClr val="FFFFFF"/>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pic>
        <p:nvPicPr>
          <p:cNvPr id="368" name="Google Shape;368;p28"/>
          <p:cNvPicPr preferRelativeResize="0"/>
          <p:nvPr/>
        </p:nvPicPr>
        <p:blipFill rotWithShape="1">
          <a:blip r:embed="rId3">
            <a:alphaModFix/>
          </a:blip>
          <a:srcRect b="2435" l="0" r="0" t="2444"/>
          <a:stretch/>
        </p:blipFill>
        <p:spPr>
          <a:xfrm>
            <a:off x="126550" y="504036"/>
            <a:ext cx="5219448" cy="3509739"/>
          </a:xfrm>
          <a:prstGeom prst="rect">
            <a:avLst/>
          </a:prstGeom>
          <a:noFill/>
          <a:ln>
            <a:noFill/>
          </a:ln>
        </p:spPr>
      </p:pic>
      <p:pic>
        <p:nvPicPr>
          <p:cNvPr id="369" name="Google Shape;369;p28"/>
          <p:cNvPicPr preferRelativeResize="0"/>
          <p:nvPr/>
        </p:nvPicPr>
        <p:blipFill>
          <a:blip r:embed="rId4">
            <a:alphaModFix/>
          </a:blip>
          <a:stretch>
            <a:fillRect/>
          </a:stretch>
        </p:blipFill>
        <p:spPr>
          <a:xfrm>
            <a:off x="5431402" y="1134895"/>
            <a:ext cx="5117076" cy="2413018"/>
          </a:xfrm>
          <a:prstGeom prst="rect">
            <a:avLst/>
          </a:prstGeom>
          <a:noFill/>
          <a:ln>
            <a:noFill/>
          </a:ln>
        </p:spPr>
      </p:pic>
      <p:pic>
        <p:nvPicPr>
          <p:cNvPr id="370" name="Google Shape;370;p28"/>
          <p:cNvPicPr preferRelativeResize="0"/>
          <p:nvPr/>
        </p:nvPicPr>
        <p:blipFill rotWithShape="1">
          <a:blip r:embed="rId5">
            <a:alphaModFix/>
          </a:blip>
          <a:srcRect b="0" l="0" r="57264" t="0"/>
          <a:stretch/>
        </p:blipFill>
        <p:spPr>
          <a:xfrm>
            <a:off x="7173923" y="4459225"/>
            <a:ext cx="1690950" cy="2756275"/>
          </a:xfrm>
          <a:prstGeom prst="rect">
            <a:avLst/>
          </a:prstGeom>
          <a:noFill/>
          <a:ln>
            <a:noFill/>
          </a:ln>
        </p:spPr>
      </p:pic>
      <p:cxnSp>
        <p:nvCxnSpPr>
          <p:cNvPr id="371" name="Google Shape;371;p28"/>
          <p:cNvCxnSpPr/>
          <p:nvPr/>
        </p:nvCxnSpPr>
        <p:spPr>
          <a:xfrm flipH="1">
            <a:off x="680432" y="3993381"/>
            <a:ext cx="9866400" cy="20400"/>
          </a:xfrm>
          <a:prstGeom prst="straightConnector1">
            <a:avLst/>
          </a:prstGeom>
          <a:noFill/>
          <a:ln cap="flat" cmpd="sng" w="19050">
            <a:solidFill>
              <a:schemeClr val="dk2"/>
            </a:solidFill>
            <a:prstDash val="solid"/>
            <a:round/>
            <a:headEnd len="med" w="med" type="none"/>
            <a:tailEnd len="med" w="med" type="none"/>
          </a:ln>
        </p:spPr>
      </p:cxnSp>
      <p:cxnSp>
        <p:nvCxnSpPr>
          <p:cNvPr id="372" name="Google Shape;372;p28"/>
          <p:cNvCxnSpPr/>
          <p:nvPr/>
        </p:nvCxnSpPr>
        <p:spPr>
          <a:xfrm flipH="1">
            <a:off x="5354625" y="461600"/>
            <a:ext cx="10200" cy="7108800"/>
          </a:xfrm>
          <a:prstGeom prst="straightConnector1">
            <a:avLst/>
          </a:prstGeom>
          <a:noFill/>
          <a:ln cap="flat" cmpd="sng" w="19050">
            <a:solidFill>
              <a:schemeClr val="dk2"/>
            </a:solidFill>
            <a:prstDash val="solid"/>
            <a:round/>
            <a:headEnd len="med" w="med" type="none"/>
            <a:tailEnd len="med" w="med" type="none"/>
          </a:ln>
        </p:spPr>
      </p:cxnSp>
      <p:pic>
        <p:nvPicPr>
          <p:cNvPr id="373" name="Google Shape;373;p28"/>
          <p:cNvPicPr preferRelativeResize="0"/>
          <p:nvPr/>
        </p:nvPicPr>
        <p:blipFill rotWithShape="1">
          <a:blip r:embed="rId6">
            <a:alphaModFix/>
          </a:blip>
          <a:srcRect b="3389" l="24294" r="21354" t="317"/>
          <a:stretch/>
        </p:blipFill>
        <p:spPr>
          <a:xfrm>
            <a:off x="1315258" y="4045775"/>
            <a:ext cx="3379140" cy="3509750"/>
          </a:xfrm>
          <a:prstGeom prst="rect">
            <a:avLst/>
          </a:prstGeom>
          <a:noFill/>
          <a:ln>
            <a:noFill/>
          </a:ln>
        </p:spPr>
      </p:pic>
      <p:sp>
        <p:nvSpPr>
          <p:cNvPr id="374" name="Google Shape;374;p28"/>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p>
            <a:pPr indent="0" lvl="0" marL="0" rtl="0" algn="r">
              <a:spcBef>
                <a:spcPts val="0"/>
              </a:spcBef>
              <a:spcAft>
                <a:spcPts val="0"/>
              </a:spcAft>
              <a:buNone/>
            </a:pPr>
            <a:fld id="{00000000-1234-1234-1234-123412341234}" type="slidenum">
              <a:rPr b="0" lang="fr" sz="1300">
                <a:solidFill>
                  <a:schemeClr val="dk2"/>
                </a:solidFill>
                <a:latin typeface="Arial"/>
                <a:ea typeface="Arial"/>
                <a:cs typeface="Arial"/>
                <a:sym typeface="Arial"/>
              </a:rPr>
              <a:t>‹#›</a:t>
            </a:fld>
            <a:endParaRPr b="0" sz="1300">
              <a:solidFill>
                <a:schemeClr val="dk2"/>
              </a:solidFill>
              <a:latin typeface="Arial"/>
              <a:ea typeface="Arial"/>
              <a:cs typeface="Arial"/>
              <a:sym typeface="Arial"/>
            </a:endParaRPr>
          </a:p>
        </p:txBody>
      </p:sp>
      <p:sp>
        <p:nvSpPr>
          <p:cNvPr id="375" name="Google Shape;375;p28"/>
          <p:cNvSpPr txBox="1"/>
          <p:nvPr>
            <p:ph idx="4294967295" type="title"/>
          </p:nvPr>
        </p:nvSpPr>
        <p:spPr>
          <a:xfrm>
            <a:off x="307725" y="0"/>
            <a:ext cx="1908000" cy="481800"/>
          </a:xfrm>
          <a:prstGeom prst="rect">
            <a:avLst/>
          </a:prstGeom>
        </p:spPr>
        <p:txBody>
          <a:bodyPr anchorCtr="0" anchor="t" bIns="116050" lIns="116050" spcFirstLastPara="1" rIns="116050" wrap="square" tIns="116050">
            <a:noAutofit/>
          </a:bodyPr>
          <a:lstStyle/>
          <a:p>
            <a:pPr indent="0" lvl="0" marL="0" rtl="0" algn="l">
              <a:spcBef>
                <a:spcPts val="0"/>
              </a:spcBef>
              <a:spcAft>
                <a:spcPts val="0"/>
              </a:spcAft>
              <a:buNone/>
            </a:pPr>
            <a:r>
              <a:rPr lang="fr" sz="1800">
                <a:solidFill>
                  <a:srgbClr val="FFFFFF"/>
                </a:solidFill>
                <a:latin typeface="Century Gothic"/>
                <a:ea typeface="Century Gothic"/>
                <a:cs typeface="Century Gothic"/>
                <a:sym typeface="Century Gothic"/>
              </a:rPr>
              <a:t>SOLUTIONS </a:t>
            </a:r>
            <a:endParaRPr sz="1800">
              <a:solidFill>
                <a:srgbClr val="FFFFFF"/>
              </a:solidFill>
              <a:latin typeface="Century Gothic"/>
              <a:ea typeface="Century Gothic"/>
              <a:cs typeface="Century Gothic"/>
              <a:sym typeface="Century Gothic"/>
            </a:endParaRPr>
          </a:p>
        </p:txBody>
      </p:sp>
      <p:sp>
        <p:nvSpPr>
          <p:cNvPr id="376" name="Google Shape;376;p28"/>
          <p:cNvSpPr/>
          <p:nvPr/>
        </p:nvSpPr>
        <p:spPr>
          <a:xfrm>
            <a:off x="126550" y="503500"/>
            <a:ext cx="391200" cy="391200"/>
          </a:xfrm>
          <a:prstGeom prst="ellipse">
            <a:avLst/>
          </a:prstGeom>
          <a:solidFill>
            <a:srgbClr val="45818E"/>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28"/>
          <p:cNvSpPr txBox="1"/>
          <p:nvPr/>
        </p:nvSpPr>
        <p:spPr>
          <a:xfrm>
            <a:off x="256450" y="458200"/>
            <a:ext cx="209700" cy="481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fr" sz="2000">
                <a:solidFill>
                  <a:srgbClr val="FFFFFF"/>
                </a:solidFill>
                <a:latin typeface="Century Gothic"/>
                <a:ea typeface="Century Gothic"/>
                <a:cs typeface="Century Gothic"/>
                <a:sym typeface="Century Gothic"/>
              </a:rPr>
              <a:t>7</a:t>
            </a:r>
            <a:endParaRPr b="1" sz="2000">
              <a:solidFill>
                <a:srgbClr val="FFFFFF"/>
              </a:solidFill>
              <a:latin typeface="Century Gothic"/>
              <a:ea typeface="Century Gothic"/>
              <a:cs typeface="Century Gothic"/>
              <a:sym typeface="Century Gothic"/>
            </a:endParaRPr>
          </a:p>
        </p:txBody>
      </p:sp>
      <p:sp>
        <p:nvSpPr>
          <p:cNvPr id="378" name="Google Shape;378;p28"/>
          <p:cNvSpPr/>
          <p:nvPr/>
        </p:nvSpPr>
        <p:spPr>
          <a:xfrm>
            <a:off x="5665750" y="503500"/>
            <a:ext cx="391200" cy="391200"/>
          </a:xfrm>
          <a:prstGeom prst="ellipse">
            <a:avLst/>
          </a:prstGeom>
          <a:solidFill>
            <a:srgbClr val="45818E"/>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28"/>
          <p:cNvSpPr txBox="1"/>
          <p:nvPr/>
        </p:nvSpPr>
        <p:spPr>
          <a:xfrm>
            <a:off x="5795650" y="458200"/>
            <a:ext cx="209700" cy="481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fr" sz="2000">
                <a:solidFill>
                  <a:srgbClr val="FFFFFF"/>
                </a:solidFill>
                <a:latin typeface="Century Gothic"/>
                <a:ea typeface="Century Gothic"/>
                <a:cs typeface="Century Gothic"/>
                <a:sym typeface="Century Gothic"/>
              </a:rPr>
              <a:t>8</a:t>
            </a:r>
            <a:endParaRPr b="1" sz="2000">
              <a:solidFill>
                <a:srgbClr val="FFFFFF"/>
              </a:solidFill>
              <a:latin typeface="Century Gothic"/>
              <a:ea typeface="Century Gothic"/>
              <a:cs typeface="Century Gothic"/>
              <a:sym typeface="Century Gothic"/>
            </a:endParaRPr>
          </a:p>
        </p:txBody>
      </p:sp>
      <p:sp>
        <p:nvSpPr>
          <p:cNvPr id="380" name="Google Shape;380;p28"/>
          <p:cNvSpPr/>
          <p:nvPr/>
        </p:nvSpPr>
        <p:spPr>
          <a:xfrm>
            <a:off x="165700" y="4206550"/>
            <a:ext cx="391200" cy="391200"/>
          </a:xfrm>
          <a:prstGeom prst="ellipse">
            <a:avLst/>
          </a:prstGeom>
          <a:solidFill>
            <a:srgbClr val="45818E"/>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28"/>
          <p:cNvSpPr txBox="1"/>
          <p:nvPr/>
        </p:nvSpPr>
        <p:spPr>
          <a:xfrm>
            <a:off x="295600" y="4161250"/>
            <a:ext cx="209700" cy="481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fr" sz="2000">
                <a:solidFill>
                  <a:srgbClr val="FFFFFF"/>
                </a:solidFill>
                <a:latin typeface="Century Gothic"/>
                <a:ea typeface="Century Gothic"/>
                <a:cs typeface="Century Gothic"/>
                <a:sym typeface="Century Gothic"/>
              </a:rPr>
              <a:t>9</a:t>
            </a:r>
            <a:endParaRPr b="1" sz="2000">
              <a:solidFill>
                <a:srgbClr val="FFFFFF"/>
              </a:solidFill>
              <a:latin typeface="Century Gothic"/>
              <a:ea typeface="Century Gothic"/>
              <a:cs typeface="Century Gothic"/>
              <a:sym typeface="Century Gothic"/>
            </a:endParaRPr>
          </a:p>
        </p:txBody>
      </p:sp>
      <p:sp>
        <p:nvSpPr>
          <p:cNvPr id="382" name="Google Shape;382;p28"/>
          <p:cNvSpPr/>
          <p:nvPr/>
        </p:nvSpPr>
        <p:spPr>
          <a:xfrm>
            <a:off x="5665750" y="4206550"/>
            <a:ext cx="391200" cy="391200"/>
          </a:xfrm>
          <a:prstGeom prst="ellipse">
            <a:avLst/>
          </a:prstGeom>
          <a:solidFill>
            <a:srgbClr val="45818E"/>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28"/>
          <p:cNvSpPr txBox="1"/>
          <p:nvPr/>
        </p:nvSpPr>
        <p:spPr>
          <a:xfrm>
            <a:off x="5614150" y="4161250"/>
            <a:ext cx="499500" cy="4818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fr" sz="2000">
                <a:solidFill>
                  <a:srgbClr val="FFFFFF"/>
                </a:solidFill>
                <a:latin typeface="Century Gothic"/>
                <a:ea typeface="Century Gothic"/>
                <a:cs typeface="Century Gothic"/>
                <a:sym typeface="Century Gothic"/>
              </a:rPr>
              <a:t>10</a:t>
            </a:r>
            <a:endParaRPr b="1" sz="2000">
              <a:solidFill>
                <a:srgbClr val="FFFFFF"/>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id="102" name="Google Shape;102;p17"/>
          <p:cNvPicPr preferRelativeResize="0"/>
          <p:nvPr/>
        </p:nvPicPr>
        <p:blipFill rotWithShape="1">
          <a:blip r:embed="rId3">
            <a:alphaModFix/>
          </a:blip>
          <a:srcRect b="0" l="0" r="0" t="4067"/>
          <a:stretch/>
        </p:blipFill>
        <p:spPr>
          <a:xfrm>
            <a:off x="185125" y="560000"/>
            <a:ext cx="10321746" cy="6999998"/>
          </a:xfrm>
          <a:prstGeom prst="rect">
            <a:avLst/>
          </a:prstGeom>
          <a:noFill/>
          <a:ln>
            <a:noFill/>
          </a:ln>
        </p:spPr>
      </p:pic>
      <p:sp>
        <p:nvSpPr>
          <p:cNvPr id="103" name="Google Shape;103;p17"/>
          <p:cNvSpPr txBox="1"/>
          <p:nvPr>
            <p:ph idx="4294967295" type="title"/>
          </p:nvPr>
        </p:nvSpPr>
        <p:spPr>
          <a:xfrm>
            <a:off x="0" y="621675"/>
            <a:ext cx="10692000" cy="516900"/>
          </a:xfrm>
          <a:prstGeom prst="rect">
            <a:avLst/>
          </a:prstGeom>
        </p:spPr>
        <p:txBody>
          <a:bodyPr anchorCtr="0" anchor="t" bIns="0" lIns="0" spcFirstLastPara="1" rIns="0" wrap="square" tIns="0">
            <a:noAutofit/>
          </a:bodyPr>
          <a:lstStyle/>
          <a:p>
            <a:pPr indent="0" lvl="0" marL="0" rtl="0" algn="ctr">
              <a:lnSpc>
                <a:spcPct val="115000"/>
              </a:lnSpc>
              <a:spcBef>
                <a:spcPts val="0"/>
              </a:spcBef>
              <a:spcAft>
                <a:spcPts val="0"/>
              </a:spcAft>
              <a:buClr>
                <a:schemeClr val="dk1"/>
              </a:buClr>
              <a:buSzPts val="1100"/>
              <a:buFont typeface="Arial"/>
              <a:buNone/>
            </a:pPr>
            <a:r>
              <a:rPr b="1" lang="fr" sz="1600">
                <a:latin typeface="Century Gothic"/>
                <a:ea typeface="Century Gothic"/>
                <a:cs typeface="Century Gothic"/>
                <a:sym typeface="Century Gothic"/>
              </a:rPr>
              <a:t>Qu’est-ce qui a été construit par l’humain?</a:t>
            </a:r>
            <a:endParaRPr b="1" sz="1600">
              <a:latin typeface="Century Gothic"/>
              <a:ea typeface="Century Gothic"/>
              <a:cs typeface="Century Gothic"/>
              <a:sym typeface="Century Gothic"/>
            </a:endParaRPr>
          </a:p>
          <a:p>
            <a:pPr indent="0" lvl="0" marL="0" rtl="0" algn="ctr">
              <a:lnSpc>
                <a:spcPct val="115000"/>
              </a:lnSpc>
              <a:spcBef>
                <a:spcPts val="0"/>
              </a:spcBef>
              <a:spcAft>
                <a:spcPts val="0"/>
              </a:spcAft>
              <a:buClr>
                <a:schemeClr val="dk1"/>
              </a:buClr>
              <a:buSzPts val="1100"/>
              <a:buFont typeface="Arial"/>
              <a:buNone/>
            </a:pPr>
            <a:r>
              <a:rPr lang="fr" sz="1200">
                <a:latin typeface="Century Gothic"/>
                <a:ea typeface="Century Gothic"/>
                <a:cs typeface="Century Gothic"/>
                <a:sym typeface="Century Gothic"/>
              </a:rPr>
              <a:t>Colorier tous les éléments construits par l’humain dans </a:t>
            </a:r>
            <a:r>
              <a:rPr lang="fr" sz="1200">
                <a:latin typeface="Century Gothic"/>
                <a:ea typeface="Century Gothic"/>
                <a:cs typeface="Century Gothic"/>
                <a:sym typeface="Century Gothic"/>
              </a:rPr>
              <a:t>l’environnement</a:t>
            </a:r>
            <a:r>
              <a:rPr lang="fr" sz="1200">
                <a:latin typeface="Century Gothic"/>
                <a:ea typeface="Century Gothic"/>
                <a:cs typeface="Century Gothic"/>
                <a:sym typeface="Century Gothic"/>
              </a:rPr>
              <a:t>. </a:t>
            </a:r>
            <a:endParaRPr sz="1200">
              <a:latin typeface="Century Gothic"/>
              <a:ea typeface="Century Gothic"/>
              <a:cs typeface="Century Gothic"/>
              <a:sym typeface="Century Gothic"/>
            </a:endParaRPr>
          </a:p>
        </p:txBody>
      </p:sp>
      <p:sp>
        <p:nvSpPr>
          <p:cNvPr id="104" name="Google Shape;104;p17"/>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p>
            <a:pPr indent="0" lvl="0" marL="0" rtl="0" algn="r">
              <a:spcBef>
                <a:spcPts val="0"/>
              </a:spcBef>
              <a:spcAft>
                <a:spcPts val="0"/>
              </a:spcAft>
              <a:buNone/>
            </a:pPr>
            <a:fld id="{00000000-1234-1234-1234-123412341234}" type="slidenum">
              <a:rPr lang="fr"/>
              <a:t>‹#›</a:t>
            </a:fld>
            <a:endParaRPr/>
          </a:p>
        </p:txBody>
      </p:sp>
      <p:pic>
        <p:nvPicPr>
          <p:cNvPr id="105" name="Google Shape;105;p17"/>
          <p:cNvPicPr preferRelativeResize="0"/>
          <p:nvPr/>
        </p:nvPicPr>
        <p:blipFill rotWithShape="1">
          <a:blip r:embed="rId4">
            <a:alphaModFix/>
          </a:blip>
          <a:srcRect b="0" l="0" r="0" t="0"/>
          <a:stretch/>
        </p:blipFill>
        <p:spPr>
          <a:xfrm>
            <a:off x="9614950" y="93450"/>
            <a:ext cx="757776" cy="75172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pic>
        <p:nvPicPr>
          <p:cNvPr id="110" name="Google Shape;110;p18"/>
          <p:cNvPicPr preferRelativeResize="0"/>
          <p:nvPr/>
        </p:nvPicPr>
        <p:blipFill rotWithShape="1">
          <a:blip r:embed="rId3">
            <a:alphaModFix/>
          </a:blip>
          <a:srcRect b="40328" l="40310" r="33888" t="23126"/>
          <a:stretch/>
        </p:blipFill>
        <p:spPr>
          <a:xfrm>
            <a:off x="2367250" y="3111375"/>
            <a:ext cx="1204200" cy="1205850"/>
          </a:xfrm>
          <a:prstGeom prst="rect">
            <a:avLst/>
          </a:prstGeom>
          <a:noFill/>
          <a:ln>
            <a:noFill/>
          </a:ln>
        </p:spPr>
      </p:pic>
      <p:pic>
        <p:nvPicPr>
          <p:cNvPr id="111" name="Google Shape;111;p18"/>
          <p:cNvPicPr preferRelativeResize="0"/>
          <p:nvPr/>
        </p:nvPicPr>
        <p:blipFill rotWithShape="1">
          <a:blip r:embed="rId4">
            <a:alphaModFix/>
          </a:blip>
          <a:srcRect b="55839" l="14487" r="51558" t="-1658"/>
          <a:stretch/>
        </p:blipFill>
        <p:spPr>
          <a:xfrm>
            <a:off x="2364150" y="5953600"/>
            <a:ext cx="1204200" cy="1148841"/>
          </a:xfrm>
          <a:prstGeom prst="rect">
            <a:avLst/>
          </a:prstGeom>
          <a:noFill/>
          <a:ln>
            <a:noFill/>
          </a:ln>
        </p:spPr>
      </p:pic>
      <p:pic>
        <p:nvPicPr>
          <p:cNvPr id="112" name="Google Shape;112;p18"/>
          <p:cNvPicPr preferRelativeResize="0"/>
          <p:nvPr/>
        </p:nvPicPr>
        <p:blipFill rotWithShape="1">
          <a:blip r:embed="rId5">
            <a:alphaModFix/>
          </a:blip>
          <a:srcRect b="0" l="40362" r="27977" t="61022"/>
          <a:stretch/>
        </p:blipFill>
        <p:spPr>
          <a:xfrm>
            <a:off x="2283675" y="4600825"/>
            <a:ext cx="1292128" cy="1124575"/>
          </a:xfrm>
          <a:prstGeom prst="rect">
            <a:avLst/>
          </a:prstGeom>
          <a:noFill/>
          <a:ln>
            <a:noFill/>
          </a:ln>
        </p:spPr>
      </p:pic>
      <p:pic>
        <p:nvPicPr>
          <p:cNvPr id="113" name="Google Shape;113;p18"/>
          <p:cNvPicPr preferRelativeResize="0"/>
          <p:nvPr/>
        </p:nvPicPr>
        <p:blipFill rotWithShape="1">
          <a:blip r:embed="rId6">
            <a:alphaModFix/>
          </a:blip>
          <a:srcRect b="-3897" l="63649" r="6328" t="65309"/>
          <a:stretch/>
        </p:blipFill>
        <p:spPr>
          <a:xfrm rot="1675191">
            <a:off x="2325163" y="1336881"/>
            <a:ext cx="1734649" cy="1576150"/>
          </a:xfrm>
          <a:prstGeom prst="rect">
            <a:avLst/>
          </a:prstGeom>
          <a:noFill/>
          <a:ln>
            <a:noFill/>
          </a:ln>
        </p:spPr>
      </p:pic>
      <p:pic>
        <p:nvPicPr>
          <p:cNvPr id="114" name="Google Shape;114;p18"/>
          <p:cNvPicPr preferRelativeResize="0"/>
          <p:nvPr/>
        </p:nvPicPr>
        <p:blipFill rotWithShape="1">
          <a:blip r:embed="rId7">
            <a:alphaModFix/>
          </a:blip>
          <a:srcRect b="39369" l="63010" r="8781" t="3934"/>
          <a:stretch/>
        </p:blipFill>
        <p:spPr>
          <a:xfrm>
            <a:off x="382314" y="5846221"/>
            <a:ext cx="1090848" cy="1550006"/>
          </a:xfrm>
          <a:prstGeom prst="rect">
            <a:avLst/>
          </a:prstGeom>
          <a:noFill/>
          <a:ln>
            <a:noFill/>
          </a:ln>
        </p:spPr>
      </p:pic>
      <p:pic>
        <p:nvPicPr>
          <p:cNvPr id="115" name="Google Shape;115;p18"/>
          <p:cNvPicPr preferRelativeResize="0"/>
          <p:nvPr/>
        </p:nvPicPr>
        <p:blipFill rotWithShape="1">
          <a:blip r:embed="rId8">
            <a:alphaModFix/>
          </a:blip>
          <a:srcRect b="23202" l="28224" r="44613" t="39123"/>
          <a:stretch/>
        </p:blipFill>
        <p:spPr>
          <a:xfrm>
            <a:off x="288775" y="1802661"/>
            <a:ext cx="1146827" cy="1124562"/>
          </a:xfrm>
          <a:prstGeom prst="rect">
            <a:avLst/>
          </a:prstGeom>
          <a:noFill/>
          <a:ln>
            <a:noFill/>
          </a:ln>
        </p:spPr>
      </p:pic>
      <p:pic>
        <p:nvPicPr>
          <p:cNvPr id="116" name="Google Shape;116;p18"/>
          <p:cNvPicPr preferRelativeResize="0"/>
          <p:nvPr/>
        </p:nvPicPr>
        <p:blipFill rotWithShape="1">
          <a:blip r:embed="rId9">
            <a:alphaModFix/>
          </a:blip>
          <a:srcRect b="11460" l="78059" r="-1874" t="56282"/>
          <a:stretch/>
        </p:blipFill>
        <p:spPr>
          <a:xfrm>
            <a:off x="294400" y="3076796"/>
            <a:ext cx="1367524" cy="1309465"/>
          </a:xfrm>
          <a:prstGeom prst="rect">
            <a:avLst/>
          </a:prstGeom>
          <a:noFill/>
          <a:ln>
            <a:noFill/>
          </a:ln>
        </p:spPr>
      </p:pic>
      <p:pic>
        <p:nvPicPr>
          <p:cNvPr id="117" name="Google Shape;117;p18"/>
          <p:cNvPicPr preferRelativeResize="0"/>
          <p:nvPr/>
        </p:nvPicPr>
        <p:blipFill rotWithShape="1">
          <a:blip r:embed="rId10">
            <a:alphaModFix/>
          </a:blip>
          <a:srcRect b="17802" l="-1227" r="64575" t="33809"/>
          <a:stretch/>
        </p:blipFill>
        <p:spPr>
          <a:xfrm>
            <a:off x="332112" y="4325175"/>
            <a:ext cx="1292128" cy="1205850"/>
          </a:xfrm>
          <a:prstGeom prst="rect">
            <a:avLst/>
          </a:prstGeom>
          <a:noFill/>
          <a:ln>
            <a:noFill/>
          </a:ln>
        </p:spPr>
      </p:pic>
      <p:sp>
        <p:nvSpPr>
          <p:cNvPr id="118" name="Google Shape;118;p18"/>
          <p:cNvSpPr txBox="1"/>
          <p:nvPr>
            <p:ph idx="4294967295" type="title"/>
          </p:nvPr>
        </p:nvSpPr>
        <p:spPr>
          <a:xfrm>
            <a:off x="1308500" y="579600"/>
            <a:ext cx="7359300" cy="452400"/>
          </a:xfrm>
          <a:prstGeom prst="rect">
            <a:avLst/>
          </a:prstGeom>
        </p:spPr>
        <p:txBody>
          <a:bodyPr anchorCtr="0" anchor="t" bIns="0" lIns="0" spcFirstLastPara="1" rIns="0" wrap="square" tIns="0">
            <a:noAutofit/>
          </a:bodyPr>
          <a:lstStyle/>
          <a:p>
            <a:pPr indent="0" lvl="0" marL="0" rtl="0" algn="ctr">
              <a:lnSpc>
                <a:spcPct val="115000"/>
              </a:lnSpc>
              <a:spcBef>
                <a:spcPts val="0"/>
              </a:spcBef>
              <a:spcAft>
                <a:spcPts val="0"/>
              </a:spcAft>
              <a:buClr>
                <a:schemeClr val="dk1"/>
              </a:buClr>
              <a:buSzPts val="1100"/>
              <a:buFont typeface="Arial"/>
              <a:buNone/>
            </a:pPr>
            <a:r>
              <a:rPr b="1" lang="fr" sz="1600">
                <a:solidFill>
                  <a:srgbClr val="000000"/>
                </a:solidFill>
                <a:latin typeface="Century Gothic"/>
                <a:ea typeface="Century Gothic"/>
                <a:cs typeface="Century Gothic"/>
                <a:sym typeface="Century Gothic"/>
              </a:rPr>
              <a:t>Comment sont fabriqués nos objets du quotidien ?</a:t>
            </a:r>
            <a:endParaRPr b="1" sz="1600">
              <a:solidFill>
                <a:srgbClr val="000000"/>
              </a:solidFill>
              <a:latin typeface="Century Gothic"/>
              <a:ea typeface="Century Gothic"/>
              <a:cs typeface="Century Gothic"/>
              <a:sym typeface="Century Gothic"/>
            </a:endParaRPr>
          </a:p>
          <a:p>
            <a:pPr indent="0" lvl="0" marL="0" rtl="0" algn="ctr">
              <a:lnSpc>
                <a:spcPct val="115000"/>
              </a:lnSpc>
              <a:spcBef>
                <a:spcPts val="0"/>
              </a:spcBef>
              <a:spcAft>
                <a:spcPts val="0"/>
              </a:spcAft>
              <a:buClr>
                <a:schemeClr val="dk1"/>
              </a:buClr>
              <a:buSzPts val="1100"/>
              <a:buFont typeface="Arial"/>
              <a:buNone/>
            </a:pPr>
            <a:r>
              <a:rPr lang="fr" sz="1200">
                <a:solidFill>
                  <a:srgbClr val="000000"/>
                </a:solidFill>
                <a:latin typeface="Century Gothic"/>
                <a:ea typeface="Century Gothic"/>
                <a:cs typeface="Century Gothic"/>
                <a:sym typeface="Century Gothic"/>
              </a:rPr>
              <a:t>Relier les images correspondantes et écrire leurs noms.</a:t>
            </a:r>
            <a:endParaRPr sz="1200">
              <a:solidFill>
                <a:srgbClr val="000000"/>
              </a:solidFill>
              <a:latin typeface="Century Gothic"/>
              <a:ea typeface="Century Gothic"/>
              <a:cs typeface="Century Gothic"/>
              <a:sym typeface="Century Gothic"/>
            </a:endParaRPr>
          </a:p>
        </p:txBody>
      </p:sp>
      <p:pic>
        <p:nvPicPr>
          <p:cNvPr id="119" name="Google Shape;119;p18"/>
          <p:cNvPicPr preferRelativeResize="0"/>
          <p:nvPr/>
        </p:nvPicPr>
        <p:blipFill rotWithShape="1">
          <a:blip r:embed="rId11">
            <a:alphaModFix/>
          </a:blip>
          <a:srcRect b="56136" l="18695" r="49536" t="-1675"/>
          <a:stretch/>
        </p:blipFill>
        <p:spPr>
          <a:xfrm>
            <a:off x="4460063" y="5966500"/>
            <a:ext cx="1292128" cy="1309452"/>
          </a:xfrm>
          <a:prstGeom prst="rect">
            <a:avLst/>
          </a:prstGeom>
          <a:noFill/>
          <a:ln>
            <a:noFill/>
          </a:ln>
        </p:spPr>
      </p:pic>
      <p:pic>
        <p:nvPicPr>
          <p:cNvPr id="120" name="Google Shape;120;p18"/>
          <p:cNvPicPr preferRelativeResize="0"/>
          <p:nvPr/>
        </p:nvPicPr>
        <p:blipFill rotWithShape="1">
          <a:blip r:embed="rId12">
            <a:alphaModFix/>
          </a:blip>
          <a:srcRect b="68617" l="51571" r="24056" t="0"/>
          <a:stretch/>
        </p:blipFill>
        <p:spPr>
          <a:xfrm>
            <a:off x="4503550" y="3161602"/>
            <a:ext cx="1204200" cy="1096272"/>
          </a:xfrm>
          <a:prstGeom prst="rect">
            <a:avLst/>
          </a:prstGeom>
          <a:noFill/>
          <a:ln>
            <a:noFill/>
          </a:ln>
        </p:spPr>
      </p:pic>
      <p:pic>
        <p:nvPicPr>
          <p:cNvPr id="121" name="Google Shape;121;p18"/>
          <p:cNvPicPr preferRelativeResize="0"/>
          <p:nvPr/>
        </p:nvPicPr>
        <p:blipFill rotWithShape="1">
          <a:blip r:embed="rId13">
            <a:alphaModFix/>
          </a:blip>
          <a:srcRect b="11159" l="1533" r="67481" t="45602"/>
          <a:stretch/>
        </p:blipFill>
        <p:spPr>
          <a:xfrm>
            <a:off x="6719838" y="1706700"/>
            <a:ext cx="1292128" cy="1274726"/>
          </a:xfrm>
          <a:prstGeom prst="rect">
            <a:avLst/>
          </a:prstGeom>
          <a:noFill/>
          <a:ln>
            <a:noFill/>
          </a:ln>
        </p:spPr>
      </p:pic>
      <p:pic>
        <p:nvPicPr>
          <p:cNvPr id="122" name="Google Shape;122;p18"/>
          <p:cNvPicPr preferRelativeResize="0"/>
          <p:nvPr/>
        </p:nvPicPr>
        <p:blipFill rotWithShape="1">
          <a:blip r:embed="rId14">
            <a:alphaModFix/>
          </a:blip>
          <a:srcRect b="1128" l="-2025" r="77590" t="77202"/>
          <a:stretch/>
        </p:blipFill>
        <p:spPr>
          <a:xfrm>
            <a:off x="9053590" y="6181436"/>
            <a:ext cx="1403139" cy="879600"/>
          </a:xfrm>
          <a:prstGeom prst="rect">
            <a:avLst/>
          </a:prstGeom>
          <a:noFill/>
          <a:ln>
            <a:noFill/>
          </a:ln>
        </p:spPr>
      </p:pic>
      <p:pic>
        <p:nvPicPr>
          <p:cNvPr id="123" name="Google Shape;123;p18"/>
          <p:cNvPicPr preferRelativeResize="0"/>
          <p:nvPr/>
        </p:nvPicPr>
        <p:blipFill rotWithShape="1">
          <a:blip r:embed="rId15">
            <a:alphaModFix/>
          </a:blip>
          <a:srcRect b="34339" l="27199" r="47411" t="30527"/>
          <a:stretch/>
        </p:blipFill>
        <p:spPr>
          <a:xfrm>
            <a:off x="8982075" y="1688275"/>
            <a:ext cx="1546204" cy="1512608"/>
          </a:xfrm>
          <a:prstGeom prst="rect">
            <a:avLst/>
          </a:prstGeom>
          <a:noFill/>
          <a:ln>
            <a:noFill/>
          </a:ln>
        </p:spPr>
      </p:pic>
      <p:pic>
        <p:nvPicPr>
          <p:cNvPr id="124" name="Google Shape;124;p18"/>
          <p:cNvPicPr preferRelativeResize="0"/>
          <p:nvPr/>
        </p:nvPicPr>
        <p:blipFill rotWithShape="1">
          <a:blip r:embed="rId16">
            <a:alphaModFix/>
          </a:blip>
          <a:srcRect b="0" l="30369" r="45398" t="55235"/>
          <a:stretch/>
        </p:blipFill>
        <p:spPr>
          <a:xfrm>
            <a:off x="6792390" y="4562204"/>
            <a:ext cx="1075623" cy="1404759"/>
          </a:xfrm>
          <a:prstGeom prst="rect">
            <a:avLst/>
          </a:prstGeom>
          <a:noFill/>
          <a:ln>
            <a:noFill/>
          </a:ln>
        </p:spPr>
      </p:pic>
      <p:pic>
        <p:nvPicPr>
          <p:cNvPr id="125" name="Google Shape;125;p18"/>
          <p:cNvPicPr preferRelativeResize="0"/>
          <p:nvPr/>
        </p:nvPicPr>
        <p:blipFill rotWithShape="1">
          <a:blip r:embed="rId17">
            <a:alphaModFix/>
          </a:blip>
          <a:srcRect b="63086" l="2103" r="72144" t="0"/>
          <a:stretch/>
        </p:blipFill>
        <p:spPr>
          <a:xfrm>
            <a:off x="6726150" y="3070475"/>
            <a:ext cx="1292154" cy="1309452"/>
          </a:xfrm>
          <a:prstGeom prst="rect">
            <a:avLst/>
          </a:prstGeom>
          <a:noFill/>
          <a:ln>
            <a:noFill/>
          </a:ln>
        </p:spPr>
      </p:pic>
      <p:pic>
        <p:nvPicPr>
          <p:cNvPr id="126" name="Google Shape;126;p18"/>
          <p:cNvPicPr preferRelativeResize="0"/>
          <p:nvPr/>
        </p:nvPicPr>
        <p:blipFill rotWithShape="1">
          <a:blip r:embed="rId18">
            <a:alphaModFix/>
          </a:blip>
          <a:srcRect b="52493" l="43526" r="34226" t="24383"/>
          <a:stretch/>
        </p:blipFill>
        <p:spPr>
          <a:xfrm>
            <a:off x="4355305" y="4839614"/>
            <a:ext cx="1367524" cy="1004865"/>
          </a:xfrm>
          <a:prstGeom prst="rect">
            <a:avLst/>
          </a:prstGeom>
          <a:noFill/>
          <a:ln>
            <a:noFill/>
          </a:ln>
        </p:spPr>
      </p:pic>
      <p:pic>
        <p:nvPicPr>
          <p:cNvPr id="127" name="Google Shape;127;p18"/>
          <p:cNvPicPr preferRelativeResize="0"/>
          <p:nvPr/>
        </p:nvPicPr>
        <p:blipFill rotWithShape="1">
          <a:blip r:embed="rId19">
            <a:alphaModFix/>
          </a:blip>
          <a:srcRect b="70407" l="70804" r="1815" t="2932"/>
          <a:stretch/>
        </p:blipFill>
        <p:spPr>
          <a:xfrm>
            <a:off x="4453989" y="1889072"/>
            <a:ext cx="1146844" cy="789471"/>
          </a:xfrm>
          <a:prstGeom prst="rect">
            <a:avLst/>
          </a:prstGeom>
          <a:noFill/>
          <a:ln>
            <a:noFill/>
          </a:ln>
        </p:spPr>
      </p:pic>
      <p:pic>
        <p:nvPicPr>
          <p:cNvPr id="128" name="Google Shape;128;p18"/>
          <p:cNvPicPr preferRelativeResize="0"/>
          <p:nvPr/>
        </p:nvPicPr>
        <p:blipFill rotWithShape="1">
          <a:blip r:embed="rId20">
            <a:alphaModFix/>
          </a:blip>
          <a:srcRect b="8289" l="47509" r="25898" t="53599"/>
          <a:stretch/>
        </p:blipFill>
        <p:spPr>
          <a:xfrm>
            <a:off x="9151250" y="3218700"/>
            <a:ext cx="1292400" cy="1309452"/>
          </a:xfrm>
          <a:prstGeom prst="rect">
            <a:avLst/>
          </a:prstGeom>
          <a:noFill/>
          <a:ln>
            <a:noFill/>
          </a:ln>
        </p:spPr>
      </p:pic>
      <p:pic>
        <p:nvPicPr>
          <p:cNvPr id="129" name="Google Shape;129;p18"/>
          <p:cNvPicPr preferRelativeResize="0"/>
          <p:nvPr/>
        </p:nvPicPr>
        <p:blipFill rotWithShape="1">
          <a:blip r:embed="rId21">
            <a:alphaModFix/>
          </a:blip>
          <a:srcRect b="35207" l="51015" r="738" t="21928"/>
          <a:stretch/>
        </p:blipFill>
        <p:spPr>
          <a:xfrm>
            <a:off x="6402750" y="6033174"/>
            <a:ext cx="1854899" cy="1165073"/>
          </a:xfrm>
          <a:prstGeom prst="rect">
            <a:avLst/>
          </a:prstGeom>
          <a:noFill/>
          <a:ln>
            <a:noFill/>
          </a:ln>
        </p:spPr>
      </p:pic>
      <p:pic>
        <p:nvPicPr>
          <p:cNvPr id="130" name="Google Shape;130;p18"/>
          <p:cNvPicPr preferRelativeResize="0"/>
          <p:nvPr/>
        </p:nvPicPr>
        <p:blipFill rotWithShape="1">
          <a:blip r:embed="rId22">
            <a:alphaModFix/>
          </a:blip>
          <a:srcRect b="3133" l="70089" r="1288" t="66477"/>
          <a:stretch/>
        </p:blipFill>
        <p:spPr>
          <a:xfrm>
            <a:off x="9026250" y="4616016"/>
            <a:ext cx="1457828" cy="1094176"/>
          </a:xfrm>
          <a:prstGeom prst="rect">
            <a:avLst/>
          </a:prstGeom>
          <a:noFill/>
          <a:ln>
            <a:noFill/>
          </a:ln>
        </p:spPr>
      </p:pic>
      <p:sp>
        <p:nvSpPr>
          <p:cNvPr id="131" name="Google Shape;131;p18"/>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p>
            <a:pPr indent="0" lvl="0" marL="0" rtl="0" algn="r">
              <a:spcBef>
                <a:spcPts val="0"/>
              </a:spcBef>
              <a:spcAft>
                <a:spcPts val="0"/>
              </a:spcAft>
              <a:buNone/>
            </a:pPr>
            <a:fld id="{00000000-1234-1234-1234-123412341234}" type="slidenum">
              <a:rPr b="0" lang="fr" sz="1300">
                <a:solidFill>
                  <a:schemeClr val="dk2"/>
                </a:solidFill>
                <a:latin typeface="Arial"/>
                <a:ea typeface="Arial"/>
                <a:cs typeface="Arial"/>
                <a:sym typeface="Arial"/>
              </a:rPr>
              <a:t>‹#›</a:t>
            </a:fld>
            <a:endParaRPr b="0" sz="1300">
              <a:solidFill>
                <a:schemeClr val="dk2"/>
              </a:solidFill>
              <a:latin typeface="Arial"/>
              <a:ea typeface="Arial"/>
              <a:cs typeface="Arial"/>
              <a:sym typeface="Arial"/>
            </a:endParaRPr>
          </a:p>
        </p:txBody>
      </p:sp>
      <p:pic>
        <p:nvPicPr>
          <p:cNvPr id="132" name="Google Shape;132;p18"/>
          <p:cNvPicPr preferRelativeResize="0"/>
          <p:nvPr/>
        </p:nvPicPr>
        <p:blipFill rotWithShape="1">
          <a:blip r:embed="rId23">
            <a:alphaModFix/>
          </a:blip>
          <a:srcRect b="51388" l="33310" r="30292" t="36830"/>
          <a:stretch/>
        </p:blipFill>
        <p:spPr>
          <a:xfrm rot="16">
            <a:off x="2236525" y="1330789"/>
            <a:ext cx="1854899" cy="424471"/>
          </a:xfrm>
          <a:prstGeom prst="rect">
            <a:avLst/>
          </a:prstGeom>
          <a:noFill/>
          <a:ln>
            <a:noFill/>
          </a:ln>
        </p:spPr>
      </p:pic>
      <p:pic>
        <p:nvPicPr>
          <p:cNvPr id="133" name="Google Shape;133;p18"/>
          <p:cNvPicPr preferRelativeResize="0"/>
          <p:nvPr/>
        </p:nvPicPr>
        <p:blipFill rotWithShape="1">
          <a:blip r:embed="rId24">
            <a:alphaModFix/>
          </a:blip>
          <a:srcRect b="75128" l="1379" r="61042" t="12706"/>
          <a:stretch/>
        </p:blipFill>
        <p:spPr>
          <a:xfrm rot="15">
            <a:off x="138675" y="1316829"/>
            <a:ext cx="1976925" cy="452389"/>
          </a:xfrm>
          <a:prstGeom prst="rect">
            <a:avLst/>
          </a:prstGeom>
          <a:noFill/>
          <a:ln>
            <a:noFill/>
          </a:ln>
        </p:spPr>
      </p:pic>
      <p:pic>
        <p:nvPicPr>
          <p:cNvPr id="134" name="Google Shape;134;p18"/>
          <p:cNvPicPr preferRelativeResize="0"/>
          <p:nvPr/>
        </p:nvPicPr>
        <p:blipFill rotWithShape="1">
          <a:blip r:embed="rId25">
            <a:alphaModFix/>
          </a:blip>
          <a:srcRect b="76327" l="63873" r="-1298" t="11558"/>
          <a:stretch/>
        </p:blipFill>
        <p:spPr>
          <a:xfrm>
            <a:off x="4120612" y="1316829"/>
            <a:ext cx="1976925" cy="452389"/>
          </a:xfrm>
          <a:prstGeom prst="rect">
            <a:avLst/>
          </a:prstGeom>
          <a:noFill/>
          <a:ln>
            <a:noFill/>
          </a:ln>
        </p:spPr>
      </p:pic>
      <p:pic>
        <p:nvPicPr>
          <p:cNvPr id="135" name="Google Shape;135;p18"/>
          <p:cNvPicPr preferRelativeResize="0"/>
          <p:nvPr/>
        </p:nvPicPr>
        <p:blipFill rotWithShape="1">
          <a:blip r:embed="rId26">
            <a:alphaModFix/>
          </a:blip>
          <a:srcRect b="28595" l="56388" r="5183" t="58966"/>
          <a:stretch/>
        </p:blipFill>
        <p:spPr>
          <a:xfrm rot="15">
            <a:off x="6425612" y="1316829"/>
            <a:ext cx="1976925" cy="452389"/>
          </a:xfrm>
          <a:prstGeom prst="rect">
            <a:avLst/>
          </a:prstGeom>
          <a:noFill/>
          <a:ln>
            <a:noFill/>
          </a:ln>
        </p:spPr>
      </p:pic>
      <p:pic>
        <p:nvPicPr>
          <p:cNvPr id="136" name="Google Shape;136;p18"/>
          <p:cNvPicPr preferRelativeResize="0"/>
          <p:nvPr/>
        </p:nvPicPr>
        <p:blipFill rotWithShape="1">
          <a:blip r:embed="rId27">
            <a:alphaModFix/>
          </a:blip>
          <a:srcRect b="29239" l="16473" r="44990" t="58286"/>
          <a:stretch/>
        </p:blipFill>
        <p:spPr>
          <a:xfrm rot="15">
            <a:off x="8466725" y="1316829"/>
            <a:ext cx="1976925" cy="452389"/>
          </a:xfrm>
          <a:prstGeom prst="rect">
            <a:avLst/>
          </a:prstGeom>
          <a:noFill/>
          <a:ln>
            <a:noFill/>
          </a:ln>
        </p:spPr>
      </p:pic>
      <p:pic>
        <p:nvPicPr>
          <p:cNvPr id="137" name="Google Shape;137;p18"/>
          <p:cNvPicPr preferRelativeResize="0"/>
          <p:nvPr/>
        </p:nvPicPr>
        <p:blipFill rotWithShape="1">
          <a:blip r:embed="rId28">
            <a:alphaModFix/>
          </a:blip>
          <a:srcRect b="66099" l="42308" r="35433" t="2977"/>
          <a:stretch/>
        </p:blipFill>
        <p:spPr>
          <a:xfrm rot="734677">
            <a:off x="1326830" y="2403137"/>
            <a:ext cx="1392295" cy="1367447"/>
          </a:xfrm>
          <a:prstGeom prst="rect">
            <a:avLst/>
          </a:prstGeom>
          <a:noFill/>
          <a:ln>
            <a:noFill/>
          </a:ln>
        </p:spPr>
      </p:pic>
      <p:sp>
        <p:nvSpPr>
          <p:cNvPr id="138" name="Google Shape;138;p18"/>
          <p:cNvSpPr/>
          <p:nvPr/>
        </p:nvSpPr>
        <p:spPr>
          <a:xfrm>
            <a:off x="1509825" y="2309575"/>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18"/>
          <p:cNvSpPr/>
          <p:nvPr/>
        </p:nvSpPr>
        <p:spPr>
          <a:xfrm>
            <a:off x="1509825" y="3746400"/>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18"/>
          <p:cNvSpPr/>
          <p:nvPr/>
        </p:nvSpPr>
        <p:spPr>
          <a:xfrm>
            <a:off x="1509825" y="4894500"/>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18"/>
          <p:cNvSpPr/>
          <p:nvPr/>
        </p:nvSpPr>
        <p:spPr>
          <a:xfrm>
            <a:off x="1509825" y="6587625"/>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18"/>
          <p:cNvSpPr/>
          <p:nvPr/>
        </p:nvSpPr>
        <p:spPr>
          <a:xfrm>
            <a:off x="2261600" y="6587625"/>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18"/>
          <p:cNvSpPr/>
          <p:nvPr/>
        </p:nvSpPr>
        <p:spPr>
          <a:xfrm>
            <a:off x="2261600" y="4894500"/>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18"/>
          <p:cNvSpPr/>
          <p:nvPr/>
        </p:nvSpPr>
        <p:spPr>
          <a:xfrm>
            <a:off x="2261600" y="3746400"/>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8"/>
          <p:cNvSpPr/>
          <p:nvPr/>
        </p:nvSpPr>
        <p:spPr>
          <a:xfrm>
            <a:off x="2261600" y="2309575"/>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8"/>
          <p:cNvSpPr/>
          <p:nvPr/>
        </p:nvSpPr>
        <p:spPr>
          <a:xfrm>
            <a:off x="3690650" y="2309575"/>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8"/>
          <p:cNvSpPr/>
          <p:nvPr/>
        </p:nvSpPr>
        <p:spPr>
          <a:xfrm>
            <a:off x="3690650" y="3746400"/>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18"/>
          <p:cNvSpPr/>
          <p:nvPr/>
        </p:nvSpPr>
        <p:spPr>
          <a:xfrm>
            <a:off x="3690650" y="4894500"/>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8"/>
          <p:cNvSpPr/>
          <p:nvPr/>
        </p:nvSpPr>
        <p:spPr>
          <a:xfrm>
            <a:off x="3690650" y="6587625"/>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8"/>
          <p:cNvSpPr/>
          <p:nvPr/>
        </p:nvSpPr>
        <p:spPr>
          <a:xfrm>
            <a:off x="4321500" y="6587625"/>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8"/>
          <p:cNvSpPr/>
          <p:nvPr/>
        </p:nvSpPr>
        <p:spPr>
          <a:xfrm>
            <a:off x="4321500" y="4894500"/>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8"/>
          <p:cNvSpPr/>
          <p:nvPr/>
        </p:nvSpPr>
        <p:spPr>
          <a:xfrm>
            <a:off x="4321500" y="3746400"/>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8"/>
          <p:cNvSpPr/>
          <p:nvPr/>
        </p:nvSpPr>
        <p:spPr>
          <a:xfrm>
            <a:off x="4321500" y="2309575"/>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18"/>
          <p:cNvSpPr/>
          <p:nvPr/>
        </p:nvSpPr>
        <p:spPr>
          <a:xfrm>
            <a:off x="5823538" y="2309575"/>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8"/>
          <p:cNvSpPr/>
          <p:nvPr/>
        </p:nvSpPr>
        <p:spPr>
          <a:xfrm>
            <a:off x="5823538" y="3746400"/>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8"/>
          <p:cNvSpPr/>
          <p:nvPr/>
        </p:nvSpPr>
        <p:spPr>
          <a:xfrm>
            <a:off x="5823538" y="4894500"/>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8"/>
          <p:cNvSpPr/>
          <p:nvPr/>
        </p:nvSpPr>
        <p:spPr>
          <a:xfrm>
            <a:off x="5823538" y="6587625"/>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8"/>
          <p:cNvSpPr/>
          <p:nvPr/>
        </p:nvSpPr>
        <p:spPr>
          <a:xfrm>
            <a:off x="6479450" y="6587625"/>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18"/>
          <p:cNvSpPr/>
          <p:nvPr/>
        </p:nvSpPr>
        <p:spPr>
          <a:xfrm>
            <a:off x="6479450" y="4894500"/>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18"/>
          <p:cNvSpPr/>
          <p:nvPr/>
        </p:nvSpPr>
        <p:spPr>
          <a:xfrm>
            <a:off x="6479450" y="3746400"/>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8"/>
          <p:cNvSpPr/>
          <p:nvPr/>
        </p:nvSpPr>
        <p:spPr>
          <a:xfrm>
            <a:off x="6479450" y="2309575"/>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8"/>
          <p:cNvSpPr/>
          <p:nvPr/>
        </p:nvSpPr>
        <p:spPr>
          <a:xfrm>
            <a:off x="8197825" y="2309575"/>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18"/>
          <p:cNvSpPr/>
          <p:nvPr/>
        </p:nvSpPr>
        <p:spPr>
          <a:xfrm>
            <a:off x="8197825" y="3746400"/>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18"/>
          <p:cNvSpPr/>
          <p:nvPr/>
        </p:nvSpPr>
        <p:spPr>
          <a:xfrm>
            <a:off x="8197825" y="4894500"/>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8"/>
          <p:cNvSpPr/>
          <p:nvPr/>
        </p:nvSpPr>
        <p:spPr>
          <a:xfrm>
            <a:off x="8197825" y="6587625"/>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8"/>
          <p:cNvSpPr/>
          <p:nvPr/>
        </p:nvSpPr>
        <p:spPr>
          <a:xfrm>
            <a:off x="8828675" y="6587625"/>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8"/>
          <p:cNvSpPr/>
          <p:nvPr/>
        </p:nvSpPr>
        <p:spPr>
          <a:xfrm>
            <a:off x="8828675" y="4894500"/>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8"/>
          <p:cNvSpPr/>
          <p:nvPr/>
        </p:nvSpPr>
        <p:spPr>
          <a:xfrm>
            <a:off x="8828675" y="3746400"/>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18"/>
          <p:cNvSpPr/>
          <p:nvPr/>
        </p:nvSpPr>
        <p:spPr>
          <a:xfrm>
            <a:off x="8828675" y="2309575"/>
            <a:ext cx="67200" cy="672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70" name="Google Shape;170;p18"/>
          <p:cNvPicPr preferRelativeResize="0"/>
          <p:nvPr/>
        </p:nvPicPr>
        <p:blipFill rotWithShape="1">
          <a:blip r:embed="rId29">
            <a:alphaModFix/>
          </a:blip>
          <a:srcRect b="81310" l="4178" r="87757" t="13073"/>
          <a:stretch/>
        </p:blipFill>
        <p:spPr>
          <a:xfrm>
            <a:off x="599825" y="5531025"/>
            <a:ext cx="524735" cy="258323"/>
          </a:xfrm>
          <a:prstGeom prst="rect">
            <a:avLst/>
          </a:prstGeom>
          <a:noFill/>
          <a:ln>
            <a:noFill/>
          </a:ln>
        </p:spPr>
      </p:pic>
      <p:pic>
        <p:nvPicPr>
          <p:cNvPr id="171" name="Google Shape;171;p18"/>
          <p:cNvPicPr preferRelativeResize="0"/>
          <p:nvPr/>
        </p:nvPicPr>
        <p:blipFill rotWithShape="1">
          <a:blip r:embed="rId30">
            <a:alphaModFix/>
          </a:blip>
          <a:srcRect b="79871" l="34682" r="48365" t="8324"/>
          <a:stretch/>
        </p:blipFill>
        <p:spPr>
          <a:xfrm>
            <a:off x="7000676" y="6971729"/>
            <a:ext cx="862301" cy="424502"/>
          </a:xfrm>
          <a:prstGeom prst="rect">
            <a:avLst/>
          </a:prstGeom>
          <a:noFill/>
          <a:ln>
            <a:noFill/>
          </a:ln>
        </p:spPr>
      </p:pic>
      <p:pic>
        <p:nvPicPr>
          <p:cNvPr id="172" name="Google Shape;172;p18"/>
          <p:cNvPicPr preferRelativeResize="0"/>
          <p:nvPr/>
        </p:nvPicPr>
        <p:blipFill rotWithShape="1">
          <a:blip r:embed="rId31">
            <a:alphaModFix/>
          </a:blip>
          <a:srcRect b="40424" l="-3261" r="91842" t="49886"/>
          <a:stretch/>
        </p:blipFill>
        <p:spPr>
          <a:xfrm>
            <a:off x="4652699" y="2583200"/>
            <a:ext cx="862301" cy="517260"/>
          </a:xfrm>
          <a:prstGeom prst="rect">
            <a:avLst/>
          </a:prstGeom>
          <a:noFill/>
          <a:ln>
            <a:noFill/>
          </a:ln>
        </p:spPr>
      </p:pic>
      <p:pic>
        <p:nvPicPr>
          <p:cNvPr id="173" name="Google Shape;173;p18"/>
          <p:cNvPicPr preferRelativeResize="0"/>
          <p:nvPr/>
        </p:nvPicPr>
        <p:blipFill rotWithShape="1">
          <a:blip r:embed="rId32">
            <a:alphaModFix/>
          </a:blip>
          <a:srcRect b="43401" l="24606" r="66872" t="49367"/>
          <a:stretch/>
        </p:blipFill>
        <p:spPr>
          <a:xfrm>
            <a:off x="2761325" y="4022575"/>
            <a:ext cx="862301" cy="51726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id="178" name="Google Shape;178;p19"/>
          <p:cNvPicPr preferRelativeResize="0"/>
          <p:nvPr/>
        </p:nvPicPr>
        <p:blipFill rotWithShape="1">
          <a:blip r:embed="rId3">
            <a:alphaModFix/>
          </a:blip>
          <a:srcRect b="14545" l="3427" r="2676" t="15086"/>
          <a:stretch/>
        </p:blipFill>
        <p:spPr>
          <a:xfrm>
            <a:off x="964225" y="1682275"/>
            <a:ext cx="8421673" cy="4462152"/>
          </a:xfrm>
          <a:prstGeom prst="rect">
            <a:avLst/>
          </a:prstGeom>
          <a:noFill/>
          <a:ln>
            <a:noFill/>
          </a:ln>
        </p:spPr>
      </p:pic>
      <p:pic>
        <p:nvPicPr>
          <p:cNvPr id="179" name="Google Shape;179;p19"/>
          <p:cNvPicPr preferRelativeResize="0"/>
          <p:nvPr/>
        </p:nvPicPr>
        <p:blipFill rotWithShape="1">
          <a:blip r:embed="rId4">
            <a:alphaModFix/>
          </a:blip>
          <a:srcRect b="30298" l="25109" r="30395" t="26243"/>
          <a:stretch/>
        </p:blipFill>
        <p:spPr>
          <a:xfrm>
            <a:off x="3398788" y="2545204"/>
            <a:ext cx="3108027" cy="2146037"/>
          </a:xfrm>
          <a:prstGeom prst="rect">
            <a:avLst/>
          </a:prstGeom>
          <a:noFill/>
          <a:ln>
            <a:noFill/>
          </a:ln>
        </p:spPr>
      </p:pic>
      <p:sp>
        <p:nvSpPr>
          <p:cNvPr id="180" name="Google Shape;180;p19"/>
          <p:cNvSpPr txBox="1"/>
          <p:nvPr>
            <p:ph idx="4294967295" type="title"/>
          </p:nvPr>
        </p:nvSpPr>
        <p:spPr>
          <a:xfrm>
            <a:off x="26250" y="475500"/>
            <a:ext cx="10639500" cy="952200"/>
          </a:xfrm>
          <a:prstGeom prst="rect">
            <a:avLst/>
          </a:prstGeom>
        </p:spPr>
        <p:txBody>
          <a:bodyPr anchorCtr="0" anchor="t" bIns="116050" lIns="116050" spcFirstLastPara="1" rIns="116050" wrap="square" tIns="116050">
            <a:noAutofit/>
          </a:bodyPr>
          <a:lstStyle/>
          <a:p>
            <a:pPr indent="0" lvl="0" marL="0" rtl="0" algn="ctr">
              <a:lnSpc>
                <a:spcPct val="115000"/>
              </a:lnSpc>
              <a:spcBef>
                <a:spcPts val="0"/>
              </a:spcBef>
              <a:spcAft>
                <a:spcPts val="0"/>
              </a:spcAft>
              <a:buClr>
                <a:schemeClr val="dk1"/>
              </a:buClr>
              <a:buSzPts val="1100"/>
              <a:buFont typeface="Arial"/>
              <a:buNone/>
            </a:pPr>
            <a:r>
              <a:rPr b="1" lang="fr" sz="1600">
                <a:solidFill>
                  <a:srgbClr val="000000"/>
                </a:solidFill>
                <a:latin typeface="Century Gothic"/>
                <a:ea typeface="Century Gothic"/>
                <a:cs typeface="Century Gothic"/>
                <a:sym typeface="Century Gothic"/>
              </a:rPr>
              <a:t>D'où</a:t>
            </a:r>
            <a:r>
              <a:rPr b="1" lang="fr" sz="1600">
                <a:solidFill>
                  <a:srgbClr val="000000"/>
                </a:solidFill>
                <a:latin typeface="Century Gothic"/>
                <a:ea typeface="Century Gothic"/>
                <a:cs typeface="Century Gothic"/>
                <a:sym typeface="Century Gothic"/>
              </a:rPr>
              <a:t> proviennent ces fruits et ces graines</a:t>
            </a:r>
            <a:r>
              <a:rPr b="1" lang="fr" sz="1600">
                <a:solidFill>
                  <a:srgbClr val="000000"/>
                </a:solidFill>
                <a:latin typeface="Century Gothic"/>
                <a:ea typeface="Century Gothic"/>
                <a:cs typeface="Century Gothic"/>
                <a:sym typeface="Century Gothic"/>
              </a:rPr>
              <a:t>?</a:t>
            </a:r>
            <a:endParaRPr b="1" sz="1600">
              <a:solidFill>
                <a:srgbClr val="000000"/>
              </a:solidFill>
              <a:latin typeface="Century Gothic"/>
              <a:ea typeface="Century Gothic"/>
              <a:cs typeface="Century Gothic"/>
              <a:sym typeface="Century Gothic"/>
            </a:endParaRPr>
          </a:p>
          <a:p>
            <a:pPr indent="0" lvl="0" marL="0" rtl="0" algn="ctr">
              <a:lnSpc>
                <a:spcPct val="115000"/>
              </a:lnSpc>
              <a:spcBef>
                <a:spcPts val="0"/>
              </a:spcBef>
              <a:spcAft>
                <a:spcPts val="0"/>
              </a:spcAft>
              <a:buClr>
                <a:schemeClr val="dk1"/>
              </a:buClr>
              <a:buSzPts val="1100"/>
              <a:buFont typeface="Arial"/>
              <a:buNone/>
            </a:pPr>
            <a:r>
              <a:rPr lang="fr" sz="1200">
                <a:solidFill>
                  <a:srgbClr val="000000"/>
                </a:solidFill>
                <a:latin typeface="Century Gothic"/>
                <a:ea typeface="Century Gothic"/>
                <a:cs typeface="Century Gothic"/>
                <a:sym typeface="Century Gothic"/>
              </a:rPr>
              <a:t>Relier les fruits et les graines au continent d’où ils proviennent (Amérique du Sud, Afrique ou Asie)</a:t>
            </a:r>
            <a:endParaRPr sz="1200">
              <a:solidFill>
                <a:srgbClr val="000000"/>
              </a:solidFill>
              <a:latin typeface="Century Gothic"/>
              <a:ea typeface="Century Gothic"/>
              <a:cs typeface="Century Gothic"/>
              <a:sym typeface="Century Gothic"/>
            </a:endParaRPr>
          </a:p>
        </p:txBody>
      </p:sp>
      <p:pic>
        <p:nvPicPr>
          <p:cNvPr id="181" name="Google Shape;181;p19"/>
          <p:cNvPicPr preferRelativeResize="0"/>
          <p:nvPr/>
        </p:nvPicPr>
        <p:blipFill rotWithShape="1">
          <a:blip r:embed="rId5">
            <a:alphaModFix/>
          </a:blip>
          <a:srcRect b="18704" l="7774" r="68012" t="43916"/>
          <a:stretch/>
        </p:blipFill>
        <p:spPr>
          <a:xfrm>
            <a:off x="3887328" y="6075118"/>
            <a:ext cx="1119375" cy="1207023"/>
          </a:xfrm>
          <a:prstGeom prst="rect">
            <a:avLst/>
          </a:prstGeom>
          <a:noFill/>
          <a:ln>
            <a:noFill/>
          </a:ln>
        </p:spPr>
      </p:pic>
      <p:pic>
        <p:nvPicPr>
          <p:cNvPr id="182" name="Google Shape;182;p19"/>
          <p:cNvPicPr preferRelativeResize="0"/>
          <p:nvPr/>
        </p:nvPicPr>
        <p:blipFill rotWithShape="1">
          <a:blip r:embed="rId6">
            <a:alphaModFix/>
          </a:blip>
          <a:srcRect b="69156" l="19051" r="58254" t="0"/>
          <a:stretch/>
        </p:blipFill>
        <p:spPr>
          <a:xfrm>
            <a:off x="292550" y="6044330"/>
            <a:ext cx="1015222" cy="963800"/>
          </a:xfrm>
          <a:prstGeom prst="rect">
            <a:avLst/>
          </a:prstGeom>
          <a:noFill/>
          <a:ln>
            <a:noFill/>
          </a:ln>
        </p:spPr>
      </p:pic>
      <p:pic>
        <p:nvPicPr>
          <p:cNvPr id="183" name="Google Shape;183;p19"/>
          <p:cNvPicPr preferRelativeResize="0"/>
          <p:nvPr/>
        </p:nvPicPr>
        <p:blipFill rotWithShape="1">
          <a:blip r:embed="rId7">
            <a:alphaModFix/>
          </a:blip>
          <a:srcRect b="59198" l="41124" r="38057" t="5182"/>
          <a:stretch/>
        </p:blipFill>
        <p:spPr>
          <a:xfrm>
            <a:off x="2696953" y="5985629"/>
            <a:ext cx="904676" cy="1081202"/>
          </a:xfrm>
          <a:prstGeom prst="rect">
            <a:avLst/>
          </a:prstGeom>
          <a:noFill/>
          <a:ln>
            <a:noFill/>
          </a:ln>
        </p:spPr>
      </p:pic>
      <p:pic>
        <p:nvPicPr>
          <p:cNvPr id="184" name="Google Shape;184;p19"/>
          <p:cNvPicPr preferRelativeResize="0"/>
          <p:nvPr/>
        </p:nvPicPr>
        <p:blipFill rotWithShape="1">
          <a:blip r:embed="rId8">
            <a:alphaModFix/>
          </a:blip>
          <a:srcRect b="51825" l="67694" r="18583" t="27495"/>
          <a:stretch/>
        </p:blipFill>
        <p:spPr>
          <a:xfrm>
            <a:off x="6334926" y="6050131"/>
            <a:ext cx="904676" cy="952199"/>
          </a:xfrm>
          <a:prstGeom prst="rect">
            <a:avLst/>
          </a:prstGeom>
          <a:noFill/>
          <a:ln>
            <a:noFill/>
          </a:ln>
        </p:spPr>
      </p:pic>
      <p:pic>
        <p:nvPicPr>
          <p:cNvPr id="185" name="Google Shape;185;p19"/>
          <p:cNvPicPr preferRelativeResize="0"/>
          <p:nvPr/>
        </p:nvPicPr>
        <p:blipFill rotWithShape="1">
          <a:blip r:embed="rId9">
            <a:alphaModFix/>
          </a:blip>
          <a:srcRect b="40124" l="46580" r="34425" t="40124"/>
          <a:stretch/>
        </p:blipFill>
        <p:spPr>
          <a:xfrm>
            <a:off x="7368901" y="6027031"/>
            <a:ext cx="1374598" cy="998398"/>
          </a:xfrm>
          <a:prstGeom prst="rect">
            <a:avLst/>
          </a:prstGeom>
          <a:noFill/>
          <a:ln>
            <a:noFill/>
          </a:ln>
        </p:spPr>
      </p:pic>
      <p:pic>
        <p:nvPicPr>
          <p:cNvPr id="186" name="Google Shape;186;p19"/>
          <p:cNvPicPr preferRelativeResize="0"/>
          <p:nvPr/>
        </p:nvPicPr>
        <p:blipFill rotWithShape="1">
          <a:blip r:embed="rId10">
            <a:alphaModFix/>
          </a:blip>
          <a:srcRect b="21968" l="70766" r="2399" t="37963"/>
          <a:stretch/>
        </p:blipFill>
        <p:spPr>
          <a:xfrm>
            <a:off x="5055226" y="5633055"/>
            <a:ext cx="1435152" cy="1496701"/>
          </a:xfrm>
          <a:prstGeom prst="rect">
            <a:avLst/>
          </a:prstGeom>
          <a:noFill/>
          <a:ln>
            <a:noFill/>
          </a:ln>
        </p:spPr>
      </p:pic>
      <p:pic>
        <p:nvPicPr>
          <p:cNvPr id="187" name="Google Shape;187;p19"/>
          <p:cNvPicPr preferRelativeResize="0"/>
          <p:nvPr/>
        </p:nvPicPr>
        <p:blipFill rotWithShape="1">
          <a:blip r:embed="rId11">
            <a:alphaModFix/>
          </a:blip>
          <a:srcRect b="47408" l="17255" r="60208" t="22330"/>
          <a:stretch/>
        </p:blipFill>
        <p:spPr>
          <a:xfrm>
            <a:off x="1460508" y="6050118"/>
            <a:ext cx="1015222" cy="952224"/>
          </a:xfrm>
          <a:prstGeom prst="rect">
            <a:avLst/>
          </a:prstGeom>
          <a:noFill/>
          <a:ln>
            <a:noFill/>
          </a:ln>
        </p:spPr>
      </p:pic>
      <p:pic>
        <p:nvPicPr>
          <p:cNvPr id="188" name="Google Shape;188;p19"/>
          <p:cNvPicPr preferRelativeResize="0"/>
          <p:nvPr/>
        </p:nvPicPr>
        <p:blipFill rotWithShape="1">
          <a:blip r:embed="rId12">
            <a:alphaModFix/>
          </a:blip>
          <a:srcRect b="71567" l="60919" r="17073" t="9536"/>
          <a:stretch/>
        </p:blipFill>
        <p:spPr>
          <a:xfrm>
            <a:off x="8679297" y="5922706"/>
            <a:ext cx="2012702" cy="1207048"/>
          </a:xfrm>
          <a:prstGeom prst="rect">
            <a:avLst/>
          </a:prstGeom>
          <a:noFill/>
          <a:ln>
            <a:noFill/>
          </a:ln>
        </p:spPr>
      </p:pic>
      <p:sp>
        <p:nvSpPr>
          <p:cNvPr id="189" name="Google Shape;189;p19"/>
          <p:cNvSpPr txBox="1"/>
          <p:nvPr/>
        </p:nvSpPr>
        <p:spPr>
          <a:xfrm>
            <a:off x="-1" y="1186938"/>
            <a:ext cx="10692000" cy="32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1200">
                <a:solidFill>
                  <a:srgbClr val="3D85C6"/>
                </a:solidFill>
                <a:latin typeface="Century Gothic"/>
                <a:ea typeface="Century Gothic"/>
                <a:cs typeface="Century Gothic"/>
                <a:sym typeface="Century Gothic"/>
              </a:rPr>
              <a:t>T</a:t>
            </a:r>
            <a:r>
              <a:rPr lang="fr" sz="1200">
                <a:solidFill>
                  <a:srgbClr val="3D85C6"/>
                </a:solidFill>
                <a:latin typeface="Century Gothic"/>
                <a:ea typeface="Century Gothic"/>
                <a:cs typeface="Century Gothic"/>
                <a:sym typeface="Century Gothic"/>
              </a:rPr>
              <a:t>ransport jusqu’en France (bateau, avion, camion)</a:t>
            </a:r>
            <a:endParaRPr sz="1200">
              <a:solidFill>
                <a:srgbClr val="3D85C6"/>
              </a:solidFill>
              <a:latin typeface="Century Gothic"/>
              <a:ea typeface="Century Gothic"/>
              <a:cs typeface="Century Gothic"/>
              <a:sym typeface="Century Gothic"/>
            </a:endParaRPr>
          </a:p>
        </p:txBody>
      </p:sp>
      <p:sp>
        <p:nvSpPr>
          <p:cNvPr id="190" name="Google Shape;190;p19"/>
          <p:cNvSpPr txBox="1"/>
          <p:nvPr>
            <p:ph idx="12" type="sldNum"/>
          </p:nvPr>
        </p:nvSpPr>
        <p:spPr>
          <a:xfrm>
            <a:off x="9906772" y="6927565"/>
            <a:ext cx="641700" cy="578400"/>
          </a:xfrm>
          <a:prstGeom prst="rect">
            <a:avLst/>
          </a:prstGeom>
        </p:spPr>
        <p:txBody>
          <a:bodyPr anchorCtr="0" anchor="ctr" bIns="116050" lIns="116050" spcFirstLastPara="1" rIns="116050" wrap="square" tIns="116050">
            <a:noAutofit/>
          </a:bodyPr>
          <a:lstStyle/>
          <a:p>
            <a:pPr indent="0" lvl="0" marL="0" rtl="0" algn="r">
              <a:spcBef>
                <a:spcPts val="0"/>
              </a:spcBef>
              <a:spcAft>
                <a:spcPts val="0"/>
              </a:spcAft>
              <a:buNone/>
            </a:pPr>
            <a:fld id="{00000000-1234-1234-1234-123412341234}" type="slidenum">
              <a:rPr b="0" lang="fr" sz="1300">
                <a:solidFill>
                  <a:schemeClr val="dk2"/>
                </a:solidFill>
                <a:latin typeface="Arial"/>
                <a:ea typeface="Arial"/>
                <a:cs typeface="Arial"/>
                <a:sym typeface="Arial"/>
              </a:rPr>
              <a:t>‹#›</a:t>
            </a:fld>
            <a:endParaRPr b="0" sz="1300">
              <a:solidFill>
                <a:schemeClr val="dk2"/>
              </a:solidFill>
              <a:latin typeface="Arial"/>
              <a:ea typeface="Arial"/>
              <a:cs typeface="Arial"/>
              <a:sym typeface="Arial"/>
            </a:endParaRPr>
          </a:p>
        </p:txBody>
      </p:sp>
      <p:pic>
        <p:nvPicPr>
          <p:cNvPr id="191" name="Google Shape;191;p19"/>
          <p:cNvPicPr preferRelativeResize="0"/>
          <p:nvPr/>
        </p:nvPicPr>
        <p:blipFill rotWithShape="1">
          <a:blip r:embed="rId13">
            <a:alphaModFix/>
          </a:blip>
          <a:srcRect b="52347" l="7342" r="31622" t="15334"/>
          <a:stretch/>
        </p:blipFill>
        <p:spPr>
          <a:xfrm flipH="1">
            <a:off x="6258723" y="2396661"/>
            <a:ext cx="1374601" cy="576538"/>
          </a:xfrm>
          <a:prstGeom prst="rect">
            <a:avLst/>
          </a:prstGeom>
          <a:noFill/>
          <a:ln>
            <a:noFill/>
          </a:ln>
        </p:spPr>
      </p:pic>
      <p:pic>
        <p:nvPicPr>
          <p:cNvPr id="192" name="Google Shape;192;p19"/>
          <p:cNvPicPr preferRelativeResize="0"/>
          <p:nvPr/>
        </p:nvPicPr>
        <p:blipFill rotWithShape="1">
          <a:blip r:embed="rId14">
            <a:alphaModFix/>
          </a:blip>
          <a:srcRect b="32284" l="56025" r="8499" t="37386"/>
          <a:stretch/>
        </p:blipFill>
        <p:spPr>
          <a:xfrm flipH="1" rot="322724">
            <a:off x="5000268" y="4211261"/>
            <a:ext cx="1158435" cy="783332"/>
          </a:xfrm>
          <a:prstGeom prst="rect">
            <a:avLst/>
          </a:prstGeom>
          <a:noFill/>
          <a:ln>
            <a:noFill/>
          </a:ln>
        </p:spPr>
      </p:pic>
      <p:pic>
        <p:nvPicPr>
          <p:cNvPr id="193" name="Google Shape;193;p19"/>
          <p:cNvPicPr preferRelativeResize="0"/>
          <p:nvPr/>
        </p:nvPicPr>
        <p:blipFill rotWithShape="1">
          <a:blip r:embed="rId15">
            <a:alphaModFix/>
          </a:blip>
          <a:srcRect b="9548" l="3278" r="32807" t="45515"/>
          <a:stretch/>
        </p:blipFill>
        <p:spPr>
          <a:xfrm flipH="1">
            <a:off x="3261975" y="3193025"/>
            <a:ext cx="1325875" cy="738377"/>
          </a:xfrm>
          <a:prstGeom prst="rect">
            <a:avLst/>
          </a:prstGeom>
          <a:noFill/>
          <a:ln>
            <a:noFill/>
          </a:ln>
        </p:spPr>
      </p:pic>
      <p:pic>
        <p:nvPicPr>
          <p:cNvPr id="194" name="Google Shape;194;p19"/>
          <p:cNvPicPr preferRelativeResize="0"/>
          <p:nvPr/>
        </p:nvPicPr>
        <p:blipFill rotWithShape="1">
          <a:blip r:embed="rId16">
            <a:alphaModFix/>
          </a:blip>
          <a:srcRect b="22029" l="24716" r="45543" t="16382"/>
          <a:stretch/>
        </p:blipFill>
        <p:spPr>
          <a:xfrm>
            <a:off x="9475575" y="7091887"/>
            <a:ext cx="420127" cy="249775"/>
          </a:xfrm>
          <a:prstGeom prst="rect">
            <a:avLst/>
          </a:prstGeom>
          <a:noFill/>
          <a:ln>
            <a:noFill/>
          </a:ln>
        </p:spPr>
      </p:pic>
      <p:pic>
        <p:nvPicPr>
          <p:cNvPr id="195" name="Google Shape;195;p19"/>
          <p:cNvPicPr preferRelativeResize="0"/>
          <p:nvPr/>
        </p:nvPicPr>
        <p:blipFill>
          <a:blip r:embed="rId17">
            <a:alphaModFix/>
          </a:blip>
          <a:stretch>
            <a:fillRect/>
          </a:stretch>
        </p:blipFill>
        <p:spPr>
          <a:xfrm>
            <a:off x="5156554" y="7048288"/>
            <a:ext cx="1564295" cy="449075"/>
          </a:xfrm>
          <a:prstGeom prst="rect">
            <a:avLst/>
          </a:prstGeom>
          <a:noFill/>
          <a:ln>
            <a:noFill/>
          </a:ln>
        </p:spPr>
      </p:pic>
      <p:pic>
        <p:nvPicPr>
          <p:cNvPr id="196" name="Google Shape;196;p19"/>
          <p:cNvPicPr preferRelativeResize="0"/>
          <p:nvPr/>
        </p:nvPicPr>
        <p:blipFill>
          <a:blip r:embed="rId18">
            <a:alphaModFix/>
          </a:blip>
          <a:stretch>
            <a:fillRect/>
          </a:stretch>
        </p:blipFill>
        <p:spPr>
          <a:xfrm>
            <a:off x="3798325" y="6992238"/>
            <a:ext cx="1564295" cy="449075"/>
          </a:xfrm>
          <a:prstGeom prst="rect">
            <a:avLst/>
          </a:prstGeom>
          <a:noFill/>
          <a:ln>
            <a:noFill/>
          </a:ln>
        </p:spPr>
      </p:pic>
      <p:pic>
        <p:nvPicPr>
          <p:cNvPr id="197" name="Google Shape;197;p19"/>
          <p:cNvPicPr preferRelativeResize="0"/>
          <p:nvPr/>
        </p:nvPicPr>
        <p:blipFill>
          <a:blip r:embed="rId19">
            <a:alphaModFix/>
          </a:blip>
          <a:stretch>
            <a:fillRect/>
          </a:stretch>
        </p:blipFill>
        <p:spPr>
          <a:xfrm>
            <a:off x="6283312" y="7010776"/>
            <a:ext cx="1435130" cy="412000"/>
          </a:xfrm>
          <a:prstGeom prst="rect">
            <a:avLst/>
          </a:prstGeom>
          <a:noFill/>
          <a:ln>
            <a:noFill/>
          </a:ln>
        </p:spPr>
      </p:pic>
      <p:pic>
        <p:nvPicPr>
          <p:cNvPr id="198" name="Google Shape;198;p19"/>
          <p:cNvPicPr preferRelativeResize="0"/>
          <p:nvPr/>
        </p:nvPicPr>
        <p:blipFill rotWithShape="1">
          <a:blip r:embed="rId20">
            <a:alphaModFix/>
          </a:blip>
          <a:srcRect b="0" l="0" r="0" t="0"/>
          <a:stretch/>
        </p:blipFill>
        <p:spPr>
          <a:xfrm>
            <a:off x="2641506" y="6992213"/>
            <a:ext cx="1564269" cy="449075"/>
          </a:xfrm>
          <a:prstGeom prst="rect">
            <a:avLst/>
          </a:prstGeom>
          <a:noFill/>
          <a:ln>
            <a:noFill/>
          </a:ln>
        </p:spPr>
      </p:pic>
      <p:pic>
        <p:nvPicPr>
          <p:cNvPr id="199" name="Google Shape;199;p19"/>
          <p:cNvPicPr preferRelativeResize="0"/>
          <p:nvPr/>
        </p:nvPicPr>
        <p:blipFill>
          <a:blip r:embed="rId21">
            <a:alphaModFix/>
          </a:blip>
          <a:stretch>
            <a:fillRect/>
          </a:stretch>
        </p:blipFill>
        <p:spPr>
          <a:xfrm>
            <a:off x="1413075" y="6992226"/>
            <a:ext cx="1564350" cy="449075"/>
          </a:xfrm>
          <a:prstGeom prst="rect">
            <a:avLst/>
          </a:prstGeom>
          <a:noFill/>
          <a:ln>
            <a:noFill/>
          </a:ln>
        </p:spPr>
      </p:pic>
      <p:pic>
        <p:nvPicPr>
          <p:cNvPr id="200" name="Google Shape;200;p19"/>
          <p:cNvPicPr preferRelativeResize="0"/>
          <p:nvPr/>
        </p:nvPicPr>
        <p:blipFill>
          <a:blip r:embed="rId22">
            <a:alphaModFix/>
          </a:blip>
          <a:stretch>
            <a:fillRect/>
          </a:stretch>
        </p:blipFill>
        <p:spPr>
          <a:xfrm>
            <a:off x="227750" y="6992234"/>
            <a:ext cx="1564290" cy="449075"/>
          </a:xfrm>
          <a:prstGeom prst="rect">
            <a:avLst/>
          </a:prstGeom>
          <a:noFill/>
          <a:ln>
            <a:noFill/>
          </a:ln>
        </p:spPr>
      </p:pic>
      <p:pic>
        <p:nvPicPr>
          <p:cNvPr id="201" name="Google Shape;201;p19"/>
          <p:cNvPicPr preferRelativeResize="0"/>
          <p:nvPr/>
        </p:nvPicPr>
        <p:blipFill>
          <a:blip r:embed="rId23">
            <a:alphaModFix/>
          </a:blip>
          <a:stretch>
            <a:fillRect/>
          </a:stretch>
        </p:blipFill>
        <p:spPr>
          <a:xfrm>
            <a:off x="7671625" y="7010792"/>
            <a:ext cx="1435151" cy="41199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0"/>
          <p:cNvSpPr txBox="1"/>
          <p:nvPr>
            <p:ph idx="4294967295" type="title"/>
          </p:nvPr>
        </p:nvSpPr>
        <p:spPr>
          <a:xfrm>
            <a:off x="26250" y="667375"/>
            <a:ext cx="10639500" cy="438300"/>
          </a:xfrm>
          <a:prstGeom prst="rect">
            <a:avLst/>
          </a:prstGeom>
        </p:spPr>
        <p:txBody>
          <a:bodyPr anchorCtr="0" anchor="t" bIns="0" lIns="0" spcFirstLastPara="1" rIns="0" wrap="square" tIns="0">
            <a:noAutofit/>
          </a:bodyPr>
          <a:lstStyle/>
          <a:p>
            <a:pPr indent="0" lvl="0" marL="0" rtl="0" algn="ctr">
              <a:lnSpc>
                <a:spcPct val="115000"/>
              </a:lnSpc>
              <a:spcBef>
                <a:spcPts val="0"/>
              </a:spcBef>
              <a:spcAft>
                <a:spcPts val="0"/>
              </a:spcAft>
              <a:buClr>
                <a:schemeClr val="dk1"/>
              </a:buClr>
              <a:buSzPts val="1100"/>
              <a:buFont typeface="Arial"/>
              <a:buNone/>
            </a:pPr>
            <a:r>
              <a:rPr b="1" lang="fr" sz="1600">
                <a:solidFill>
                  <a:srgbClr val="000000"/>
                </a:solidFill>
                <a:latin typeface="Century Gothic"/>
                <a:ea typeface="Century Gothic"/>
                <a:cs typeface="Century Gothic"/>
                <a:sym typeface="Century Gothic"/>
              </a:rPr>
              <a:t>Quand poussent ces fruits et légumes locaux</a:t>
            </a:r>
            <a:r>
              <a:rPr b="1" lang="fr" sz="1600">
                <a:solidFill>
                  <a:srgbClr val="000000"/>
                </a:solidFill>
                <a:latin typeface="Century Gothic"/>
                <a:ea typeface="Century Gothic"/>
                <a:cs typeface="Century Gothic"/>
                <a:sym typeface="Century Gothic"/>
              </a:rPr>
              <a:t>?</a:t>
            </a:r>
            <a:endParaRPr b="1" sz="1600">
              <a:solidFill>
                <a:srgbClr val="000000"/>
              </a:solidFill>
              <a:latin typeface="Century Gothic"/>
              <a:ea typeface="Century Gothic"/>
              <a:cs typeface="Century Gothic"/>
              <a:sym typeface="Century Gothic"/>
            </a:endParaRPr>
          </a:p>
          <a:p>
            <a:pPr indent="0" lvl="0" marL="0" rtl="0" algn="ctr">
              <a:lnSpc>
                <a:spcPct val="115000"/>
              </a:lnSpc>
              <a:spcBef>
                <a:spcPts val="0"/>
              </a:spcBef>
              <a:spcAft>
                <a:spcPts val="0"/>
              </a:spcAft>
              <a:buClr>
                <a:schemeClr val="dk1"/>
              </a:buClr>
              <a:buSzPts val="1100"/>
              <a:buFont typeface="Arial"/>
              <a:buNone/>
            </a:pPr>
            <a:r>
              <a:rPr lang="fr" sz="1200">
                <a:solidFill>
                  <a:srgbClr val="000000"/>
                </a:solidFill>
                <a:latin typeface="Century Gothic"/>
                <a:ea typeface="Century Gothic"/>
                <a:cs typeface="Century Gothic"/>
                <a:sym typeface="Century Gothic"/>
              </a:rPr>
              <a:t>Ecrire le nom de chaques fruits et légumes et trouver pendant quelle saison ils poussent.</a:t>
            </a:r>
            <a:endParaRPr sz="1200">
              <a:solidFill>
                <a:srgbClr val="000000"/>
              </a:solidFill>
              <a:latin typeface="Century Gothic"/>
              <a:ea typeface="Century Gothic"/>
              <a:cs typeface="Century Gothic"/>
              <a:sym typeface="Century Gothic"/>
            </a:endParaRPr>
          </a:p>
        </p:txBody>
      </p:sp>
      <p:pic>
        <p:nvPicPr>
          <p:cNvPr id="207" name="Google Shape;207;p20"/>
          <p:cNvPicPr preferRelativeResize="0"/>
          <p:nvPr/>
        </p:nvPicPr>
        <p:blipFill rotWithShape="1">
          <a:blip r:embed="rId3">
            <a:alphaModFix/>
          </a:blip>
          <a:srcRect b="9431" l="67665" r="5187" t="54221"/>
          <a:stretch/>
        </p:blipFill>
        <p:spPr>
          <a:xfrm>
            <a:off x="331025" y="4689025"/>
            <a:ext cx="1288076" cy="1219199"/>
          </a:xfrm>
          <a:prstGeom prst="rect">
            <a:avLst/>
          </a:prstGeom>
          <a:noFill/>
          <a:ln>
            <a:noFill/>
          </a:ln>
        </p:spPr>
      </p:pic>
      <p:pic>
        <p:nvPicPr>
          <p:cNvPr id="208" name="Google Shape;208;p20"/>
          <p:cNvPicPr preferRelativeResize="0"/>
          <p:nvPr/>
        </p:nvPicPr>
        <p:blipFill rotWithShape="1">
          <a:blip r:embed="rId4">
            <a:alphaModFix/>
          </a:blip>
          <a:srcRect b="40769" l="8641" r="70481" t="39390"/>
          <a:stretch/>
        </p:blipFill>
        <p:spPr>
          <a:xfrm>
            <a:off x="8732474" y="6115212"/>
            <a:ext cx="1402542" cy="942350"/>
          </a:xfrm>
          <a:prstGeom prst="rect">
            <a:avLst/>
          </a:prstGeom>
          <a:noFill/>
          <a:ln>
            <a:noFill/>
          </a:ln>
        </p:spPr>
      </p:pic>
      <p:pic>
        <p:nvPicPr>
          <p:cNvPr id="209" name="Google Shape;209;p20"/>
          <p:cNvPicPr preferRelativeResize="0"/>
          <p:nvPr/>
        </p:nvPicPr>
        <p:blipFill rotWithShape="1">
          <a:blip r:embed="rId5">
            <a:alphaModFix/>
          </a:blip>
          <a:srcRect b="35601" l="30879" r="34805" t="4330"/>
          <a:stretch/>
        </p:blipFill>
        <p:spPr>
          <a:xfrm>
            <a:off x="8127176" y="1211375"/>
            <a:ext cx="1593027" cy="1971426"/>
          </a:xfrm>
          <a:prstGeom prst="rect">
            <a:avLst/>
          </a:prstGeom>
          <a:noFill/>
          <a:ln>
            <a:noFill/>
          </a:ln>
        </p:spPr>
      </p:pic>
      <p:pic>
        <p:nvPicPr>
          <p:cNvPr id="210" name="Google Shape;210;p20"/>
          <p:cNvPicPr preferRelativeResize="0"/>
          <p:nvPr/>
        </p:nvPicPr>
        <p:blipFill rotWithShape="1">
          <a:blip r:embed="rId6">
            <a:alphaModFix/>
          </a:blip>
          <a:srcRect b="52061" l="4466" r="66528" t="7439"/>
          <a:stretch/>
        </p:blipFill>
        <p:spPr>
          <a:xfrm>
            <a:off x="9107950" y="4545400"/>
            <a:ext cx="1428054" cy="1409644"/>
          </a:xfrm>
          <a:prstGeom prst="rect">
            <a:avLst/>
          </a:prstGeom>
          <a:noFill/>
          <a:ln>
            <a:noFill/>
          </a:ln>
        </p:spPr>
      </p:pic>
      <p:pic>
        <p:nvPicPr>
          <p:cNvPr id="211" name="Google Shape;211;p20"/>
          <p:cNvPicPr preferRelativeResize="0"/>
          <p:nvPr/>
        </p:nvPicPr>
        <p:blipFill rotWithShape="1">
          <a:blip r:embed="rId7">
            <a:alphaModFix/>
          </a:blip>
          <a:srcRect b="50717" l="75151" r="4980" t="7066"/>
          <a:stretch/>
        </p:blipFill>
        <p:spPr>
          <a:xfrm>
            <a:off x="682261" y="1423888"/>
            <a:ext cx="1098504" cy="1650093"/>
          </a:xfrm>
          <a:prstGeom prst="rect">
            <a:avLst/>
          </a:prstGeom>
          <a:noFill/>
          <a:ln>
            <a:noFill/>
          </a:ln>
        </p:spPr>
      </p:pic>
      <p:pic>
        <p:nvPicPr>
          <p:cNvPr id="212" name="Google Shape;212;p20"/>
          <p:cNvPicPr preferRelativeResize="0"/>
          <p:nvPr/>
        </p:nvPicPr>
        <p:blipFill rotWithShape="1">
          <a:blip r:embed="rId8">
            <a:alphaModFix/>
          </a:blip>
          <a:srcRect b="34861" l="64623" r="21598" t="38216"/>
          <a:stretch/>
        </p:blipFill>
        <p:spPr>
          <a:xfrm>
            <a:off x="9107950" y="2682483"/>
            <a:ext cx="1288076" cy="1779319"/>
          </a:xfrm>
          <a:prstGeom prst="rect">
            <a:avLst/>
          </a:prstGeom>
          <a:noFill/>
          <a:ln>
            <a:noFill/>
          </a:ln>
        </p:spPr>
      </p:pic>
      <p:pic>
        <p:nvPicPr>
          <p:cNvPr id="213" name="Google Shape;213;p20"/>
          <p:cNvPicPr preferRelativeResize="0"/>
          <p:nvPr/>
        </p:nvPicPr>
        <p:blipFill rotWithShape="1">
          <a:blip r:embed="rId9">
            <a:alphaModFix/>
          </a:blip>
          <a:srcRect b="3145" l="25424" r="52925" t="68543"/>
          <a:stretch/>
        </p:blipFill>
        <p:spPr>
          <a:xfrm>
            <a:off x="238409" y="3234651"/>
            <a:ext cx="1318912" cy="1219199"/>
          </a:xfrm>
          <a:prstGeom prst="rect">
            <a:avLst/>
          </a:prstGeom>
          <a:noFill/>
          <a:ln>
            <a:noFill/>
          </a:ln>
        </p:spPr>
      </p:pic>
      <p:pic>
        <p:nvPicPr>
          <p:cNvPr id="214" name="Google Shape;214;p20"/>
          <p:cNvPicPr preferRelativeResize="0"/>
          <p:nvPr/>
        </p:nvPicPr>
        <p:blipFill rotWithShape="1">
          <a:blip r:embed="rId10">
            <a:alphaModFix/>
          </a:blip>
          <a:srcRect b="1652" l="48673" r="29710" t="63697"/>
          <a:stretch/>
        </p:blipFill>
        <p:spPr>
          <a:xfrm>
            <a:off x="682241" y="5856141"/>
            <a:ext cx="1402551" cy="1589438"/>
          </a:xfrm>
          <a:prstGeom prst="rect">
            <a:avLst/>
          </a:prstGeom>
          <a:noFill/>
          <a:ln>
            <a:noFill/>
          </a:ln>
        </p:spPr>
      </p:pic>
      <p:sp>
        <p:nvSpPr>
          <p:cNvPr id="215" name="Google Shape;215;p20"/>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p>
            <a:pPr indent="0" lvl="0" marL="0" rtl="0" algn="r">
              <a:spcBef>
                <a:spcPts val="0"/>
              </a:spcBef>
              <a:spcAft>
                <a:spcPts val="0"/>
              </a:spcAft>
              <a:buNone/>
            </a:pPr>
            <a:fld id="{00000000-1234-1234-1234-123412341234}" type="slidenum">
              <a:rPr b="0" lang="fr" sz="1300">
                <a:solidFill>
                  <a:schemeClr val="dk2"/>
                </a:solidFill>
                <a:latin typeface="Arial"/>
                <a:ea typeface="Arial"/>
                <a:cs typeface="Arial"/>
                <a:sym typeface="Arial"/>
              </a:rPr>
              <a:t>‹#›</a:t>
            </a:fld>
            <a:endParaRPr b="0" sz="1300">
              <a:solidFill>
                <a:schemeClr val="dk2"/>
              </a:solidFill>
              <a:latin typeface="Arial"/>
              <a:ea typeface="Arial"/>
              <a:cs typeface="Arial"/>
              <a:sym typeface="Arial"/>
            </a:endParaRPr>
          </a:p>
        </p:txBody>
      </p:sp>
      <p:pic>
        <p:nvPicPr>
          <p:cNvPr id="216" name="Google Shape;216;p20"/>
          <p:cNvPicPr preferRelativeResize="0"/>
          <p:nvPr/>
        </p:nvPicPr>
        <p:blipFill rotWithShape="1">
          <a:blip r:embed="rId11">
            <a:alphaModFix/>
          </a:blip>
          <a:srcRect b="0" l="21378" r="11221" t="0"/>
          <a:stretch/>
        </p:blipFill>
        <p:spPr>
          <a:xfrm>
            <a:off x="2174238" y="899092"/>
            <a:ext cx="6468796" cy="6785361"/>
          </a:xfrm>
          <a:prstGeom prst="rect">
            <a:avLst/>
          </a:prstGeom>
          <a:noFill/>
          <a:ln>
            <a:noFill/>
          </a:ln>
        </p:spPr>
      </p:pic>
      <p:pic>
        <p:nvPicPr>
          <p:cNvPr id="217" name="Google Shape;217;p20"/>
          <p:cNvPicPr preferRelativeResize="0"/>
          <p:nvPr/>
        </p:nvPicPr>
        <p:blipFill rotWithShape="1">
          <a:blip r:embed="rId12">
            <a:alphaModFix/>
          </a:blip>
          <a:srcRect b="66010" l="42045" r="37814" t="2506"/>
          <a:stretch/>
        </p:blipFill>
        <p:spPr>
          <a:xfrm flipH="1" rot="790013">
            <a:off x="7232799" y="1725210"/>
            <a:ext cx="1406391" cy="1554338"/>
          </a:xfrm>
          <a:prstGeom prst="rect">
            <a:avLst/>
          </a:prstGeom>
          <a:noFill/>
          <a:ln>
            <a:noFill/>
          </a:ln>
        </p:spPr>
      </p:pic>
      <p:pic>
        <p:nvPicPr>
          <p:cNvPr id="218" name="Google Shape;218;p20"/>
          <p:cNvPicPr preferRelativeResize="0"/>
          <p:nvPr/>
        </p:nvPicPr>
        <p:blipFill rotWithShape="1">
          <a:blip r:embed="rId13">
            <a:alphaModFix/>
          </a:blip>
          <a:srcRect b="81633" l="6427" r="82635" t="10714"/>
          <a:stretch/>
        </p:blipFill>
        <p:spPr>
          <a:xfrm>
            <a:off x="8732475" y="3073975"/>
            <a:ext cx="664143" cy="3285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pic>
        <p:nvPicPr>
          <p:cNvPr id="223" name="Google Shape;223;p21"/>
          <p:cNvPicPr preferRelativeResize="0"/>
          <p:nvPr/>
        </p:nvPicPr>
        <p:blipFill rotWithShape="1">
          <a:blip r:embed="rId3">
            <a:alphaModFix/>
          </a:blip>
          <a:srcRect b="33995" l="0" r="0" t="33992"/>
          <a:stretch/>
        </p:blipFill>
        <p:spPr>
          <a:xfrm>
            <a:off x="147125" y="1451723"/>
            <a:ext cx="10288148" cy="2328274"/>
          </a:xfrm>
          <a:prstGeom prst="rect">
            <a:avLst/>
          </a:prstGeom>
          <a:noFill/>
          <a:ln>
            <a:noFill/>
          </a:ln>
        </p:spPr>
      </p:pic>
      <p:sp>
        <p:nvSpPr>
          <p:cNvPr id="224" name="Google Shape;224;p21"/>
          <p:cNvSpPr txBox="1"/>
          <p:nvPr>
            <p:ph idx="4294967295" type="title"/>
          </p:nvPr>
        </p:nvSpPr>
        <p:spPr>
          <a:xfrm>
            <a:off x="406975" y="738551"/>
            <a:ext cx="9499800" cy="482100"/>
          </a:xfrm>
          <a:prstGeom prst="rect">
            <a:avLst/>
          </a:prstGeom>
        </p:spPr>
        <p:txBody>
          <a:bodyPr anchorCtr="0" anchor="t" bIns="0" lIns="0" spcFirstLastPara="1" rIns="0" wrap="square" tIns="0">
            <a:noAutofit/>
          </a:bodyPr>
          <a:lstStyle/>
          <a:p>
            <a:pPr indent="0" lvl="0" marL="0" rtl="0" algn="ctr">
              <a:lnSpc>
                <a:spcPct val="115000"/>
              </a:lnSpc>
              <a:spcBef>
                <a:spcPts val="0"/>
              </a:spcBef>
              <a:spcAft>
                <a:spcPts val="0"/>
              </a:spcAft>
              <a:buNone/>
            </a:pPr>
            <a:r>
              <a:rPr b="1" lang="fr" sz="1600">
                <a:solidFill>
                  <a:srgbClr val="000000"/>
                </a:solidFill>
                <a:latin typeface="Century Gothic"/>
                <a:ea typeface="Century Gothic"/>
                <a:cs typeface="Century Gothic"/>
                <a:sym typeface="Century Gothic"/>
              </a:rPr>
              <a:t>Combien de temps ces déchets mettent pour disparaître dans la nature?</a:t>
            </a:r>
            <a:endParaRPr b="1" sz="1600">
              <a:solidFill>
                <a:srgbClr val="000000"/>
              </a:solidFill>
              <a:latin typeface="Century Gothic"/>
              <a:ea typeface="Century Gothic"/>
              <a:cs typeface="Century Gothic"/>
              <a:sym typeface="Century Gothic"/>
            </a:endParaRPr>
          </a:p>
          <a:p>
            <a:pPr indent="0" lvl="0" marL="0" rtl="0" algn="ctr">
              <a:lnSpc>
                <a:spcPct val="115000"/>
              </a:lnSpc>
              <a:spcBef>
                <a:spcPts val="0"/>
              </a:spcBef>
              <a:spcAft>
                <a:spcPts val="0"/>
              </a:spcAft>
              <a:buNone/>
            </a:pPr>
            <a:r>
              <a:rPr lang="fr" sz="1200">
                <a:solidFill>
                  <a:srgbClr val="000000"/>
                </a:solidFill>
                <a:latin typeface="Century Gothic"/>
                <a:ea typeface="Century Gothic"/>
                <a:cs typeface="Century Gothic"/>
                <a:sym typeface="Century Gothic"/>
              </a:rPr>
              <a:t>Recopier l</a:t>
            </a:r>
            <a:r>
              <a:rPr lang="fr" sz="1200">
                <a:solidFill>
                  <a:srgbClr val="000000"/>
                </a:solidFill>
                <a:latin typeface="Century Gothic"/>
                <a:ea typeface="Century Gothic"/>
                <a:cs typeface="Century Gothic"/>
                <a:sym typeface="Century Gothic"/>
              </a:rPr>
              <a:t>es durées de vie</a:t>
            </a:r>
            <a:r>
              <a:rPr lang="fr" sz="1200">
                <a:solidFill>
                  <a:srgbClr val="000000"/>
                </a:solidFill>
                <a:latin typeface="Century Gothic"/>
                <a:ea typeface="Century Gothic"/>
                <a:cs typeface="Century Gothic"/>
                <a:sym typeface="Century Gothic"/>
              </a:rPr>
              <a:t> dans les cases vides correspondantes.</a:t>
            </a:r>
            <a:endParaRPr sz="1200">
              <a:solidFill>
                <a:srgbClr val="000000"/>
              </a:solidFill>
              <a:latin typeface="Century Gothic"/>
              <a:ea typeface="Century Gothic"/>
              <a:cs typeface="Century Gothic"/>
              <a:sym typeface="Century Gothic"/>
            </a:endParaRPr>
          </a:p>
        </p:txBody>
      </p:sp>
      <p:sp>
        <p:nvSpPr>
          <p:cNvPr id="225" name="Google Shape;225;p21"/>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p>
            <a:pPr indent="0" lvl="0" marL="0" rtl="0" algn="r">
              <a:spcBef>
                <a:spcPts val="0"/>
              </a:spcBef>
              <a:spcAft>
                <a:spcPts val="0"/>
              </a:spcAft>
              <a:buNone/>
            </a:pPr>
            <a:fld id="{00000000-1234-1234-1234-123412341234}" type="slidenum">
              <a:rPr b="0" lang="fr" sz="1300">
                <a:solidFill>
                  <a:schemeClr val="dk2"/>
                </a:solidFill>
                <a:latin typeface="Arial"/>
                <a:ea typeface="Arial"/>
                <a:cs typeface="Arial"/>
                <a:sym typeface="Arial"/>
              </a:rPr>
              <a:t>‹#›</a:t>
            </a:fld>
            <a:endParaRPr b="0" sz="1300">
              <a:solidFill>
                <a:schemeClr val="dk2"/>
              </a:solidFill>
              <a:latin typeface="Arial"/>
              <a:ea typeface="Arial"/>
              <a:cs typeface="Arial"/>
              <a:sym typeface="Arial"/>
            </a:endParaRPr>
          </a:p>
        </p:txBody>
      </p:sp>
      <p:grpSp>
        <p:nvGrpSpPr>
          <p:cNvPr id="226" name="Google Shape;226;p21"/>
          <p:cNvGrpSpPr/>
          <p:nvPr/>
        </p:nvGrpSpPr>
        <p:grpSpPr>
          <a:xfrm>
            <a:off x="406975" y="3911550"/>
            <a:ext cx="2572945" cy="1840799"/>
            <a:chOff x="1960225" y="1483650"/>
            <a:chExt cx="2572945" cy="1840799"/>
          </a:xfrm>
        </p:grpSpPr>
        <p:pic>
          <p:nvPicPr>
            <p:cNvPr id="227" name="Google Shape;227;p21"/>
            <p:cNvPicPr preferRelativeResize="0"/>
            <p:nvPr/>
          </p:nvPicPr>
          <p:blipFill rotWithShape="1">
            <a:blip r:embed="rId4">
              <a:alphaModFix/>
            </a:blip>
            <a:srcRect b="64498" l="14467" r="73302" t="10251"/>
            <a:stretch/>
          </p:blipFill>
          <p:spPr>
            <a:xfrm>
              <a:off x="3271947" y="1483650"/>
              <a:ext cx="1261222" cy="1840799"/>
            </a:xfrm>
            <a:prstGeom prst="rect">
              <a:avLst/>
            </a:prstGeom>
            <a:noFill/>
            <a:ln>
              <a:noFill/>
            </a:ln>
          </p:spPr>
        </p:pic>
        <p:pic>
          <p:nvPicPr>
            <p:cNvPr id="228" name="Google Shape;228;p21"/>
            <p:cNvPicPr preferRelativeResize="0"/>
            <p:nvPr/>
          </p:nvPicPr>
          <p:blipFill rotWithShape="1">
            <a:blip r:embed="rId5">
              <a:alphaModFix/>
            </a:blip>
            <a:srcRect b="19919" l="39474" r="48397" t="74217"/>
            <a:stretch/>
          </p:blipFill>
          <p:spPr>
            <a:xfrm>
              <a:off x="1960225" y="2546450"/>
              <a:ext cx="1935600" cy="661478"/>
            </a:xfrm>
            <a:prstGeom prst="rect">
              <a:avLst/>
            </a:prstGeom>
            <a:noFill/>
            <a:ln>
              <a:noFill/>
            </a:ln>
          </p:spPr>
        </p:pic>
        <p:pic>
          <p:nvPicPr>
            <p:cNvPr id="229" name="Google Shape;229;p21"/>
            <p:cNvPicPr preferRelativeResize="0"/>
            <p:nvPr/>
          </p:nvPicPr>
          <p:blipFill rotWithShape="1">
            <a:blip r:embed="rId6">
              <a:alphaModFix/>
            </a:blip>
            <a:srcRect b="80435" l="6252" r="75900" t="7893"/>
            <a:stretch/>
          </p:blipFill>
          <p:spPr>
            <a:xfrm>
              <a:off x="2203025" y="1941075"/>
              <a:ext cx="1251119" cy="578373"/>
            </a:xfrm>
            <a:prstGeom prst="rect">
              <a:avLst/>
            </a:prstGeom>
            <a:noFill/>
            <a:ln>
              <a:noFill/>
            </a:ln>
          </p:spPr>
        </p:pic>
      </p:grpSp>
      <p:pic>
        <p:nvPicPr>
          <p:cNvPr id="230" name="Google Shape;230;p21"/>
          <p:cNvPicPr preferRelativeResize="0"/>
          <p:nvPr/>
        </p:nvPicPr>
        <p:blipFill rotWithShape="1">
          <a:blip r:embed="rId7">
            <a:alphaModFix/>
          </a:blip>
          <a:srcRect b="64836" l="45854" r="34348" t="21790"/>
          <a:stretch/>
        </p:blipFill>
        <p:spPr>
          <a:xfrm flipH="1">
            <a:off x="8611064" y="4341176"/>
            <a:ext cx="2364401" cy="1129101"/>
          </a:xfrm>
          <a:prstGeom prst="rect">
            <a:avLst/>
          </a:prstGeom>
          <a:noFill/>
          <a:ln>
            <a:noFill/>
          </a:ln>
        </p:spPr>
      </p:pic>
      <p:pic>
        <p:nvPicPr>
          <p:cNvPr id="231" name="Google Shape;231;p21"/>
          <p:cNvPicPr preferRelativeResize="0"/>
          <p:nvPr/>
        </p:nvPicPr>
        <p:blipFill rotWithShape="1">
          <a:blip r:embed="rId8">
            <a:alphaModFix/>
          </a:blip>
          <a:srcRect b="26232" l="7927" r="76242" t="66115"/>
          <a:stretch/>
        </p:blipFill>
        <p:spPr>
          <a:xfrm>
            <a:off x="7321300" y="4805414"/>
            <a:ext cx="1692478" cy="578398"/>
          </a:xfrm>
          <a:prstGeom prst="rect">
            <a:avLst/>
          </a:prstGeom>
          <a:noFill/>
          <a:ln>
            <a:noFill/>
          </a:ln>
        </p:spPr>
      </p:pic>
      <p:pic>
        <p:nvPicPr>
          <p:cNvPr id="232" name="Google Shape;232;p21"/>
          <p:cNvPicPr preferRelativeResize="0"/>
          <p:nvPr/>
        </p:nvPicPr>
        <p:blipFill rotWithShape="1">
          <a:blip r:embed="rId9">
            <a:alphaModFix/>
          </a:blip>
          <a:srcRect b="57010" l="5744" r="72230" t="28586"/>
          <a:stretch/>
        </p:blipFill>
        <p:spPr>
          <a:xfrm>
            <a:off x="7399885" y="4216288"/>
            <a:ext cx="1613899" cy="746077"/>
          </a:xfrm>
          <a:prstGeom prst="rect">
            <a:avLst/>
          </a:prstGeom>
          <a:noFill/>
          <a:ln>
            <a:noFill/>
          </a:ln>
        </p:spPr>
      </p:pic>
      <p:grpSp>
        <p:nvGrpSpPr>
          <p:cNvPr id="233" name="Google Shape;233;p21"/>
          <p:cNvGrpSpPr/>
          <p:nvPr/>
        </p:nvGrpSpPr>
        <p:grpSpPr>
          <a:xfrm>
            <a:off x="3819350" y="4263201"/>
            <a:ext cx="2835800" cy="1489147"/>
            <a:chOff x="7772550" y="3570776"/>
            <a:chExt cx="2835800" cy="1489147"/>
          </a:xfrm>
        </p:grpSpPr>
        <p:pic>
          <p:nvPicPr>
            <p:cNvPr id="234" name="Google Shape;234;p21"/>
            <p:cNvPicPr preferRelativeResize="0"/>
            <p:nvPr/>
          </p:nvPicPr>
          <p:blipFill rotWithShape="1">
            <a:blip r:embed="rId10">
              <a:alphaModFix/>
            </a:blip>
            <a:srcRect b="37973" l="21663" r="64274" t="38539"/>
            <a:stretch/>
          </p:blipFill>
          <p:spPr>
            <a:xfrm>
              <a:off x="9347127" y="3570776"/>
              <a:ext cx="1261222" cy="1489147"/>
            </a:xfrm>
            <a:prstGeom prst="rect">
              <a:avLst/>
            </a:prstGeom>
            <a:noFill/>
            <a:ln>
              <a:noFill/>
            </a:ln>
          </p:spPr>
        </p:pic>
        <p:pic>
          <p:nvPicPr>
            <p:cNvPr id="235" name="Google Shape;235;p21"/>
            <p:cNvPicPr preferRelativeResize="0"/>
            <p:nvPr/>
          </p:nvPicPr>
          <p:blipFill rotWithShape="1">
            <a:blip r:embed="rId8">
              <a:alphaModFix/>
            </a:blip>
            <a:srcRect b="26232" l="7927" r="76242" t="66115"/>
            <a:stretch/>
          </p:blipFill>
          <p:spPr>
            <a:xfrm>
              <a:off x="7775375" y="4258489"/>
              <a:ext cx="1692478" cy="578398"/>
            </a:xfrm>
            <a:prstGeom prst="rect">
              <a:avLst/>
            </a:prstGeom>
            <a:noFill/>
            <a:ln>
              <a:noFill/>
            </a:ln>
          </p:spPr>
        </p:pic>
        <p:pic>
          <p:nvPicPr>
            <p:cNvPr id="236" name="Google Shape;236;p21"/>
            <p:cNvPicPr preferRelativeResize="0"/>
            <p:nvPr/>
          </p:nvPicPr>
          <p:blipFill rotWithShape="1">
            <a:blip r:embed="rId11">
              <a:alphaModFix/>
            </a:blip>
            <a:srcRect b="24208" l="5363" r="73502" t="62656"/>
            <a:stretch/>
          </p:blipFill>
          <p:spPr>
            <a:xfrm>
              <a:off x="7772550" y="3700225"/>
              <a:ext cx="1698126" cy="746077"/>
            </a:xfrm>
            <a:prstGeom prst="rect">
              <a:avLst/>
            </a:prstGeom>
            <a:noFill/>
            <a:ln>
              <a:noFill/>
            </a:ln>
          </p:spPr>
        </p:pic>
      </p:grpSp>
      <p:grpSp>
        <p:nvGrpSpPr>
          <p:cNvPr id="237" name="Google Shape;237;p21"/>
          <p:cNvGrpSpPr/>
          <p:nvPr/>
        </p:nvGrpSpPr>
        <p:grpSpPr>
          <a:xfrm>
            <a:off x="7399875" y="5335900"/>
            <a:ext cx="2432112" cy="1963924"/>
            <a:chOff x="7207900" y="5199550"/>
            <a:chExt cx="2432112" cy="1963924"/>
          </a:xfrm>
        </p:grpSpPr>
        <p:pic>
          <p:nvPicPr>
            <p:cNvPr id="238" name="Google Shape;238;p21"/>
            <p:cNvPicPr preferRelativeResize="0"/>
            <p:nvPr/>
          </p:nvPicPr>
          <p:blipFill rotWithShape="1">
            <a:blip r:embed="rId12">
              <a:alphaModFix/>
            </a:blip>
            <a:srcRect b="26460" l="38498" r="47475" t="32855"/>
            <a:stretch/>
          </p:blipFill>
          <p:spPr>
            <a:xfrm>
              <a:off x="8682188" y="5199550"/>
              <a:ext cx="957824" cy="1963924"/>
            </a:xfrm>
            <a:prstGeom prst="rect">
              <a:avLst/>
            </a:prstGeom>
            <a:noFill/>
            <a:ln>
              <a:noFill/>
            </a:ln>
          </p:spPr>
        </p:pic>
        <p:pic>
          <p:nvPicPr>
            <p:cNvPr id="239" name="Google Shape;239;p21"/>
            <p:cNvPicPr preferRelativeResize="0"/>
            <p:nvPr/>
          </p:nvPicPr>
          <p:blipFill rotWithShape="1">
            <a:blip r:embed="rId8">
              <a:alphaModFix/>
            </a:blip>
            <a:srcRect b="26232" l="7927" r="76242" t="66115"/>
            <a:stretch/>
          </p:blipFill>
          <p:spPr>
            <a:xfrm>
              <a:off x="7207900" y="6446289"/>
              <a:ext cx="1692478" cy="578398"/>
            </a:xfrm>
            <a:prstGeom prst="rect">
              <a:avLst/>
            </a:prstGeom>
            <a:noFill/>
            <a:ln>
              <a:noFill/>
            </a:ln>
          </p:spPr>
        </p:pic>
        <p:pic>
          <p:nvPicPr>
            <p:cNvPr id="240" name="Google Shape;240;p21"/>
            <p:cNvPicPr preferRelativeResize="0"/>
            <p:nvPr/>
          </p:nvPicPr>
          <p:blipFill rotWithShape="1">
            <a:blip r:embed="rId13">
              <a:alphaModFix/>
            </a:blip>
            <a:srcRect b="46086" l="3694" r="75811" t="40512"/>
            <a:stretch/>
          </p:blipFill>
          <p:spPr>
            <a:xfrm>
              <a:off x="7253425" y="5840450"/>
              <a:ext cx="1500573" cy="693675"/>
            </a:xfrm>
            <a:prstGeom prst="rect">
              <a:avLst/>
            </a:prstGeom>
            <a:noFill/>
            <a:ln>
              <a:noFill/>
            </a:ln>
          </p:spPr>
        </p:pic>
      </p:grpSp>
      <p:grpSp>
        <p:nvGrpSpPr>
          <p:cNvPr id="241" name="Google Shape;241;p21"/>
          <p:cNvGrpSpPr/>
          <p:nvPr/>
        </p:nvGrpSpPr>
        <p:grpSpPr>
          <a:xfrm>
            <a:off x="3819350" y="5880652"/>
            <a:ext cx="3605590" cy="1547470"/>
            <a:chOff x="1558275" y="5840452"/>
            <a:chExt cx="3605590" cy="1547470"/>
          </a:xfrm>
        </p:grpSpPr>
        <p:pic>
          <p:nvPicPr>
            <p:cNvPr id="242" name="Google Shape;242;p21"/>
            <p:cNvPicPr preferRelativeResize="0"/>
            <p:nvPr/>
          </p:nvPicPr>
          <p:blipFill rotWithShape="1">
            <a:blip r:embed="rId14">
              <a:alphaModFix/>
            </a:blip>
            <a:srcRect b="48793" l="57460" r="13079" t="24857"/>
            <a:stretch/>
          </p:blipFill>
          <p:spPr>
            <a:xfrm>
              <a:off x="2716465" y="5840452"/>
              <a:ext cx="2447400" cy="1547470"/>
            </a:xfrm>
            <a:prstGeom prst="rect">
              <a:avLst/>
            </a:prstGeom>
            <a:noFill/>
            <a:ln>
              <a:noFill/>
            </a:ln>
          </p:spPr>
        </p:pic>
        <p:pic>
          <p:nvPicPr>
            <p:cNvPr id="243" name="Google Shape;243;p21"/>
            <p:cNvPicPr preferRelativeResize="0"/>
            <p:nvPr/>
          </p:nvPicPr>
          <p:blipFill rotWithShape="1">
            <a:blip r:embed="rId8">
              <a:alphaModFix/>
            </a:blip>
            <a:srcRect b="26232" l="7927" r="76242" t="66115"/>
            <a:stretch/>
          </p:blipFill>
          <p:spPr>
            <a:xfrm>
              <a:off x="1558275" y="6577964"/>
              <a:ext cx="1692478" cy="578398"/>
            </a:xfrm>
            <a:prstGeom prst="rect">
              <a:avLst/>
            </a:prstGeom>
            <a:noFill/>
            <a:ln>
              <a:noFill/>
            </a:ln>
          </p:spPr>
        </p:pic>
        <p:pic>
          <p:nvPicPr>
            <p:cNvPr id="244" name="Google Shape;244;p21"/>
            <p:cNvPicPr preferRelativeResize="0"/>
            <p:nvPr/>
          </p:nvPicPr>
          <p:blipFill rotWithShape="1">
            <a:blip r:embed="rId15">
              <a:alphaModFix/>
            </a:blip>
            <a:srcRect b="33218" l="5033" r="78007" t="54440"/>
            <a:stretch/>
          </p:blipFill>
          <p:spPr>
            <a:xfrm>
              <a:off x="1563475" y="5940250"/>
              <a:ext cx="1348273" cy="693675"/>
            </a:xfrm>
            <a:prstGeom prst="rect">
              <a:avLst/>
            </a:prstGeom>
            <a:noFill/>
            <a:ln>
              <a:noFill/>
            </a:ln>
          </p:spPr>
        </p:pic>
      </p:grpSp>
      <p:grpSp>
        <p:nvGrpSpPr>
          <p:cNvPr id="245" name="Google Shape;245;p21"/>
          <p:cNvGrpSpPr/>
          <p:nvPr/>
        </p:nvGrpSpPr>
        <p:grpSpPr>
          <a:xfrm>
            <a:off x="501674" y="5944801"/>
            <a:ext cx="3138303" cy="1419174"/>
            <a:chOff x="406974" y="3882201"/>
            <a:chExt cx="3138303" cy="1419174"/>
          </a:xfrm>
        </p:grpSpPr>
        <p:pic>
          <p:nvPicPr>
            <p:cNvPr id="246" name="Google Shape;246;p21"/>
            <p:cNvPicPr preferRelativeResize="0"/>
            <p:nvPr/>
          </p:nvPicPr>
          <p:blipFill rotWithShape="1">
            <a:blip r:embed="rId8">
              <a:alphaModFix/>
            </a:blip>
            <a:srcRect b="26232" l="7927" r="76242" t="66115"/>
            <a:stretch/>
          </p:blipFill>
          <p:spPr>
            <a:xfrm>
              <a:off x="406975" y="4502426"/>
              <a:ext cx="1692478" cy="578398"/>
            </a:xfrm>
            <a:prstGeom prst="rect">
              <a:avLst/>
            </a:prstGeom>
            <a:noFill/>
            <a:ln>
              <a:noFill/>
            </a:ln>
          </p:spPr>
        </p:pic>
        <p:pic>
          <p:nvPicPr>
            <p:cNvPr id="247" name="Google Shape;247;p21"/>
            <p:cNvPicPr preferRelativeResize="0"/>
            <p:nvPr/>
          </p:nvPicPr>
          <p:blipFill rotWithShape="1">
            <a:blip r:embed="rId16">
              <a:alphaModFix/>
            </a:blip>
            <a:srcRect b="66402" l="4847" r="73258" t="19281"/>
            <a:stretch/>
          </p:blipFill>
          <p:spPr>
            <a:xfrm>
              <a:off x="406974" y="3964488"/>
              <a:ext cx="1500573" cy="693693"/>
            </a:xfrm>
            <a:prstGeom prst="rect">
              <a:avLst/>
            </a:prstGeom>
            <a:noFill/>
            <a:ln>
              <a:noFill/>
            </a:ln>
          </p:spPr>
        </p:pic>
        <p:pic>
          <p:nvPicPr>
            <p:cNvPr id="248" name="Google Shape;248;p21"/>
            <p:cNvPicPr preferRelativeResize="0"/>
            <p:nvPr/>
          </p:nvPicPr>
          <p:blipFill rotWithShape="1">
            <a:blip r:embed="rId17">
              <a:alphaModFix/>
            </a:blip>
            <a:srcRect b="60779" l="21958" r="55891" t="17413"/>
            <a:stretch/>
          </p:blipFill>
          <p:spPr>
            <a:xfrm>
              <a:off x="1506103" y="3882201"/>
              <a:ext cx="2039174" cy="1419174"/>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pic>
        <p:nvPicPr>
          <p:cNvPr id="253" name="Google Shape;253;p22"/>
          <p:cNvPicPr preferRelativeResize="0"/>
          <p:nvPr/>
        </p:nvPicPr>
        <p:blipFill rotWithShape="1">
          <a:blip r:embed="rId3">
            <a:alphaModFix/>
          </a:blip>
          <a:srcRect b="16764" l="32141" r="35911" t="42485"/>
          <a:stretch/>
        </p:blipFill>
        <p:spPr>
          <a:xfrm>
            <a:off x="7322275" y="1468350"/>
            <a:ext cx="2584501" cy="2330623"/>
          </a:xfrm>
          <a:prstGeom prst="rect">
            <a:avLst/>
          </a:prstGeom>
          <a:noFill/>
          <a:ln>
            <a:noFill/>
          </a:ln>
        </p:spPr>
      </p:pic>
      <p:sp>
        <p:nvSpPr>
          <p:cNvPr id="254" name="Google Shape;254;p22"/>
          <p:cNvSpPr txBox="1"/>
          <p:nvPr>
            <p:ph idx="4294967295" type="title"/>
          </p:nvPr>
        </p:nvSpPr>
        <p:spPr>
          <a:xfrm>
            <a:off x="0" y="762050"/>
            <a:ext cx="10692000" cy="641400"/>
          </a:xfrm>
          <a:prstGeom prst="rect">
            <a:avLst/>
          </a:prstGeom>
        </p:spPr>
        <p:txBody>
          <a:bodyPr anchorCtr="0" anchor="t" bIns="116050" lIns="116050" spcFirstLastPara="1" rIns="116050" wrap="square" tIns="116050">
            <a:noAutofit/>
          </a:bodyPr>
          <a:lstStyle/>
          <a:p>
            <a:pPr indent="0" lvl="0" marL="0" rtl="0" algn="ctr">
              <a:lnSpc>
                <a:spcPct val="115000"/>
              </a:lnSpc>
              <a:spcBef>
                <a:spcPts val="0"/>
              </a:spcBef>
              <a:spcAft>
                <a:spcPts val="0"/>
              </a:spcAft>
              <a:buNone/>
            </a:pPr>
            <a:r>
              <a:rPr b="1" lang="fr" sz="1600">
                <a:solidFill>
                  <a:srgbClr val="000000"/>
                </a:solidFill>
                <a:latin typeface="Century Gothic"/>
                <a:ea typeface="Century Gothic"/>
                <a:cs typeface="Century Gothic"/>
                <a:sym typeface="Century Gothic"/>
              </a:rPr>
              <a:t>Sais-tu différencier les énergies fossiles des énergies renouvelables ?</a:t>
            </a:r>
            <a:endParaRPr b="1" sz="1600">
              <a:solidFill>
                <a:srgbClr val="000000"/>
              </a:solidFill>
              <a:latin typeface="Century Gothic"/>
              <a:ea typeface="Century Gothic"/>
              <a:cs typeface="Century Gothic"/>
              <a:sym typeface="Century Gothic"/>
            </a:endParaRPr>
          </a:p>
          <a:p>
            <a:pPr indent="0" lvl="0" marL="0" rtl="0" algn="ctr">
              <a:lnSpc>
                <a:spcPct val="115000"/>
              </a:lnSpc>
              <a:spcBef>
                <a:spcPts val="0"/>
              </a:spcBef>
              <a:spcAft>
                <a:spcPts val="0"/>
              </a:spcAft>
              <a:buNone/>
            </a:pPr>
            <a:r>
              <a:rPr lang="fr" sz="1200">
                <a:solidFill>
                  <a:srgbClr val="000000"/>
                </a:solidFill>
                <a:latin typeface="Century Gothic"/>
                <a:ea typeface="Century Gothic"/>
                <a:cs typeface="Century Gothic"/>
                <a:sym typeface="Century Gothic"/>
              </a:rPr>
              <a:t>Entourer les images qui représentent des énergies renouvelables.</a:t>
            </a:r>
            <a:endParaRPr sz="1200">
              <a:solidFill>
                <a:srgbClr val="000000"/>
              </a:solidFill>
              <a:latin typeface="Century Gothic"/>
              <a:ea typeface="Century Gothic"/>
              <a:cs typeface="Century Gothic"/>
              <a:sym typeface="Century Gothic"/>
            </a:endParaRPr>
          </a:p>
        </p:txBody>
      </p:sp>
      <p:pic>
        <p:nvPicPr>
          <p:cNvPr id="255" name="Google Shape;255;p22"/>
          <p:cNvPicPr preferRelativeResize="0"/>
          <p:nvPr/>
        </p:nvPicPr>
        <p:blipFill rotWithShape="1">
          <a:blip r:embed="rId4">
            <a:alphaModFix/>
          </a:blip>
          <a:srcRect b="21444" l="35819" r="30657" t="3783"/>
          <a:stretch/>
        </p:blipFill>
        <p:spPr>
          <a:xfrm>
            <a:off x="6065837" y="4631000"/>
            <a:ext cx="1028177" cy="1621201"/>
          </a:xfrm>
          <a:prstGeom prst="rect">
            <a:avLst/>
          </a:prstGeom>
          <a:noFill/>
          <a:ln>
            <a:noFill/>
          </a:ln>
        </p:spPr>
      </p:pic>
      <p:pic>
        <p:nvPicPr>
          <p:cNvPr id="256" name="Google Shape;256;p22"/>
          <p:cNvPicPr preferRelativeResize="0"/>
          <p:nvPr/>
        </p:nvPicPr>
        <p:blipFill rotWithShape="1">
          <a:blip r:embed="rId5">
            <a:alphaModFix/>
          </a:blip>
          <a:srcRect b="1885" l="1865" r="63076" t="50741"/>
          <a:stretch/>
        </p:blipFill>
        <p:spPr>
          <a:xfrm>
            <a:off x="3105025" y="4241925"/>
            <a:ext cx="2511693" cy="2399350"/>
          </a:xfrm>
          <a:prstGeom prst="rect">
            <a:avLst/>
          </a:prstGeom>
          <a:noFill/>
          <a:ln>
            <a:noFill/>
          </a:ln>
        </p:spPr>
      </p:pic>
      <p:pic>
        <p:nvPicPr>
          <p:cNvPr id="257" name="Google Shape;257;p22"/>
          <p:cNvPicPr preferRelativeResize="0"/>
          <p:nvPr/>
        </p:nvPicPr>
        <p:blipFill rotWithShape="1">
          <a:blip r:embed="rId6">
            <a:alphaModFix/>
          </a:blip>
          <a:srcRect b="7434" l="61209" r="15314" t="60891"/>
          <a:stretch/>
        </p:blipFill>
        <p:spPr>
          <a:xfrm flipH="1">
            <a:off x="8053099" y="4486865"/>
            <a:ext cx="1851601" cy="1766213"/>
          </a:xfrm>
          <a:prstGeom prst="rect">
            <a:avLst/>
          </a:prstGeom>
          <a:noFill/>
          <a:ln>
            <a:noFill/>
          </a:ln>
        </p:spPr>
      </p:pic>
      <p:pic>
        <p:nvPicPr>
          <p:cNvPr id="258" name="Google Shape;258;p22"/>
          <p:cNvPicPr preferRelativeResize="0"/>
          <p:nvPr/>
        </p:nvPicPr>
        <p:blipFill rotWithShape="1">
          <a:blip r:embed="rId7">
            <a:alphaModFix/>
          </a:blip>
          <a:srcRect b="44943" l="35785" r="15874" t="8128"/>
          <a:stretch/>
        </p:blipFill>
        <p:spPr>
          <a:xfrm>
            <a:off x="152399" y="1581150"/>
            <a:ext cx="3067053" cy="2105024"/>
          </a:xfrm>
          <a:prstGeom prst="rect">
            <a:avLst/>
          </a:prstGeom>
          <a:noFill/>
          <a:ln>
            <a:noFill/>
          </a:ln>
        </p:spPr>
      </p:pic>
      <p:pic>
        <p:nvPicPr>
          <p:cNvPr id="259" name="Google Shape;259;p22"/>
          <p:cNvPicPr preferRelativeResize="0"/>
          <p:nvPr/>
        </p:nvPicPr>
        <p:blipFill rotWithShape="1">
          <a:blip r:embed="rId8">
            <a:alphaModFix/>
          </a:blip>
          <a:srcRect b="0" l="8996" r="8996" t="0"/>
          <a:stretch/>
        </p:blipFill>
        <p:spPr>
          <a:xfrm>
            <a:off x="4064225" y="2422436"/>
            <a:ext cx="2001603" cy="1725491"/>
          </a:xfrm>
          <a:prstGeom prst="rect">
            <a:avLst/>
          </a:prstGeom>
          <a:noFill/>
          <a:ln>
            <a:noFill/>
          </a:ln>
        </p:spPr>
      </p:pic>
      <p:pic>
        <p:nvPicPr>
          <p:cNvPr id="260" name="Google Shape;260;p22"/>
          <p:cNvPicPr preferRelativeResize="0"/>
          <p:nvPr/>
        </p:nvPicPr>
        <p:blipFill rotWithShape="1">
          <a:blip r:embed="rId9">
            <a:alphaModFix/>
          </a:blip>
          <a:srcRect b="50001" l="8286" r="57416" t="25653"/>
          <a:stretch/>
        </p:blipFill>
        <p:spPr>
          <a:xfrm>
            <a:off x="7441813" y="2208600"/>
            <a:ext cx="2345422" cy="1176977"/>
          </a:xfrm>
          <a:prstGeom prst="rect">
            <a:avLst/>
          </a:prstGeom>
          <a:noFill/>
          <a:ln>
            <a:noFill/>
          </a:ln>
        </p:spPr>
      </p:pic>
      <p:pic>
        <p:nvPicPr>
          <p:cNvPr id="261" name="Google Shape;261;p22"/>
          <p:cNvPicPr preferRelativeResize="0"/>
          <p:nvPr/>
        </p:nvPicPr>
        <p:blipFill rotWithShape="1">
          <a:blip r:embed="rId10">
            <a:alphaModFix/>
          </a:blip>
          <a:srcRect b="15219" l="18464" r="23399" t="15219"/>
          <a:stretch/>
        </p:blipFill>
        <p:spPr>
          <a:xfrm>
            <a:off x="423550" y="4600687"/>
            <a:ext cx="2232368" cy="1888272"/>
          </a:xfrm>
          <a:prstGeom prst="rect">
            <a:avLst/>
          </a:prstGeom>
          <a:noFill/>
          <a:ln>
            <a:noFill/>
          </a:ln>
        </p:spPr>
      </p:pic>
      <p:sp>
        <p:nvSpPr>
          <p:cNvPr id="262" name="Google Shape;262;p22"/>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p>
            <a:pPr indent="0" lvl="0" marL="0" rtl="0" algn="r">
              <a:spcBef>
                <a:spcPts val="0"/>
              </a:spcBef>
              <a:spcAft>
                <a:spcPts val="0"/>
              </a:spcAft>
              <a:buNone/>
            </a:pPr>
            <a:fld id="{00000000-1234-1234-1234-123412341234}" type="slidenum">
              <a:rPr b="0" lang="fr" sz="1300">
                <a:solidFill>
                  <a:schemeClr val="dk2"/>
                </a:solidFill>
                <a:latin typeface="Arial"/>
                <a:ea typeface="Arial"/>
                <a:cs typeface="Arial"/>
                <a:sym typeface="Arial"/>
              </a:rPr>
              <a:t>‹#›</a:t>
            </a:fld>
            <a:endParaRPr b="0" sz="1300">
              <a:solidFill>
                <a:schemeClr val="dk2"/>
              </a:solidFill>
              <a:latin typeface="Arial"/>
              <a:ea typeface="Arial"/>
              <a:cs typeface="Arial"/>
              <a:sym typeface="Arial"/>
            </a:endParaRPr>
          </a:p>
        </p:txBody>
      </p:sp>
      <p:pic>
        <p:nvPicPr>
          <p:cNvPr id="263" name="Google Shape;263;p22"/>
          <p:cNvPicPr preferRelativeResize="0"/>
          <p:nvPr/>
        </p:nvPicPr>
        <p:blipFill rotWithShape="1">
          <a:blip r:embed="rId11">
            <a:alphaModFix/>
          </a:blip>
          <a:srcRect b="0" l="0" r="0" t="0"/>
          <a:stretch/>
        </p:blipFill>
        <p:spPr>
          <a:xfrm>
            <a:off x="5805425" y="6385125"/>
            <a:ext cx="1766928" cy="703800"/>
          </a:xfrm>
          <a:prstGeom prst="rect">
            <a:avLst/>
          </a:prstGeom>
          <a:noFill/>
          <a:ln>
            <a:noFill/>
          </a:ln>
        </p:spPr>
      </p:pic>
      <p:pic>
        <p:nvPicPr>
          <p:cNvPr id="264" name="Google Shape;264;p22"/>
          <p:cNvPicPr preferRelativeResize="0"/>
          <p:nvPr/>
        </p:nvPicPr>
        <p:blipFill rotWithShape="1">
          <a:blip r:embed="rId12">
            <a:alphaModFix/>
          </a:blip>
          <a:srcRect b="0" l="0" r="0" t="0"/>
          <a:stretch/>
        </p:blipFill>
        <p:spPr>
          <a:xfrm>
            <a:off x="7953400" y="6385125"/>
            <a:ext cx="1766928" cy="703800"/>
          </a:xfrm>
          <a:prstGeom prst="rect">
            <a:avLst/>
          </a:prstGeom>
          <a:noFill/>
          <a:ln>
            <a:noFill/>
          </a:ln>
        </p:spPr>
      </p:pic>
      <p:pic>
        <p:nvPicPr>
          <p:cNvPr id="265" name="Google Shape;265;p22"/>
          <p:cNvPicPr preferRelativeResize="0"/>
          <p:nvPr/>
        </p:nvPicPr>
        <p:blipFill rotWithShape="1">
          <a:blip r:embed="rId13">
            <a:alphaModFix/>
          </a:blip>
          <a:srcRect b="0" l="0" r="0" t="0"/>
          <a:stretch/>
        </p:blipFill>
        <p:spPr>
          <a:xfrm rot="162605">
            <a:off x="3563412" y="6385125"/>
            <a:ext cx="1766929" cy="703801"/>
          </a:xfrm>
          <a:prstGeom prst="rect">
            <a:avLst/>
          </a:prstGeom>
          <a:noFill/>
          <a:ln>
            <a:noFill/>
          </a:ln>
        </p:spPr>
      </p:pic>
      <p:pic>
        <p:nvPicPr>
          <p:cNvPr id="266" name="Google Shape;266;p22"/>
          <p:cNvPicPr preferRelativeResize="0"/>
          <p:nvPr/>
        </p:nvPicPr>
        <p:blipFill rotWithShape="1">
          <a:blip r:embed="rId14">
            <a:alphaModFix/>
          </a:blip>
          <a:srcRect b="0" l="0" r="0" t="0"/>
          <a:stretch/>
        </p:blipFill>
        <p:spPr>
          <a:xfrm>
            <a:off x="802450" y="6385125"/>
            <a:ext cx="1766928" cy="703800"/>
          </a:xfrm>
          <a:prstGeom prst="rect">
            <a:avLst/>
          </a:prstGeom>
          <a:noFill/>
          <a:ln>
            <a:noFill/>
          </a:ln>
        </p:spPr>
      </p:pic>
      <p:pic>
        <p:nvPicPr>
          <p:cNvPr id="267" name="Google Shape;267;p22"/>
          <p:cNvPicPr preferRelativeResize="0"/>
          <p:nvPr/>
        </p:nvPicPr>
        <p:blipFill rotWithShape="1">
          <a:blip r:embed="rId15">
            <a:alphaModFix/>
          </a:blip>
          <a:srcRect b="0" l="0" r="0" t="0"/>
          <a:stretch/>
        </p:blipFill>
        <p:spPr>
          <a:xfrm>
            <a:off x="1452525" y="3616600"/>
            <a:ext cx="1766928" cy="703800"/>
          </a:xfrm>
          <a:prstGeom prst="rect">
            <a:avLst/>
          </a:prstGeom>
          <a:noFill/>
          <a:ln>
            <a:noFill/>
          </a:ln>
        </p:spPr>
      </p:pic>
      <p:pic>
        <p:nvPicPr>
          <p:cNvPr id="268" name="Google Shape;268;p22"/>
          <p:cNvPicPr preferRelativeResize="0"/>
          <p:nvPr/>
        </p:nvPicPr>
        <p:blipFill rotWithShape="1">
          <a:blip r:embed="rId16">
            <a:alphaModFix/>
          </a:blip>
          <a:srcRect b="0" l="0" r="0" t="0"/>
          <a:stretch/>
        </p:blipFill>
        <p:spPr>
          <a:xfrm>
            <a:off x="4462538" y="3616600"/>
            <a:ext cx="1766928" cy="703800"/>
          </a:xfrm>
          <a:prstGeom prst="rect">
            <a:avLst/>
          </a:prstGeom>
          <a:noFill/>
          <a:ln>
            <a:noFill/>
          </a:ln>
        </p:spPr>
      </p:pic>
      <p:pic>
        <p:nvPicPr>
          <p:cNvPr id="269" name="Google Shape;269;p22"/>
          <p:cNvPicPr preferRelativeResize="0"/>
          <p:nvPr/>
        </p:nvPicPr>
        <p:blipFill rotWithShape="1">
          <a:blip r:embed="rId17">
            <a:alphaModFix/>
          </a:blip>
          <a:srcRect b="0" l="0" r="0" t="0"/>
          <a:stretch/>
        </p:blipFill>
        <p:spPr>
          <a:xfrm>
            <a:off x="7572338" y="3616600"/>
            <a:ext cx="1766928" cy="7038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23"/>
          <p:cNvSpPr txBox="1"/>
          <p:nvPr>
            <p:ph idx="4294967295" type="title"/>
          </p:nvPr>
        </p:nvSpPr>
        <p:spPr>
          <a:xfrm>
            <a:off x="1238375" y="940726"/>
            <a:ext cx="8336400" cy="4500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b="1" lang="fr" sz="1600">
                <a:latin typeface="Century Gothic"/>
                <a:ea typeface="Century Gothic"/>
                <a:cs typeface="Century Gothic"/>
                <a:sym typeface="Century Gothic"/>
              </a:rPr>
              <a:t>Te souviens-tu des notions clés?</a:t>
            </a:r>
            <a:endParaRPr b="1" sz="1600">
              <a:latin typeface="Century Gothic"/>
              <a:ea typeface="Century Gothic"/>
              <a:cs typeface="Century Gothic"/>
              <a:sym typeface="Century Gothic"/>
            </a:endParaRPr>
          </a:p>
          <a:p>
            <a:pPr indent="0" lvl="0" marL="0" rtl="0" algn="ctr">
              <a:spcBef>
                <a:spcPts val="0"/>
              </a:spcBef>
              <a:spcAft>
                <a:spcPts val="0"/>
              </a:spcAft>
              <a:buNone/>
            </a:pPr>
            <a:r>
              <a:rPr lang="fr" sz="1200">
                <a:latin typeface="Century Gothic"/>
                <a:ea typeface="Century Gothic"/>
                <a:cs typeface="Century Gothic"/>
                <a:sym typeface="Century Gothic"/>
              </a:rPr>
              <a:t>Compléter les phrases à trous avec les mots correspondants.</a:t>
            </a:r>
            <a:endParaRPr sz="1200">
              <a:latin typeface="Century Gothic"/>
              <a:ea typeface="Century Gothic"/>
              <a:cs typeface="Century Gothic"/>
              <a:sym typeface="Century Gothic"/>
            </a:endParaRPr>
          </a:p>
        </p:txBody>
      </p:sp>
      <p:sp>
        <p:nvSpPr>
          <p:cNvPr id="275" name="Google Shape;275;p23"/>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p>
            <a:pPr indent="0" lvl="0" marL="0" rtl="0" algn="r">
              <a:spcBef>
                <a:spcPts val="0"/>
              </a:spcBef>
              <a:spcAft>
                <a:spcPts val="0"/>
              </a:spcAft>
              <a:buNone/>
            </a:pPr>
            <a:fld id="{00000000-1234-1234-1234-123412341234}" type="slidenum">
              <a:rPr lang="fr"/>
              <a:t>‹#›</a:t>
            </a:fld>
            <a:endParaRPr/>
          </a:p>
        </p:txBody>
      </p:sp>
      <p:pic>
        <p:nvPicPr>
          <p:cNvPr id="276" name="Google Shape;276;p23"/>
          <p:cNvPicPr preferRelativeResize="0"/>
          <p:nvPr/>
        </p:nvPicPr>
        <p:blipFill rotWithShape="1">
          <a:blip r:embed="rId3">
            <a:alphaModFix/>
          </a:blip>
          <a:srcRect b="22561" l="40348" r="32688" t="6647"/>
          <a:stretch/>
        </p:blipFill>
        <p:spPr>
          <a:xfrm rot="-1559732">
            <a:off x="8773823" y="893431"/>
            <a:ext cx="501908" cy="931587"/>
          </a:xfrm>
          <a:prstGeom prst="rect">
            <a:avLst/>
          </a:prstGeom>
          <a:noFill/>
          <a:ln>
            <a:noFill/>
          </a:ln>
        </p:spPr>
      </p:pic>
      <p:pic>
        <p:nvPicPr>
          <p:cNvPr id="277" name="Google Shape;277;p23"/>
          <p:cNvPicPr preferRelativeResize="0"/>
          <p:nvPr/>
        </p:nvPicPr>
        <p:blipFill rotWithShape="1">
          <a:blip r:embed="rId4">
            <a:alphaModFix/>
          </a:blip>
          <a:srcRect b="37036" l="14936" r="80504" t="30997"/>
          <a:stretch/>
        </p:blipFill>
        <p:spPr>
          <a:xfrm rot="1787092">
            <a:off x="9772390" y="1719779"/>
            <a:ext cx="272822" cy="1352498"/>
          </a:xfrm>
          <a:prstGeom prst="rect">
            <a:avLst/>
          </a:prstGeom>
          <a:noFill/>
          <a:ln>
            <a:noFill/>
          </a:ln>
        </p:spPr>
      </p:pic>
      <p:pic>
        <p:nvPicPr>
          <p:cNvPr id="278" name="Google Shape;278;p23"/>
          <p:cNvPicPr preferRelativeResize="0"/>
          <p:nvPr/>
        </p:nvPicPr>
        <p:blipFill rotWithShape="1">
          <a:blip r:embed="rId5">
            <a:alphaModFix/>
          </a:blip>
          <a:srcRect b="25238" l="29970" r="46266" t="44442"/>
          <a:stretch/>
        </p:blipFill>
        <p:spPr>
          <a:xfrm rot="-944600">
            <a:off x="1565710" y="925943"/>
            <a:ext cx="807188" cy="753070"/>
          </a:xfrm>
          <a:prstGeom prst="rect">
            <a:avLst/>
          </a:prstGeom>
          <a:noFill/>
          <a:ln>
            <a:noFill/>
          </a:ln>
        </p:spPr>
      </p:pic>
      <p:pic>
        <p:nvPicPr>
          <p:cNvPr id="279" name="Google Shape;279;p23"/>
          <p:cNvPicPr preferRelativeResize="0"/>
          <p:nvPr/>
        </p:nvPicPr>
        <p:blipFill rotWithShape="1">
          <a:blip r:embed="rId6">
            <a:alphaModFix/>
          </a:blip>
          <a:srcRect b="40956" l="70804" r="10232" t="33252"/>
          <a:stretch/>
        </p:blipFill>
        <p:spPr>
          <a:xfrm rot="-1156805">
            <a:off x="257965" y="3040702"/>
            <a:ext cx="1198847" cy="1152724"/>
          </a:xfrm>
          <a:prstGeom prst="rect">
            <a:avLst/>
          </a:prstGeom>
          <a:noFill/>
          <a:ln>
            <a:noFill/>
          </a:ln>
        </p:spPr>
      </p:pic>
      <p:pic>
        <p:nvPicPr>
          <p:cNvPr id="280" name="Google Shape;280;p23"/>
          <p:cNvPicPr preferRelativeResize="0"/>
          <p:nvPr/>
        </p:nvPicPr>
        <p:blipFill rotWithShape="1">
          <a:blip r:embed="rId7">
            <a:alphaModFix/>
          </a:blip>
          <a:srcRect b="23314" l="18134" r="42764" t="27268"/>
          <a:stretch/>
        </p:blipFill>
        <p:spPr>
          <a:xfrm>
            <a:off x="101271" y="5843401"/>
            <a:ext cx="1707405" cy="1525547"/>
          </a:xfrm>
          <a:prstGeom prst="rect">
            <a:avLst/>
          </a:prstGeom>
          <a:noFill/>
          <a:ln>
            <a:noFill/>
          </a:ln>
        </p:spPr>
      </p:pic>
      <p:pic>
        <p:nvPicPr>
          <p:cNvPr id="281" name="Google Shape;281;p23"/>
          <p:cNvPicPr preferRelativeResize="0"/>
          <p:nvPr/>
        </p:nvPicPr>
        <p:blipFill rotWithShape="1">
          <a:blip r:embed="rId8">
            <a:alphaModFix/>
          </a:blip>
          <a:srcRect b="0" l="0" r="62949" t="0"/>
          <a:stretch/>
        </p:blipFill>
        <p:spPr>
          <a:xfrm>
            <a:off x="0" y="452424"/>
            <a:ext cx="1121657" cy="2140203"/>
          </a:xfrm>
          <a:prstGeom prst="rect">
            <a:avLst/>
          </a:prstGeom>
          <a:noFill/>
          <a:ln>
            <a:noFill/>
          </a:ln>
        </p:spPr>
      </p:pic>
      <p:grpSp>
        <p:nvGrpSpPr>
          <p:cNvPr id="282" name="Google Shape;282;p23"/>
          <p:cNvGrpSpPr/>
          <p:nvPr/>
        </p:nvGrpSpPr>
        <p:grpSpPr>
          <a:xfrm>
            <a:off x="8910939" y="4011234"/>
            <a:ext cx="1637524" cy="3421241"/>
            <a:chOff x="8855375" y="4063899"/>
            <a:chExt cx="1462075" cy="3007948"/>
          </a:xfrm>
        </p:grpSpPr>
        <p:pic>
          <p:nvPicPr>
            <p:cNvPr id="283" name="Google Shape;283;p23"/>
            <p:cNvPicPr preferRelativeResize="0"/>
            <p:nvPr/>
          </p:nvPicPr>
          <p:blipFill rotWithShape="1">
            <a:blip r:embed="rId9">
              <a:alphaModFix/>
            </a:blip>
            <a:srcRect b="8502" l="23671" r="54263" t="12477"/>
            <a:stretch/>
          </p:blipFill>
          <p:spPr>
            <a:xfrm flipH="1">
              <a:off x="9263603" y="4287453"/>
              <a:ext cx="1053847" cy="2784395"/>
            </a:xfrm>
            <a:prstGeom prst="rect">
              <a:avLst/>
            </a:prstGeom>
            <a:noFill/>
            <a:ln>
              <a:noFill/>
            </a:ln>
          </p:spPr>
        </p:pic>
        <p:pic>
          <p:nvPicPr>
            <p:cNvPr id="284" name="Google Shape;284;p23"/>
            <p:cNvPicPr preferRelativeResize="0"/>
            <p:nvPr/>
          </p:nvPicPr>
          <p:blipFill rotWithShape="1">
            <a:blip r:embed="rId9">
              <a:alphaModFix/>
            </a:blip>
            <a:srcRect b="63405" l="43439" r="46654" t="12477"/>
            <a:stretch/>
          </p:blipFill>
          <p:spPr>
            <a:xfrm>
              <a:off x="8855375" y="4063899"/>
              <a:ext cx="595159" cy="1068954"/>
            </a:xfrm>
            <a:prstGeom prst="rect">
              <a:avLst/>
            </a:prstGeom>
            <a:noFill/>
            <a:ln>
              <a:noFill/>
            </a:ln>
          </p:spPr>
        </p:pic>
      </p:grpSp>
      <p:grpSp>
        <p:nvGrpSpPr>
          <p:cNvPr id="285" name="Google Shape;285;p23"/>
          <p:cNvGrpSpPr/>
          <p:nvPr/>
        </p:nvGrpSpPr>
        <p:grpSpPr>
          <a:xfrm>
            <a:off x="1753200" y="3132000"/>
            <a:ext cx="7185600" cy="4428000"/>
            <a:chOff x="1238375" y="2818100"/>
            <a:chExt cx="7185600" cy="4428000"/>
          </a:xfrm>
        </p:grpSpPr>
        <p:sp>
          <p:nvSpPr>
            <p:cNvPr id="286" name="Google Shape;286;p23"/>
            <p:cNvSpPr txBox="1"/>
            <p:nvPr/>
          </p:nvSpPr>
          <p:spPr>
            <a:xfrm>
              <a:off x="1238375" y="2818100"/>
              <a:ext cx="7185600" cy="4428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i="1" lang="fr" sz="1300">
                  <a:latin typeface="Century Gothic"/>
                  <a:ea typeface="Century Gothic"/>
                  <a:cs typeface="Century Gothic"/>
                  <a:sym typeface="Century Gothic"/>
                </a:rPr>
                <a:t>Exemple: </a:t>
              </a:r>
              <a:r>
                <a:rPr i="1" lang="fr" sz="1300">
                  <a:latin typeface="Century Gothic"/>
                  <a:ea typeface="Century Gothic"/>
                  <a:cs typeface="Century Gothic"/>
                  <a:sym typeface="Century Gothic"/>
                </a:rPr>
                <a:t>Quand je jette du plastique dans la nature je                  parce qu’il mettra</a:t>
              </a:r>
              <a:r>
                <a:rPr i="1" lang="fr" sz="1300">
                  <a:latin typeface="Century Gothic"/>
                  <a:ea typeface="Century Gothic"/>
                  <a:cs typeface="Century Gothic"/>
                  <a:sym typeface="Century Gothic"/>
                </a:rPr>
                <a:t> </a:t>
              </a:r>
              <a:r>
                <a:rPr i="1" lang="fr" sz="1300">
                  <a:latin typeface="Century Gothic"/>
                  <a:ea typeface="Century Gothic"/>
                  <a:cs typeface="Century Gothic"/>
                  <a:sym typeface="Century Gothic"/>
                </a:rPr>
                <a:t>beaucoup de temps à</a:t>
              </a:r>
              <a:r>
                <a:rPr i="1" lang="fr" sz="1300">
                  <a:latin typeface="Century Gothic"/>
                  <a:ea typeface="Century Gothic"/>
                  <a:cs typeface="Century Gothic"/>
                  <a:sym typeface="Century Gothic"/>
                </a:rPr>
                <a:t> </a:t>
              </a:r>
              <a:r>
                <a:rPr i="1" lang="fr" sz="1300">
                  <a:latin typeface="Century Gothic"/>
                  <a:ea typeface="Century Gothic"/>
                  <a:cs typeface="Century Gothic"/>
                  <a:sym typeface="Century Gothic"/>
                </a:rPr>
                <a:t>disparaître.</a:t>
              </a:r>
              <a:endParaRPr i="1" sz="13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300">
                <a:latin typeface="Century Gothic"/>
                <a:ea typeface="Century Gothic"/>
                <a:cs typeface="Century Gothic"/>
                <a:sym typeface="Century Gothic"/>
              </a:endParaRPr>
            </a:p>
            <a:p>
              <a:pPr indent="-311150" lvl="0" marL="457200" marR="0" rtl="0" algn="l">
                <a:lnSpc>
                  <a:spcPct val="100000"/>
                </a:lnSpc>
                <a:spcBef>
                  <a:spcPts val="0"/>
                </a:spcBef>
                <a:spcAft>
                  <a:spcPts val="0"/>
                </a:spcAft>
                <a:buSzPts val="1300"/>
                <a:buFont typeface="Century Gothic"/>
                <a:buChar char="-"/>
              </a:pPr>
              <a:r>
                <a:rPr lang="fr" sz="1300">
                  <a:latin typeface="Century Gothic"/>
                  <a:ea typeface="Century Gothic"/>
                  <a:cs typeface="Century Gothic"/>
                  <a:sym typeface="Century Gothic"/>
                </a:rPr>
                <a:t>Mon pantalon, mon téléphone et ma maison ont été fabriqués grâce à des           </a:t>
              </a:r>
              <a:endParaRPr sz="1300">
                <a:latin typeface="Century Gothic"/>
                <a:ea typeface="Century Gothic"/>
                <a:cs typeface="Century Gothic"/>
                <a:sym typeface="Century Gothic"/>
              </a:endParaRPr>
            </a:p>
            <a:p>
              <a:pPr indent="0" lvl="0" marL="457200" marR="0" rtl="0" algn="l">
                <a:lnSpc>
                  <a:spcPct val="100000"/>
                </a:lnSpc>
                <a:spcBef>
                  <a:spcPts val="0"/>
                </a:spcBef>
                <a:spcAft>
                  <a:spcPts val="0"/>
                </a:spcAft>
                <a:buNone/>
              </a:pPr>
              <a:r>
                <a:rPr lang="fr" sz="1300">
                  <a:latin typeface="Century Gothic"/>
                  <a:ea typeface="Century Gothic"/>
                  <a:cs typeface="Century Gothic"/>
                  <a:sym typeface="Century Gothic"/>
                </a:rPr>
                <a:t>                                          .</a:t>
              </a:r>
              <a:endParaRPr sz="1300">
                <a:latin typeface="Century Gothic"/>
                <a:ea typeface="Century Gothic"/>
                <a:cs typeface="Century Gothic"/>
                <a:sym typeface="Century Gothic"/>
              </a:endParaRPr>
            </a:p>
            <a:p>
              <a:pPr indent="0" lvl="0" marL="457200" marR="0" rtl="0" algn="l">
                <a:lnSpc>
                  <a:spcPct val="100000"/>
                </a:lnSpc>
                <a:spcBef>
                  <a:spcPts val="0"/>
                </a:spcBef>
                <a:spcAft>
                  <a:spcPts val="0"/>
                </a:spcAft>
                <a:buNone/>
              </a:pPr>
              <a:r>
                <a:t/>
              </a:r>
              <a:endParaRPr sz="1300">
                <a:latin typeface="Century Gothic"/>
                <a:ea typeface="Century Gothic"/>
                <a:cs typeface="Century Gothic"/>
                <a:sym typeface="Century Gothic"/>
              </a:endParaRPr>
            </a:p>
            <a:p>
              <a:pPr indent="-311150" lvl="0" marL="457200" marR="0" rtl="0" algn="l">
                <a:lnSpc>
                  <a:spcPct val="100000"/>
                </a:lnSpc>
                <a:spcBef>
                  <a:spcPts val="0"/>
                </a:spcBef>
                <a:spcAft>
                  <a:spcPts val="0"/>
                </a:spcAft>
                <a:buSzPts val="1300"/>
                <a:buFont typeface="Century Gothic"/>
                <a:buChar char="-"/>
              </a:pPr>
              <a:r>
                <a:rPr lang="fr" sz="1300">
                  <a:latin typeface="Century Gothic"/>
                  <a:ea typeface="Century Gothic"/>
                  <a:cs typeface="Century Gothic"/>
                  <a:sym typeface="Century Gothic"/>
                </a:rPr>
                <a:t>Les activités humaines abîment l'                                                          . </a:t>
              </a:r>
              <a:endParaRPr sz="13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300">
                <a:latin typeface="Century Gothic"/>
                <a:ea typeface="Century Gothic"/>
                <a:cs typeface="Century Gothic"/>
                <a:sym typeface="Century Gothic"/>
              </a:endParaRPr>
            </a:p>
            <a:p>
              <a:pPr indent="-311150" lvl="0" marL="457200" marR="0" rtl="0" algn="l">
                <a:lnSpc>
                  <a:spcPct val="100000"/>
                </a:lnSpc>
                <a:spcBef>
                  <a:spcPts val="0"/>
                </a:spcBef>
                <a:spcAft>
                  <a:spcPts val="0"/>
                </a:spcAft>
                <a:buSzPts val="1300"/>
                <a:buFont typeface="Century Gothic"/>
                <a:buChar char="-"/>
              </a:pPr>
              <a:r>
                <a:rPr lang="fr" sz="1300">
                  <a:latin typeface="Century Gothic"/>
                  <a:ea typeface="Century Gothic"/>
                  <a:cs typeface="Century Gothic"/>
                  <a:sym typeface="Century Gothic"/>
                </a:rPr>
                <a:t>Grâce à l’                                                          , les rayons du soleil sont réfléchis </a:t>
              </a:r>
              <a:endParaRPr sz="1300">
                <a:latin typeface="Century Gothic"/>
                <a:ea typeface="Century Gothic"/>
                <a:cs typeface="Century Gothic"/>
                <a:sym typeface="Century Gothic"/>
              </a:endParaRPr>
            </a:p>
            <a:p>
              <a:pPr indent="0" lvl="0" marL="457200" marR="0" rtl="0" algn="l">
                <a:lnSpc>
                  <a:spcPct val="100000"/>
                </a:lnSpc>
                <a:spcBef>
                  <a:spcPts val="0"/>
                </a:spcBef>
                <a:spcAft>
                  <a:spcPts val="0"/>
                </a:spcAft>
                <a:buNone/>
              </a:pPr>
              <a:r>
                <a:rPr lang="fr" sz="1300">
                  <a:latin typeface="Century Gothic"/>
                  <a:ea typeface="Century Gothic"/>
                  <a:cs typeface="Century Gothic"/>
                  <a:sym typeface="Century Gothic"/>
                </a:rPr>
                <a:t>et la                                           de la terre est bonne pour vivre.</a:t>
              </a:r>
              <a:endParaRPr sz="13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300">
                <a:latin typeface="Century Gothic"/>
                <a:ea typeface="Century Gothic"/>
                <a:cs typeface="Century Gothic"/>
                <a:sym typeface="Century Gothic"/>
              </a:endParaRPr>
            </a:p>
            <a:p>
              <a:pPr indent="-311150" lvl="0" marL="457200" rtl="0" algn="l">
                <a:spcBef>
                  <a:spcPts val="0"/>
                </a:spcBef>
                <a:spcAft>
                  <a:spcPts val="0"/>
                </a:spcAft>
                <a:buSzPts val="1300"/>
                <a:buFont typeface="Century Gothic"/>
                <a:buChar char="-"/>
              </a:pPr>
              <a:r>
                <a:rPr lang="fr" sz="1300">
                  <a:latin typeface="Century Gothic"/>
                  <a:ea typeface="Century Gothic"/>
                  <a:cs typeface="Century Gothic"/>
                  <a:sym typeface="Century Gothic"/>
                </a:rPr>
                <a:t>Brûler des                                                           rejette des gaz à effet de serre </a:t>
              </a:r>
              <a:endParaRPr sz="1300">
                <a:latin typeface="Century Gothic"/>
                <a:ea typeface="Century Gothic"/>
                <a:cs typeface="Century Gothic"/>
                <a:sym typeface="Century Gothic"/>
              </a:endParaRPr>
            </a:p>
            <a:p>
              <a:pPr indent="0" lvl="0" marL="457200" rtl="0" algn="l">
                <a:spcBef>
                  <a:spcPts val="0"/>
                </a:spcBef>
                <a:spcAft>
                  <a:spcPts val="0"/>
                </a:spcAft>
                <a:buNone/>
              </a:pPr>
              <a:r>
                <a:rPr lang="fr" sz="1300">
                  <a:latin typeface="Century Gothic"/>
                  <a:ea typeface="Century Gothic"/>
                  <a:cs typeface="Century Gothic"/>
                  <a:sym typeface="Century Gothic"/>
                </a:rPr>
                <a:t>dans l'atmosphère. </a:t>
              </a:r>
              <a:endParaRPr sz="1300">
                <a:latin typeface="Century Gothic"/>
                <a:ea typeface="Century Gothic"/>
                <a:cs typeface="Century Gothic"/>
                <a:sym typeface="Century Gothic"/>
              </a:endParaRPr>
            </a:p>
            <a:p>
              <a:pPr indent="0" lvl="0" marL="0" rtl="0" algn="l">
                <a:spcBef>
                  <a:spcPts val="0"/>
                </a:spcBef>
                <a:spcAft>
                  <a:spcPts val="0"/>
                </a:spcAft>
                <a:buNone/>
              </a:pPr>
              <a:r>
                <a:t/>
              </a:r>
              <a:endParaRPr sz="1300">
                <a:latin typeface="Century Gothic"/>
                <a:ea typeface="Century Gothic"/>
                <a:cs typeface="Century Gothic"/>
                <a:sym typeface="Century Gothic"/>
              </a:endParaRPr>
            </a:p>
            <a:p>
              <a:pPr indent="-311150" lvl="0" marL="457200" marR="0" rtl="0" algn="l">
                <a:lnSpc>
                  <a:spcPct val="100000"/>
                </a:lnSpc>
                <a:spcBef>
                  <a:spcPts val="0"/>
                </a:spcBef>
                <a:spcAft>
                  <a:spcPts val="0"/>
                </a:spcAft>
                <a:buSzPts val="1300"/>
                <a:buFont typeface="Century Gothic"/>
                <a:buChar char="-"/>
              </a:pPr>
              <a:r>
                <a:rPr lang="fr" sz="1300">
                  <a:latin typeface="Century Gothic"/>
                  <a:ea typeface="Century Gothic"/>
                  <a:cs typeface="Century Gothic"/>
                  <a:sym typeface="Century Gothic"/>
                </a:rPr>
                <a:t>Si on émet trop de                                                        , alors la température </a:t>
              </a:r>
              <a:endParaRPr sz="1300">
                <a:latin typeface="Century Gothic"/>
                <a:ea typeface="Century Gothic"/>
                <a:cs typeface="Century Gothic"/>
                <a:sym typeface="Century Gothic"/>
              </a:endParaRPr>
            </a:p>
            <a:p>
              <a:pPr indent="0" lvl="0" marL="457200" marR="0" rtl="0" algn="l">
                <a:lnSpc>
                  <a:spcPct val="100000"/>
                </a:lnSpc>
                <a:spcBef>
                  <a:spcPts val="0"/>
                </a:spcBef>
                <a:spcAft>
                  <a:spcPts val="0"/>
                </a:spcAft>
                <a:buNone/>
              </a:pPr>
              <a:r>
                <a:rPr lang="fr" sz="1300">
                  <a:latin typeface="Century Gothic"/>
                  <a:ea typeface="Century Gothic"/>
                  <a:cs typeface="Century Gothic"/>
                  <a:sym typeface="Century Gothic"/>
                </a:rPr>
                <a:t>de la terre va augmenter.</a:t>
              </a:r>
              <a:endParaRPr sz="13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300">
                <a:latin typeface="Century Gothic"/>
                <a:ea typeface="Century Gothic"/>
                <a:cs typeface="Century Gothic"/>
                <a:sym typeface="Century Gothic"/>
              </a:endParaRPr>
            </a:p>
            <a:p>
              <a:pPr indent="-311150" lvl="0" marL="457200" marR="0" rtl="0" algn="l">
                <a:lnSpc>
                  <a:spcPct val="100000"/>
                </a:lnSpc>
                <a:spcBef>
                  <a:spcPts val="0"/>
                </a:spcBef>
                <a:spcAft>
                  <a:spcPts val="0"/>
                </a:spcAft>
                <a:buSzPts val="1300"/>
                <a:buFont typeface="Century Gothic"/>
                <a:buChar char="-"/>
              </a:pPr>
              <a:r>
                <a:rPr lang="fr" sz="1300">
                  <a:latin typeface="Century Gothic"/>
                  <a:ea typeface="Century Gothic"/>
                  <a:cs typeface="Century Gothic"/>
                  <a:sym typeface="Century Gothic"/>
                </a:rPr>
                <a:t>Si la température de la terre est trop élevée, alors des                                                                       ne pourront plus vivre. </a:t>
              </a:r>
              <a:endParaRPr sz="1300">
                <a:latin typeface="Century Gothic"/>
                <a:ea typeface="Century Gothic"/>
                <a:cs typeface="Century Gothic"/>
                <a:sym typeface="Century Gothic"/>
              </a:endParaRPr>
            </a:p>
          </p:txBody>
        </p:sp>
        <p:cxnSp>
          <p:nvCxnSpPr>
            <p:cNvPr id="287" name="Google Shape;287;p23"/>
            <p:cNvCxnSpPr/>
            <p:nvPr/>
          </p:nvCxnSpPr>
          <p:spPr>
            <a:xfrm>
              <a:off x="1710425" y="3751300"/>
              <a:ext cx="1874700" cy="3600"/>
            </a:xfrm>
            <a:prstGeom prst="straightConnector1">
              <a:avLst/>
            </a:prstGeom>
            <a:noFill/>
            <a:ln cap="flat" cmpd="sng" w="9525">
              <a:solidFill>
                <a:schemeClr val="dk2"/>
              </a:solidFill>
              <a:prstDash val="dot"/>
              <a:round/>
              <a:headEnd len="med" w="med" type="none"/>
              <a:tailEnd len="med" w="med" type="none"/>
            </a:ln>
          </p:spPr>
        </p:cxnSp>
        <p:cxnSp>
          <p:nvCxnSpPr>
            <p:cNvPr id="288" name="Google Shape;288;p23"/>
            <p:cNvCxnSpPr/>
            <p:nvPr/>
          </p:nvCxnSpPr>
          <p:spPr>
            <a:xfrm flipH="1" rot="10800000">
              <a:off x="4343100" y="4155788"/>
              <a:ext cx="2574600" cy="1200"/>
            </a:xfrm>
            <a:prstGeom prst="straightConnector1">
              <a:avLst/>
            </a:prstGeom>
            <a:noFill/>
            <a:ln cap="flat" cmpd="sng" w="9525">
              <a:solidFill>
                <a:schemeClr val="dk2"/>
              </a:solidFill>
              <a:prstDash val="dot"/>
              <a:round/>
              <a:headEnd len="med" w="med" type="none"/>
              <a:tailEnd len="med" w="med" type="none"/>
            </a:ln>
          </p:spPr>
        </p:cxnSp>
        <p:cxnSp>
          <p:nvCxnSpPr>
            <p:cNvPr id="289" name="Google Shape;289;p23"/>
            <p:cNvCxnSpPr/>
            <p:nvPr/>
          </p:nvCxnSpPr>
          <p:spPr>
            <a:xfrm flipH="1" rot="10800000">
              <a:off x="2536300" y="4557225"/>
              <a:ext cx="2574600" cy="1200"/>
            </a:xfrm>
            <a:prstGeom prst="straightConnector1">
              <a:avLst/>
            </a:prstGeom>
            <a:noFill/>
            <a:ln cap="flat" cmpd="sng" w="9525">
              <a:solidFill>
                <a:schemeClr val="dk2"/>
              </a:solidFill>
              <a:prstDash val="dot"/>
              <a:round/>
              <a:headEnd len="med" w="med" type="none"/>
              <a:tailEnd len="med" w="med" type="none"/>
            </a:ln>
          </p:spPr>
        </p:cxnSp>
        <p:cxnSp>
          <p:nvCxnSpPr>
            <p:cNvPr id="290" name="Google Shape;290;p23"/>
            <p:cNvCxnSpPr/>
            <p:nvPr/>
          </p:nvCxnSpPr>
          <p:spPr>
            <a:xfrm>
              <a:off x="2167625" y="4744475"/>
              <a:ext cx="1798500" cy="0"/>
            </a:xfrm>
            <a:prstGeom prst="straightConnector1">
              <a:avLst/>
            </a:prstGeom>
            <a:noFill/>
            <a:ln cap="flat" cmpd="sng" w="9525">
              <a:solidFill>
                <a:schemeClr val="dk2"/>
              </a:solidFill>
              <a:prstDash val="dot"/>
              <a:round/>
              <a:headEnd len="med" w="med" type="none"/>
              <a:tailEnd len="med" w="med" type="none"/>
            </a:ln>
          </p:spPr>
        </p:cxnSp>
        <p:cxnSp>
          <p:nvCxnSpPr>
            <p:cNvPr id="291" name="Google Shape;291;p23"/>
            <p:cNvCxnSpPr/>
            <p:nvPr/>
          </p:nvCxnSpPr>
          <p:spPr>
            <a:xfrm flipH="1" rot="10800000">
              <a:off x="2536300" y="5163400"/>
              <a:ext cx="2574600" cy="1200"/>
            </a:xfrm>
            <a:prstGeom prst="straightConnector1">
              <a:avLst/>
            </a:prstGeom>
            <a:noFill/>
            <a:ln cap="flat" cmpd="sng" w="9525">
              <a:solidFill>
                <a:schemeClr val="dk2"/>
              </a:solidFill>
              <a:prstDash val="dot"/>
              <a:round/>
              <a:headEnd len="med" w="med" type="none"/>
              <a:tailEnd len="med" w="med" type="none"/>
            </a:ln>
          </p:spPr>
        </p:cxnSp>
        <p:cxnSp>
          <p:nvCxnSpPr>
            <p:cNvPr id="292" name="Google Shape;292;p23"/>
            <p:cNvCxnSpPr/>
            <p:nvPr/>
          </p:nvCxnSpPr>
          <p:spPr>
            <a:xfrm flipH="1" rot="10800000">
              <a:off x="3277775" y="5797413"/>
              <a:ext cx="2403300" cy="2400"/>
            </a:xfrm>
            <a:prstGeom prst="straightConnector1">
              <a:avLst/>
            </a:prstGeom>
            <a:noFill/>
            <a:ln cap="flat" cmpd="sng" w="9525">
              <a:solidFill>
                <a:schemeClr val="dk2"/>
              </a:solidFill>
              <a:prstDash val="dot"/>
              <a:round/>
              <a:headEnd len="med" w="med" type="none"/>
              <a:tailEnd len="med" w="med" type="none"/>
            </a:ln>
          </p:spPr>
        </p:cxnSp>
        <p:cxnSp>
          <p:nvCxnSpPr>
            <p:cNvPr id="293" name="Google Shape;293;p23"/>
            <p:cNvCxnSpPr/>
            <p:nvPr/>
          </p:nvCxnSpPr>
          <p:spPr>
            <a:xfrm>
              <a:off x="6066650" y="6375100"/>
              <a:ext cx="1968900" cy="0"/>
            </a:xfrm>
            <a:prstGeom prst="straightConnector1">
              <a:avLst/>
            </a:prstGeom>
            <a:noFill/>
            <a:ln cap="flat" cmpd="sng" w="9525">
              <a:solidFill>
                <a:schemeClr val="dk2"/>
              </a:solidFill>
              <a:prstDash val="dot"/>
              <a:round/>
              <a:headEnd len="med" w="med" type="none"/>
              <a:tailEnd len="med" w="med" type="none"/>
            </a:ln>
          </p:spPr>
        </p:cxnSp>
      </p:grpSp>
      <p:pic>
        <p:nvPicPr>
          <p:cNvPr id="294" name="Google Shape;294;p23"/>
          <p:cNvPicPr preferRelativeResize="0"/>
          <p:nvPr/>
        </p:nvPicPr>
        <p:blipFill rotWithShape="1">
          <a:blip r:embed="rId10">
            <a:alphaModFix/>
          </a:blip>
          <a:srcRect b="15162" l="0" r="0" t="6883"/>
          <a:stretch/>
        </p:blipFill>
        <p:spPr>
          <a:xfrm>
            <a:off x="2537550" y="1666751"/>
            <a:ext cx="5314050" cy="1189200"/>
          </a:xfrm>
          <a:prstGeom prst="rect">
            <a:avLst/>
          </a:prstGeom>
          <a:noFill/>
          <a:ln>
            <a:noFill/>
          </a:ln>
        </p:spPr>
      </p:pic>
      <p:pic>
        <p:nvPicPr>
          <p:cNvPr id="295" name="Google Shape;295;p23"/>
          <p:cNvPicPr preferRelativeResize="0"/>
          <p:nvPr/>
        </p:nvPicPr>
        <p:blipFill rotWithShape="1">
          <a:blip r:embed="rId11">
            <a:alphaModFix/>
          </a:blip>
          <a:srcRect b="43858" l="75609" r="12089" t="32497"/>
          <a:stretch/>
        </p:blipFill>
        <p:spPr>
          <a:xfrm>
            <a:off x="6139700" y="3050700"/>
            <a:ext cx="697300" cy="3847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24"/>
          <p:cNvSpPr txBox="1"/>
          <p:nvPr>
            <p:ph idx="4294967295" type="title"/>
          </p:nvPr>
        </p:nvSpPr>
        <p:spPr>
          <a:xfrm>
            <a:off x="0" y="662075"/>
            <a:ext cx="10692000" cy="933600"/>
          </a:xfrm>
          <a:prstGeom prst="rect">
            <a:avLst/>
          </a:prstGeom>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fr" sz="1600">
                <a:solidFill>
                  <a:srgbClr val="000000"/>
                </a:solidFill>
                <a:latin typeface="Century Gothic"/>
                <a:ea typeface="Century Gothic"/>
                <a:cs typeface="Century Gothic"/>
                <a:sym typeface="Century Gothic"/>
              </a:rPr>
              <a:t>Quelle est la bonne ponctuation?</a:t>
            </a:r>
            <a:endParaRPr b="1" sz="1600">
              <a:solidFill>
                <a:srgbClr val="000000"/>
              </a:solidFill>
              <a:latin typeface="Century Gothic"/>
              <a:ea typeface="Century Gothic"/>
              <a:cs typeface="Century Gothic"/>
              <a:sym typeface="Century Gothic"/>
            </a:endParaRPr>
          </a:p>
          <a:p>
            <a:pPr indent="0" lvl="0" marL="0" marR="0" rtl="0" algn="ctr">
              <a:lnSpc>
                <a:spcPct val="100000"/>
              </a:lnSpc>
              <a:spcBef>
                <a:spcPts val="0"/>
              </a:spcBef>
              <a:spcAft>
                <a:spcPts val="0"/>
              </a:spcAft>
              <a:buNone/>
            </a:pPr>
            <a:r>
              <a:rPr lang="fr" sz="1200">
                <a:solidFill>
                  <a:srgbClr val="000000"/>
                </a:solidFill>
                <a:latin typeface="Century Gothic"/>
                <a:ea typeface="Century Gothic"/>
                <a:cs typeface="Century Gothic"/>
                <a:sym typeface="Century Gothic"/>
              </a:rPr>
              <a:t>Ajouter la ponctuation aux textes et les majuscules pour leur donner un sens.</a:t>
            </a:r>
            <a:endParaRPr sz="1200">
              <a:solidFill>
                <a:srgbClr val="000000"/>
              </a:solidFill>
              <a:latin typeface="Century Gothic"/>
              <a:ea typeface="Century Gothic"/>
              <a:cs typeface="Century Gothic"/>
              <a:sym typeface="Century Gothic"/>
            </a:endParaRPr>
          </a:p>
          <a:p>
            <a:pPr indent="0" lvl="0" marL="0" marR="0" rtl="0" algn="ctr">
              <a:lnSpc>
                <a:spcPct val="100000"/>
              </a:lnSpc>
              <a:spcBef>
                <a:spcPts val="0"/>
              </a:spcBef>
              <a:spcAft>
                <a:spcPts val="0"/>
              </a:spcAft>
              <a:buNone/>
            </a:pPr>
            <a:r>
              <a:t/>
            </a:r>
            <a:endParaRPr sz="1200">
              <a:solidFill>
                <a:srgbClr val="000000"/>
              </a:solidFill>
              <a:latin typeface="Century Gothic"/>
              <a:ea typeface="Century Gothic"/>
              <a:cs typeface="Century Gothic"/>
              <a:sym typeface="Century Gothic"/>
            </a:endParaRPr>
          </a:p>
          <a:p>
            <a:pPr indent="0" lvl="0" marL="0" marR="0" rtl="0" algn="ctr">
              <a:lnSpc>
                <a:spcPct val="100000"/>
              </a:lnSpc>
              <a:spcBef>
                <a:spcPts val="0"/>
              </a:spcBef>
              <a:spcAft>
                <a:spcPts val="0"/>
              </a:spcAft>
              <a:buNone/>
            </a:pPr>
            <a:r>
              <a:rPr b="1" lang="fr" sz="1100">
                <a:latin typeface="Century Gothic"/>
                <a:ea typeface="Century Gothic"/>
                <a:cs typeface="Century Gothic"/>
                <a:sym typeface="Century Gothic"/>
              </a:rPr>
              <a:t>Exemple de ponctuation : “, .  ! ? “</a:t>
            </a:r>
            <a:endParaRPr b="1" sz="1200">
              <a:solidFill>
                <a:srgbClr val="000000"/>
              </a:solidFill>
              <a:latin typeface="Century Gothic"/>
              <a:ea typeface="Century Gothic"/>
              <a:cs typeface="Century Gothic"/>
              <a:sym typeface="Century Gothic"/>
            </a:endParaRPr>
          </a:p>
        </p:txBody>
      </p:sp>
      <p:sp>
        <p:nvSpPr>
          <p:cNvPr id="301" name="Google Shape;301;p24"/>
          <p:cNvSpPr txBox="1"/>
          <p:nvPr/>
        </p:nvSpPr>
        <p:spPr>
          <a:xfrm>
            <a:off x="2600325" y="1595675"/>
            <a:ext cx="5591100" cy="5836800"/>
          </a:xfrm>
          <a:prstGeom prst="rect">
            <a:avLst/>
          </a:prstGeom>
          <a:noFill/>
          <a:ln>
            <a:noFill/>
          </a:ln>
        </p:spPr>
        <p:txBody>
          <a:bodyPr anchorCtr="0" anchor="ctr" bIns="91425" lIns="91425" spcFirstLastPara="1" rIns="91425" wrap="square" tIns="91425">
            <a:noAutofit/>
          </a:bodyPr>
          <a:lstStyle/>
          <a:p>
            <a:pPr indent="0" lvl="0" marL="457200" marR="0" rtl="0" algn="l">
              <a:lnSpc>
                <a:spcPct val="100000"/>
              </a:lnSpc>
              <a:spcBef>
                <a:spcPts val="0"/>
              </a:spcBef>
              <a:spcAft>
                <a:spcPts val="0"/>
              </a:spcAft>
              <a:buNone/>
            </a:pPr>
            <a:r>
              <a:rPr lang="fr" sz="1600">
                <a:solidFill>
                  <a:srgbClr val="085160"/>
                </a:solidFill>
                <a:latin typeface="Century Gothic"/>
                <a:ea typeface="Century Gothic"/>
                <a:cs typeface="Century Gothic"/>
                <a:sym typeface="Century Gothic"/>
              </a:rPr>
              <a:t>Pour faire marcher internet, il faut beaucoup d’énergie regarder une vidéo en ligne consomme plus d’électricité qu’un réfrigérateur toute une année même si on ne le voit pas utiliser nos ordinateurs tablettes et téléphones portables pollue beaucoup et émet beaucoup de gaz </a:t>
            </a:r>
            <a:br>
              <a:rPr lang="fr" sz="1600">
                <a:solidFill>
                  <a:srgbClr val="085160"/>
                </a:solidFill>
                <a:latin typeface="Century Gothic"/>
                <a:ea typeface="Century Gothic"/>
                <a:cs typeface="Century Gothic"/>
                <a:sym typeface="Century Gothic"/>
              </a:rPr>
            </a:br>
            <a:r>
              <a:rPr lang="fr" sz="1600">
                <a:solidFill>
                  <a:srgbClr val="085160"/>
                </a:solidFill>
                <a:latin typeface="Century Gothic"/>
                <a:ea typeface="Century Gothic"/>
                <a:cs typeface="Century Gothic"/>
                <a:sym typeface="Century Gothic"/>
              </a:rPr>
              <a:t>à effet de serre</a:t>
            </a:r>
            <a:endParaRPr sz="1600">
              <a:solidFill>
                <a:srgbClr val="085160"/>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600">
              <a:solidFill>
                <a:srgbClr val="085160"/>
              </a:solidFill>
              <a:latin typeface="Century Gothic"/>
              <a:ea typeface="Century Gothic"/>
              <a:cs typeface="Century Gothic"/>
              <a:sym typeface="Century Gothic"/>
            </a:endParaRPr>
          </a:p>
          <a:p>
            <a:pPr indent="0" lvl="0" marL="457200" marR="0" rtl="0" algn="l">
              <a:lnSpc>
                <a:spcPct val="100000"/>
              </a:lnSpc>
              <a:spcBef>
                <a:spcPts val="0"/>
              </a:spcBef>
              <a:spcAft>
                <a:spcPts val="0"/>
              </a:spcAft>
              <a:buNone/>
            </a:pPr>
            <a:r>
              <a:rPr lang="fr" sz="1600">
                <a:solidFill>
                  <a:srgbClr val="085160"/>
                </a:solidFill>
                <a:latin typeface="Century Gothic"/>
                <a:ea typeface="Century Gothic"/>
                <a:cs typeface="Century Gothic"/>
                <a:sym typeface="Century Gothic"/>
              </a:rPr>
              <a:t>Pour fabriquer un téléphone portable il faut plus de 70 matériaux différents et extraire 200 kg de matière partout sur la Terre ce qui pollue beaucoup avant d’acheter un nouveau téléphone portable il faut donc se demander </a:t>
            </a:r>
            <a:br>
              <a:rPr lang="fr" sz="1600">
                <a:solidFill>
                  <a:srgbClr val="085160"/>
                </a:solidFill>
                <a:latin typeface="Century Gothic"/>
                <a:ea typeface="Century Gothic"/>
                <a:cs typeface="Century Gothic"/>
                <a:sym typeface="Century Gothic"/>
              </a:rPr>
            </a:br>
            <a:r>
              <a:rPr lang="fr" sz="1600">
                <a:solidFill>
                  <a:srgbClr val="085160"/>
                </a:solidFill>
                <a:latin typeface="Century Gothic"/>
                <a:ea typeface="Century Gothic"/>
                <a:cs typeface="Century Gothic"/>
                <a:sym typeface="Century Gothic"/>
              </a:rPr>
              <a:t>si on en a vraiment besoin</a:t>
            </a:r>
            <a:endParaRPr sz="1600">
              <a:solidFill>
                <a:srgbClr val="085160"/>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600">
              <a:solidFill>
                <a:srgbClr val="085160"/>
              </a:solidFill>
              <a:latin typeface="Century Gothic"/>
              <a:ea typeface="Century Gothic"/>
              <a:cs typeface="Century Gothic"/>
              <a:sym typeface="Century Gothic"/>
            </a:endParaRPr>
          </a:p>
          <a:p>
            <a:pPr indent="0" lvl="0" marL="457200" rtl="0" algn="l">
              <a:spcBef>
                <a:spcPts val="0"/>
              </a:spcBef>
              <a:spcAft>
                <a:spcPts val="0"/>
              </a:spcAft>
              <a:buNone/>
            </a:pPr>
            <a:r>
              <a:rPr lang="fr" sz="1600">
                <a:solidFill>
                  <a:srgbClr val="085160"/>
                </a:solidFill>
                <a:latin typeface="Century Gothic"/>
                <a:ea typeface="Century Gothic"/>
                <a:cs typeface="Century Gothic"/>
                <a:sym typeface="Century Gothic"/>
              </a:rPr>
              <a:t>Produire de la viande participe beaucoup au changement climatique car il faut élever la vache produire et transporter sa nourriture la tuer transformer et transporter la viande puis la vendre et la manger il est moins polluant de manger des fruits et légumes de saison produits localement</a:t>
            </a:r>
            <a:endParaRPr sz="1600">
              <a:solidFill>
                <a:srgbClr val="085160"/>
              </a:solidFill>
              <a:latin typeface="Century Gothic"/>
              <a:ea typeface="Century Gothic"/>
              <a:cs typeface="Century Gothic"/>
              <a:sym typeface="Century Gothic"/>
            </a:endParaRPr>
          </a:p>
        </p:txBody>
      </p:sp>
      <p:sp>
        <p:nvSpPr>
          <p:cNvPr id="302" name="Google Shape;302;p24"/>
          <p:cNvSpPr txBox="1"/>
          <p:nvPr>
            <p:ph idx="12" type="sldNum"/>
          </p:nvPr>
        </p:nvSpPr>
        <p:spPr>
          <a:xfrm>
            <a:off x="9906772" y="6854072"/>
            <a:ext cx="641700" cy="578400"/>
          </a:xfrm>
          <a:prstGeom prst="rect">
            <a:avLst/>
          </a:prstGeom>
        </p:spPr>
        <p:txBody>
          <a:bodyPr anchorCtr="0" anchor="ctr" bIns="116050" lIns="116050" spcFirstLastPara="1" rIns="116050" wrap="square" tIns="116050">
            <a:noAutofit/>
          </a:bodyPr>
          <a:lstStyle/>
          <a:p>
            <a:pPr indent="0" lvl="0" marL="0" rtl="0" algn="r">
              <a:spcBef>
                <a:spcPts val="0"/>
              </a:spcBef>
              <a:spcAft>
                <a:spcPts val="0"/>
              </a:spcAft>
              <a:buNone/>
            </a:pPr>
            <a:fld id="{00000000-1234-1234-1234-123412341234}" type="slidenum">
              <a:rPr b="0" lang="fr" sz="1300">
                <a:solidFill>
                  <a:schemeClr val="dk2"/>
                </a:solidFill>
                <a:latin typeface="Arial"/>
                <a:ea typeface="Arial"/>
                <a:cs typeface="Arial"/>
                <a:sym typeface="Arial"/>
              </a:rPr>
              <a:t>‹#›</a:t>
            </a:fld>
            <a:endParaRPr b="0" sz="1300">
              <a:solidFill>
                <a:schemeClr val="dk2"/>
              </a:solidFill>
              <a:latin typeface="Arial"/>
              <a:ea typeface="Arial"/>
              <a:cs typeface="Arial"/>
              <a:sym typeface="Arial"/>
            </a:endParaRPr>
          </a:p>
        </p:txBody>
      </p:sp>
      <p:cxnSp>
        <p:nvCxnSpPr>
          <p:cNvPr id="303" name="Google Shape;303;p24"/>
          <p:cNvCxnSpPr/>
          <p:nvPr/>
        </p:nvCxnSpPr>
        <p:spPr>
          <a:xfrm rot="10800000">
            <a:off x="2408786" y="3755831"/>
            <a:ext cx="5974200" cy="0"/>
          </a:xfrm>
          <a:prstGeom prst="straightConnector1">
            <a:avLst/>
          </a:prstGeom>
          <a:noFill/>
          <a:ln cap="flat" cmpd="sng" w="9525">
            <a:solidFill>
              <a:srgbClr val="595959"/>
            </a:solidFill>
            <a:prstDash val="dot"/>
            <a:round/>
            <a:headEnd len="med" w="med" type="none"/>
            <a:tailEnd len="med" w="med" type="none"/>
          </a:ln>
        </p:spPr>
      </p:cxnSp>
      <p:cxnSp>
        <p:nvCxnSpPr>
          <p:cNvPr id="304" name="Google Shape;304;p24"/>
          <p:cNvCxnSpPr/>
          <p:nvPr/>
        </p:nvCxnSpPr>
        <p:spPr>
          <a:xfrm rot="10800000">
            <a:off x="2408786" y="5489406"/>
            <a:ext cx="5974200" cy="0"/>
          </a:xfrm>
          <a:prstGeom prst="straightConnector1">
            <a:avLst/>
          </a:prstGeom>
          <a:noFill/>
          <a:ln cap="flat" cmpd="sng" w="9525">
            <a:solidFill>
              <a:srgbClr val="595959"/>
            </a:solidFill>
            <a:prstDash val="dot"/>
            <a:round/>
            <a:headEnd len="med" w="med" type="none"/>
            <a:tailEnd len="med" w="med" type="none"/>
          </a:ln>
        </p:spPr>
      </p:cxnSp>
      <p:pic>
        <p:nvPicPr>
          <p:cNvPr id="305" name="Google Shape;305;p24"/>
          <p:cNvPicPr preferRelativeResize="0"/>
          <p:nvPr/>
        </p:nvPicPr>
        <p:blipFill rotWithShape="1">
          <a:blip r:embed="rId3">
            <a:alphaModFix/>
          </a:blip>
          <a:srcRect b="54421" l="79422" r="0" t="15077"/>
          <a:stretch/>
        </p:blipFill>
        <p:spPr>
          <a:xfrm>
            <a:off x="8648251" y="5309624"/>
            <a:ext cx="2147449" cy="2250377"/>
          </a:xfrm>
          <a:prstGeom prst="rect">
            <a:avLst/>
          </a:prstGeom>
          <a:noFill/>
          <a:ln>
            <a:noFill/>
          </a:ln>
        </p:spPr>
      </p:pic>
      <p:pic>
        <p:nvPicPr>
          <p:cNvPr id="306" name="Google Shape;306;p24"/>
          <p:cNvPicPr preferRelativeResize="0"/>
          <p:nvPr/>
        </p:nvPicPr>
        <p:blipFill rotWithShape="1">
          <a:blip r:embed="rId4">
            <a:alphaModFix/>
          </a:blip>
          <a:srcRect b="5070" l="56015" r="12602" t="53021"/>
          <a:stretch/>
        </p:blipFill>
        <p:spPr>
          <a:xfrm>
            <a:off x="933350" y="3644875"/>
            <a:ext cx="1151124" cy="1076773"/>
          </a:xfrm>
          <a:prstGeom prst="rect">
            <a:avLst/>
          </a:prstGeom>
          <a:noFill/>
          <a:ln>
            <a:noFill/>
          </a:ln>
        </p:spPr>
      </p:pic>
      <p:pic>
        <p:nvPicPr>
          <p:cNvPr id="307" name="Google Shape;307;p24"/>
          <p:cNvPicPr preferRelativeResize="0"/>
          <p:nvPr/>
        </p:nvPicPr>
        <p:blipFill rotWithShape="1">
          <a:blip r:embed="rId5">
            <a:alphaModFix/>
          </a:blip>
          <a:srcRect b="24160" l="21845" r="9089" t="5870"/>
          <a:stretch/>
        </p:blipFill>
        <p:spPr>
          <a:xfrm rot="898663">
            <a:off x="8629054" y="1136095"/>
            <a:ext cx="1413112" cy="1002784"/>
          </a:xfrm>
          <a:prstGeom prst="rect">
            <a:avLst/>
          </a:prstGeom>
          <a:noFill/>
          <a:ln>
            <a:noFill/>
          </a:ln>
        </p:spPr>
      </p:pic>
      <p:pic>
        <p:nvPicPr>
          <p:cNvPr id="308" name="Google Shape;308;p24"/>
          <p:cNvPicPr preferRelativeResize="0"/>
          <p:nvPr/>
        </p:nvPicPr>
        <p:blipFill rotWithShape="1">
          <a:blip r:embed="rId6">
            <a:alphaModFix/>
          </a:blip>
          <a:srcRect b="1698" l="1484" r="52993" t="51386"/>
          <a:stretch/>
        </p:blipFill>
        <p:spPr>
          <a:xfrm flipH="1">
            <a:off x="553250" y="5977480"/>
            <a:ext cx="1997078" cy="1455004"/>
          </a:xfrm>
          <a:prstGeom prst="rect">
            <a:avLst/>
          </a:prstGeom>
          <a:noFill/>
          <a:ln>
            <a:noFill/>
          </a:ln>
        </p:spPr>
      </p:pic>
      <p:pic>
        <p:nvPicPr>
          <p:cNvPr id="309" name="Google Shape;309;p24"/>
          <p:cNvPicPr preferRelativeResize="0"/>
          <p:nvPr/>
        </p:nvPicPr>
        <p:blipFill rotWithShape="1">
          <a:blip r:embed="rId7">
            <a:alphaModFix/>
          </a:blip>
          <a:srcRect b="0" l="58424" r="2727" t="55697"/>
          <a:stretch/>
        </p:blipFill>
        <p:spPr>
          <a:xfrm>
            <a:off x="8707275" y="3370312"/>
            <a:ext cx="1483980" cy="1196377"/>
          </a:xfrm>
          <a:prstGeom prst="rect">
            <a:avLst/>
          </a:prstGeom>
          <a:noFill/>
          <a:ln>
            <a:noFill/>
          </a:ln>
        </p:spPr>
      </p:pic>
      <p:pic>
        <p:nvPicPr>
          <p:cNvPr id="310" name="Google Shape;310;p24"/>
          <p:cNvPicPr preferRelativeResize="0"/>
          <p:nvPr/>
        </p:nvPicPr>
        <p:blipFill rotWithShape="1">
          <a:blip r:embed="rId8">
            <a:alphaModFix/>
          </a:blip>
          <a:srcRect b="63453" l="3893" r="76003" t="2140"/>
          <a:stretch/>
        </p:blipFill>
        <p:spPr>
          <a:xfrm rot="-599260">
            <a:off x="711739" y="1115999"/>
            <a:ext cx="988770" cy="119637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