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2" r:id="rId4"/>
    <p:sldMasterId id="2147483693" r:id="rId5"/>
    <p:sldMasterId id="214748370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6858000" cx="12192000"/>
  <p:notesSz cx="6858000" cy="9144000"/>
  <p:embeddedFontLst>
    <p:embeddedFont>
      <p:font typeface="Lato"/>
      <p:regular r:id="rId30"/>
      <p:bold r:id="rId31"/>
      <p:italic r:id="rId32"/>
      <p:boldItalic r:id="rId33"/>
    </p:embeddedFont>
    <p:embeddedFont>
      <p:font typeface="Montserrat"/>
      <p:regular r:id="rId34"/>
      <p:bold r:id="rId35"/>
      <p:italic r:id="rId36"/>
      <p:boldItalic r:id="rId37"/>
    </p:embeddedFont>
    <p:embeddedFont>
      <p:font typeface="Corbel"/>
      <p:regular r:id="rId38"/>
      <p:bold r:id="rId39"/>
      <p:italic r:id="rId40"/>
      <p:boldItalic r:id="rId41"/>
    </p:embeddedFont>
    <p:embeddedFont>
      <p:font typeface="Bebas Neue"/>
      <p:regular r:id="rId42"/>
    </p:embeddedFont>
    <p:embeddedFont>
      <p:font typeface="Comfortaa"/>
      <p:regular r:id="rId43"/>
      <p:bold r:id="rId44"/>
    </p:embeddedFont>
    <p:embeddedFont>
      <p:font typeface="Century Gothic"/>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9" roundtripDataSignature="AMtx7mg3zRIxbWzoS1bXXtkLEhlEspiC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orbel-italic.fntdata"/><Relationship Id="rId42" Type="http://schemas.openxmlformats.org/officeDocument/2006/relationships/font" Target="fonts/BebasNeue-regular.fntdata"/><Relationship Id="rId41" Type="http://schemas.openxmlformats.org/officeDocument/2006/relationships/font" Target="fonts/Corbel-boldItalic.fntdata"/><Relationship Id="rId44" Type="http://schemas.openxmlformats.org/officeDocument/2006/relationships/font" Target="fonts/Comfortaa-bold.fntdata"/><Relationship Id="rId43" Type="http://schemas.openxmlformats.org/officeDocument/2006/relationships/font" Target="fonts/Comfortaa-regular.fntdata"/><Relationship Id="rId46" Type="http://schemas.openxmlformats.org/officeDocument/2006/relationships/font" Target="fonts/CenturyGothic-bold.fntdata"/><Relationship Id="rId45"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CenturyGothic-boldItalic.fntdata"/><Relationship Id="rId47" Type="http://schemas.openxmlformats.org/officeDocument/2006/relationships/font" Target="fonts/CenturyGothic-italic.fntdata"/><Relationship Id="rId49" Type="http://customschemas.google.com/relationships/presentationmetadata" Target="meta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ato-bold.fntdata"/><Relationship Id="rId30" Type="http://schemas.openxmlformats.org/officeDocument/2006/relationships/font" Target="fonts/Lato-regular.fntdata"/><Relationship Id="rId33" Type="http://schemas.openxmlformats.org/officeDocument/2006/relationships/font" Target="fonts/Lato-boldItalic.fntdata"/><Relationship Id="rId32" Type="http://schemas.openxmlformats.org/officeDocument/2006/relationships/font" Target="fonts/Lato-italic.fntdata"/><Relationship Id="rId35" Type="http://schemas.openxmlformats.org/officeDocument/2006/relationships/font" Target="fonts/Montserrat-bold.fntdata"/><Relationship Id="rId34" Type="http://schemas.openxmlformats.org/officeDocument/2006/relationships/font" Target="fonts/Montserrat-regular.fntdata"/><Relationship Id="rId37" Type="http://schemas.openxmlformats.org/officeDocument/2006/relationships/font" Target="fonts/Montserrat-boldItalic.fntdata"/><Relationship Id="rId36" Type="http://schemas.openxmlformats.org/officeDocument/2006/relationships/font" Target="fonts/Montserrat-italic.fntdata"/><Relationship Id="rId39" Type="http://schemas.openxmlformats.org/officeDocument/2006/relationships/font" Target="fonts/Corbel-bold.fntdata"/><Relationship Id="rId38" Type="http://schemas.openxmlformats.org/officeDocument/2006/relationships/font" Target="fonts/Corbel-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24" name="Google Shape;42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Nous avons vu qu’il est fondamental de se questionner sur notre impact individuel, mais pour atteindre notre objectif il est également essentiel de prendre des mesures collectives. Il est alors temps de s’organiser ensemble et de participer à des évènements qui peuvent avoir un impact significatif sur la transition écologique.</a:t>
            </a:r>
            <a:endParaRPr sz="1300">
              <a:latin typeface="Corbel"/>
              <a:ea typeface="Corbel"/>
              <a:cs typeface="Corbel"/>
              <a:sym typeface="Corbel"/>
            </a:endParaRPr>
          </a:p>
          <a:p>
            <a:pPr indent="0" lvl="0" marL="0" rtl="0" algn="l">
              <a:lnSpc>
                <a:spcPct val="100000"/>
              </a:lnSpc>
              <a:spcBef>
                <a:spcPts val="0"/>
              </a:spcBef>
              <a:spcAft>
                <a:spcPts val="0"/>
              </a:spcAft>
              <a:buSzPts val="1400"/>
              <a:buNone/>
            </a:pPr>
            <a:r>
              <a:t/>
            </a:r>
            <a:endParaRPr sz="1200">
              <a:latin typeface="Corbel"/>
              <a:ea typeface="Corbel"/>
              <a:cs typeface="Corbel"/>
              <a:sym typeface="Corbel"/>
            </a:endParaRPr>
          </a:p>
        </p:txBody>
      </p:sp>
      <p:sp>
        <p:nvSpPr>
          <p:cNvPr id="730" name="Google Shape;730;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Voici quelques idées d’actions pour les élèves :</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Dans </a:t>
            </a:r>
            <a:r>
              <a:rPr b="1" lang="fr-FR" sz="1200">
                <a:solidFill>
                  <a:schemeClr val="dk1"/>
                </a:solidFill>
                <a:latin typeface="Corbel"/>
                <a:ea typeface="Corbel"/>
                <a:cs typeface="Corbel"/>
                <a:sym typeface="Corbel"/>
              </a:rPr>
              <a:t>l’école </a:t>
            </a:r>
            <a:r>
              <a:rPr lang="fr-FR" sz="1200">
                <a:solidFill>
                  <a:schemeClr val="dk1"/>
                </a:solidFill>
                <a:latin typeface="Corbel"/>
                <a:ea typeface="Corbel"/>
                <a:cs typeface="Corbel"/>
                <a:sym typeface="Corbel"/>
              </a:rPr>
              <a:t>vous pouvez :</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Organiser des actions </a:t>
            </a:r>
            <a:r>
              <a:rPr b="1" lang="fr-FR" sz="1200">
                <a:solidFill>
                  <a:schemeClr val="dk1"/>
                </a:solidFill>
                <a:latin typeface="Corbel"/>
                <a:ea typeface="Corbel"/>
                <a:cs typeface="Corbel"/>
                <a:sym typeface="Corbel"/>
              </a:rPr>
              <a:t>de sensibilisation</a:t>
            </a:r>
            <a:r>
              <a:rPr lang="fr-FR" sz="1200">
                <a:solidFill>
                  <a:schemeClr val="dk1"/>
                </a:solidFill>
                <a:latin typeface="Corbel"/>
                <a:ea typeface="Corbel"/>
                <a:cs typeface="Corbel"/>
                <a:sym typeface="Corbel"/>
              </a:rPr>
              <a:t> avec le contenu du Clicks On ou en créant du contenu adapté. Pour faire prendre conscience, vous pouvez également organiser des activités telles que celles suggérées dans le kit Clicks On.</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Participer à l’élection des </a:t>
            </a:r>
            <a:r>
              <a:rPr b="1" lang="fr-FR" sz="1200">
                <a:solidFill>
                  <a:schemeClr val="dk1"/>
                </a:solidFill>
                <a:latin typeface="Corbel"/>
                <a:ea typeface="Corbel"/>
                <a:cs typeface="Corbel"/>
                <a:sym typeface="Corbel"/>
              </a:rPr>
              <a:t>éco-délégués</a:t>
            </a:r>
            <a:r>
              <a:rPr lang="fr-FR" sz="1200">
                <a:solidFill>
                  <a:schemeClr val="dk1"/>
                </a:solidFill>
                <a:latin typeface="Corbel"/>
                <a:ea typeface="Corbel"/>
                <a:cs typeface="Corbel"/>
                <a:sym typeface="Corbel"/>
              </a:rPr>
              <a:t> qui seront chargés de définir des objectifs concrets, d’organiser des actions et de contribuer à leur mise en œuvre dans l’établissement et à l’extérieur.</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L’évaluation carbone que vous avez réalisée est très importante pour avoir une idée des émissions actuelles. Si vous souhaitez savoir si vos actions ont un réel impact, vous allez devoir réaliser une évaluation carbone sur quelques années, c’est pourquoi vous devrez convaincre d’autres étudiants de le faire !</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Organiser des </a:t>
            </a:r>
            <a:r>
              <a:rPr b="1" lang="fr-FR" sz="1200">
                <a:solidFill>
                  <a:schemeClr val="dk1"/>
                </a:solidFill>
                <a:latin typeface="Corbel"/>
                <a:ea typeface="Corbel"/>
                <a:cs typeface="Corbel"/>
                <a:sym typeface="Corbel"/>
              </a:rPr>
              <a:t>défis </a:t>
            </a:r>
            <a:r>
              <a:rPr lang="fr-FR" sz="1200">
                <a:solidFill>
                  <a:schemeClr val="dk1"/>
                </a:solidFill>
                <a:latin typeface="Corbel"/>
                <a:ea typeface="Corbel"/>
                <a:cs typeface="Corbel"/>
                <a:sym typeface="Corbel"/>
              </a:rPr>
              <a:t>: concours de photos, dessins, défis sportifs, concours d’éloquence. Soyez créatif pour sensibiliser tout en faisant appel aux talents de tout le monde !</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À l’extérieur de l’école, vous pouvez également contacter des associations qui offrent des formations sur les défis et prennent quotidiennement des mesures :</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Avec </a:t>
            </a:r>
            <a:r>
              <a:rPr b="1" lang="fr-FR" sz="1200">
                <a:solidFill>
                  <a:schemeClr val="dk1"/>
                </a:solidFill>
                <a:latin typeface="Corbel"/>
                <a:ea typeface="Corbel"/>
                <a:cs typeface="Corbel"/>
                <a:sym typeface="Corbel"/>
              </a:rPr>
              <a:t>Little citizen for climate </a:t>
            </a:r>
            <a:r>
              <a:rPr lang="fr-FR" sz="1200">
                <a:solidFill>
                  <a:schemeClr val="dk1"/>
                </a:solidFill>
                <a:latin typeface="Corbel"/>
                <a:ea typeface="Corbel"/>
                <a:cs typeface="Corbel"/>
                <a:sym typeface="Corbel"/>
              </a:rPr>
              <a:t>vous pouvez devenir un ambassadeur de cette association qui mobilise les jeunes du monde entier qui se sentent concernés par la préservation de notre planète et qui ont décidé de prendre des mesures pour sensibiliser à l’urgence climatique. Ils sont accompagnés par des scientifiques qui les accompagnent à mieux comprendre les enjeux de l’urgence climatique.</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 </a:t>
            </a:r>
            <a:r>
              <a:rPr b="1" lang="fr-FR" sz="1200">
                <a:solidFill>
                  <a:schemeClr val="dk1"/>
                </a:solidFill>
                <a:latin typeface="Corbel"/>
                <a:ea typeface="Corbel"/>
                <a:cs typeface="Corbel"/>
                <a:sym typeface="Corbel"/>
              </a:rPr>
              <a:t>We are Ready now </a:t>
            </a:r>
            <a:r>
              <a:rPr lang="fr-FR" sz="1200">
                <a:solidFill>
                  <a:schemeClr val="dk1"/>
                </a:solidFill>
                <a:latin typeface="Corbel"/>
                <a:ea typeface="Corbel"/>
                <a:cs typeface="Corbel"/>
                <a:sym typeface="Corbel"/>
              </a:rPr>
              <a:t>propose sur son site internet de nombreuses idées concrètes pour résoudre les problèmes sociaux auxquels nous faisons face.</a:t>
            </a:r>
            <a:br>
              <a:rPr lang="fr-FR" sz="1200">
                <a:solidFill>
                  <a:schemeClr val="dk1"/>
                </a:solidFill>
                <a:latin typeface="Corbel"/>
                <a:ea typeface="Corbel"/>
                <a:cs typeface="Corbel"/>
                <a:sym typeface="Corbel"/>
              </a:rPr>
            </a:b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Il y a de nombreux groupes et organisations différents dont les objectifs sont de réduire les émissions de gaz à effet de serre et de lutter contre le changement climatique. Regardez sur internet, demandez à votre famille et à vos amis et vous en trouverez sûrement un pour vous !</a:t>
            </a:r>
            <a:endParaRPr sz="1200">
              <a:solidFill>
                <a:schemeClr val="dk1"/>
              </a:solidFill>
              <a:latin typeface="Corbel"/>
              <a:ea typeface="Corbel"/>
              <a:cs typeface="Corbel"/>
              <a:sym typeface="Corbel"/>
            </a:endParaRPr>
          </a:p>
          <a:p>
            <a:pPr indent="0" lvl="0" marL="0" rtl="0" algn="l">
              <a:spcBef>
                <a:spcPts val="360"/>
              </a:spcBef>
              <a:spcAft>
                <a:spcPts val="0"/>
              </a:spcAft>
              <a:buClr>
                <a:schemeClr val="dk1"/>
              </a:buClr>
              <a:buSzPts val="1100"/>
              <a:buFont typeface="Arial"/>
              <a:buNone/>
            </a:pPr>
            <a:r>
              <a:rPr lang="fr-FR" sz="1200">
                <a:solidFill>
                  <a:schemeClr val="dk1"/>
                </a:solidFill>
                <a:latin typeface="Corbel"/>
                <a:ea typeface="Corbel"/>
                <a:cs typeface="Corbel"/>
                <a:sym typeface="Corbel"/>
              </a:rPr>
              <a:t>Mais pour le moment, vous devez toujours concevoir un plan d’action pour l’école !</a:t>
            </a:r>
            <a:endParaRPr sz="1300">
              <a:solidFill>
                <a:schemeClr val="dk1"/>
              </a:solidFill>
              <a:latin typeface="Corbel"/>
              <a:ea typeface="Corbel"/>
              <a:cs typeface="Corbel"/>
              <a:sym typeface="Corbel"/>
            </a:endParaRPr>
          </a:p>
        </p:txBody>
      </p:sp>
      <p:sp>
        <p:nvSpPr>
          <p:cNvPr id="740" name="Google Shape;74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e24267a98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e24267a98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Les élèves partagent leurs idées en les justifiant.</a:t>
            </a:r>
            <a:endParaRPr sz="1200">
              <a:latin typeface="Corbel"/>
              <a:ea typeface="Corbel"/>
              <a:cs typeface="Corbel"/>
              <a:sym typeface="Corbe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lang="fr-FR">
                <a:solidFill>
                  <a:schemeClr val="dk1"/>
                </a:solidFill>
                <a:latin typeface="Corbel"/>
                <a:ea typeface="Corbel"/>
                <a:cs typeface="Corbel"/>
                <a:sym typeface="Corbel"/>
              </a:rPr>
              <a:t>Il est évident que certaines personnes ne veulent pas réduire leurs émissions de gaz à effet de serre ni les nôtres, car cela implique nécessairement une réduction de notre consommation et donc potentiellement une perte de revenus ou de privilèges à court terme. Cependant, même les personnes bien intentionnées qui auraient un intérêt direct à réduire leurs émissions de gaz à effet de serre peuvent faire face à de nombreux obstacles au changement.</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Le premier obstacle est très spécifique au changement climatique. Il s’agit d’un problème mondial qui résulte de la somme des émissions de gaz à effet de serre provenant de toutes nos activités humaines, et il est difficile de saisir toute l’ampleur du problème, au niveau spatial et temporel, il n’y a donc pas de réponse simple. De plus, la complexité de ce problème nous fait penser que nous n’avons pas de pouvoir pour le résoudre et que si nous ne pouvons rien y faire, il n’y a pas d’intérêt à changer quoi que ce soit. Pour lutter contre ce réflexe psychologique, nous devons garder à l’esprit ce que le GIEC nous enseigne : chaque degré compte car chaque degré supplémentaire de réchauffement augmente les conséquences négatives du dérèglement climatique.</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Deuxièmement, pendant des milliers d’années, nous avons appris à réagir à des menaces immédiates et correctement identifiées, ce qui est l’inverse du changement climatique. Les gaz à effet de serre restent dans l’atmosphère et s’y accumulent, par exemple la durée de vie du méthane dans l’atmosphère est de 25 ans et celle du dioxyde de carbone est de 100 ans. Cela signifie que tous les gaz que nous produisons aujourd’hui réchaufferont la Terre pendant plusieurs dizaines d’années. Nous devons être capables d’anticiper les désastres futurs provoqués par nos émissions actuelles et ce n’est pas du tout évident, c’est ce qu’on appelle le biais de la distanciation.</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Avec le changement climatique, nous sommes tous plus ou moins victimes de ce qu’on appelle le biais d’optimisme, nous avons tendance à sous-estimer les conséquences que le changement climatique aura sur nous.</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Pour finir, il y a de nombreux autres facteurs, tel que le contexte socio-culturel dans lequel vous vivez, mais également le manque de responsabilité des individus face à un problème mondial, l’impression d’être la seule personne à faire des efforts, la peur du changement et de devoir apprendre à vivre différemment, etc.</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Tous ces obstacles psychologiques et socio-techniques ralentissent la réduction de nos émissions, comme si nous étions coincés dans les bouchons.</a:t>
            </a:r>
            <a:endParaRPr sz="1200">
              <a:latin typeface="Corbel"/>
              <a:ea typeface="Corbel"/>
              <a:cs typeface="Corbel"/>
              <a:sym typeface="Corbel"/>
            </a:endParaRPr>
          </a:p>
        </p:txBody>
      </p:sp>
      <p:sp>
        <p:nvSpPr>
          <p:cNvPr id="784" name="Google Shape;78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e047e6ffe9_0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3" name="Google Shape;793;ge047e6ffe9_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Comme nous l’avons dit, le contexte socio-culturel peut être un obstacle au changement. Le contexte socio-culturel comprend chaque aspect lié à la culture d’une communauté mais également aux contraintes et besoins personnels des parties prenantes ainsi qu’à la législation locale et nationale. Évidemment, aujourd’hui cela empêche de prendre de nombreuses mesures et nous devons accepter que certains changements prennent du temps. Parfois, cela va nous forcer à faire des compromis mais nous ne devons jamais perdre de vue notre objectif de réduction. </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200">
                <a:solidFill>
                  <a:srgbClr val="212121"/>
                </a:solidFill>
                <a:latin typeface="Corbel"/>
                <a:ea typeface="Corbel"/>
                <a:cs typeface="Corbel"/>
                <a:sym typeface="Corbel"/>
              </a:rPr>
              <a:t>Le contexte socio-culturel est également important car la mise en œuvre de nos actions en dépend. Nous pouvons avoir une solution très efficace pour lutter contre le changement climatique, mais si elle n’est pas acceptée par la population, il sera très difficile de la mettre en œuvre et d’obtenir des résultats positifs. Comme la majorité de nos activités humaines émettent des gaz à effet de serre, la réduction de nos émissions nous force à reconsidérer l’ensemble de notre société, de nos habitudes personnelles à l’échelle mondiale. Puisque toutes les communautés sont différentes, une solution peut être adaptée à une communauté mais pas à une autre.</a:t>
            </a:r>
            <a:endParaRPr sz="1200">
              <a:solidFill>
                <a:schemeClr val="dk1"/>
              </a:solidFill>
              <a:latin typeface="Corbel"/>
              <a:ea typeface="Corbel"/>
              <a:cs typeface="Corbel"/>
              <a:sym typeface="Corbel"/>
            </a:endParaRPr>
          </a:p>
          <a:p>
            <a:pPr indent="0" lvl="0" marL="0" rtl="0" algn="l">
              <a:lnSpc>
                <a:spcPct val="100000"/>
              </a:lnSpc>
              <a:spcBef>
                <a:spcPts val="0"/>
              </a:spcBef>
              <a:spcAft>
                <a:spcPts val="0"/>
              </a:spcAft>
              <a:buClr>
                <a:schemeClr val="dk1"/>
              </a:buClr>
              <a:buSzPts val="1100"/>
              <a:buFont typeface="Arial"/>
              <a:buNone/>
            </a:pPr>
            <a:r>
              <a:t/>
            </a:r>
            <a:endParaRPr sz="1200">
              <a:latin typeface="Corbel"/>
              <a:ea typeface="Corbel"/>
              <a:cs typeface="Corbel"/>
              <a:sym typeface="Corbel"/>
            </a:endParaRPr>
          </a:p>
        </p:txBody>
      </p:sp>
      <p:sp>
        <p:nvSpPr>
          <p:cNvPr id="794" name="Google Shape;794;ge047e6ffe9_0_1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e047e6ffe9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Il n’est pas facile de prendre des mesures pour réduire les émissions des gaz à effet de serre et il est encore plus difficile de prendre des mesures efficaces. Gardons à l’esprit ce qui constitue une solution adaptée. Une solution adaptée est une solution qui :</a:t>
            </a:r>
            <a:endParaRPr sz="1200">
              <a:solidFill>
                <a:schemeClr val="dk1"/>
              </a:solidFill>
              <a:latin typeface="Corbel"/>
              <a:ea typeface="Corbel"/>
              <a:cs typeface="Corbel"/>
              <a:sym typeface="Corbel"/>
            </a:endParaRPr>
          </a:p>
          <a:p>
            <a:pPr indent="-304800" lvl="0" marL="457200" rtl="0" algn="l">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répond à la problématique en question</a:t>
            </a:r>
            <a:endParaRPr sz="1200">
              <a:solidFill>
                <a:schemeClr val="dk1"/>
              </a:solidFill>
              <a:latin typeface="Corbel"/>
              <a:ea typeface="Corbel"/>
              <a:cs typeface="Corbel"/>
              <a:sym typeface="Corbel"/>
            </a:endParaRPr>
          </a:p>
          <a:p>
            <a:pPr indent="-304800" lvl="0" marL="457200" rtl="0" algn="l">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est adaptée au contexte</a:t>
            </a:r>
            <a:endParaRPr sz="1200">
              <a:solidFill>
                <a:schemeClr val="dk1"/>
              </a:solidFill>
              <a:latin typeface="Corbel"/>
              <a:ea typeface="Corbel"/>
              <a:cs typeface="Corbel"/>
              <a:sym typeface="Corbel"/>
            </a:endParaRPr>
          </a:p>
          <a:p>
            <a:pPr indent="-304800" lvl="0" marL="457200" rtl="0" algn="l">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n’a pas d’effets négatifs et ne remplace pas un impact par un autre.</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Il y a de multiples facteurs à prendre en compte lors de l’évaluation d’une solution, dont deux sont particulièrement importants :le niveau de technologie nécessaire et, comme nous l’avons vu, le contexte socio-culturel dans lequel elle sera intégrée.</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Le niveau de technologie est important car lorsqu’une solution exige un niveau très élevé de technologie, ou même lorsque certaines technologies ne peuvent pas encore être utilisées, la solution n’est peut-être pas adaptée car elle ne peut pas être mise en œuvre. Nous devons prendre des mesures immédiatement et nous ne pouvons pas attendre des technologies futures. </a:t>
            </a:r>
            <a:endParaRPr sz="1200">
              <a:solidFill>
                <a:schemeClr val="dk1"/>
              </a:solidFill>
              <a:latin typeface="Corbel"/>
              <a:ea typeface="Corbel"/>
              <a:cs typeface="Corbel"/>
              <a:sym typeface="Corbel"/>
            </a:endParaRPr>
          </a:p>
          <a:p>
            <a:pPr indent="0" lvl="0" marL="0" rtl="0" algn="l">
              <a:lnSpc>
                <a:spcPct val="100000"/>
              </a:lnSpc>
              <a:spcBef>
                <a:spcPts val="0"/>
              </a:spcBef>
              <a:spcAft>
                <a:spcPts val="0"/>
              </a:spcAft>
              <a:buSzPts val="1100"/>
              <a:buNone/>
            </a:pPr>
            <a:r>
              <a:t/>
            </a:r>
            <a:endParaRPr sz="1300">
              <a:latin typeface="Corbel"/>
              <a:ea typeface="Corbel"/>
              <a:cs typeface="Corbel"/>
              <a:sym typeface="Corbel"/>
            </a:endParaRPr>
          </a:p>
        </p:txBody>
      </p:sp>
      <p:sp>
        <p:nvSpPr>
          <p:cNvPr id="806" name="Google Shape;806;ge047e6ffe9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e152e9312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ge152e9312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e152e93128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5" name="Google Shape;835;ge152e93128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e152e93128_0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8" name="Google Shape;848;ge152e93128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e152e93128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4" name="Google Shape;864;ge152e93128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fr-FR" sz="1200" u="sng">
                <a:solidFill>
                  <a:srgbClr val="212121"/>
                </a:solidFill>
                <a:latin typeface="Corbel"/>
                <a:ea typeface="Corbel"/>
                <a:cs typeface="Corbel"/>
                <a:sym typeface="Corbel"/>
              </a:rPr>
              <a:t>Explication :</a:t>
            </a:r>
            <a:endParaRPr sz="1200">
              <a:solidFill>
                <a:schemeClr val="dk1"/>
              </a:solidFill>
              <a:latin typeface="Corbel"/>
              <a:ea typeface="Corbel"/>
              <a:cs typeface="Corbel"/>
              <a:sym typeface="Corbel"/>
            </a:endParaRPr>
          </a:p>
          <a:p>
            <a:pPr indent="0" lvl="0" marL="241300" rtl="0" algn="l">
              <a:lnSpc>
                <a:spcPct val="115000"/>
              </a:lnSpc>
              <a:spcBef>
                <a:spcPts val="400"/>
              </a:spcBef>
              <a:spcAft>
                <a:spcPts val="0"/>
              </a:spcAft>
              <a:buClr>
                <a:schemeClr val="dk1"/>
              </a:buClr>
              <a:buSzPts val="1100"/>
              <a:buFont typeface="Arial"/>
              <a:buNone/>
            </a:pPr>
            <a:r>
              <a:rPr lang="fr-FR" sz="1200">
                <a:solidFill>
                  <a:srgbClr val="212121"/>
                </a:solidFill>
                <a:latin typeface="Corbel"/>
                <a:ea typeface="Corbel"/>
                <a:cs typeface="Corbel"/>
                <a:sym typeface="Corbel"/>
              </a:rPr>
              <a:t>Maintenant que nous avons compris pourquoi nous devons réduire nos émissions de GES et quelles sont les principales sources d’émissions dans notre école, nous devons réfléchir à comment les réduire vraiment. L’ensemble de ce ppt est conçu pour aider à prioriser vos actions et concevoir un plan d’action efficace.</a:t>
            </a:r>
            <a:endParaRPr b="1" sz="1300" u="sng">
              <a:solidFill>
                <a:schemeClr val="dk1"/>
              </a:solidFill>
              <a:latin typeface="Corbel"/>
              <a:ea typeface="Corbel"/>
              <a:cs typeface="Corbel"/>
              <a:sym typeface="Corbel"/>
            </a:endParaRPr>
          </a:p>
        </p:txBody>
      </p:sp>
      <p:sp>
        <p:nvSpPr>
          <p:cNvPr id="535" name="Google Shape;53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e152e93128_0_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ge152e93128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e152e93128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7" name="Google Shape;887;ge152e93128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fa3d97347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fa3d9734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00"/>
              </a:spcBef>
              <a:spcAft>
                <a:spcPts val="0"/>
              </a:spcAft>
              <a:buNone/>
            </a:pPr>
            <a:r>
              <a:rPr lang="fr-FR" sz="1200">
                <a:solidFill>
                  <a:schemeClr val="dk1"/>
                </a:solidFill>
                <a:latin typeface="Corbel"/>
                <a:ea typeface="Corbel"/>
                <a:cs typeface="Corbel"/>
                <a:sym typeface="Corbel"/>
              </a:rPr>
              <a:t>Vous, moi, lui, elle, toute personne peut prendre des mesures à son niveau !</a:t>
            </a:r>
            <a:endParaRPr sz="1200">
              <a:solidFill>
                <a:schemeClr val="dk1"/>
              </a:solidFill>
              <a:latin typeface="Corbel"/>
              <a:ea typeface="Corbel"/>
              <a:cs typeface="Corbel"/>
              <a:sym typeface="Corbel"/>
            </a:endParaRPr>
          </a:p>
          <a:p>
            <a:pPr indent="0" lvl="0" marL="0" rtl="0" algn="l">
              <a:spcBef>
                <a:spcPts val="400"/>
              </a:spcBef>
              <a:spcAft>
                <a:spcPts val="0"/>
              </a:spcAft>
              <a:buNone/>
            </a:pPr>
            <a:r>
              <a:rPr lang="fr-FR" sz="1200">
                <a:solidFill>
                  <a:schemeClr val="dk1"/>
                </a:solidFill>
                <a:latin typeface="Corbel"/>
                <a:ea typeface="Corbel"/>
                <a:cs typeface="Corbel"/>
                <a:sym typeface="Corbel"/>
              </a:rPr>
              <a:t>Devenir un acteur du changement est à la portée de tout le monde : tout ce que vous devez faire est d’activer différents leviers d’action.</a:t>
            </a:r>
            <a:endParaRPr sz="1200">
              <a:solidFill>
                <a:schemeClr val="dk1"/>
              </a:solidFill>
              <a:latin typeface="Corbel"/>
              <a:ea typeface="Corbel"/>
              <a:cs typeface="Corbel"/>
              <a:sym typeface="Corbel"/>
            </a:endParaRPr>
          </a:p>
          <a:p>
            <a:pPr indent="0" lvl="0" marL="0" rtl="0" algn="l">
              <a:spcBef>
                <a:spcPts val="400"/>
              </a:spcBef>
              <a:spcAft>
                <a:spcPts val="0"/>
              </a:spcAft>
              <a:buNone/>
            </a:pPr>
            <a:r>
              <a:rPr lang="fr-FR" sz="1200">
                <a:solidFill>
                  <a:schemeClr val="dk1"/>
                </a:solidFill>
                <a:latin typeface="Corbel"/>
                <a:ea typeface="Corbel"/>
                <a:cs typeface="Corbel"/>
                <a:sym typeface="Corbel"/>
              </a:rPr>
              <a:t>Nous pouvons produire un changement :</a:t>
            </a:r>
            <a:endParaRPr sz="1200">
              <a:solidFill>
                <a:schemeClr val="dk1"/>
              </a:solidFill>
              <a:latin typeface="Corbel"/>
              <a:ea typeface="Corbel"/>
              <a:cs typeface="Corbel"/>
              <a:sym typeface="Corbel"/>
            </a:endParaRPr>
          </a:p>
          <a:p>
            <a:pPr indent="-304800" lvl="0" marL="457200" rtl="0" algn="l">
              <a:spcBef>
                <a:spcPts val="40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individuellement, à notre domicile, par notre mode de vie et nos vies quotidiennes.</a:t>
            </a:r>
            <a:endParaRPr sz="1200">
              <a:solidFill>
                <a:schemeClr val="dk1"/>
              </a:solidFill>
              <a:latin typeface="Corbel"/>
              <a:ea typeface="Corbel"/>
              <a:cs typeface="Corbel"/>
              <a:sym typeface="Corbel"/>
            </a:endParaRPr>
          </a:p>
          <a:p>
            <a:pPr indent="-304800" lvl="0" marL="457200" rtl="0" algn="l">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collectivement, par nos projets et les initiatives auxquels nous participons</a:t>
            </a:r>
            <a:endParaRPr sz="1300">
              <a:solidFill>
                <a:schemeClr val="dk1"/>
              </a:solidFill>
              <a:latin typeface="Corbel"/>
              <a:ea typeface="Corbel"/>
              <a:cs typeface="Corbel"/>
              <a:sym typeface="Corbel"/>
            </a:endParaRPr>
          </a:p>
          <a:p>
            <a:pPr indent="-232476" lvl="0" marL="234036" rtl="0" algn="l">
              <a:lnSpc>
                <a:spcPct val="100000"/>
              </a:lnSpc>
              <a:spcBef>
                <a:spcPts val="360"/>
              </a:spcBef>
              <a:spcAft>
                <a:spcPts val="0"/>
              </a:spcAft>
              <a:buSzPts val="1400"/>
              <a:buNone/>
            </a:pPr>
            <a:r>
              <a:t/>
            </a:r>
            <a:endParaRPr sz="1200">
              <a:latin typeface="Corbel"/>
              <a:ea typeface="Corbel"/>
              <a:cs typeface="Corbel"/>
              <a:sym typeface="Corbel"/>
            </a:endParaRPr>
          </a:p>
        </p:txBody>
      </p:sp>
      <p:sp>
        <p:nvSpPr>
          <p:cNvPr id="544" name="Google Shape;54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L’étude « Faire sa part » publiée en 2019 par le cabinet de conseil Carbone 4, spécialisé dans la transition énergétique, indique qu’un engagement individuel réduirait l’empreinte carbone de 25 à 45 %.</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Des changements significatifs des comportements individuels concernant le transport, l’alimentation et la consommation de chacun peut réduire l’empreinte carbone de 25 %.</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Pour atteindre une réduction de 45 %, il est nécessaire de faire des investissements tels qu’une rénovation thermique, un remplacement de chaudière ou l’achat d’un véhicule électrique.</a:t>
            </a:r>
            <a:endParaRPr sz="1200">
              <a:solidFill>
                <a:schemeClr val="dk1"/>
              </a:solidFill>
              <a:latin typeface="Corbel"/>
              <a:ea typeface="Corbel"/>
              <a:cs typeface="Corbel"/>
              <a:sym typeface="Corbel"/>
            </a:endParaRPr>
          </a:p>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Les actions individuelles ne doivent donc pas être négligées !</a:t>
            </a:r>
            <a:endParaRPr sz="1200">
              <a:solidFill>
                <a:schemeClr val="dk1"/>
              </a:solidFill>
              <a:latin typeface="Corbel"/>
              <a:ea typeface="Corbel"/>
              <a:cs typeface="Corbel"/>
              <a:sym typeface="Corbel"/>
            </a:endParaRPr>
          </a:p>
          <a:p>
            <a:pPr indent="0" lvl="0" marL="0" rtl="0" algn="l">
              <a:lnSpc>
                <a:spcPct val="115000"/>
              </a:lnSpc>
              <a:spcBef>
                <a:spcPts val="40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p:txBody>
      </p:sp>
      <p:sp>
        <p:nvSpPr>
          <p:cNvPr id="557" name="Google Shape;55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00"/>
              </a:spcBef>
              <a:spcAft>
                <a:spcPts val="0"/>
              </a:spcAft>
              <a:buClr>
                <a:schemeClr val="dk1"/>
              </a:buClr>
              <a:buSzPts val="1100"/>
              <a:buFont typeface="Arial"/>
              <a:buNone/>
            </a:pPr>
            <a:r>
              <a:rPr lang="fr-FR" sz="1200">
                <a:solidFill>
                  <a:schemeClr val="dk1"/>
                </a:solidFill>
                <a:latin typeface="Corbel"/>
                <a:ea typeface="Corbel"/>
                <a:cs typeface="Corbel"/>
                <a:sym typeface="Corbel"/>
              </a:rPr>
              <a:t>En septembre 2019, les Nations Unies ont annoncé que 66 pays avaient rejoint l’objectif de neutralité carbone d’ici 2050, dont des pays de l’Union européenne.</a:t>
            </a:r>
            <a:endParaRPr sz="1200">
              <a:solidFill>
                <a:schemeClr val="dk1"/>
              </a:solidFill>
              <a:latin typeface="Corbel"/>
              <a:ea typeface="Corbel"/>
              <a:cs typeface="Corbel"/>
              <a:sym typeface="Corbel"/>
            </a:endParaRPr>
          </a:p>
          <a:p>
            <a:pPr indent="0" lvl="0" marL="0" rtl="0" algn="l">
              <a:spcBef>
                <a:spcPts val="200"/>
              </a:spcBef>
              <a:spcAft>
                <a:spcPts val="0"/>
              </a:spcAft>
              <a:buClr>
                <a:schemeClr val="dk1"/>
              </a:buClr>
              <a:buSzPts val="1100"/>
              <a:buFont typeface="Arial"/>
              <a:buNone/>
            </a:pPr>
            <a:r>
              <a:rPr lang="fr-FR" sz="1200">
                <a:solidFill>
                  <a:schemeClr val="dk1"/>
                </a:solidFill>
                <a:latin typeface="Corbel"/>
                <a:ea typeface="Corbel"/>
                <a:cs typeface="Corbel"/>
                <a:sym typeface="Corbel"/>
              </a:rPr>
              <a:t>Pour l’Union européenne, cela signifie une réduction par quatre des émissions par personne de 1990. Cela serait équivalent à un « budget carbone » moyen par citoyen d’environ 2 tonnes de CO2 eq par an. Puisque nos émissions n’ont pas réellement diminué depuis 1990, cela correspondrait toujours à une réduction par 3,5 par rapport à nos émissions actuelles. Une telle réduction implique beaucoup de choses pour nos modes de vie et nous force à concevoir un tout nouveau type de société.</a:t>
            </a: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De plus, il y a de grandes différences entre les pays de l’Union européenne. Pour la France, l’Italie et l’Espagne, par exemple, les émissions doivent être divisées par 5.</a:t>
            </a:r>
            <a:endParaRPr sz="1300">
              <a:solidFill>
                <a:schemeClr val="dk1"/>
              </a:solidFill>
              <a:latin typeface="Corbel"/>
              <a:ea typeface="Corbel"/>
              <a:cs typeface="Corbel"/>
              <a:sym typeface="Corbel"/>
            </a:endParaRPr>
          </a:p>
        </p:txBody>
      </p:sp>
      <p:sp>
        <p:nvSpPr>
          <p:cNvPr id="570" name="Google Shape;57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fr-FR" sz="1200">
                <a:solidFill>
                  <a:schemeClr val="dk1"/>
                </a:solidFill>
                <a:latin typeface="Corbel"/>
                <a:ea typeface="Corbel"/>
                <a:cs typeface="Corbel"/>
                <a:sym typeface="Corbel"/>
              </a:rPr>
              <a:t>Nous avons vu que tout le monde peut agir à son propre niveau, et que l’impact n’est pas négligeable.</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De manière générale, nous devons nous rappeler que nous devons d’abord « Utiliser moins d’énergie », ce qui signifie également acheter moins de produits et réparer ceux qui peuvent être réparés, puis « Utiliser efficacement l’énergie », ce qui signifie utiliser le bon outil, puis, pour finir, « Utiliser des énergies renouvelables ».</a:t>
            </a:r>
            <a:endParaRPr sz="1200">
              <a:solidFill>
                <a:schemeClr val="dk1"/>
              </a:solidFill>
              <a:latin typeface="Corbel"/>
              <a:ea typeface="Corbel"/>
              <a:cs typeface="Corbel"/>
              <a:sym typeface="Corbel"/>
            </a:endParaRPr>
          </a:p>
          <a:p>
            <a:pPr indent="0" lvl="0" marL="0" rtl="0" algn="l">
              <a:lnSpc>
                <a:spcPct val="100000"/>
              </a:lnSpc>
              <a:spcBef>
                <a:spcPts val="0"/>
              </a:spcBef>
              <a:spcAft>
                <a:spcPts val="0"/>
              </a:spcAft>
              <a:buSzPts val="1400"/>
              <a:buNone/>
            </a:pPr>
            <a:r>
              <a:t/>
            </a:r>
            <a:endParaRPr sz="1200">
              <a:latin typeface="Corbel"/>
              <a:ea typeface="Corbel"/>
              <a:cs typeface="Corbel"/>
              <a:sym typeface="Corbel"/>
            </a:endParaRPr>
          </a:p>
        </p:txBody>
      </p:sp>
      <p:sp>
        <p:nvSpPr>
          <p:cNvPr id="605" name="Google Shape;60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FR">
                <a:solidFill>
                  <a:schemeClr val="dk1"/>
                </a:solidFill>
                <a:latin typeface="Corbel"/>
                <a:ea typeface="Corbel"/>
                <a:cs typeface="Corbel"/>
                <a:sym typeface="Corbel"/>
              </a:rPr>
              <a:t>Cela dépend bien sûr de vos habitudes. La question correspond à une valeur moyenne.</a:t>
            </a:r>
            <a:endParaRPr sz="1200">
              <a:latin typeface="Corbel"/>
              <a:ea typeface="Corbel"/>
              <a:cs typeface="Corbel"/>
              <a:sym typeface="Corbel"/>
            </a:endParaRPr>
          </a:p>
        </p:txBody>
      </p:sp>
      <p:sp>
        <p:nvSpPr>
          <p:cNvPr id="624" name="Google Shape;624;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c8737aaa5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c8737aaa5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662" name="Google Shape;662;gc8737aaa51_0_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e5b803d4b7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FR" sz="1200">
                <a:solidFill>
                  <a:schemeClr val="dk1"/>
                </a:solidFill>
                <a:latin typeface="Corbel"/>
                <a:ea typeface="Corbel"/>
                <a:cs typeface="Corbel"/>
                <a:sym typeface="Corbel"/>
              </a:rPr>
              <a:t>Correction du quiz</a:t>
            </a:r>
            <a:br>
              <a:rPr b="1"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(rappel du module sur les activités humaines)</a:t>
            </a: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En Europe, une personne émet 8,4 tonnes de CO2eq par an en moyenne, mais d’énormes différences existent entre les populations européennes. Si les moyennes sont importantes, nous ne devons pas oublier qu’il y a aussi de grandes différences entre les personnes, les plus grands émetteurs émettent, dans certains pays, 20 fois plus de GES que les plus petits émetteurs.</a:t>
            </a:r>
            <a:br>
              <a:rPr lang="fr-FR" sz="1200">
                <a:solidFill>
                  <a:schemeClr val="dk1"/>
                </a:solidFill>
                <a:latin typeface="Corbel"/>
                <a:ea typeface="Corbel"/>
                <a:cs typeface="Corbel"/>
                <a:sym typeface="Corbel"/>
              </a:rPr>
            </a:b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L’alimentaire tient une place importante dans nos émissions de GES, principalement à cause de la consommation de viande et parce que nous mangeons plusieurs fois par jour. </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Il est en moyenne suivi par les vêtements et les biens électroniques. </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Puis le transport, à cause des transports en avion et en car. </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Les services regroupent tous les services publics ou privés dont nous profitons tous : entretien des routes, écoles, hôpitaux, et ainsi de suite.</a:t>
            </a:r>
            <a:br>
              <a:rPr lang="fr-FR" sz="1200">
                <a:solidFill>
                  <a:schemeClr val="dk1"/>
                </a:solidFill>
                <a:latin typeface="Corbel"/>
                <a:ea typeface="Corbel"/>
                <a:cs typeface="Corbel"/>
                <a:sym typeface="Corbel"/>
              </a:rPr>
            </a:br>
            <a:r>
              <a:rPr lang="fr-FR" sz="1200">
                <a:solidFill>
                  <a:schemeClr val="dk1"/>
                </a:solidFill>
                <a:latin typeface="Corbel"/>
                <a:ea typeface="Corbel"/>
                <a:cs typeface="Corbel"/>
                <a:sym typeface="Corbel"/>
              </a:rPr>
              <a:t>Pour finir, l’énergie consommée à notre domicile est également une part importante de nos émissions, surtout si nous nous chauffons au fioul.</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Corbel"/>
              <a:ea typeface="Corbel"/>
              <a:cs typeface="Corbel"/>
              <a:sym typeface="Corbel"/>
            </a:endParaRPr>
          </a:p>
          <a:p>
            <a:pPr indent="0" lvl="0" marL="0" rtl="0" algn="l">
              <a:lnSpc>
                <a:spcPct val="100000"/>
              </a:lnSpc>
              <a:spcBef>
                <a:spcPts val="0"/>
              </a:spcBef>
              <a:spcAft>
                <a:spcPts val="0"/>
              </a:spcAft>
              <a:buSzPts val="1100"/>
              <a:buNone/>
            </a:pPr>
            <a:r>
              <a:t/>
            </a:r>
            <a:endParaRPr b="1" sz="1200">
              <a:latin typeface="Corbel"/>
              <a:ea typeface="Corbel"/>
              <a:cs typeface="Corbel"/>
              <a:sym typeface="Corbel"/>
            </a:endParaRPr>
          </a:p>
        </p:txBody>
      </p:sp>
      <p:sp>
        <p:nvSpPr>
          <p:cNvPr id="701" name="Google Shape;701;ge5b803d4b7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11" name="Shape 11"/>
        <p:cNvGrpSpPr/>
        <p:nvPr/>
      </p:nvGrpSpPr>
      <p:grpSpPr>
        <a:xfrm>
          <a:off x="0" y="0"/>
          <a:ext cx="0" cy="0"/>
          <a:chOff x="0" y="0"/>
          <a:chExt cx="0" cy="0"/>
        </a:xfrm>
      </p:grpSpPr>
      <p:pic>
        <p:nvPicPr>
          <p:cNvPr id="12" name="Google Shape;12;p40"/>
          <p:cNvPicPr preferRelativeResize="0"/>
          <p:nvPr/>
        </p:nvPicPr>
        <p:blipFill rotWithShape="1">
          <a:blip r:embed="rId2">
            <a:alphaModFix/>
          </a:blip>
          <a:srcRect b="0" l="0" r="0" t="0"/>
          <a:stretch/>
        </p:blipFill>
        <p:spPr>
          <a:xfrm>
            <a:off x="10843372" y="6001473"/>
            <a:ext cx="1020116" cy="5313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70" name="Shape 70"/>
        <p:cNvGrpSpPr/>
        <p:nvPr/>
      </p:nvGrpSpPr>
      <p:grpSpPr>
        <a:xfrm>
          <a:off x="0" y="0"/>
          <a:ext cx="0" cy="0"/>
          <a:chOff x="0" y="0"/>
          <a:chExt cx="0" cy="0"/>
        </a:xfrm>
      </p:grpSpPr>
      <p:sp>
        <p:nvSpPr>
          <p:cNvPr id="71" name="Google Shape;71;p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51"/>
          <p:cNvSpPr/>
          <p:nvPr>
            <p:ph idx="2" type="pic"/>
          </p:nvPr>
        </p:nvSpPr>
        <p:spPr>
          <a:xfrm>
            <a:off x="5183188" y="987425"/>
            <a:ext cx="6172200" cy="4873625"/>
          </a:xfrm>
          <a:prstGeom prst="rect">
            <a:avLst/>
          </a:prstGeom>
          <a:noFill/>
          <a:ln>
            <a:noFill/>
          </a:ln>
        </p:spPr>
      </p:sp>
      <p:sp>
        <p:nvSpPr>
          <p:cNvPr id="73" name="Google Shape;73;p5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77" name="Google Shape;77;p51"/>
          <p:cNvPicPr preferRelativeResize="0"/>
          <p:nvPr/>
        </p:nvPicPr>
        <p:blipFill rotWithShape="1">
          <a:blip r:embed="rId2">
            <a:alphaModFix/>
          </a:blip>
          <a:srcRect b="0" l="0" r="0" t="0"/>
          <a:stretch/>
        </p:blipFill>
        <p:spPr>
          <a:xfrm>
            <a:off x="10843372" y="325136"/>
            <a:ext cx="1020116" cy="53139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8" name="Shape 78"/>
        <p:cNvGrpSpPr/>
        <p:nvPr/>
      </p:nvGrpSpPr>
      <p:grpSpPr>
        <a:xfrm>
          <a:off x="0" y="0"/>
          <a:ext cx="0" cy="0"/>
          <a:chOff x="0" y="0"/>
          <a:chExt cx="0" cy="0"/>
        </a:xfrm>
      </p:grpSpPr>
      <p:sp>
        <p:nvSpPr>
          <p:cNvPr id="79" name="Google Shape;79;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2"/>
          <p:cNvSpPr txBox="1"/>
          <p:nvPr>
            <p:ph idx="1" type="body"/>
          </p:nvPr>
        </p:nvSpPr>
        <p:spPr>
          <a:xfrm rot="5400000">
            <a:off x="4091992" y="-1428167"/>
            <a:ext cx="4008016"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2"/>
          <p:cNvSpPr txBox="1"/>
          <p:nvPr>
            <p:ph idx="12" type="sldNum"/>
          </p:nvPr>
        </p:nvSpPr>
        <p:spPr>
          <a:xfrm>
            <a:off x="8610600" y="6356350"/>
            <a:ext cx="191078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84" name="Google Shape;84;p52"/>
          <p:cNvPicPr preferRelativeResize="0"/>
          <p:nvPr/>
        </p:nvPicPr>
        <p:blipFill rotWithShape="1">
          <a:blip r:embed="rId2">
            <a:alphaModFix/>
          </a:blip>
          <a:srcRect b="0" l="0" r="0" t="0"/>
          <a:stretch/>
        </p:blipFill>
        <p:spPr>
          <a:xfrm>
            <a:off x="10843372" y="6001473"/>
            <a:ext cx="1020116" cy="53139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5" name="Shape 85"/>
        <p:cNvGrpSpPr/>
        <p:nvPr/>
      </p:nvGrpSpPr>
      <p:grpSpPr>
        <a:xfrm>
          <a:off x="0" y="0"/>
          <a:ext cx="0" cy="0"/>
          <a:chOff x="0" y="0"/>
          <a:chExt cx="0" cy="0"/>
        </a:xfrm>
      </p:grpSpPr>
      <p:sp>
        <p:nvSpPr>
          <p:cNvPr id="86" name="Google Shape;86;p5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5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53"/>
          <p:cNvSpPr txBox="1"/>
          <p:nvPr>
            <p:ph idx="12" type="sldNum"/>
          </p:nvPr>
        </p:nvSpPr>
        <p:spPr>
          <a:xfrm>
            <a:off x="8610600" y="6356350"/>
            <a:ext cx="200338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91" name="Google Shape;91;p53"/>
          <p:cNvPicPr preferRelativeResize="0"/>
          <p:nvPr/>
        </p:nvPicPr>
        <p:blipFill rotWithShape="1">
          <a:blip r:embed="rId2">
            <a:alphaModFix/>
          </a:blip>
          <a:srcRect b="0" l="0" r="0" t="0"/>
          <a:stretch/>
        </p:blipFill>
        <p:spPr>
          <a:xfrm>
            <a:off x="10843372" y="6001473"/>
            <a:ext cx="1020116" cy="53139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92" name="Shape 92"/>
        <p:cNvGrpSpPr/>
        <p:nvPr/>
      </p:nvGrpSpPr>
      <p:grpSpPr>
        <a:xfrm>
          <a:off x="0" y="0"/>
          <a:ext cx="0" cy="0"/>
          <a:chOff x="0" y="0"/>
          <a:chExt cx="0" cy="0"/>
        </a:xfrm>
      </p:grpSpPr>
      <p:sp>
        <p:nvSpPr>
          <p:cNvPr id="93" name="Google Shape;93;p54"/>
          <p:cNvSpPr txBox="1"/>
          <p:nvPr>
            <p:ph idx="1" type="body"/>
          </p:nvPr>
        </p:nvSpPr>
        <p:spPr>
          <a:xfrm>
            <a:off x="323529" y="123478"/>
            <a:ext cx="11573197" cy="724247"/>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54"/>
          <p:cNvSpPr/>
          <p:nvPr/>
        </p:nvSpPr>
        <p:spPr>
          <a:xfrm>
            <a:off x="354010" y="1131591"/>
            <a:ext cx="3560767" cy="5402561"/>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95" name="Google Shape;95;p54"/>
          <p:cNvSpPr/>
          <p:nvPr/>
        </p:nvSpPr>
        <p:spPr>
          <a:xfrm>
            <a:off x="531933" y="1347500"/>
            <a:ext cx="153868" cy="50152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96" name="Google Shape;96;p54"/>
          <p:cNvSpPr/>
          <p:nvPr/>
        </p:nvSpPr>
        <p:spPr>
          <a:xfrm rot="5400000">
            <a:off x="3057177" y="1276653"/>
            <a:ext cx="685849" cy="685148"/>
          </a:xfrm>
          <a:prstGeom prst="halfFrame">
            <a:avLst>
              <a:gd fmla="val 23728" name="adj1"/>
              <a:gd fmla="val 24642" name="adj2"/>
            </a:avLst>
          </a:prstGeom>
          <a:solidFill>
            <a:schemeClr val="lt1">
              <a:alpha val="2117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97" name="Google Shape;97;p54"/>
          <p:cNvSpPr txBox="1"/>
          <p:nvPr/>
        </p:nvSpPr>
        <p:spPr>
          <a:xfrm>
            <a:off x="711704" y="1637214"/>
            <a:ext cx="2232248" cy="52322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98" name="Google Shape;98;p54"/>
          <p:cNvSpPr txBox="1"/>
          <p:nvPr/>
        </p:nvSpPr>
        <p:spPr>
          <a:xfrm>
            <a:off x="711704" y="2127463"/>
            <a:ext cx="2232248" cy="73866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99" name="Google Shape;99;p54"/>
          <p:cNvSpPr txBox="1"/>
          <p:nvPr/>
        </p:nvSpPr>
        <p:spPr>
          <a:xfrm>
            <a:off x="721229" y="5808438"/>
            <a:ext cx="2232000" cy="307777"/>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00" name="Google Shape;100;p54"/>
          <p:cNvSpPr txBox="1"/>
          <p:nvPr/>
        </p:nvSpPr>
        <p:spPr>
          <a:xfrm>
            <a:off x="721229" y="4450324"/>
            <a:ext cx="2717296" cy="138499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101" name="Google Shape;101;p54"/>
          <p:cNvPicPr preferRelativeResize="0"/>
          <p:nvPr/>
        </p:nvPicPr>
        <p:blipFill rotWithShape="1">
          <a:blip r:embed="rId2">
            <a:alphaModFix/>
          </a:blip>
          <a:srcRect b="0" l="0" r="0" t="0"/>
          <a:stretch/>
        </p:blipFill>
        <p:spPr>
          <a:xfrm>
            <a:off x="10843372" y="6001473"/>
            <a:ext cx="1020116" cy="53139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p:cSld name="4_Contents slide layout">
    <p:spTree>
      <p:nvGrpSpPr>
        <p:cNvPr id="108" name="Shape 108"/>
        <p:cNvGrpSpPr/>
        <p:nvPr/>
      </p:nvGrpSpPr>
      <p:grpSpPr>
        <a:xfrm>
          <a:off x="0" y="0"/>
          <a:ext cx="0" cy="0"/>
          <a:chOff x="0" y="0"/>
          <a:chExt cx="0" cy="0"/>
        </a:xfrm>
      </p:grpSpPr>
      <p:sp>
        <p:nvSpPr>
          <p:cNvPr id="109" name="Google Shape;109;p42"/>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10" name="Google Shape;110;p42"/>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11" name="Google Shape;111;p42"/>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12" name="Google Shape;112;p42"/>
          <p:cNvSpPr/>
          <p:nvPr/>
        </p:nvSpPr>
        <p:spPr>
          <a:xfrm flipH="1" rot="-7201764">
            <a:off x="1481466" y="-359338"/>
            <a:ext cx="1737880" cy="2393020"/>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784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13" name="Google Shape;113;p42"/>
          <p:cNvSpPr/>
          <p:nvPr/>
        </p:nvSpPr>
        <p:spPr>
          <a:xfrm>
            <a:off x="553627" y="3377149"/>
            <a:ext cx="455400" cy="455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14" name="Google Shape;114;p42"/>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15" name="Google Shape;115;p42"/>
          <p:cNvSpPr/>
          <p:nvPr/>
        </p:nvSpPr>
        <p:spPr>
          <a:xfrm>
            <a:off x="2314576" y="5741793"/>
            <a:ext cx="715800" cy="715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16" name="Google Shape;116;p42"/>
          <p:cNvSpPr/>
          <p:nvPr/>
        </p:nvSpPr>
        <p:spPr>
          <a:xfrm>
            <a:off x="2771987" y="361111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17" name="Google Shape;117;p42"/>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18" name="Google Shape;118;p42"/>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19" name="Google Shape;119;p42"/>
          <p:cNvSpPr/>
          <p:nvPr/>
        </p:nvSpPr>
        <p:spPr>
          <a:xfrm>
            <a:off x="245875" y="38883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20" name="Google Shape;120;p42"/>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21" name="Google Shape;121;p42"/>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22" name="Google Shape;122;p42"/>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23" name="Google Shape;123;p42"/>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24" name="Google Shape;124;p42"/>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25" name="Shape 125"/>
        <p:cNvGrpSpPr/>
        <p:nvPr/>
      </p:nvGrpSpPr>
      <p:grpSpPr>
        <a:xfrm>
          <a:off x="0" y="0"/>
          <a:ext cx="0" cy="0"/>
          <a:chOff x="0" y="0"/>
          <a:chExt cx="0" cy="0"/>
        </a:xfrm>
      </p:grpSpPr>
      <p:sp>
        <p:nvSpPr>
          <p:cNvPr id="126" name="Google Shape;126;p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7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74"/>
          <p:cNvSpPr txBox="1"/>
          <p:nvPr>
            <p:ph idx="12" type="sldNum"/>
          </p:nvPr>
        </p:nvSpPr>
        <p:spPr>
          <a:xfrm>
            <a:off x="8610600" y="6356350"/>
            <a:ext cx="20265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131" name="Google Shape;131;p7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solidFill>
          <a:schemeClr val="lt1">
            <a:alpha val="67843"/>
          </a:schemeClr>
        </a:solidFill>
      </p:bgPr>
    </p:bg>
    <p:spTree>
      <p:nvGrpSpPr>
        <p:cNvPr id="132" name="Shape 132"/>
        <p:cNvGrpSpPr/>
        <p:nvPr/>
      </p:nvGrpSpPr>
      <p:grpSpPr>
        <a:xfrm>
          <a:off x="0" y="0"/>
          <a:ext cx="0" cy="0"/>
          <a:chOff x="0" y="0"/>
          <a:chExt cx="0" cy="0"/>
        </a:xfrm>
      </p:grpSpPr>
      <p:pic>
        <p:nvPicPr>
          <p:cNvPr id="133" name="Google Shape;133;p5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134" name="Shape 134"/>
        <p:cNvGrpSpPr/>
        <p:nvPr/>
      </p:nvGrpSpPr>
      <p:grpSpPr>
        <a:xfrm>
          <a:off x="0" y="0"/>
          <a:ext cx="0" cy="0"/>
          <a:chOff x="0" y="0"/>
          <a:chExt cx="0" cy="0"/>
        </a:xfrm>
      </p:grpSpPr>
      <p:pic>
        <p:nvPicPr>
          <p:cNvPr id="135" name="Google Shape;135;p56"/>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136" name="Shape 136"/>
        <p:cNvGrpSpPr/>
        <p:nvPr/>
      </p:nvGrpSpPr>
      <p:grpSpPr>
        <a:xfrm>
          <a:off x="0" y="0"/>
          <a:ext cx="0" cy="0"/>
          <a:chOff x="0" y="0"/>
          <a:chExt cx="0" cy="0"/>
        </a:xfrm>
      </p:grpSpPr>
      <p:sp>
        <p:nvSpPr>
          <p:cNvPr id="137" name="Google Shape;137;p57"/>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38" name="Google Shape;138;p57"/>
          <p:cNvSpPr/>
          <p:nvPr>
            <p:ph idx="2" type="pic"/>
          </p:nvPr>
        </p:nvSpPr>
        <p:spPr>
          <a:xfrm>
            <a:off x="9268565" y="783486"/>
            <a:ext cx="2160000" cy="2664600"/>
          </a:xfrm>
          <a:prstGeom prst="rect">
            <a:avLst/>
          </a:prstGeom>
          <a:solidFill>
            <a:srgbClr val="F2F2F2"/>
          </a:solidFill>
          <a:ln>
            <a:noFill/>
          </a:ln>
        </p:spPr>
      </p:sp>
      <p:sp>
        <p:nvSpPr>
          <p:cNvPr id="139" name="Google Shape;139;p57"/>
          <p:cNvSpPr/>
          <p:nvPr>
            <p:ph idx="3" type="pic"/>
          </p:nvPr>
        </p:nvSpPr>
        <p:spPr>
          <a:xfrm>
            <a:off x="6694434" y="783486"/>
            <a:ext cx="2160000" cy="2664600"/>
          </a:xfrm>
          <a:prstGeom prst="rect">
            <a:avLst/>
          </a:prstGeom>
          <a:solidFill>
            <a:srgbClr val="F2F2F2"/>
          </a:solidFill>
          <a:ln>
            <a:noFill/>
          </a:ln>
        </p:spPr>
      </p:sp>
      <p:sp>
        <p:nvSpPr>
          <p:cNvPr id="140" name="Google Shape;140;p57"/>
          <p:cNvSpPr/>
          <p:nvPr>
            <p:ph idx="4" type="pic"/>
          </p:nvPr>
        </p:nvSpPr>
        <p:spPr>
          <a:xfrm>
            <a:off x="4120304" y="783486"/>
            <a:ext cx="2160000" cy="2664600"/>
          </a:xfrm>
          <a:prstGeom prst="rect">
            <a:avLst/>
          </a:prstGeom>
          <a:solidFill>
            <a:srgbClr val="F2F2F2"/>
          </a:solidFill>
          <a:ln>
            <a:noFill/>
          </a:ln>
        </p:spPr>
      </p:sp>
      <p:sp>
        <p:nvSpPr>
          <p:cNvPr id="141" name="Google Shape;141;p57"/>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42" name="Google Shape;142;p57"/>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143" name="Shape 143"/>
        <p:cNvGrpSpPr/>
        <p:nvPr/>
      </p:nvGrpSpPr>
      <p:grpSpPr>
        <a:xfrm>
          <a:off x="0" y="0"/>
          <a:ext cx="0" cy="0"/>
          <a:chOff x="0" y="0"/>
          <a:chExt cx="0" cy="0"/>
        </a:xfrm>
      </p:grpSpPr>
      <p:sp>
        <p:nvSpPr>
          <p:cNvPr id="144" name="Google Shape;144;p58"/>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45" name="Google Shape;145;p58"/>
          <p:cNvSpPr/>
          <p:nvPr>
            <p:ph idx="2" type="pic"/>
          </p:nvPr>
        </p:nvSpPr>
        <p:spPr>
          <a:xfrm>
            <a:off x="6096000" y="2959216"/>
            <a:ext cx="6096000" cy="2700000"/>
          </a:xfrm>
          <a:prstGeom prst="rect">
            <a:avLst/>
          </a:prstGeom>
          <a:solidFill>
            <a:srgbClr val="F2F2F2"/>
          </a:solidFill>
          <a:ln>
            <a:noFill/>
          </a:ln>
        </p:spPr>
      </p:sp>
      <p:sp>
        <p:nvSpPr>
          <p:cNvPr id="146" name="Google Shape;146;p58"/>
          <p:cNvSpPr/>
          <p:nvPr>
            <p:ph idx="3" type="pic"/>
          </p:nvPr>
        </p:nvSpPr>
        <p:spPr>
          <a:xfrm>
            <a:off x="638175" y="478948"/>
            <a:ext cx="2533800" cy="5741100"/>
          </a:xfrm>
          <a:prstGeom prst="rect">
            <a:avLst/>
          </a:prstGeom>
          <a:solidFill>
            <a:srgbClr val="F2F2F2"/>
          </a:solidFill>
          <a:ln>
            <a:noFill/>
          </a:ln>
        </p:spPr>
      </p:sp>
      <p:pic>
        <p:nvPicPr>
          <p:cNvPr id="147" name="Google Shape;147;p58"/>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13" name="Shape 13"/>
        <p:cNvGrpSpPr/>
        <p:nvPr/>
      </p:nvGrpSpPr>
      <p:grpSpPr>
        <a:xfrm>
          <a:off x="0" y="0"/>
          <a:ext cx="0" cy="0"/>
          <a:chOff x="0" y="0"/>
          <a:chExt cx="0" cy="0"/>
        </a:xfrm>
      </p:grpSpPr>
      <p:sp>
        <p:nvSpPr>
          <p:cNvPr id="14" name="Google Shape;14;p43"/>
          <p:cNvSpPr/>
          <p:nvPr/>
        </p:nvSpPr>
        <p:spPr>
          <a:xfrm>
            <a:off x="5706238" y="477342"/>
            <a:ext cx="6485762" cy="219483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 name="Google Shape;15;p43"/>
          <p:cNvSpPr/>
          <p:nvPr>
            <p:ph idx="2" type="pic"/>
          </p:nvPr>
        </p:nvSpPr>
        <p:spPr>
          <a:xfrm>
            <a:off x="1868938" y="1889760"/>
            <a:ext cx="3277824" cy="4968240"/>
          </a:xfrm>
          <a:prstGeom prst="rect">
            <a:avLst/>
          </a:prstGeom>
          <a:solidFill>
            <a:srgbClr val="F2F2F2"/>
          </a:solidFill>
          <a:ln>
            <a:noFill/>
          </a:ln>
        </p:spPr>
      </p:sp>
      <p:sp>
        <p:nvSpPr>
          <p:cNvPr id="16" name="Google Shape;16;p43"/>
          <p:cNvSpPr/>
          <p:nvPr/>
        </p:nvSpPr>
        <p:spPr>
          <a:xfrm>
            <a:off x="0" y="0"/>
            <a:ext cx="391886"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 name="Google Shape;17;p43"/>
          <p:cNvSpPr/>
          <p:nvPr>
            <p:ph idx="3" type="pic"/>
          </p:nvPr>
        </p:nvSpPr>
        <p:spPr>
          <a:xfrm>
            <a:off x="7777707" y="-1"/>
            <a:ext cx="3277824" cy="3648891"/>
          </a:xfrm>
          <a:prstGeom prst="rect">
            <a:avLst/>
          </a:prstGeom>
          <a:solidFill>
            <a:srgbClr val="F2F2F2"/>
          </a:solidFill>
          <a:ln>
            <a:noFill/>
          </a:ln>
        </p:spPr>
      </p:sp>
      <p:pic>
        <p:nvPicPr>
          <p:cNvPr id="18" name="Google Shape;18;p43"/>
          <p:cNvPicPr preferRelativeResize="0"/>
          <p:nvPr/>
        </p:nvPicPr>
        <p:blipFill rotWithShape="1">
          <a:blip r:embed="rId2">
            <a:alphaModFix/>
          </a:blip>
          <a:srcRect b="0" l="0" r="0" t="0"/>
          <a:stretch/>
        </p:blipFill>
        <p:spPr>
          <a:xfrm>
            <a:off x="10843372" y="6001473"/>
            <a:ext cx="1020116" cy="53139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148" name="Shape 148"/>
        <p:cNvGrpSpPr/>
        <p:nvPr/>
      </p:nvGrpSpPr>
      <p:grpSpPr>
        <a:xfrm>
          <a:off x="0" y="0"/>
          <a:ext cx="0" cy="0"/>
          <a:chOff x="0" y="0"/>
          <a:chExt cx="0" cy="0"/>
        </a:xfrm>
      </p:grpSpPr>
      <p:sp>
        <p:nvSpPr>
          <p:cNvPr id="149" name="Google Shape;149;p59"/>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0" name="Google Shape;150;p59"/>
          <p:cNvSpPr/>
          <p:nvPr>
            <p:ph idx="2" type="pic"/>
          </p:nvPr>
        </p:nvSpPr>
        <p:spPr>
          <a:xfrm>
            <a:off x="1868938" y="1889760"/>
            <a:ext cx="3277800" cy="4968300"/>
          </a:xfrm>
          <a:prstGeom prst="rect">
            <a:avLst/>
          </a:prstGeom>
          <a:solidFill>
            <a:srgbClr val="F2F2F2"/>
          </a:solidFill>
          <a:ln>
            <a:noFill/>
          </a:ln>
        </p:spPr>
      </p:sp>
      <p:sp>
        <p:nvSpPr>
          <p:cNvPr id="151" name="Google Shape;151;p59"/>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2" name="Google Shape;152;p59"/>
          <p:cNvSpPr/>
          <p:nvPr>
            <p:ph idx="3" type="pic"/>
          </p:nvPr>
        </p:nvSpPr>
        <p:spPr>
          <a:xfrm>
            <a:off x="7777707" y="-1"/>
            <a:ext cx="3277800" cy="3648900"/>
          </a:xfrm>
          <a:prstGeom prst="rect">
            <a:avLst/>
          </a:prstGeom>
          <a:solidFill>
            <a:srgbClr val="F2F2F2"/>
          </a:solidFill>
          <a:ln>
            <a:noFill/>
          </a:ln>
        </p:spPr>
      </p:sp>
      <p:pic>
        <p:nvPicPr>
          <p:cNvPr id="153" name="Google Shape;153;p59"/>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154" name="Shape 154"/>
        <p:cNvGrpSpPr/>
        <p:nvPr/>
      </p:nvGrpSpPr>
      <p:grpSpPr>
        <a:xfrm>
          <a:off x="0" y="0"/>
          <a:ext cx="0" cy="0"/>
          <a:chOff x="0" y="0"/>
          <a:chExt cx="0" cy="0"/>
        </a:xfrm>
      </p:grpSpPr>
      <p:sp>
        <p:nvSpPr>
          <p:cNvPr id="155" name="Google Shape;155;p60"/>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6" name="Google Shape;156;p60"/>
          <p:cNvSpPr/>
          <p:nvPr>
            <p:ph idx="2" type="pic"/>
          </p:nvPr>
        </p:nvSpPr>
        <p:spPr>
          <a:xfrm>
            <a:off x="1868938" y="1889760"/>
            <a:ext cx="3277800" cy="4968300"/>
          </a:xfrm>
          <a:prstGeom prst="rect">
            <a:avLst/>
          </a:prstGeom>
          <a:solidFill>
            <a:srgbClr val="F2F2F2"/>
          </a:solidFill>
          <a:ln>
            <a:noFill/>
          </a:ln>
        </p:spPr>
      </p:sp>
      <p:sp>
        <p:nvSpPr>
          <p:cNvPr id="157" name="Google Shape;157;p60"/>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58" name="Google Shape;158;p60"/>
          <p:cNvSpPr/>
          <p:nvPr>
            <p:ph idx="3" type="pic"/>
          </p:nvPr>
        </p:nvSpPr>
        <p:spPr>
          <a:xfrm>
            <a:off x="7777707" y="-1"/>
            <a:ext cx="3277800" cy="3648900"/>
          </a:xfrm>
          <a:prstGeom prst="rect">
            <a:avLst/>
          </a:prstGeom>
          <a:solidFill>
            <a:srgbClr val="F2F2F2"/>
          </a:solidFill>
          <a:ln>
            <a:noFill/>
          </a:ln>
        </p:spPr>
      </p:sp>
      <p:pic>
        <p:nvPicPr>
          <p:cNvPr id="159" name="Google Shape;159;p6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160" name="Shape 160"/>
        <p:cNvGrpSpPr/>
        <p:nvPr/>
      </p:nvGrpSpPr>
      <p:grpSpPr>
        <a:xfrm>
          <a:off x="0" y="0"/>
          <a:ext cx="0" cy="0"/>
          <a:chOff x="0" y="0"/>
          <a:chExt cx="0" cy="0"/>
        </a:xfrm>
      </p:grpSpPr>
      <p:sp>
        <p:nvSpPr>
          <p:cNvPr id="161" name="Google Shape;161;p61"/>
          <p:cNvSpPr/>
          <p:nvPr>
            <p:ph idx="2" type="pic"/>
          </p:nvPr>
        </p:nvSpPr>
        <p:spPr>
          <a:xfrm>
            <a:off x="3439889" y="1"/>
            <a:ext cx="2520000" cy="4725000"/>
          </a:xfrm>
          <a:prstGeom prst="rect">
            <a:avLst/>
          </a:prstGeom>
          <a:solidFill>
            <a:srgbClr val="F2F2F2"/>
          </a:solidFill>
          <a:ln>
            <a:noFill/>
          </a:ln>
        </p:spPr>
      </p:sp>
      <p:sp>
        <p:nvSpPr>
          <p:cNvPr id="162" name="Google Shape;162;p61"/>
          <p:cNvSpPr/>
          <p:nvPr>
            <p:ph idx="3" type="pic"/>
          </p:nvPr>
        </p:nvSpPr>
        <p:spPr>
          <a:xfrm>
            <a:off x="6235774" y="692696"/>
            <a:ext cx="2520000" cy="6165300"/>
          </a:xfrm>
          <a:prstGeom prst="rect">
            <a:avLst/>
          </a:prstGeom>
          <a:solidFill>
            <a:srgbClr val="F2F2F2"/>
          </a:solidFill>
          <a:ln>
            <a:noFill/>
          </a:ln>
        </p:spPr>
      </p:sp>
      <p:pic>
        <p:nvPicPr>
          <p:cNvPr id="163" name="Google Shape;163;p6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164" name="Shape 164"/>
        <p:cNvGrpSpPr/>
        <p:nvPr/>
      </p:nvGrpSpPr>
      <p:grpSpPr>
        <a:xfrm>
          <a:off x="0" y="0"/>
          <a:ext cx="0" cy="0"/>
          <a:chOff x="0" y="0"/>
          <a:chExt cx="0" cy="0"/>
        </a:xfrm>
      </p:grpSpPr>
      <p:sp>
        <p:nvSpPr>
          <p:cNvPr id="165" name="Google Shape;165;p62"/>
          <p:cNvSpPr/>
          <p:nvPr>
            <p:ph idx="2" type="pic"/>
          </p:nvPr>
        </p:nvSpPr>
        <p:spPr>
          <a:xfrm>
            <a:off x="4092000" y="0"/>
            <a:ext cx="8100000" cy="3960000"/>
          </a:xfrm>
          <a:prstGeom prst="rect">
            <a:avLst/>
          </a:prstGeom>
          <a:solidFill>
            <a:srgbClr val="F2F2F2"/>
          </a:solidFill>
          <a:ln>
            <a:noFill/>
          </a:ln>
        </p:spPr>
      </p:sp>
      <p:sp>
        <p:nvSpPr>
          <p:cNvPr id="166" name="Google Shape;166;p62"/>
          <p:cNvSpPr/>
          <p:nvPr>
            <p:ph idx="3" type="pic"/>
          </p:nvPr>
        </p:nvSpPr>
        <p:spPr>
          <a:xfrm>
            <a:off x="0" y="3960000"/>
            <a:ext cx="4092000" cy="2898000"/>
          </a:xfrm>
          <a:prstGeom prst="rect">
            <a:avLst/>
          </a:prstGeom>
          <a:solidFill>
            <a:srgbClr val="F2F2F2"/>
          </a:solidFill>
          <a:ln>
            <a:noFill/>
          </a:ln>
        </p:spPr>
      </p:sp>
      <p:sp>
        <p:nvSpPr>
          <p:cNvPr id="167" name="Google Shape;167;p62"/>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168" name="Google Shape;168;p62"/>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169" name="Shape 169"/>
        <p:cNvGrpSpPr/>
        <p:nvPr/>
      </p:nvGrpSpPr>
      <p:grpSpPr>
        <a:xfrm>
          <a:off x="0" y="0"/>
          <a:ext cx="0" cy="0"/>
          <a:chOff x="0" y="0"/>
          <a:chExt cx="0" cy="0"/>
        </a:xfrm>
      </p:grpSpPr>
      <p:sp>
        <p:nvSpPr>
          <p:cNvPr id="170" name="Google Shape;170;p63"/>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71" name="Google Shape;171;p63"/>
          <p:cNvSpPr/>
          <p:nvPr>
            <p:ph idx="2" type="pic"/>
          </p:nvPr>
        </p:nvSpPr>
        <p:spPr>
          <a:xfrm>
            <a:off x="0" y="0"/>
            <a:ext cx="7734300" cy="6858000"/>
          </a:xfrm>
          <a:prstGeom prst="rect">
            <a:avLst/>
          </a:prstGeom>
          <a:solidFill>
            <a:srgbClr val="F2F2F2"/>
          </a:solidFill>
          <a:ln>
            <a:noFill/>
          </a:ln>
        </p:spPr>
      </p:sp>
      <p:pic>
        <p:nvPicPr>
          <p:cNvPr id="172" name="Google Shape;172;p63"/>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173" name="Shape 173"/>
        <p:cNvGrpSpPr/>
        <p:nvPr/>
      </p:nvGrpSpPr>
      <p:grpSpPr>
        <a:xfrm>
          <a:off x="0" y="0"/>
          <a:ext cx="0" cy="0"/>
          <a:chOff x="0" y="0"/>
          <a:chExt cx="0" cy="0"/>
        </a:xfrm>
      </p:grpSpPr>
      <p:sp>
        <p:nvSpPr>
          <p:cNvPr id="174" name="Google Shape;174;p64"/>
          <p:cNvSpPr/>
          <p:nvPr>
            <p:ph idx="2" type="pic"/>
          </p:nvPr>
        </p:nvSpPr>
        <p:spPr>
          <a:xfrm>
            <a:off x="0" y="0"/>
            <a:ext cx="12192000" cy="6858000"/>
          </a:xfrm>
          <a:prstGeom prst="parallelogram">
            <a:avLst>
              <a:gd fmla="val 90695" name="adj"/>
            </a:avLst>
          </a:prstGeom>
          <a:solidFill>
            <a:srgbClr val="F2F2F2"/>
          </a:solidFill>
          <a:ln>
            <a:noFill/>
          </a:ln>
        </p:spPr>
      </p:sp>
      <p:pic>
        <p:nvPicPr>
          <p:cNvPr id="175" name="Google Shape;175;p6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s &amp; Contents Layout">
  <p:cSld name="9_Images &amp; Contents Layout">
    <p:bg>
      <p:bgPr>
        <a:solidFill>
          <a:schemeClr val="lt1"/>
        </a:solidFill>
      </p:bgPr>
    </p:bg>
    <p:spTree>
      <p:nvGrpSpPr>
        <p:cNvPr id="176" name="Shape 176"/>
        <p:cNvGrpSpPr/>
        <p:nvPr/>
      </p:nvGrpSpPr>
      <p:grpSpPr>
        <a:xfrm>
          <a:off x="0" y="0"/>
          <a:ext cx="0" cy="0"/>
          <a:chOff x="0" y="0"/>
          <a:chExt cx="0" cy="0"/>
        </a:xfrm>
      </p:grpSpPr>
      <p:grpSp>
        <p:nvGrpSpPr>
          <p:cNvPr id="177" name="Google Shape;177;p65"/>
          <p:cNvGrpSpPr/>
          <p:nvPr/>
        </p:nvGrpSpPr>
        <p:grpSpPr>
          <a:xfrm>
            <a:off x="7405904" y="441835"/>
            <a:ext cx="3830700" cy="4684090"/>
            <a:chOff x="6446339" y="1280897"/>
            <a:chExt cx="4322613" cy="5285590"/>
          </a:xfrm>
        </p:grpSpPr>
        <p:sp>
          <p:nvSpPr>
            <p:cNvPr id="178" name="Google Shape;178;p65"/>
            <p:cNvSpPr/>
            <p:nvPr/>
          </p:nvSpPr>
          <p:spPr>
            <a:xfrm>
              <a:off x="7360122" y="5629227"/>
              <a:ext cx="2034540" cy="937260"/>
            </a:xfrm>
            <a:custGeom>
              <a:rect b="b" l="l" r="r" t="t"/>
              <a:pathLst>
                <a:path extrusionOk="0" h="390525" w="8477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79" name="Google Shape;179;p65"/>
            <p:cNvSpPr/>
            <p:nvPr/>
          </p:nvSpPr>
          <p:spPr>
            <a:xfrm>
              <a:off x="7358820" y="5629227"/>
              <a:ext cx="1988820" cy="914400"/>
            </a:xfrm>
            <a:custGeom>
              <a:rect b="b" l="l" r="r" t="t"/>
              <a:pathLst>
                <a:path extrusionOk="0" h="381000" w="828675">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0" name="Google Shape;180;p65"/>
            <p:cNvSpPr/>
            <p:nvPr/>
          </p:nvSpPr>
          <p:spPr>
            <a:xfrm>
              <a:off x="6448412" y="1280897"/>
              <a:ext cx="4320540" cy="4594860"/>
            </a:xfrm>
            <a:custGeom>
              <a:rect b="b" l="l" r="r" t="t"/>
              <a:pathLst>
                <a:path extrusionOk="0" h="1914525" w="18002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1" name="Google Shape;181;p65"/>
            <p:cNvSpPr/>
            <p:nvPr/>
          </p:nvSpPr>
          <p:spPr>
            <a:xfrm>
              <a:off x="6464696" y="1280897"/>
              <a:ext cx="4251960" cy="4000500"/>
            </a:xfrm>
            <a:custGeom>
              <a:rect b="b" l="l" r="r" t="t"/>
              <a:pathLst>
                <a:path extrusionOk="0" h="1666875" w="1771650">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2" name="Google Shape;182;p65"/>
            <p:cNvSpPr/>
            <p:nvPr/>
          </p:nvSpPr>
          <p:spPr>
            <a:xfrm>
              <a:off x="6572092" y="1577928"/>
              <a:ext cx="3909060" cy="3406140"/>
            </a:xfrm>
            <a:custGeom>
              <a:rect b="b" l="l" r="r" t="t"/>
              <a:pathLst>
                <a:path extrusionOk="0" h="1419225" w="1628775">
                  <a:moveTo>
                    <a:pt x="1539716" y="1416844"/>
                  </a:moveTo>
                  <a:lnTo>
                    <a:pt x="7144" y="1357789"/>
                  </a:lnTo>
                  <a:lnTo>
                    <a:pt x="57626" y="363379"/>
                  </a:lnTo>
                  <a:lnTo>
                    <a:pt x="1628299" y="7144"/>
                  </a:lnTo>
                  <a:close/>
                </a:path>
              </a:pathLst>
            </a:custGeom>
            <a:solidFill>
              <a:srgbClr val="E6E6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3" name="Google Shape;183;p65"/>
            <p:cNvSpPr/>
            <p:nvPr/>
          </p:nvSpPr>
          <p:spPr>
            <a:xfrm>
              <a:off x="6446339" y="4996281"/>
              <a:ext cx="4046220" cy="868680"/>
            </a:xfrm>
            <a:custGeom>
              <a:rect b="b" l="l" r="r" t="t"/>
              <a:pathLst>
                <a:path extrusionOk="0" h="361950" w="1685925">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4" name="Google Shape;184;p65"/>
            <p:cNvSpPr/>
            <p:nvPr/>
          </p:nvSpPr>
          <p:spPr>
            <a:xfrm>
              <a:off x="7715310" y="1593115"/>
              <a:ext cx="2775473" cy="3394037"/>
            </a:xfrm>
            <a:custGeom>
              <a:rect b="b" l="l" r="r" t="t"/>
              <a:pathLst>
                <a:path extrusionOk="0" h="3394037" w="2775473">
                  <a:moveTo>
                    <a:pt x="1425389" y="306593"/>
                  </a:moveTo>
                  <a:lnTo>
                    <a:pt x="2775473" y="0"/>
                  </a:lnTo>
                  <a:lnTo>
                    <a:pt x="2565699" y="3394037"/>
                  </a:lnTo>
                  <a:lnTo>
                    <a:pt x="0" y="3281082"/>
                  </a:lnTo>
                  <a:lnTo>
                    <a:pt x="1425389" y="306593"/>
                  </a:lnTo>
                  <a:close/>
                </a:path>
              </a:pathLst>
            </a:custGeom>
            <a:solidFill>
              <a:srgbClr val="999999">
                <a:alpha val="7843"/>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185" name="Google Shape;185;p65"/>
          <p:cNvSpPr/>
          <p:nvPr>
            <p:ph idx="2" type="pic"/>
          </p:nvPr>
        </p:nvSpPr>
        <p:spPr>
          <a:xfrm>
            <a:off x="7527586" y="618676"/>
            <a:ext cx="3533100" cy="3162600"/>
          </a:xfrm>
          <a:prstGeom prst="rect">
            <a:avLst/>
          </a:prstGeom>
          <a:solidFill>
            <a:srgbClr val="F2F2F2"/>
          </a:solidFill>
          <a:ln>
            <a:noFill/>
          </a:ln>
        </p:spPr>
      </p:sp>
      <p:pic>
        <p:nvPicPr>
          <p:cNvPr id="186" name="Google Shape;186;p6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187" name="Shape 187"/>
        <p:cNvGrpSpPr/>
        <p:nvPr/>
      </p:nvGrpSpPr>
      <p:grpSpPr>
        <a:xfrm>
          <a:off x="0" y="0"/>
          <a:ext cx="0" cy="0"/>
          <a:chOff x="0" y="0"/>
          <a:chExt cx="0" cy="0"/>
        </a:xfrm>
      </p:grpSpPr>
      <p:sp>
        <p:nvSpPr>
          <p:cNvPr id="188" name="Google Shape;188;p66"/>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9" name="Google Shape;189;p66"/>
          <p:cNvSpPr/>
          <p:nvPr>
            <p:ph idx="2" type="pic"/>
          </p:nvPr>
        </p:nvSpPr>
        <p:spPr>
          <a:xfrm>
            <a:off x="732721" y="548680"/>
            <a:ext cx="5040000" cy="5040000"/>
          </a:xfrm>
          <a:prstGeom prst="rect">
            <a:avLst/>
          </a:prstGeom>
          <a:solidFill>
            <a:srgbClr val="F2F2F2"/>
          </a:solidFill>
          <a:ln>
            <a:noFill/>
          </a:ln>
        </p:spPr>
      </p:sp>
      <p:pic>
        <p:nvPicPr>
          <p:cNvPr id="190" name="Google Shape;190;p6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191" name="Shape 191"/>
        <p:cNvGrpSpPr/>
        <p:nvPr/>
      </p:nvGrpSpPr>
      <p:grpSpPr>
        <a:xfrm>
          <a:off x="0" y="0"/>
          <a:ext cx="0" cy="0"/>
          <a:chOff x="0" y="0"/>
          <a:chExt cx="0" cy="0"/>
        </a:xfrm>
      </p:grpSpPr>
      <p:sp>
        <p:nvSpPr>
          <p:cNvPr id="192" name="Google Shape;192;p67"/>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93" name="Google Shape;193;p67"/>
          <p:cNvSpPr/>
          <p:nvPr>
            <p:ph idx="2" type="pic"/>
          </p:nvPr>
        </p:nvSpPr>
        <p:spPr>
          <a:xfrm>
            <a:off x="0" y="0"/>
            <a:ext cx="12192000" cy="3265800"/>
          </a:xfrm>
          <a:prstGeom prst="rect">
            <a:avLst/>
          </a:prstGeom>
          <a:solidFill>
            <a:srgbClr val="F2F2F2"/>
          </a:solidFill>
          <a:ln>
            <a:noFill/>
          </a:ln>
        </p:spPr>
      </p:sp>
      <p:sp>
        <p:nvSpPr>
          <p:cNvPr id="194" name="Google Shape;194;p67"/>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195" name="Google Shape;195;p67"/>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196" name="Shape 196"/>
        <p:cNvGrpSpPr/>
        <p:nvPr/>
      </p:nvGrpSpPr>
      <p:grpSpPr>
        <a:xfrm>
          <a:off x="0" y="0"/>
          <a:ext cx="0" cy="0"/>
          <a:chOff x="0" y="0"/>
          <a:chExt cx="0" cy="0"/>
        </a:xfrm>
      </p:grpSpPr>
      <p:sp>
        <p:nvSpPr>
          <p:cNvPr id="197" name="Google Shape;197;p68"/>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68"/>
          <p:cNvSpPr/>
          <p:nvPr>
            <p:ph idx="2" type="pic"/>
          </p:nvPr>
        </p:nvSpPr>
        <p:spPr>
          <a:xfrm>
            <a:off x="5724525" y="0"/>
            <a:ext cx="6467400" cy="6858000"/>
          </a:xfrm>
          <a:prstGeom prst="rect">
            <a:avLst/>
          </a:prstGeom>
          <a:solidFill>
            <a:srgbClr val="F2F2F2"/>
          </a:solidFill>
          <a:ln>
            <a:noFill/>
          </a:ln>
        </p:spPr>
      </p:sp>
      <p:pic>
        <p:nvPicPr>
          <p:cNvPr id="199" name="Google Shape;199;p68"/>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9" name="Shape 19"/>
        <p:cNvGrpSpPr/>
        <p:nvPr/>
      </p:nvGrpSpPr>
      <p:grpSpPr>
        <a:xfrm>
          <a:off x="0" y="0"/>
          <a:ext cx="0" cy="0"/>
          <a:chOff x="0" y="0"/>
          <a:chExt cx="0" cy="0"/>
        </a:xfrm>
      </p:grpSpPr>
      <p:sp>
        <p:nvSpPr>
          <p:cNvPr id="20" name="Google Shape;20;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3" name="Google Shape;23;p44"/>
          <p:cNvPicPr preferRelativeResize="0"/>
          <p:nvPr/>
        </p:nvPicPr>
        <p:blipFill rotWithShape="1">
          <a:blip r:embed="rId2">
            <a:alphaModFix/>
          </a:blip>
          <a:srcRect b="0" l="0" r="0" t="0"/>
          <a:stretch/>
        </p:blipFill>
        <p:spPr>
          <a:xfrm>
            <a:off x="10843372" y="325136"/>
            <a:ext cx="1020116" cy="53139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200" name="Shape 200"/>
        <p:cNvGrpSpPr/>
        <p:nvPr/>
      </p:nvGrpSpPr>
      <p:grpSpPr>
        <a:xfrm>
          <a:off x="0" y="0"/>
          <a:ext cx="0" cy="0"/>
          <a:chOff x="0" y="0"/>
          <a:chExt cx="0" cy="0"/>
        </a:xfrm>
      </p:grpSpPr>
      <p:sp>
        <p:nvSpPr>
          <p:cNvPr id="201" name="Google Shape;201;p69"/>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02" name="Google Shape;202;p69"/>
          <p:cNvSpPr/>
          <p:nvPr>
            <p:ph idx="2" type="pic"/>
          </p:nvPr>
        </p:nvSpPr>
        <p:spPr>
          <a:xfrm>
            <a:off x="588679" y="458495"/>
            <a:ext cx="9358500" cy="5370000"/>
          </a:xfrm>
          <a:prstGeom prst="rect">
            <a:avLst/>
          </a:prstGeom>
          <a:solidFill>
            <a:srgbClr val="F2F2F2"/>
          </a:solidFill>
          <a:ln>
            <a:noFill/>
          </a:ln>
        </p:spPr>
      </p:sp>
      <p:pic>
        <p:nvPicPr>
          <p:cNvPr id="203" name="Google Shape;203;p6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204" name="Shape 204"/>
        <p:cNvGrpSpPr/>
        <p:nvPr/>
      </p:nvGrpSpPr>
      <p:grpSpPr>
        <a:xfrm>
          <a:off x="0" y="0"/>
          <a:ext cx="0" cy="0"/>
          <a:chOff x="0" y="0"/>
          <a:chExt cx="0" cy="0"/>
        </a:xfrm>
      </p:grpSpPr>
      <p:pic>
        <p:nvPicPr>
          <p:cNvPr id="205" name="Google Shape;205;p7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206" name="Shape 206"/>
        <p:cNvGrpSpPr/>
        <p:nvPr/>
      </p:nvGrpSpPr>
      <p:grpSpPr>
        <a:xfrm>
          <a:off x="0" y="0"/>
          <a:ext cx="0" cy="0"/>
          <a:chOff x="0" y="0"/>
          <a:chExt cx="0" cy="0"/>
        </a:xfrm>
      </p:grpSpPr>
      <p:sp>
        <p:nvSpPr>
          <p:cNvPr id="207" name="Google Shape;207;p71"/>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8" name="Google Shape;208;p71"/>
          <p:cNvPicPr preferRelativeResize="0"/>
          <p:nvPr/>
        </p:nvPicPr>
        <p:blipFill rotWithShape="1">
          <a:blip r:embed="rId3">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09" name="Shape 209"/>
        <p:cNvGrpSpPr/>
        <p:nvPr/>
      </p:nvGrpSpPr>
      <p:grpSpPr>
        <a:xfrm>
          <a:off x="0" y="0"/>
          <a:ext cx="0" cy="0"/>
          <a:chOff x="0" y="0"/>
          <a:chExt cx="0" cy="0"/>
        </a:xfrm>
      </p:grpSpPr>
      <p:sp>
        <p:nvSpPr>
          <p:cNvPr id="210" name="Google Shape;210;p7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7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p7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13" name="Google Shape;213;p7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14" name="Shape 214"/>
        <p:cNvGrpSpPr/>
        <p:nvPr/>
      </p:nvGrpSpPr>
      <p:grpSpPr>
        <a:xfrm>
          <a:off x="0" y="0"/>
          <a:ext cx="0" cy="0"/>
          <a:chOff x="0" y="0"/>
          <a:chExt cx="0" cy="0"/>
        </a:xfrm>
      </p:grpSpPr>
      <p:sp>
        <p:nvSpPr>
          <p:cNvPr id="215" name="Google Shape;215;p7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7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7" name="Google Shape;217;p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73"/>
          <p:cNvSpPr txBox="1"/>
          <p:nvPr>
            <p:ph idx="12" type="sldNum"/>
          </p:nvPr>
        </p:nvSpPr>
        <p:spPr>
          <a:xfrm>
            <a:off x="861060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20" name="Google Shape;220;p73"/>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21" name="Shape 221"/>
        <p:cNvGrpSpPr/>
        <p:nvPr/>
      </p:nvGrpSpPr>
      <p:grpSpPr>
        <a:xfrm>
          <a:off x="0" y="0"/>
          <a:ext cx="0" cy="0"/>
          <a:chOff x="0" y="0"/>
          <a:chExt cx="0" cy="0"/>
        </a:xfrm>
      </p:grpSpPr>
      <p:sp>
        <p:nvSpPr>
          <p:cNvPr id="222" name="Google Shape;222;p7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7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A8A8A"/>
              </a:buClr>
              <a:buSzPts val="2400"/>
              <a:buNone/>
              <a:defRPr sz="2400">
                <a:solidFill>
                  <a:srgbClr val="8A8A8A"/>
                </a:solidFill>
              </a:defRPr>
            </a:lvl1pPr>
            <a:lvl2pPr indent="-228600" lvl="1" marL="914400" algn="l">
              <a:lnSpc>
                <a:spcPct val="90000"/>
              </a:lnSpc>
              <a:spcBef>
                <a:spcPts val="500"/>
              </a:spcBef>
              <a:spcAft>
                <a:spcPts val="0"/>
              </a:spcAft>
              <a:buClr>
                <a:srgbClr val="8A8A8A"/>
              </a:buClr>
              <a:buSzPts val="2000"/>
              <a:buNone/>
              <a:defRPr sz="2000">
                <a:solidFill>
                  <a:srgbClr val="8A8A8A"/>
                </a:solidFill>
              </a:defRPr>
            </a:lvl2pPr>
            <a:lvl3pPr indent="-228600" lvl="2" marL="1371600" algn="l">
              <a:lnSpc>
                <a:spcPct val="90000"/>
              </a:lnSpc>
              <a:spcBef>
                <a:spcPts val="500"/>
              </a:spcBef>
              <a:spcAft>
                <a:spcPts val="0"/>
              </a:spcAft>
              <a:buClr>
                <a:srgbClr val="8A8A8A"/>
              </a:buClr>
              <a:buSzPts val="1800"/>
              <a:buNone/>
              <a:defRPr sz="1800">
                <a:solidFill>
                  <a:srgbClr val="8A8A8A"/>
                </a:solidFill>
              </a:defRPr>
            </a:lvl3pPr>
            <a:lvl4pPr indent="-228600" lvl="3" marL="1828800" algn="l">
              <a:lnSpc>
                <a:spcPct val="90000"/>
              </a:lnSpc>
              <a:spcBef>
                <a:spcPts val="500"/>
              </a:spcBef>
              <a:spcAft>
                <a:spcPts val="0"/>
              </a:spcAft>
              <a:buClr>
                <a:srgbClr val="8A8A8A"/>
              </a:buClr>
              <a:buSzPts val="1600"/>
              <a:buNone/>
              <a:defRPr sz="1600">
                <a:solidFill>
                  <a:srgbClr val="8A8A8A"/>
                </a:solidFill>
              </a:defRPr>
            </a:lvl4pPr>
            <a:lvl5pPr indent="-228600" lvl="4" marL="2286000" algn="l">
              <a:lnSpc>
                <a:spcPct val="9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224" name="Google Shape;224;p7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7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7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27" name="Google Shape;227;p7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28" name="Shape 228"/>
        <p:cNvGrpSpPr/>
        <p:nvPr/>
      </p:nvGrpSpPr>
      <p:grpSpPr>
        <a:xfrm>
          <a:off x="0" y="0"/>
          <a:ext cx="0" cy="0"/>
          <a:chOff x="0" y="0"/>
          <a:chExt cx="0" cy="0"/>
        </a:xfrm>
      </p:grpSpPr>
      <p:sp>
        <p:nvSpPr>
          <p:cNvPr id="229" name="Google Shape;229;p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7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7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76"/>
          <p:cNvSpPr txBox="1"/>
          <p:nvPr>
            <p:ph idx="12" type="sldNum"/>
          </p:nvPr>
        </p:nvSpPr>
        <p:spPr>
          <a:xfrm>
            <a:off x="8610600" y="6356350"/>
            <a:ext cx="1980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35" name="Google Shape;235;p76"/>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236" name="Shape 236"/>
        <p:cNvGrpSpPr/>
        <p:nvPr/>
      </p:nvGrpSpPr>
      <p:grpSpPr>
        <a:xfrm>
          <a:off x="0" y="0"/>
          <a:ext cx="0" cy="0"/>
          <a:chOff x="0" y="0"/>
          <a:chExt cx="0" cy="0"/>
        </a:xfrm>
      </p:grpSpPr>
      <p:sp>
        <p:nvSpPr>
          <p:cNvPr id="237" name="Google Shape;237;p7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7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39" name="Google Shape;239;p7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7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1" name="Google Shape;241;p7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77"/>
          <p:cNvSpPr txBox="1"/>
          <p:nvPr>
            <p:ph idx="12" type="sldNum"/>
          </p:nvPr>
        </p:nvSpPr>
        <p:spPr>
          <a:xfrm>
            <a:off x="8610600" y="6356350"/>
            <a:ext cx="2072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45" name="Google Shape;245;p77"/>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246" name="Shape 246"/>
        <p:cNvGrpSpPr/>
        <p:nvPr/>
      </p:nvGrpSpPr>
      <p:grpSpPr>
        <a:xfrm>
          <a:off x="0" y="0"/>
          <a:ext cx="0" cy="0"/>
          <a:chOff x="0" y="0"/>
          <a:chExt cx="0" cy="0"/>
        </a:xfrm>
      </p:grpSpPr>
      <p:sp>
        <p:nvSpPr>
          <p:cNvPr id="247" name="Google Shape;247;p7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7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7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78"/>
          <p:cNvSpPr txBox="1"/>
          <p:nvPr>
            <p:ph idx="12" type="sldNum"/>
          </p:nvPr>
        </p:nvSpPr>
        <p:spPr>
          <a:xfrm>
            <a:off x="8610600" y="6356350"/>
            <a:ext cx="2061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51" name="Google Shape;251;p78"/>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252" name="Shape 252"/>
        <p:cNvGrpSpPr/>
        <p:nvPr/>
      </p:nvGrpSpPr>
      <p:grpSpPr>
        <a:xfrm>
          <a:off x="0" y="0"/>
          <a:ext cx="0" cy="0"/>
          <a:chOff x="0" y="0"/>
          <a:chExt cx="0" cy="0"/>
        </a:xfrm>
      </p:grpSpPr>
      <p:sp>
        <p:nvSpPr>
          <p:cNvPr id="253" name="Google Shape;253;p7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7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55" name="Google Shape;255;p7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6" name="Google Shape;256;p7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7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7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59" name="Google Shape;259;p7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4" name="Shape 24"/>
        <p:cNvGrpSpPr/>
        <p:nvPr/>
      </p:nvGrpSpPr>
      <p:grpSpPr>
        <a:xfrm>
          <a:off x="0" y="0"/>
          <a:ext cx="0" cy="0"/>
          <a:chOff x="0" y="0"/>
          <a:chExt cx="0" cy="0"/>
        </a:xfrm>
      </p:grpSpPr>
      <p:sp>
        <p:nvSpPr>
          <p:cNvPr id="25" name="Google Shape;25;p4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5"/>
          <p:cNvSpPr txBox="1"/>
          <p:nvPr>
            <p:ph idx="12" type="sldNum"/>
          </p:nvPr>
        </p:nvSpPr>
        <p:spPr>
          <a:xfrm>
            <a:off x="861060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30" name="Google Shape;30;p45"/>
          <p:cNvPicPr preferRelativeResize="0"/>
          <p:nvPr/>
        </p:nvPicPr>
        <p:blipFill rotWithShape="1">
          <a:blip r:embed="rId2">
            <a:alphaModFix/>
          </a:blip>
          <a:srcRect b="0" l="0" r="0" t="0"/>
          <a:stretch/>
        </p:blipFill>
        <p:spPr>
          <a:xfrm>
            <a:off x="10843372" y="325136"/>
            <a:ext cx="1020116" cy="53139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260" name="Shape 260"/>
        <p:cNvGrpSpPr/>
        <p:nvPr/>
      </p:nvGrpSpPr>
      <p:grpSpPr>
        <a:xfrm>
          <a:off x="0" y="0"/>
          <a:ext cx="0" cy="0"/>
          <a:chOff x="0" y="0"/>
          <a:chExt cx="0" cy="0"/>
        </a:xfrm>
      </p:grpSpPr>
      <p:sp>
        <p:nvSpPr>
          <p:cNvPr id="261" name="Google Shape;261;p8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80"/>
          <p:cNvSpPr/>
          <p:nvPr>
            <p:ph idx="2" type="pic"/>
          </p:nvPr>
        </p:nvSpPr>
        <p:spPr>
          <a:xfrm>
            <a:off x="5183188" y="987425"/>
            <a:ext cx="6172200" cy="4873500"/>
          </a:xfrm>
          <a:prstGeom prst="rect">
            <a:avLst/>
          </a:prstGeom>
          <a:noFill/>
          <a:ln>
            <a:noFill/>
          </a:ln>
        </p:spPr>
      </p:sp>
      <p:sp>
        <p:nvSpPr>
          <p:cNvPr id="263" name="Google Shape;263;p8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4" name="Google Shape;264;p8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67" name="Google Shape;267;p8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268" name="Shape 268"/>
        <p:cNvGrpSpPr/>
        <p:nvPr/>
      </p:nvGrpSpPr>
      <p:grpSpPr>
        <a:xfrm>
          <a:off x="0" y="0"/>
          <a:ext cx="0" cy="0"/>
          <a:chOff x="0" y="0"/>
          <a:chExt cx="0" cy="0"/>
        </a:xfrm>
      </p:grpSpPr>
      <p:sp>
        <p:nvSpPr>
          <p:cNvPr id="269" name="Google Shape;269;p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81"/>
          <p:cNvSpPr txBox="1"/>
          <p:nvPr>
            <p:ph idx="1" type="body"/>
          </p:nvPr>
        </p:nvSpPr>
        <p:spPr>
          <a:xfrm rot="5400000">
            <a:off x="4092000" y="-1428175"/>
            <a:ext cx="4008000"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81"/>
          <p:cNvSpPr txBox="1"/>
          <p:nvPr>
            <p:ph idx="12" type="sldNum"/>
          </p:nvPr>
        </p:nvSpPr>
        <p:spPr>
          <a:xfrm>
            <a:off x="8610600" y="6356350"/>
            <a:ext cx="19107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74" name="Google Shape;274;p81"/>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275" name="Shape 275"/>
        <p:cNvGrpSpPr/>
        <p:nvPr/>
      </p:nvGrpSpPr>
      <p:grpSpPr>
        <a:xfrm>
          <a:off x="0" y="0"/>
          <a:ext cx="0" cy="0"/>
          <a:chOff x="0" y="0"/>
          <a:chExt cx="0" cy="0"/>
        </a:xfrm>
      </p:grpSpPr>
      <p:sp>
        <p:nvSpPr>
          <p:cNvPr id="276" name="Google Shape;276;p8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8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82"/>
          <p:cNvSpPr txBox="1"/>
          <p:nvPr>
            <p:ph idx="12" type="sldNum"/>
          </p:nvPr>
        </p:nvSpPr>
        <p:spPr>
          <a:xfrm>
            <a:off x="8610600" y="6356350"/>
            <a:ext cx="2003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281" name="Google Shape;281;p82"/>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282" name="Shape 282"/>
        <p:cNvGrpSpPr/>
        <p:nvPr/>
      </p:nvGrpSpPr>
      <p:grpSpPr>
        <a:xfrm>
          <a:off x="0" y="0"/>
          <a:ext cx="0" cy="0"/>
          <a:chOff x="0" y="0"/>
          <a:chExt cx="0" cy="0"/>
        </a:xfrm>
      </p:grpSpPr>
      <p:sp>
        <p:nvSpPr>
          <p:cNvPr id="283" name="Google Shape;283;p83"/>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83"/>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285" name="Google Shape;285;p83"/>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286" name="Google Shape;286;p83"/>
          <p:cNvSpPr/>
          <p:nvPr/>
        </p:nvSpPr>
        <p:spPr>
          <a:xfrm rot="5400000">
            <a:off x="3057175" y="1276603"/>
            <a:ext cx="685800" cy="685200"/>
          </a:xfrm>
          <a:prstGeom prst="halfFrame">
            <a:avLst>
              <a:gd fmla="val 23728" name="adj1"/>
              <a:gd fmla="val 24642" name="adj2"/>
            </a:avLst>
          </a:prstGeom>
          <a:solidFill>
            <a:schemeClr val="lt1">
              <a:alpha val="2117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287" name="Google Shape;287;p83"/>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288" name="Google Shape;288;p83"/>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289" name="Google Shape;289;p83"/>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290" name="Google Shape;290;p83"/>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291" name="Google Shape;291;p83"/>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1_Diapositive de titre">
    <p:spTree>
      <p:nvGrpSpPr>
        <p:cNvPr id="300" name="Shape 300"/>
        <p:cNvGrpSpPr/>
        <p:nvPr/>
      </p:nvGrpSpPr>
      <p:grpSpPr>
        <a:xfrm>
          <a:off x="0" y="0"/>
          <a:ext cx="0" cy="0"/>
          <a:chOff x="0" y="0"/>
          <a:chExt cx="0" cy="0"/>
        </a:xfrm>
      </p:grpSpPr>
      <p:sp>
        <p:nvSpPr>
          <p:cNvPr id="301" name="Google Shape;301;p30"/>
          <p:cNvSpPr txBox="1"/>
          <p:nvPr>
            <p:ph idx="12" type="sldNum"/>
          </p:nvPr>
        </p:nvSpPr>
        <p:spPr>
          <a:xfrm>
            <a:off x="11280576" y="6597352"/>
            <a:ext cx="864096" cy="2606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p:cSld name="Disposition personnalisée">
    <p:spTree>
      <p:nvGrpSpPr>
        <p:cNvPr id="302" name="Shape 302"/>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303" name="Shape 303"/>
        <p:cNvGrpSpPr/>
        <p:nvPr/>
      </p:nvGrpSpPr>
      <p:grpSpPr>
        <a:xfrm>
          <a:off x="0" y="0"/>
          <a:ext cx="0" cy="0"/>
          <a:chOff x="0" y="0"/>
          <a:chExt cx="0" cy="0"/>
        </a:xfrm>
      </p:grpSpPr>
      <p:sp>
        <p:nvSpPr>
          <p:cNvPr id="304" name="Google Shape;304;p28"/>
          <p:cNvSpPr txBox="1"/>
          <p:nvPr>
            <p:ph type="title"/>
          </p:nvPr>
        </p:nvSpPr>
        <p:spPr>
          <a:xfrm>
            <a:off x="2027548" y="0"/>
            <a:ext cx="8028892" cy="980728"/>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1" i="0" sz="2400" u="none" cap="none" strike="noStrike">
                <a:solidFill>
                  <a:srgbClr val="085160"/>
                </a:solidFill>
                <a:latin typeface="Century Gothic"/>
                <a:ea typeface="Century Gothic"/>
                <a:cs typeface="Century Gothic"/>
                <a:sym typeface="Century Gothic"/>
              </a:defRPr>
            </a:lvl1pPr>
            <a:lvl2pPr lvl="1"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9pPr>
          </a:lstStyle>
          <a:p/>
        </p:txBody>
      </p:sp>
      <p:sp>
        <p:nvSpPr>
          <p:cNvPr id="305" name="Google Shape;305;p28"/>
          <p:cNvSpPr txBox="1"/>
          <p:nvPr>
            <p:ph idx="1" type="body"/>
          </p:nvPr>
        </p:nvSpPr>
        <p:spPr>
          <a:xfrm>
            <a:off x="609600" y="1268760"/>
            <a:ext cx="10972800" cy="4857403"/>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Arial"/>
              <a:buNone/>
              <a:defRPr b="1" i="0" sz="2400" u="none" cap="none" strike="noStrike">
                <a:solidFill>
                  <a:srgbClr val="085160"/>
                </a:solidFill>
                <a:latin typeface="Century Gothic"/>
                <a:ea typeface="Century Gothic"/>
                <a:cs typeface="Century Gothic"/>
                <a:sym typeface="Century Gothic"/>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6" name="Google Shape;306;p28"/>
          <p:cNvSpPr txBox="1"/>
          <p:nvPr>
            <p:ph idx="12" type="sldNum"/>
          </p:nvPr>
        </p:nvSpPr>
        <p:spPr>
          <a:xfrm>
            <a:off x="11280576" y="6597352"/>
            <a:ext cx="864096" cy="260648"/>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307" name="Shape 307"/>
        <p:cNvGrpSpPr/>
        <p:nvPr/>
      </p:nvGrpSpPr>
      <p:grpSpPr>
        <a:xfrm>
          <a:off x="0" y="0"/>
          <a:ext cx="0" cy="0"/>
          <a:chOff x="0" y="0"/>
          <a:chExt cx="0" cy="0"/>
        </a:xfrm>
      </p:grpSpPr>
      <p:sp>
        <p:nvSpPr>
          <p:cNvPr id="308" name="Google Shape;308;p29"/>
          <p:cNvSpPr txBox="1"/>
          <p:nvPr>
            <p:ph type="title"/>
          </p:nvPr>
        </p:nvSpPr>
        <p:spPr>
          <a:xfrm>
            <a:off x="838200" y="1708850"/>
            <a:ext cx="10515600" cy="13255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12" name="Shape 312"/>
        <p:cNvGrpSpPr/>
        <p:nvPr/>
      </p:nvGrpSpPr>
      <p:grpSpPr>
        <a:xfrm>
          <a:off x="0" y="0"/>
          <a:ext cx="0" cy="0"/>
          <a:chOff x="0" y="0"/>
          <a:chExt cx="0" cy="0"/>
        </a:xfrm>
      </p:grpSpPr>
      <p:sp>
        <p:nvSpPr>
          <p:cNvPr id="313" name="Google Shape;313;p31"/>
          <p:cNvSpPr txBox="1"/>
          <p:nvPr>
            <p:ph type="title"/>
          </p:nvPr>
        </p:nvSpPr>
        <p:spPr>
          <a:xfrm>
            <a:off x="838200" y="1708850"/>
            <a:ext cx="10515600" cy="13255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p31"/>
          <p:cNvSpPr txBox="1"/>
          <p:nvPr>
            <p:ph idx="1" type="body"/>
          </p:nvPr>
        </p:nvSpPr>
        <p:spPr>
          <a:xfrm>
            <a:off x="838200" y="3250387"/>
            <a:ext cx="5181600" cy="274637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 name="Google Shape;315;p31"/>
          <p:cNvSpPr txBox="1"/>
          <p:nvPr>
            <p:ph idx="2" type="body"/>
          </p:nvPr>
        </p:nvSpPr>
        <p:spPr>
          <a:xfrm>
            <a:off x="6172200" y="3250387"/>
            <a:ext cx="5181600" cy="274637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19" name="Shape 319"/>
        <p:cNvGrpSpPr/>
        <p:nvPr/>
      </p:nvGrpSpPr>
      <p:grpSpPr>
        <a:xfrm>
          <a:off x="0" y="0"/>
          <a:ext cx="0" cy="0"/>
          <a:chOff x="0" y="0"/>
          <a:chExt cx="0" cy="0"/>
        </a:xfrm>
      </p:grpSpPr>
      <p:sp>
        <p:nvSpPr>
          <p:cNvPr id="320" name="Google Shape;320;p32"/>
          <p:cNvSpPr txBox="1"/>
          <p:nvPr>
            <p:ph type="title"/>
          </p:nvPr>
        </p:nvSpPr>
        <p:spPr>
          <a:xfrm>
            <a:off x="838200" y="1605516"/>
            <a:ext cx="10515600" cy="100068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1" name="Google Shape;321;p32"/>
          <p:cNvSpPr txBox="1"/>
          <p:nvPr>
            <p:ph idx="1" type="body"/>
          </p:nvPr>
        </p:nvSpPr>
        <p:spPr>
          <a:xfrm>
            <a:off x="838200" y="2696665"/>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2" name="Google Shape;322;p32"/>
          <p:cNvSpPr txBox="1"/>
          <p:nvPr>
            <p:ph idx="2" type="body"/>
          </p:nvPr>
        </p:nvSpPr>
        <p:spPr>
          <a:xfrm>
            <a:off x="838200" y="3621494"/>
            <a:ext cx="5157787" cy="253302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32"/>
          <p:cNvSpPr txBox="1"/>
          <p:nvPr>
            <p:ph idx="3" type="body"/>
          </p:nvPr>
        </p:nvSpPr>
        <p:spPr>
          <a:xfrm>
            <a:off x="6170612" y="2696665"/>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4" name="Google Shape;324;p32"/>
          <p:cNvSpPr txBox="1"/>
          <p:nvPr>
            <p:ph idx="4" type="body"/>
          </p:nvPr>
        </p:nvSpPr>
        <p:spPr>
          <a:xfrm>
            <a:off x="6170612" y="3621494"/>
            <a:ext cx="5183188" cy="253302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7" name="Google Shape;32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1" name="Shape 31"/>
        <p:cNvGrpSpPr/>
        <p:nvPr/>
      </p:nvGrpSpPr>
      <p:grpSpPr>
        <a:xfrm>
          <a:off x="0" y="0"/>
          <a:ext cx="0" cy="0"/>
          <a:chOff x="0" y="0"/>
          <a:chExt cx="0" cy="0"/>
        </a:xfrm>
      </p:grpSpPr>
      <p:sp>
        <p:nvSpPr>
          <p:cNvPr id="32" name="Google Shape;32;p4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orbe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A8A8A"/>
              </a:buClr>
              <a:buSzPts val="2400"/>
              <a:buNone/>
              <a:defRPr sz="2400">
                <a:solidFill>
                  <a:srgbClr val="8A8A8A"/>
                </a:solidFill>
              </a:defRPr>
            </a:lvl1pPr>
            <a:lvl2pPr indent="-228600" lvl="1" marL="914400" algn="l">
              <a:lnSpc>
                <a:spcPct val="90000"/>
              </a:lnSpc>
              <a:spcBef>
                <a:spcPts val="500"/>
              </a:spcBef>
              <a:spcAft>
                <a:spcPts val="0"/>
              </a:spcAft>
              <a:buClr>
                <a:srgbClr val="8A8A8A"/>
              </a:buClr>
              <a:buSzPts val="2000"/>
              <a:buNone/>
              <a:defRPr sz="2000">
                <a:solidFill>
                  <a:srgbClr val="8A8A8A"/>
                </a:solidFill>
              </a:defRPr>
            </a:lvl2pPr>
            <a:lvl3pPr indent="-228600" lvl="2" marL="1371600" algn="l">
              <a:lnSpc>
                <a:spcPct val="90000"/>
              </a:lnSpc>
              <a:spcBef>
                <a:spcPts val="500"/>
              </a:spcBef>
              <a:spcAft>
                <a:spcPts val="0"/>
              </a:spcAft>
              <a:buClr>
                <a:srgbClr val="8A8A8A"/>
              </a:buClr>
              <a:buSzPts val="1800"/>
              <a:buNone/>
              <a:defRPr sz="1800">
                <a:solidFill>
                  <a:srgbClr val="8A8A8A"/>
                </a:solidFill>
              </a:defRPr>
            </a:lvl3pPr>
            <a:lvl4pPr indent="-228600" lvl="3" marL="1828800" algn="l">
              <a:lnSpc>
                <a:spcPct val="90000"/>
              </a:lnSpc>
              <a:spcBef>
                <a:spcPts val="500"/>
              </a:spcBef>
              <a:spcAft>
                <a:spcPts val="0"/>
              </a:spcAft>
              <a:buClr>
                <a:srgbClr val="8A8A8A"/>
              </a:buClr>
              <a:buSzPts val="1600"/>
              <a:buNone/>
              <a:defRPr sz="1600">
                <a:solidFill>
                  <a:srgbClr val="8A8A8A"/>
                </a:solidFill>
              </a:defRPr>
            </a:lvl4pPr>
            <a:lvl5pPr indent="-228600" lvl="4" marL="2286000" algn="l">
              <a:lnSpc>
                <a:spcPct val="90000"/>
              </a:lnSpc>
              <a:spcBef>
                <a:spcPts val="500"/>
              </a:spcBef>
              <a:spcAft>
                <a:spcPts val="0"/>
              </a:spcAft>
              <a:buClr>
                <a:srgbClr val="8A8A8A"/>
              </a:buClr>
              <a:buSzPts val="1600"/>
              <a:buNone/>
              <a:defRPr sz="1600">
                <a:solidFill>
                  <a:srgbClr val="8A8A8A"/>
                </a:solidFill>
              </a:defRPr>
            </a:lvl5pPr>
            <a:lvl6pPr indent="-228600" lvl="5" marL="2743200" algn="l">
              <a:lnSpc>
                <a:spcPct val="90000"/>
              </a:lnSpc>
              <a:spcBef>
                <a:spcPts val="500"/>
              </a:spcBef>
              <a:spcAft>
                <a:spcPts val="0"/>
              </a:spcAft>
              <a:buClr>
                <a:srgbClr val="8A8A8A"/>
              </a:buClr>
              <a:buSzPts val="1600"/>
              <a:buNone/>
              <a:defRPr sz="1600">
                <a:solidFill>
                  <a:srgbClr val="8A8A8A"/>
                </a:solidFill>
              </a:defRPr>
            </a:lvl6pPr>
            <a:lvl7pPr indent="-228600" lvl="6" marL="3200400" algn="l">
              <a:lnSpc>
                <a:spcPct val="90000"/>
              </a:lnSpc>
              <a:spcBef>
                <a:spcPts val="500"/>
              </a:spcBef>
              <a:spcAft>
                <a:spcPts val="0"/>
              </a:spcAft>
              <a:buClr>
                <a:srgbClr val="8A8A8A"/>
              </a:buClr>
              <a:buSzPts val="1600"/>
              <a:buNone/>
              <a:defRPr sz="1600">
                <a:solidFill>
                  <a:srgbClr val="8A8A8A"/>
                </a:solidFill>
              </a:defRPr>
            </a:lvl7pPr>
            <a:lvl8pPr indent="-228600" lvl="7" marL="3657600" algn="l">
              <a:lnSpc>
                <a:spcPct val="90000"/>
              </a:lnSpc>
              <a:spcBef>
                <a:spcPts val="500"/>
              </a:spcBef>
              <a:spcAft>
                <a:spcPts val="0"/>
              </a:spcAft>
              <a:buClr>
                <a:srgbClr val="8A8A8A"/>
              </a:buClr>
              <a:buSzPts val="1600"/>
              <a:buNone/>
              <a:defRPr sz="1600">
                <a:solidFill>
                  <a:srgbClr val="8A8A8A"/>
                </a:solidFill>
              </a:defRPr>
            </a:lvl8pPr>
            <a:lvl9pPr indent="-228600" lvl="8" marL="4114800" algn="l">
              <a:lnSpc>
                <a:spcPct val="90000"/>
              </a:lnSpc>
              <a:spcBef>
                <a:spcPts val="500"/>
              </a:spcBef>
              <a:spcAft>
                <a:spcPts val="0"/>
              </a:spcAft>
              <a:buClr>
                <a:srgbClr val="8A8A8A"/>
              </a:buClr>
              <a:buSzPts val="1600"/>
              <a:buNone/>
              <a:defRPr sz="1600">
                <a:solidFill>
                  <a:srgbClr val="8A8A8A"/>
                </a:solidFill>
              </a:defRPr>
            </a:lvl9pPr>
          </a:lstStyle>
          <a:p/>
        </p:txBody>
      </p:sp>
      <p:sp>
        <p:nvSpPr>
          <p:cNvPr id="34" name="Google Shape;34;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37" name="Google Shape;37;p46"/>
          <p:cNvPicPr preferRelativeResize="0"/>
          <p:nvPr/>
        </p:nvPicPr>
        <p:blipFill rotWithShape="1">
          <a:blip r:embed="rId2">
            <a:alphaModFix/>
          </a:blip>
          <a:srcRect b="0" l="0" r="0" t="0"/>
          <a:stretch/>
        </p:blipFill>
        <p:spPr>
          <a:xfrm>
            <a:off x="10843372" y="325136"/>
            <a:ext cx="1020116" cy="53139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328" name="Shape 328"/>
        <p:cNvGrpSpPr/>
        <p:nvPr/>
      </p:nvGrpSpPr>
      <p:grpSpPr>
        <a:xfrm>
          <a:off x="0" y="0"/>
          <a:ext cx="0" cy="0"/>
          <a:chOff x="0" y="0"/>
          <a:chExt cx="0" cy="0"/>
        </a:xfrm>
      </p:grpSpPr>
      <p:sp>
        <p:nvSpPr>
          <p:cNvPr id="329" name="Google Shape;329;p33"/>
          <p:cNvSpPr txBox="1"/>
          <p:nvPr>
            <p:ph type="title"/>
          </p:nvPr>
        </p:nvSpPr>
        <p:spPr>
          <a:xfrm>
            <a:off x="839800" y="2039061"/>
            <a:ext cx="3932100" cy="579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3200"/>
              <a:buFont typeface="Bebas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33"/>
          <p:cNvSpPr txBox="1"/>
          <p:nvPr>
            <p:ph idx="1" type="body"/>
          </p:nvPr>
        </p:nvSpPr>
        <p:spPr>
          <a:xfrm>
            <a:off x="5183188" y="1912936"/>
            <a:ext cx="6172200" cy="3948114"/>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31" name="Google Shape;331;p33"/>
          <p:cNvSpPr txBox="1"/>
          <p:nvPr>
            <p:ph idx="2" type="body"/>
          </p:nvPr>
        </p:nvSpPr>
        <p:spPr>
          <a:xfrm>
            <a:off x="839788" y="2690036"/>
            <a:ext cx="3932237" cy="317895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2" name="Google Shape;33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335" name="Shape 335"/>
        <p:cNvGrpSpPr/>
        <p:nvPr/>
      </p:nvGrpSpPr>
      <p:grpSpPr>
        <a:xfrm>
          <a:off x="0" y="0"/>
          <a:ext cx="0" cy="0"/>
          <a:chOff x="0" y="0"/>
          <a:chExt cx="0" cy="0"/>
        </a:xfrm>
      </p:grpSpPr>
      <p:sp>
        <p:nvSpPr>
          <p:cNvPr id="336" name="Google Shape;336;p34"/>
          <p:cNvSpPr txBox="1"/>
          <p:nvPr>
            <p:ph type="title"/>
          </p:nvPr>
        </p:nvSpPr>
        <p:spPr>
          <a:xfrm>
            <a:off x="838200" y="1786269"/>
            <a:ext cx="3932237" cy="67516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3200"/>
              <a:buFont typeface="Bebas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34"/>
          <p:cNvSpPr/>
          <p:nvPr>
            <p:ph idx="2" type="pic"/>
          </p:nvPr>
        </p:nvSpPr>
        <p:spPr>
          <a:xfrm>
            <a:off x="5183188" y="1786270"/>
            <a:ext cx="6172200" cy="4074780"/>
          </a:xfrm>
          <a:prstGeom prst="rect">
            <a:avLst/>
          </a:prstGeom>
          <a:noFill/>
          <a:ln>
            <a:noFill/>
          </a:ln>
        </p:spPr>
      </p:sp>
      <p:sp>
        <p:nvSpPr>
          <p:cNvPr id="338" name="Google Shape;338;p34"/>
          <p:cNvSpPr txBox="1"/>
          <p:nvPr>
            <p:ph idx="1" type="body"/>
          </p:nvPr>
        </p:nvSpPr>
        <p:spPr>
          <a:xfrm>
            <a:off x="839788" y="2636874"/>
            <a:ext cx="3932237" cy="323211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9" name="Google Shape;33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N°de page</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342" name="Shape 342"/>
        <p:cNvGrpSpPr/>
        <p:nvPr/>
      </p:nvGrpSpPr>
      <p:grpSpPr>
        <a:xfrm>
          <a:off x="0" y="0"/>
          <a:ext cx="0" cy="0"/>
          <a:chOff x="0" y="0"/>
          <a:chExt cx="0" cy="0"/>
        </a:xfrm>
      </p:grpSpPr>
      <p:sp>
        <p:nvSpPr>
          <p:cNvPr id="343" name="Google Shape;343;p35"/>
          <p:cNvSpPr txBox="1"/>
          <p:nvPr>
            <p:ph type="title"/>
          </p:nvPr>
        </p:nvSpPr>
        <p:spPr>
          <a:xfrm>
            <a:off x="838200" y="1708850"/>
            <a:ext cx="10515600" cy="13255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p35"/>
          <p:cNvSpPr txBox="1"/>
          <p:nvPr>
            <p:ph idx="1" type="body"/>
          </p:nvPr>
        </p:nvSpPr>
        <p:spPr>
          <a:xfrm rot="5400000">
            <a:off x="4580629" y="-616920"/>
            <a:ext cx="3030743"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 name="Google Shape;34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348" name="Shape 348"/>
        <p:cNvGrpSpPr/>
        <p:nvPr/>
      </p:nvGrpSpPr>
      <p:grpSpPr>
        <a:xfrm>
          <a:off x="0" y="0"/>
          <a:ext cx="0" cy="0"/>
          <a:chOff x="0" y="0"/>
          <a:chExt cx="0" cy="0"/>
        </a:xfrm>
      </p:grpSpPr>
      <p:sp>
        <p:nvSpPr>
          <p:cNvPr id="349" name="Google Shape;349;p36"/>
          <p:cNvSpPr txBox="1"/>
          <p:nvPr>
            <p:ph type="title"/>
          </p:nvPr>
        </p:nvSpPr>
        <p:spPr>
          <a:xfrm rot="5400000">
            <a:off x="7812105" y="2635268"/>
            <a:ext cx="4454490" cy="26289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36"/>
          <p:cNvSpPr txBox="1"/>
          <p:nvPr>
            <p:ph idx="1" type="body"/>
          </p:nvPr>
        </p:nvSpPr>
        <p:spPr>
          <a:xfrm rot="5400000">
            <a:off x="2478106" y="82568"/>
            <a:ext cx="4454489"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2" name="Google Shape;35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seño personalizado">
  <p:cSld name="2_Diseño personalizado">
    <p:spTree>
      <p:nvGrpSpPr>
        <p:cNvPr id="354" name="Shape 354"/>
        <p:cNvGrpSpPr/>
        <p:nvPr/>
      </p:nvGrpSpPr>
      <p:grpSpPr>
        <a:xfrm>
          <a:off x="0" y="0"/>
          <a:ext cx="0" cy="0"/>
          <a:chOff x="0" y="0"/>
          <a:chExt cx="0" cy="0"/>
        </a:xfrm>
      </p:grpSpPr>
      <p:pic>
        <p:nvPicPr>
          <p:cNvPr id="355" name="Google Shape;355;gdf5d77ad7b_0_137"/>
          <p:cNvPicPr preferRelativeResize="0"/>
          <p:nvPr/>
        </p:nvPicPr>
        <p:blipFill rotWithShape="1">
          <a:blip r:embed="rId2">
            <a:alphaModFix/>
          </a:blip>
          <a:srcRect b="0" l="0" r="0" t="0"/>
          <a:stretch/>
        </p:blipFill>
        <p:spPr>
          <a:xfrm>
            <a:off x="596139" y="6079609"/>
            <a:ext cx="533636" cy="334215"/>
          </a:xfrm>
          <a:prstGeom prst="rect">
            <a:avLst/>
          </a:prstGeom>
          <a:noFill/>
          <a:ln>
            <a:noFill/>
          </a:ln>
        </p:spPr>
      </p:pic>
      <p:sp>
        <p:nvSpPr>
          <p:cNvPr id="356" name="Google Shape;356;gdf5d77ad7b_0_137"/>
          <p:cNvSpPr txBox="1"/>
          <p:nvPr>
            <p:ph idx="1" type="body"/>
          </p:nvPr>
        </p:nvSpPr>
        <p:spPr>
          <a:xfrm>
            <a:off x="913053" y="754207"/>
            <a:ext cx="10317900" cy="335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396621" lvl="1" marL="914400" marR="0" algn="l">
              <a:lnSpc>
                <a:spcPct val="90000"/>
              </a:lnSpc>
              <a:spcBef>
                <a:spcPts val="551"/>
              </a:spcBef>
              <a:spcAft>
                <a:spcPts val="0"/>
              </a:spcAft>
              <a:buClr>
                <a:schemeClr val="dk1"/>
              </a:buClr>
              <a:buSzPts val="2646"/>
              <a:buFont typeface="Arial"/>
              <a:buChar char="•"/>
              <a:defRPr b="0" i="0" sz="2646" u="none" cap="none" strike="noStrike">
                <a:solidFill>
                  <a:schemeClr val="dk1"/>
                </a:solidFill>
                <a:latin typeface="Arial"/>
                <a:ea typeface="Arial"/>
                <a:cs typeface="Arial"/>
                <a:sym typeface="Arial"/>
              </a:defRPr>
            </a:lvl2pPr>
            <a:lvl3pPr indent="-368617" lvl="2" marL="1371600" marR="0" algn="l">
              <a:lnSpc>
                <a:spcPct val="90000"/>
              </a:lnSpc>
              <a:spcBef>
                <a:spcPts val="551"/>
              </a:spcBef>
              <a:spcAft>
                <a:spcPts val="0"/>
              </a:spcAft>
              <a:buClr>
                <a:schemeClr val="dk1"/>
              </a:buClr>
              <a:buSzPts val="2205"/>
              <a:buFont typeface="Arial"/>
              <a:buChar char="•"/>
              <a:defRPr b="0" i="0" sz="2205" u="none" cap="none" strike="noStrike">
                <a:solidFill>
                  <a:schemeClr val="dk1"/>
                </a:solidFill>
                <a:latin typeface="Arial"/>
                <a:ea typeface="Arial"/>
                <a:cs typeface="Arial"/>
                <a:sym typeface="Arial"/>
              </a:defRPr>
            </a:lvl3pPr>
            <a:lvl4pPr indent="-354583" lvl="3" marL="18288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4pPr>
            <a:lvl5pPr indent="-354583" lvl="4" marL="22860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5pPr>
            <a:lvl6pPr indent="-354583" lvl="5" marL="27432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6pPr>
            <a:lvl7pPr indent="-354583" lvl="6" marL="32004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7pPr>
            <a:lvl8pPr indent="-354584" lvl="7" marL="36576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8pPr>
            <a:lvl9pPr indent="-354584" lvl="8" marL="41148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9pPr>
          </a:lstStyle>
          <a:p/>
        </p:txBody>
      </p:sp>
      <p:sp>
        <p:nvSpPr>
          <p:cNvPr id="357" name="Google Shape;357;gdf5d77ad7b_0_137"/>
          <p:cNvSpPr txBox="1"/>
          <p:nvPr>
            <p:ph idx="2" type="body"/>
          </p:nvPr>
        </p:nvSpPr>
        <p:spPr>
          <a:xfrm>
            <a:off x="6259836" y="6271213"/>
            <a:ext cx="5338500" cy="100500"/>
          </a:xfrm>
          <a:prstGeom prst="rect">
            <a:avLst/>
          </a:prstGeom>
          <a:noFill/>
          <a:ln>
            <a:noFill/>
          </a:ln>
        </p:spPr>
        <p:txBody>
          <a:bodyPr anchorCtr="0" anchor="t" bIns="0" lIns="0" spcFirstLastPara="1" rIns="0" wrap="square" tIns="0">
            <a:noAutofit/>
          </a:bodyPr>
          <a:lstStyle>
            <a:lvl1pPr indent="-228600" lvl="0" marL="457200" marR="0" algn="r">
              <a:lnSpc>
                <a:spcPct val="90000"/>
              </a:lnSpc>
              <a:spcBef>
                <a:spcPts val="1102"/>
              </a:spcBef>
              <a:spcAft>
                <a:spcPts val="0"/>
              </a:spcAft>
              <a:buClr>
                <a:srgbClr val="6C707A"/>
              </a:buClr>
              <a:buSzPts val="800"/>
              <a:buFont typeface="Arial"/>
              <a:buNone/>
              <a:defRPr b="0" i="0" sz="800" u="none" cap="none" strike="noStrike">
                <a:solidFill>
                  <a:srgbClr val="6C707A"/>
                </a:solidFill>
                <a:highlight>
                  <a:srgbClr val="FFF212"/>
                </a:highlight>
                <a:latin typeface="Arial"/>
                <a:ea typeface="Arial"/>
                <a:cs typeface="Arial"/>
                <a:sym typeface="Arial"/>
              </a:defRPr>
            </a:lvl1pPr>
            <a:lvl2pPr indent="-396621" lvl="1" marL="914400" marR="0" algn="l">
              <a:lnSpc>
                <a:spcPct val="90000"/>
              </a:lnSpc>
              <a:spcBef>
                <a:spcPts val="551"/>
              </a:spcBef>
              <a:spcAft>
                <a:spcPts val="0"/>
              </a:spcAft>
              <a:buClr>
                <a:schemeClr val="dk1"/>
              </a:buClr>
              <a:buSzPts val="2646"/>
              <a:buFont typeface="Arial"/>
              <a:buChar char="•"/>
              <a:defRPr b="0" i="0" sz="2646" u="none" cap="none" strike="noStrike">
                <a:solidFill>
                  <a:schemeClr val="dk1"/>
                </a:solidFill>
                <a:latin typeface="Arial"/>
                <a:ea typeface="Arial"/>
                <a:cs typeface="Arial"/>
                <a:sym typeface="Arial"/>
              </a:defRPr>
            </a:lvl2pPr>
            <a:lvl3pPr indent="-368617" lvl="2" marL="1371600" marR="0" algn="l">
              <a:lnSpc>
                <a:spcPct val="90000"/>
              </a:lnSpc>
              <a:spcBef>
                <a:spcPts val="551"/>
              </a:spcBef>
              <a:spcAft>
                <a:spcPts val="0"/>
              </a:spcAft>
              <a:buClr>
                <a:schemeClr val="dk1"/>
              </a:buClr>
              <a:buSzPts val="2205"/>
              <a:buFont typeface="Arial"/>
              <a:buChar char="•"/>
              <a:defRPr b="0" i="0" sz="2205" u="none" cap="none" strike="noStrike">
                <a:solidFill>
                  <a:schemeClr val="dk1"/>
                </a:solidFill>
                <a:latin typeface="Arial"/>
                <a:ea typeface="Arial"/>
                <a:cs typeface="Arial"/>
                <a:sym typeface="Arial"/>
              </a:defRPr>
            </a:lvl3pPr>
            <a:lvl4pPr indent="-354583" lvl="3" marL="18288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4pPr>
            <a:lvl5pPr indent="-354583" lvl="4" marL="22860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5pPr>
            <a:lvl6pPr indent="-354583" lvl="5" marL="27432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6pPr>
            <a:lvl7pPr indent="-354583" lvl="6" marL="32004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7pPr>
            <a:lvl8pPr indent="-354584" lvl="7" marL="36576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8pPr>
            <a:lvl9pPr indent="-354584" lvl="8" marL="4114800" marR="0" algn="l">
              <a:lnSpc>
                <a:spcPct val="90000"/>
              </a:lnSpc>
              <a:spcBef>
                <a:spcPts val="551"/>
              </a:spcBef>
              <a:spcAft>
                <a:spcPts val="0"/>
              </a:spcAft>
              <a:buClr>
                <a:schemeClr val="dk1"/>
              </a:buClr>
              <a:buSzPts val="1984"/>
              <a:buFont typeface="Arial"/>
              <a:buChar char="•"/>
              <a:defRPr b="0" i="0" sz="1984" u="none" cap="none" strike="noStrike">
                <a:solidFill>
                  <a:schemeClr val="dk1"/>
                </a:solidFill>
                <a:latin typeface="Arial"/>
                <a:ea typeface="Arial"/>
                <a:cs typeface="Arial"/>
                <a:sym typeface="Arial"/>
              </a:defRPr>
            </a:lvl9pPr>
          </a:lstStyle>
          <a:p/>
        </p:txBody>
      </p:sp>
      <p:sp>
        <p:nvSpPr>
          <p:cNvPr id="358" name="Google Shape;358;gdf5d77ad7b_0_137"/>
          <p:cNvSpPr/>
          <p:nvPr/>
        </p:nvSpPr>
        <p:spPr>
          <a:xfrm>
            <a:off x="10331135" y="182521"/>
            <a:ext cx="1267200" cy="30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rgbClr val="6C707A"/>
                </a:solidFill>
                <a:latin typeface="Lato"/>
                <a:ea typeface="Lato"/>
                <a:cs typeface="Lato"/>
                <a:sym typeface="Lato"/>
              </a:rPr>
              <a:t>@dfcspain</a:t>
            </a:r>
            <a:endParaRPr b="0" i="0" sz="1600" u="none" cap="none" strike="noStrike">
              <a:solidFill>
                <a:srgbClr val="ED2F59"/>
              </a:solidFill>
              <a:latin typeface="Lato"/>
              <a:ea typeface="Lato"/>
              <a:cs typeface="Lato"/>
              <a:sym typeface="Lat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367" name="Shape 367"/>
        <p:cNvGrpSpPr/>
        <p:nvPr/>
      </p:nvGrpSpPr>
      <p:grpSpPr>
        <a:xfrm>
          <a:off x="0" y="0"/>
          <a:ext cx="0" cy="0"/>
          <a:chOff x="0" y="0"/>
          <a:chExt cx="0" cy="0"/>
        </a:xfrm>
      </p:grpSpPr>
      <p:sp>
        <p:nvSpPr>
          <p:cNvPr id="368" name="Google Shape;368;ge5b803d4b7_0_131"/>
          <p:cNvSpPr txBox="1"/>
          <p:nvPr>
            <p:ph type="title"/>
          </p:nvPr>
        </p:nvSpPr>
        <p:spPr>
          <a:xfrm>
            <a:off x="2027548" y="0"/>
            <a:ext cx="80289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1" i="0" sz="2400" u="none" cap="none" strike="noStrike">
                <a:solidFill>
                  <a:srgbClr val="08516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9pPr>
          </a:lstStyle>
          <a:p/>
        </p:txBody>
      </p:sp>
      <p:sp>
        <p:nvSpPr>
          <p:cNvPr id="369" name="Google Shape;369;ge5b803d4b7_0_131"/>
          <p:cNvSpPr txBox="1"/>
          <p:nvPr>
            <p:ph idx="1" type="body"/>
          </p:nvPr>
        </p:nvSpPr>
        <p:spPr>
          <a:xfrm>
            <a:off x="609600" y="1268760"/>
            <a:ext cx="10972800" cy="48573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Arial"/>
              <a:buNone/>
              <a:defRPr b="1" i="0" sz="2400" u="none" cap="none" strike="noStrike">
                <a:solidFill>
                  <a:srgbClr val="085160"/>
                </a:solidFill>
                <a:latin typeface="Arial"/>
                <a:ea typeface="Arial"/>
                <a:cs typeface="Arial"/>
                <a:sym typeface="Arial"/>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0" name="Google Shape;370;ge5b803d4b7_0_131"/>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1_Diapositive de titre">
    <p:spTree>
      <p:nvGrpSpPr>
        <p:cNvPr id="371" name="Shape 371"/>
        <p:cNvGrpSpPr/>
        <p:nvPr/>
      </p:nvGrpSpPr>
      <p:grpSpPr>
        <a:xfrm>
          <a:off x="0" y="0"/>
          <a:ext cx="0" cy="0"/>
          <a:chOff x="0" y="0"/>
          <a:chExt cx="0" cy="0"/>
        </a:xfrm>
      </p:grpSpPr>
      <p:sp>
        <p:nvSpPr>
          <p:cNvPr id="372" name="Google Shape;372;ge5b803d4b7_0_135"/>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p:cSld name="Disposition personnalisée">
    <p:spTree>
      <p:nvGrpSpPr>
        <p:cNvPr id="373" name="Shape 373"/>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374" name="Shape 374"/>
        <p:cNvGrpSpPr/>
        <p:nvPr/>
      </p:nvGrpSpPr>
      <p:grpSpPr>
        <a:xfrm>
          <a:off x="0" y="0"/>
          <a:ext cx="0" cy="0"/>
          <a:chOff x="0" y="0"/>
          <a:chExt cx="0" cy="0"/>
        </a:xfrm>
      </p:grpSpPr>
      <p:sp>
        <p:nvSpPr>
          <p:cNvPr id="375" name="Google Shape;375;ge5b803d4b7_0_138"/>
          <p:cNvSpPr txBox="1"/>
          <p:nvPr>
            <p:ph type="title"/>
          </p:nvPr>
        </p:nvSpPr>
        <p:spPr>
          <a:xfrm>
            <a:off x="838200" y="511588"/>
            <a:ext cx="10515600" cy="2852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Bebas Neue"/>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ge5b803d4b7_0_138"/>
          <p:cNvSpPr txBox="1"/>
          <p:nvPr>
            <p:ph idx="1" type="body"/>
          </p:nvPr>
        </p:nvSpPr>
        <p:spPr>
          <a:xfrm>
            <a:off x="838200" y="3364288"/>
            <a:ext cx="10515600" cy="150030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rgbClr val="000000"/>
              </a:buClr>
              <a:buSzPts val="2400"/>
              <a:buNone/>
              <a:defRPr sz="2400">
                <a:solidFill>
                  <a:srgbClr val="000000"/>
                </a:solidFill>
              </a:defRPr>
            </a:lvl1pPr>
            <a:lvl2pPr indent="-228600" lvl="1" marL="914400" algn="l">
              <a:lnSpc>
                <a:spcPct val="90000"/>
              </a:lnSpc>
              <a:spcBef>
                <a:spcPts val="500"/>
              </a:spcBef>
              <a:spcAft>
                <a:spcPts val="0"/>
              </a:spcAft>
              <a:buClr>
                <a:srgbClr val="000000"/>
              </a:buClr>
              <a:buSzPts val="2000"/>
              <a:buNone/>
              <a:defRPr sz="2000">
                <a:solidFill>
                  <a:srgbClr val="000000"/>
                </a:solidFill>
              </a:defRPr>
            </a:lvl2pPr>
            <a:lvl3pPr indent="-228600" lvl="2" marL="1371600" algn="l">
              <a:lnSpc>
                <a:spcPct val="90000"/>
              </a:lnSpc>
              <a:spcBef>
                <a:spcPts val="500"/>
              </a:spcBef>
              <a:spcAft>
                <a:spcPts val="0"/>
              </a:spcAft>
              <a:buClr>
                <a:srgbClr val="000000"/>
              </a:buClr>
              <a:buSzPts val="1800"/>
              <a:buNone/>
              <a:defRPr sz="1800">
                <a:solidFill>
                  <a:srgbClr val="000000"/>
                </a:solidFill>
              </a:defRPr>
            </a:lvl3pPr>
            <a:lvl4pPr indent="-228600" lvl="3" marL="1828800" algn="l">
              <a:lnSpc>
                <a:spcPct val="90000"/>
              </a:lnSpc>
              <a:spcBef>
                <a:spcPts val="500"/>
              </a:spcBef>
              <a:spcAft>
                <a:spcPts val="0"/>
              </a:spcAft>
              <a:buClr>
                <a:srgbClr val="000000"/>
              </a:buClr>
              <a:buSzPts val="1600"/>
              <a:buNone/>
              <a:defRPr sz="1600">
                <a:solidFill>
                  <a:srgbClr val="000000"/>
                </a:solidFill>
              </a:defRPr>
            </a:lvl4pPr>
            <a:lvl5pPr indent="-228600" lvl="4" marL="2286000" algn="l">
              <a:lnSpc>
                <a:spcPct val="90000"/>
              </a:lnSpc>
              <a:spcBef>
                <a:spcPts val="500"/>
              </a:spcBef>
              <a:spcAft>
                <a:spcPts val="0"/>
              </a:spcAft>
              <a:buClr>
                <a:srgbClr val="000000"/>
              </a:buClr>
              <a:buSzPts val="1600"/>
              <a:buNone/>
              <a:defRPr sz="1600">
                <a:solidFill>
                  <a:srgbClr val="000000"/>
                </a:solidFill>
              </a:defRPr>
            </a:lvl5pPr>
            <a:lvl6pPr indent="-228600" lvl="5" marL="2743200" algn="l">
              <a:lnSpc>
                <a:spcPct val="90000"/>
              </a:lnSpc>
              <a:spcBef>
                <a:spcPts val="500"/>
              </a:spcBef>
              <a:spcAft>
                <a:spcPts val="0"/>
              </a:spcAft>
              <a:buClr>
                <a:srgbClr val="000000"/>
              </a:buClr>
              <a:buSzPts val="1600"/>
              <a:buNone/>
              <a:defRPr sz="1600">
                <a:solidFill>
                  <a:srgbClr val="000000"/>
                </a:solidFill>
              </a:defRPr>
            </a:lvl6pPr>
            <a:lvl7pPr indent="-228600" lvl="6" marL="3200400" algn="l">
              <a:lnSpc>
                <a:spcPct val="90000"/>
              </a:lnSpc>
              <a:spcBef>
                <a:spcPts val="500"/>
              </a:spcBef>
              <a:spcAft>
                <a:spcPts val="0"/>
              </a:spcAft>
              <a:buClr>
                <a:srgbClr val="000000"/>
              </a:buClr>
              <a:buSzPts val="1600"/>
              <a:buNone/>
              <a:defRPr sz="1600">
                <a:solidFill>
                  <a:srgbClr val="000000"/>
                </a:solidFill>
              </a:defRPr>
            </a:lvl7pPr>
            <a:lvl8pPr indent="-228600" lvl="7" marL="3657600" algn="l">
              <a:lnSpc>
                <a:spcPct val="90000"/>
              </a:lnSpc>
              <a:spcBef>
                <a:spcPts val="500"/>
              </a:spcBef>
              <a:spcAft>
                <a:spcPts val="0"/>
              </a:spcAft>
              <a:buClr>
                <a:srgbClr val="000000"/>
              </a:buClr>
              <a:buSzPts val="1600"/>
              <a:buNone/>
              <a:defRPr sz="1600">
                <a:solidFill>
                  <a:srgbClr val="000000"/>
                </a:solidFill>
              </a:defRPr>
            </a:lvl8pPr>
            <a:lvl9pPr indent="-228600" lvl="8" marL="4114800" algn="l">
              <a:lnSpc>
                <a:spcPct val="90000"/>
              </a:lnSpc>
              <a:spcBef>
                <a:spcPts val="500"/>
              </a:spcBef>
              <a:spcAft>
                <a:spcPts val="0"/>
              </a:spcAft>
              <a:buClr>
                <a:srgbClr val="000000"/>
              </a:buClr>
              <a:buSzPts val="1600"/>
              <a:buNone/>
              <a:defRPr sz="1600">
                <a:solidFill>
                  <a:srgbClr val="000000"/>
                </a:solidFill>
              </a:defRPr>
            </a:lvl9pPr>
          </a:lstStyle>
          <a:p/>
        </p:txBody>
      </p:sp>
      <p:sp>
        <p:nvSpPr>
          <p:cNvPr id="377" name="Google Shape;377;ge5b803d4b7_0_13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 name="Google Shape;378;ge5b803d4b7_0_13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ge5b803d4b7_0_1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80" name="Shape 380"/>
        <p:cNvGrpSpPr/>
        <p:nvPr/>
      </p:nvGrpSpPr>
      <p:grpSpPr>
        <a:xfrm>
          <a:off x="0" y="0"/>
          <a:ext cx="0" cy="0"/>
          <a:chOff x="0" y="0"/>
          <a:chExt cx="0" cy="0"/>
        </a:xfrm>
      </p:grpSpPr>
      <p:sp>
        <p:nvSpPr>
          <p:cNvPr id="381" name="Google Shape;381;ge5b803d4b7_0_144"/>
          <p:cNvSpPr txBox="1"/>
          <p:nvPr>
            <p:ph type="title"/>
          </p:nvPr>
        </p:nvSpPr>
        <p:spPr>
          <a:xfrm>
            <a:off x="838200" y="1708850"/>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ge5b803d4b7_0_144"/>
          <p:cNvSpPr txBox="1"/>
          <p:nvPr>
            <p:ph idx="1" type="body"/>
          </p:nvPr>
        </p:nvSpPr>
        <p:spPr>
          <a:xfrm>
            <a:off x="838200" y="3250387"/>
            <a:ext cx="5181600" cy="27465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ge5b803d4b7_0_144"/>
          <p:cNvSpPr txBox="1"/>
          <p:nvPr>
            <p:ph idx="2" type="body"/>
          </p:nvPr>
        </p:nvSpPr>
        <p:spPr>
          <a:xfrm>
            <a:off x="6172200" y="3250387"/>
            <a:ext cx="5181600" cy="27465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ge5b803d4b7_0_1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ge5b803d4b7_0_1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6" name="Google Shape;386;ge5b803d4b7_0_1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8" name="Shape 38"/>
        <p:cNvGrpSpPr/>
        <p:nvPr/>
      </p:nvGrpSpPr>
      <p:grpSpPr>
        <a:xfrm>
          <a:off x="0" y="0"/>
          <a:ext cx="0" cy="0"/>
          <a:chOff x="0" y="0"/>
          <a:chExt cx="0" cy="0"/>
        </a:xfrm>
      </p:grpSpPr>
      <p:sp>
        <p:nvSpPr>
          <p:cNvPr id="39" name="Google Shape;39;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7"/>
          <p:cNvSpPr txBox="1"/>
          <p:nvPr>
            <p:ph idx="12" type="sldNum"/>
          </p:nvPr>
        </p:nvSpPr>
        <p:spPr>
          <a:xfrm>
            <a:off x="8610600" y="6356350"/>
            <a:ext cx="1980235"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45" name="Google Shape;45;p47"/>
          <p:cNvPicPr preferRelativeResize="0"/>
          <p:nvPr/>
        </p:nvPicPr>
        <p:blipFill rotWithShape="1">
          <a:blip r:embed="rId2">
            <a:alphaModFix/>
          </a:blip>
          <a:srcRect b="0" l="0" r="0" t="0"/>
          <a:stretch/>
        </p:blipFill>
        <p:spPr>
          <a:xfrm>
            <a:off x="10843372" y="6001473"/>
            <a:ext cx="1020116" cy="531391"/>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87" name="Shape 387"/>
        <p:cNvGrpSpPr/>
        <p:nvPr/>
      </p:nvGrpSpPr>
      <p:grpSpPr>
        <a:xfrm>
          <a:off x="0" y="0"/>
          <a:ext cx="0" cy="0"/>
          <a:chOff x="0" y="0"/>
          <a:chExt cx="0" cy="0"/>
        </a:xfrm>
      </p:grpSpPr>
      <p:sp>
        <p:nvSpPr>
          <p:cNvPr id="388" name="Google Shape;388;ge5b803d4b7_0_151"/>
          <p:cNvSpPr txBox="1"/>
          <p:nvPr>
            <p:ph type="title"/>
          </p:nvPr>
        </p:nvSpPr>
        <p:spPr>
          <a:xfrm>
            <a:off x="838200" y="1605516"/>
            <a:ext cx="10515600" cy="10008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ge5b803d4b7_0_151"/>
          <p:cNvSpPr txBox="1"/>
          <p:nvPr>
            <p:ph idx="1" type="body"/>
          </p:nvPr>
        </p:nvSpPr>
        <p:spPr>
          <a:xfrm>
            <a:off x="838200" y="2696665"/>
            <a:ext cx="51579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0" name="Google Shape;390;ge5b803d4b7_0_151"/>
          <p:cNvSpPr txBox="1"/>
          <p:nvPr>
            <p:ph idx="2" type="body"/>
          </p:nvPr>
        </p:nvSpPr>
        <p:spPr>
          <a:xfrm>
            <a:off x="838200" y="3621494"/>
            <a:ext cx="5157900" cy="25329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ge5b803d4b7_0_151"/>
          <p:cNvSpPr txBox="1"/>
          <p:nvPr>
            <p:ph idx="3" type="body"/>
          </p:nvPr>
        </p:nvSpPr>
        <p:spPr>
          <a:xfrm>
            <a:off x="6170612" y="2696665"/>
            <a:ext cx="5183100" cy="82380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2" name="Google Shape;392;ge5b803d4b7_0_151"/>
          <p:cNvSpPr txBox="1"/>
          <p:nvPr>
            <p:ph idx="4" type="body"/>
          </p:nvPr>
        </p:nvSpPr>
        <p:spPr>
          <a:xfrm>
            <a:off x="6170612" y="3621494"/>
            <a:ext cx="5183100" cy="25329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ge5b803d4b7_0_1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ge5b803d4b7_0_1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5" name="Google Shape;395;ge5b803d4b7_0_1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396" name="Shape 396"/>
        <p:cNvGrpSpPr/>
        <p:nvPr/>
      </p:nvGrpSpPr>
      <p:grpSpPr>
        <a:xfrm>
          <a:off x="0" y="0"/>
          <a:ext cx="0" cy="0"/>
          <a:chOff x="0" y="0"/>
          <a:chExt cx="0" cy="0"/>
        </a:xfrm>
      </p:grpSpPr>
      <p:sp>
        <p:nvSpPr>
          <p:cNvPr id="397" name="Google Shape;397;ge5b803d4b7_0_160"/>
          <p:cNvSpPr txBox="1"/>
          <p:nvPr>
            <p:ph type="title"/>
          </p:nvPr>
        </p:nvSpPr>
        <p:spPr>
          <a:xfrm>
            <a:off x="839800" y="2039061"/>
            <a:ext cx="3932100" cy="579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3200"/>
              <a:buFont typeface="Bebas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8" name="Google Shape;398;ge5b803d4b7_0_160"/>
          <p:cNvSpPr txBox="1"/>
          <p:nvPr>
            <p:ph idx="1" type="body"/>
          </p:nvPr>
        </p:nvSpPr>
        <p:spPr>
          <a:xfrm>
            <a:off x="5183188" y="1912936"/>
            <a:ext cx="6172200" cy="3948000"/>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99" name="Google Shape;399;ge5b803d4b7_0_160"/>
          <p:cNvSpPr txBox="1"/>
          <p:nvPr>
            <p:ph idx="2" type="body"/>
          </p:nvPr>
        </p:nvSpPr>
        <p:spPr>
          <a:xfrm>
            <a:off x="839788" y="2690036"/>
            <a:ext cx="3932100" cy="31791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0" name="Google Shape;400;ge5b803d4b7_0_16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1" name="Google Shape;401;ge5b803d4b7_0_1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2" name="Google Shape;402;ge5b803d4b7_0_1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403" name="Shape 403"/>
        <p:cNvGrpSpPr/>
        <p:nvPr/>
      </p:nvGrpSpPr>
      <p:grpSpPr>
        <a:xfrm>
          <a:off x="0" y="0"/>
          <a:ext cx="0" cy="0"/>
          <a:chOff x="0" y="0"/>
          <a:chExt cx="0" cy="0"/>
        </a:xfrm>
      </p:grpSpPr>
      <p:sp>
        <p:nvSpPr>
          <p:cNvPr id="404" name="Google Shape;404;ge5b803d4b7_0_167"/>
          <p:cNvSpPr txBox="1"/>
          <p:nvPr>
            <p:ph type="title"/>
          </p:nvPr>
        </p:nvSpPr>
        <p:spPr>
          <a:xfrm>
            <a:off x="838200" y="1786269"/>
            <a:ext cx="3932100" cy="6753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3200"/>
              <a:buFont typeface="Bebas Neue"/>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5" name="Google Shape;405;ge5b803d4b7_0_167"/>
          <p:cNvSpPr/>
          <p:nvPr>
            <p:ph idx="2" type="pic"/>
          </p:nvPr>
        </p:nvSpPr>
        <p:spPr>
          <a:xfrm>
            <a:off x="5183188" y="1786270"/>
            <a:ext cx="6172200" cy="4074900"/>
          </a:xfrm>
          <a:prstGeom prst="rect">
            <a:avLst/>
          </a:prstGeom>
          <a:noFill/>
          <a:ln>
            <a:noFill/>
          </a:ln>
        </p:spPr>
      </p:sp>
      <p:sp>
        <p:nvSpPr>
          <p:cNvPr id="406" name="Google Shape;406;ge5b803d4b7_0_167"/>
          <p:cNvSpPr txBox="1"/>
          <p:nvPr>
            <p:ph idx="1" type="body"/>
          </p:nvPr>
        </p:nvSpPr>
        <p:spPr>
          <a:xfrm>
            <a:off x="839788" y="2636874"/>
            <a:ext cx="3932100" cy="32322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7" name="Google Shape;407;ge5b803d4b7_0_1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ge5b803d4b7_0_1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9" name="Google Shape;409;ge5b803d4b7_0_1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N°de page</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410" name="Shape 410"/>
        <p:cNvGrpSpPr/>
        <p:nvPr/>
      </p:nvGrpSpPr>
      <p:grpSpPr>
        <a:xfrm>
          <a:off x="0" y="0"/>
          <a:ext cx="0" cy="0"/>
          <a:chOff x="0" y="0"/>
          <a:chExt cx="0" cy="0"/>
        </a:xfrm>
      </p:grpSpPr>
      <p:sp>
        <p:nvSpPr>
          <p:cNvPr id="411" name="Google Shape;411;ge5b803d4b7_0_174"/>
          <p:cNvSpPr txBox="1"/>
          <p:nvPr>
            <p:ph type="title"/>
          </p:nvPr>
        </p:nvSpPr>
        <p:spPr>
          <a:xfrm>
            <a:off x="838200" y="1708850"/>
            <a:ext cx="10515600" cy="13257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ge5b803d4b7_0_174"/>
          <p:cNvSpPr txBox="1"/>
          <p:nvPr>
            <p:ph idx="1" type="body"/>
          </p:nvPr>
        </p:nvSpPr>
        <p:spPr>
          <a:xfrm rot="5400000">
            <a:off x="4580701" y="-616991"/>
            <a:ext cx="3030600"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ge5b803d4b7_0_1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4" name="Google Shape;414;ge5b803d4b7_0_1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ge5b803d4b7_0_1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416" name="Shape 416"/>
        <p:cNvGrpSpPr/>
        <p:nvPr/>
      </p:nvGrpSpPr>
      <p:grpSpPr>
        <a:xfrm>
          <a:off x="0" y="0"/>
          <a:ext cx="0" cy="0"/>
          <a:chOff x="0" y="0"/>
          <a:chExt cx="0" cy="0"/>
        </a:xfrm>
      </p:grpSpPr>
      <p:sp>
        <p:nvSpPr>
          <p:cNvPr id="417" name="Google Shape;417;ge5b803d4b7_0_180"/>
          <p:cNvSpPr txBox="1"/>
          <p:nvPr>
            <p:ph type="title"/>
          </p:nvPr>
        </p:nvSpPr>
        <p:spPr>
          <a:xfrm rot="5400000">
            <a:off x="7812150" y="2635223"/>
            <a:ext cx="4454400" cy="26289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8" name="Google Shape;418;ge5b803d4b7_0_180"/>
          <p:cNvSpPr txBox="1"/>
          <p:nvPr>
            <p:ph idx="1" type="body"/>
          </p:nvPr>
        </p:nvSpPr>
        <p:spPr>
          <a:xfrm rot="5400000">
            <a:off x="2478151" y="82523"/>
            <a:ext cx="4454400"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ge5b803d4b7_0_18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ge5b803d4b7_0_1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1" name="Google Shape;421;ge5b803d4b7_0_1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6" name="Shape 46"/>
        <p:cNvGrpSpPr/>
        <p:nvPr/>
      </p:nvGrpSpPr>
      <p:grpSpPr>
        <a:xfrm>
          <a:off x="0" y="0"/>
          <a:ext cx="0" cy="0"/>
          <a:chOff x="0" y="0"/>
          <a:chExt cx="0" cy="0"/>
        </a:xfrm>
      </p:grpSpPr>
      <p:sp>
        <p:nvSpPr>
          <p:cNvPr id="47" name="Google Shape;47;p4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4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8"/>
          <p:cNvSpPr txBox="1"/>
          <p:nvPr>
            <p:ph idx="12" type="sldNum"/>
          </p:nvPr>
        </p:nvSpPr>
        <p:spPr>
          <a:xfrm>
            <a:off x="8610600" y="6356350"/>
            <a:ext cx="207283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55" name="Google Shape;55;p48"/>
          <p:cNvPicPr preferRelativeResize="0"/>
          <p:nvPr/>
        </p:nvPicPr>
        <p:blipFill rotWithShape="1">
          <a:blip r:embed="rId2">
            <a:alphaModFix/>
          </a:blip>
          <a:srcRect b="0" l="0" r="0" t="0"/>
          <a:stretch/>
        </p:blipFill>
        <p:spPr>
          <a:xfrm>
            <a:off x="10843372" y="6001473"/>
            <a:ext cx="1020116" cy="53139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6" name="Shape 56"/>
        <p:cNvGrpSpPr/>
        <p:nvPr/>
      </p:nvGrpSpPr>
      <p:grpSpPr>
        <a:xfrm>
          <a:off x="0" y="0"/>
          <a:ext cx="0" cy="0"/>
          <a:chOff x="0" y="0"/>
          <a:chExt cx="0" cy="0"/>
        </a:xfrm>
      </p:grpSpPr>
      <p:sp>
        <p:nvSpPr>
          <p:cNvPr id="57" name="Google Shape;57;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9"/>
          <p:cNvSpPr txBox="1"/>
          <p:nvPr>
            <p:ph idx="12" type="sldNum"/>
          </p:nvPr>
        </p:nvSpPr>
        <p:spPr>
          <a:xfrm>
            <a:off x="8610600" y="6356350"/>
            <a:ext cx="206125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61" name="Google Shape;61;p49"/>
          <p:cNvPicPr preferRelativeResize="0"/>
          <p:nvPr/>
        </p:nvPicPr>
        <p:blipFill rotWithShape="1">
          <a:blip r:embed="rId2">
            <a:alphaModFix/>
          </a:blip>
          <a:srcRect b="0" l="0" r="0" t="0"/>
          <a:stretch/>
        </p:blipFill>
        <p:spPr>
          <a:xfrm>
            <a:off x="10843372" y="6001473"/>
            <a:ext cx="1020116" cy="53139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2" name="Shape 62"/>
        <p:cNvGrpSpPr/>
        <p:nvPr/>
      </p:nvGrpSpPr>
      <p:grpSpPr>
        <a:xfrm>
          <a:off x="0" y="0"/>
          <a:ext cx="0" cy="0"/>
          <a:chOff x="0" y="0"/>
          <a:chExt cx="0" cy="0"/>
        </a:xfrm>
      </p:grpSpPr>
      <p:sp>
        <p:nvSpPr>
          <p:cNvPr id="63" name="Google Shape;63;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orbe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5" name="Google Shape;65;p5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pic>
        <p:nvPicPr>
          <p:cNvPr id="69" name="Google Shape;69;p50"/>
          <p:cNvPicPr preferRelativeResize="0"/>
          <p:nvPr/>
        </p:nvPicPr>
        <p:blipFill rotWithShape="1">
          <a:blip r:embed="rId2">
            <a:alphaModFix/>
          </a:blip>
          <a:srcRect b="0" l="0" r="0" t="0"/>
          <a:stretch/>
        </p:blipFill>
        <p:spPr>
          <a:xfrm>
            <a:off x="10843372" y="325136"/>
            <a:ext cx="1020116" cy="53139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8" Type="http://schemas.openxmlformats.org/officeDocument/2006/relationships/slideLayout" Target="../slideLayouts/slideLayout41.xml"/><Relationship Id="rId27" Type="http://schemas.openxmlformats.org/officeDocument/2006/relationships/slideLayout" Target="../slideLayouts/slideLayout40.xml"/><Relationship Id="rId5" Type="http://schemas.openxmlformats.org/officeDocument/2006/relationships/slideLayout" Target="../slideLayouts/slideLayout18.xml"/><Relationship Id="rId6" Type="http://schemas.openxmlformats.org/officeDocument/2006/relationships/slideLayout" Target="../slideLayouts/slideLayout19.xml"/><Relationship Id="rId29" Type="http://schemas.openxmlformats.org/officeDocument/2006/relationships/slideLayout" Target="../slideLayouts/slideLayout42.xml"/><Relationship Id="rId7" Type="http://schemas.openxmlformats.org/officeDocument/2006/relationships/slideLayout" Target="../slideLayouts/slideLayout20.xml"/><Relationship Id="rId8" Type="http://schemas.openxmlformats.org/officeDocument/2006/relationships/slideLayout" Target="../slideLayouts/slideLayout21.xml"/><Relationship Id="rId31" Type="http://schemas.openxmlformats.org/officeDocument/2006/relationships/theme" Target="../theme/theme3.xml"/><Relationship Id="rId30" Type="http://schemas.openxmlformats.org/officeDocument/2006/relationships/slideLayout" Target="../slideLayouts/slideLayout43.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20.png"/><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4"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3" Type="http://schemas.openxmlformats.org/officeDocument/2006/relationships/theme" Target="../theme/theme4.xml"/><Relationship Id="rId1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8" name="Google Shape;8;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 name="Google Shape;9;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0" name="Google Shape;10;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4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 name="Google Shape;104;p4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05" name="Google Shape;105;p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06" name="Google Shape;106;p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07" name="Google Shape;107;p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A8A8A"/>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sp>
        <p:nvSpPr>
          <p:cNvPr id="293" name="Google Shape;293;p25"/>
          <p:cNvSpPr txBox="1"/>
          <p:nvPr>
            <p:ph type="title"/>
          </p:nvPr>
        </p:nvSpPr>
        <p:spPr>
          <a:xfrm>
            <a:off x="838200" y="1708850"/>
            <a:ext cx="10515600" cy="1325563"/>
          </a:xfrm>
          <a:prstGeom prst="rect">
            <a:avLst/>
          </a:prstGeom>
          <a:noFill/>
          <a:ln>
            <a:noFill/>
          </a:ln>
        </p:spPr>
        <p:txBody>
          <a:bodyPr anchorCtr="0" anchor="ctr" bIns="45700" lIns="91425" spcFirstLastPara="1" rIns="91425" wrap="square" tIns="45700">
            <a:noAutofit/>
          </a:bodyPr>
          <a:lstStyle>
            <a:lvl1pPr lvl="0" marR="0" algn="ctr">
              <a:lnSpc>
                <a:spcPct val="90000"/>
              </a:lnSpc>
              <a:spcBef>
                <a:spcPts val="0"/>
              </a:spcBef>
              <a:spcAft>
                <a:spcPts val="0"/>
              </a:spcAft>
              <a:buClr>
                <a:schemeClr val="dk1"/>
              </a:buClr>
              <a:buSzPts val="4400"/>
              <a:buFont typeface="Bebas Neue"/>
              <a:buNone/>
              <a:defRPr b="0" i="0" sz="4400" u="none" cap="none" strike="noStrike">
                <a:solidFill>
                  <a:schemeClr val="dk1"/>
                </a:solidFill>
                <a:latin typeface="Bebas Neue"/>
                <a:ea typeface="Bebas Neue"/>
                <a:cs typeface="Bebas Neue"/>
                <a:sym typeface="Bebas Neue"/>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4" name="Google Shape;294;p25"/>
          <p:cNvSpPr txBox="1"/>
          <p:nvPr>
            <p:ph idx="1" type="body"/>
          </p:nvPr>
        </p:nvSpPr>
        <p:spPr>
          <a:xfrm>
            <a:off x="838200" y="3125508"/>
            <a:ext cx="10515600" cy="4351338"/>
          </a:xfrm>
          <a:prstGeom prst="rect">
            <a:avLst/>
          </a:prstGeom>
          <a:noFill/>
          <a:ln>
            <a:noFill/>
          </a:ln>
        </p:spPr>
        <p:txBody>
          <a:bodyPr anchorCtr="0" anchor="t" bIns="45700" lIns="91425" spcFirstLastPara="1" rIns="91425" wrap="square" tIns="45700">
            <a:noAutofit/>
          </a:bodyPr>
          <a:lstStyle>
            <a:lvl1pPr indent="-381000" lvl="0" marL="457200" marR="0" algn="l">
              <a:lnSpc>
                <a:spcPct val="90000"/>
              </a:lnSpc>
              <a:spcBef>
                <a:spcPts val="1000"/>
              </a:spcBef>
              <a:spcAft>
                <a:spcPts val="0"/>
              </a:spcAft>
              <a:buClr>
                <a:schemeClr val="dk1"/>
              </a:buClr>
              <a:buSzPts val="2400"/>
              <a:buFont typeface="Comfortaa"/>
              <a:buChar char="•"/>
              <a:defRPr b="0" i="0" sz="2400" u="none" cap="none" strike="noStrike">
                <a:solidFill>
                  <a:schemeClr val="dk1"/>
                </a:solidFill>
                <a:latin typeface="Comfortaa"/>
                <a:ea typeface="Comfortaa"/>
                <a:cs typeface="Comfortaa"/>
                <a:sym typeface="Comfortaa"/>
              </a:defRPr>
            </a:lvl1pPr>
            <a:lvl2pPr indent="-355600" lvl="1" marL="914400" marR="0" algn="l">
              <a:lnSpc>
                <a:spcPct val="90000"/>
              </a:lnSpc>
              <a:spcBef>
                <a:spcPts val="500"/>
              </a:spcBef>
              <a:spcAft>
                <a:spcPts val="0"/>
              </a:spcAft>
              <a:buClr>
                <a:schemeClr val="dk1"/>
              </a:buClr>
              <a:buSzPts val="2000"/>
              <a:buFont typeface="Comfortaa"/>
              <a:buChar char="•"/>
              <a:defRPr b="0" i="0" sz="2000" u="none" cap="none" strike="noStrike">
                <a:solidFill>
                  <a:schemeClr val="dk1"/>
                </a:solidFill>
                <a:latin typeface="Comfortaa"/>
                <a:ea typeface="Comfortaa"/>
                <a:cs typeface="Comfortaa"/>
                <a:sym typeface="Comfortaa"/>
              </a:defRPr>
            </a:lvl2pPr>
            <a:lvl3pPr indent="-342900" lvl="2" marL="13716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3pPr>
            <a:lvl4pPr indent="-330200" lvl="3" marL="1828800" marR="0" algn="l">
              <a:lnSpc>
                <a:spcPct val="90000"/>
              </a:lnSpc>
              <a:spcBef>
                <a:spcPts val="500"/>
              </a:spcBef>
              <a:spcAft>
                <a:spcPts val="0"/>
              </a:spcAft>
              <a:buClr>
                <a:schemeClr val="dk1"/>
              </a:buClr>
              <a:buSzPts val="1600"/>
              <a:buFont typeface="Comfortaa"/>
              <a:buChar char="•"/>
              <a:defRPr b="0" i="0" sz="1600" u="none" cap="none" strike="noStrike">
                <a:solidFill>
                  <a:schemeClr val="dk1"/>
                </a:solidFill>
                <a:latin typeface="Comfortaa"/>
                <a:ea typeface="Comfortaa"/>
                <a:cs typeface="Comfortaa"/>
                <a:sym typeface="Comfortaa"/>
              </a:defRPr>
            </a:lvl4pPr>
            <a:lvl5pPr indent="-317500" lvl="4" marL="2286000" marR="0" algn="l">
              <a:lnSpc>
                <a:spcPct val="90000"/>
              </a:lnSpc>
              <a:spcBef>
                <a:spcPts val="500"/>
              </a:spcBef>
              <a:spcAft>
                <a:spcPts val="0"/>
              </a:spcAft>
              <a:buClr>
                <a:schemeClr val="dk1"/>
              </a:buClr>
              <a:buSzPts val="1400"/>
              <a:buFont typeface="Comfortaa"/>
              <a:buChar char="•"/>
              <a:defRPr b="0" i="0" sz="1400" u="none" cap="none" strike="noStrike">
                <a:solidFill>
                  <a:schemeClr val="dk1"/>
                </a:solidFill>
                <a:latin typeface="Comfortaa"/>
                <a:ea typeface="Comfortaa"/>
                <a:cs typeface="Comfortaa"/>
                <a:sym typeface="Comfortaa"/>
              </a:defRPr>
            </a:lvl5pPr>
            <a:lvl6pPr indent="-342900" lvl="5" marL="27432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6pPr>
            <a:lvl7pPr indent="-342900" lvl="6" marL="32004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7pPr>
            <a:lvl8pPr indent="-342900" lvl="7" marL="36576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8pPr>
            <a:lvl9pPr indent="-342900" lvl="8" marL="41148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9pPr>
          </a:lstStyle>
          <a:p/>
        </p:txBody>
      </p:sp>
      <p:sp>
        <p:nvSpPr>
          <p:cNvPr id="295" name="Google Shape;29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6" name="Google Shape;29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7" name="Google Shape;29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pic>
        <p:nvPicPr>
          <p:cNvPr id="298" name="Google Shape;298;p25"/>
          <p:cNvPicPr preferRelativeResize="0"/>
          <p:nvPr/>
        </p:nvPicPr>
        <p:blipFill rotWithShape="1">
          <a:blip r:embed="rId1">
            <a:alphaModFix/>
          </a:blip>
          <a:srcRect b="0" l="0" r="0" t="0"/>
          <a:stretch/>
        </p:blipFill>
        <p:spPr>
          <a:xfrm>
            <a:off x="10843372" y="325136"/>
            <a:ext cx="1020115" cy="531390"/>
          </a:xfrm>
          <a:prstGeom prst="rect">
            <a:avLst/>
          </a:prstGeom>
          <a:noFill/>
          <a:ln>
            <a:noFill/>
          </a:ln>
        </p:spPr>
      </p:pic>
      <p:pic>
        <p:nvPicPr>
          <p:cNvPr id="299" name="Google Shape;299;p25"/>
          <p:cNvPicPr preferRelativeResize="0"/>
          <p:nvPr/>
        </p:nvPicPr>
        <p:blipFill rotWithShape="1">
          <a:blip r:embed="rId2">
            <a:alphaModFix/>
          </a:blip>
          <a:srcRect b="0" l="0" r="0" t="0"/>
          <a:stretch/>
        </p:blipFill>
        <p:spPr>
          <a:xfrm>
            <a:off x="-266379" y="-72638"/>
            <a:ext cx="2542831" cy="165341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sp>
        <p:nvSpPr>
          <p:cNvPr id="360" name="Google Shape;360;ge5b803d4b7_0_123"/>
          <p:cNvSpPr txBox="1"/>
          <p:nvPr>
            <p:ph type="title"/>
          </p:nvPr>
        </p:nvSpPr>
        <p:spPr>
          <a:xfrm>
            <a:off x="838200" y="1708850"/>
            <a:ext cx="10515600" cy="1325700"/>
          </a:xfrm>
          <a:prstGeom prst="rect">
            <a:avLst/>
          </a:prstGeom>
          <a:noFill/>
          <a:ln>
            <a:noFill/>
          </a:ln>
        </p:spPr>
        <p:txBody>
          <a:bodyPr anchorCtr="0" anchor="ctr" bIns="45700" lIns="91425" spcFirstLastPara="1" rIns="91425" wrap="square" tIns="45700">
            <a:noAutofit/>
          </a:bodyPr>
          <a:lstStyle>
            <a:lvl1pPr lvl="0" marR="0" algn="ctr">
              <a:lnSpc>
                <a:spcPct val="90000"/>
              </a:lnSpc>
              <a:spcBef>
                <a:spcPts val="0"/>
              </a:spcBef>
              <a:spcAft>
                <a:spcPts val="0"/>
              </a:spcAft>
              <a:buClr>
                <a:schemeClr val="dk1"/>
              </a:buClr>
              <a:buSzPts val="4400"/>
              <a:buFont typeface="Bebas Neue"/>
              <a:buNone/>
              <a:defRPr b="0" i="0" sz="4400" u="none" cap="none" strike="noStrike">
                <a:solidFill>
                  <a:schemeClr val="dk1"/>
                </a:solidFill>
                <a:latin typeface="Bebas Neue"/>
                <a:ea typeface="Bebas Neue"/>
                <a:cs typeface="Bebas Neue"/>
                <a:sym typeface="Bebas Neue"/>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1" name="Google Shape;361;ge5b803d4b7_0_123"/>
          <p:cNvSpPr txBox="1"/>
          <p:nvPr>
            <p:ph idx="1" type="body"/>
          </p:nvPr>
        </p:nvSpPr>
        <p:spPr>
          <a:xfrm>
            <a:off x="838200" y="3125508"/>
            <a:ext cx="10515600" cy="4351200"/>
          </a:xfrm>
          <a:prstGeom prst="rect">
            <a:avLst/>
          </a:prstGeom>
          <a:noFill/>
          <a:ln>
            <a:noFill/>
          </a:ln>
        </p:spPr>
        <p:txBody>
          <a:bodyPr anchorCtr="0" anchor="t" bIns="45700" lIns="91425" spcFirstLastPara="1" rIns="91425" wrap="square" tIns="45700">
            <a:noAutofit/>
          </a:bodyPr>
          <a:lstStyle>
            <a:lvl1pPr indent="-381000" lvl="0" marL="457200" marR="0" algn="l">
              <a:lnSpc>
                <a:spcPct val="90000"/>
              </a:lnSpc>
              <a:spcBef>
                <a:spcPts val="1000"/>
              </a:spcBef>
              <a:spcAft>
                <a:spcPts val="0"/>
              </a:spcAft>
              <a:buClr>
                <a:schemeClr val="dk1"/>
              </a:buClr>
              <a:buSzPts val="2400"/>
              <a:buFont typeface="Comfortaa"/>
              <a:buChar char="•"/>
              <a:defRPr b="0" i="0" sz="2400" u="none" cap="none" strike="noStrike">
                <a:solidFill>
                  <a:schemeClr val="dk1"/>
                </a:solidFill>
                <a:latin typeface="Comfortaa"/>
                <a:ea typeface="Comfortaa"/>
                <a:cs typeface="Comfortaa"/>
                <a:sym typeface="Comfortaa"/>
              </a:defRPr>
            </a:lvl1pPr>
            <a:lvl2pPr indent="-355600" lvl="1" marL="914400" marR="0" algn="l">
              <a:lnSpc>
                <a:spcPct val="90000"/>
              </a:lnSpc>
              <a:spcBef>
                <a:spcPts val="500"/>
              </a:spcBef>
              <a:spcAft>
                <a:spcPts val="0"/>
              </a:spcAft>
              <a:buClr>
                <a:schemeClr val="dk1"/>
              </a:buClr>
              <a:buSzPts val="2000"/>
              <a:buFont typeface="Comfortaa"/>
              <a:buChar char="•"/>
              <a:defRPr b="0" i="0" sz="2000" u="none" cap="none" strike="noStrike">
                <a:solidFill>
                  <a:schemeClr val="dk1"/>
                </a:solidFill>
                <a:latin typeface="Comfortaa"/>
                <a:ea typeface="Comfortaa"/>
                <a:cs typeface="Comfortaa"/>
                <a:sym typeface="Comfortaa"/>
              </a:defRPr>
            </a:lvl2pPr>
            <a:lvl3pPr indent="-342900" lvl="2" marL="13716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3pPr>
            <a:lvl4pPr indent="-330200" lvl="3" marL="1828800" marR="0" algn="l">
              <a:lnSpc>
                <a:spcPct val="90000"/>
              </a:lnSpc>
              <a:spcBef>
                <a:spcPts val="500"/>
              </a:spcBef>
              <a:spcAft>
                <a:spcPts val="0"/>
              </a:spcAft>
              <a:buClr>
                <a:schemeClr val="dk1"/>
              </a:buClr>
              <a:buSzPts val="1600"/>
              <a:buFont typeface="Comfortaa"/>
              <a:buChar char="•"/>
              <a:defRPr b="0" i="0" sz="1600" u="none" cap="none" strike="noStrike">
                <a:solidFill>
                  <a:schemeClr val="dk1"/>
                </a:solidFill>
                <a:latin typeface="Comfortaa"/>
                <a:ea typeface="Comfortaa"/>
                <a:cs typeface="Comfortaa"/>
                <a:sym typeface="Comfortaa"/>
              </a:defRPr>
            </a:lvl4pPr>
            <a:lvl5pPr indent="-317500" lvl="4" marL="2286000" marR="0" algn="l">
              <a:lnSpc>
                <a:spcPct val="90000"/>
              </a:lnSpc>
              <a:spcBef>
                <a:spcPts val="500"/>
              </a:spcBef>
              <a:spcAft>
                <a:spcPts val="0"/>
              </a:spcAft>
              <a:buClr>
                <a:schemeClr val="dk1"/>
              </a:buClr>
              <a:buSzPts val="1400"/>
              <a:buFont typeface="Comfortaa"/>
              <a:buChar char="•"/>
              <a:defRPr b="0" i="0" sz="1400" u="none" cap="none" strike="noStrike">
                <a:solidFill>
                  <a:schemeClr val="dk1"/>
                </a:solidFill>
                <a:latin typeface="Comfortaa"/>
                <a:ea typeface="Comfortaa"/>
                <a:cs typeface="Comfortaa"/>
                <a:sym typeface="Comfortaa"/>
              </a:defRPr>
            </a:lvl5pPr>
            <a:lvl6pPr indent="-342900" lvl="5" marL="27432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6pPr>
            <a:lvl7pPr indent="-342900" lvl="6" marL="32004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7pPr>
            <a:lvl8pPr indent="-342900" lvl="7" marL="36576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8pPr>
            <a:lvl9pPr indent="-342900" lvl="8" marL="4114800" marR="0" algn="l">
              <a:lnSpc>
                <a:spcPct val="90000"/>
              </a:lnSpc>
              <a:spcBef>
                <a:spcPts val="500"/>
              </a:spcBef>
              <a:spcAft>
                <a:spcPts val="0"/>
              </a:spcAft>
              <a:buClr>
                <a:schemeClr val="dk1"/>
              </a:buClr>
              <a:buSzPts val="1800"/>
              <a:buFont typeface="Comfortaa"/>
              <a:buChar char="•"/>
              <a:defRPr b="0" i="0" sz="1800" u="none" cap="none" strike="noStrike">
                <a:solidFill>
                  <a:schemeClr val="dk1"/>
                </a:solidFill>
                <a:latin typeface="Comfortaa"/>
                <a:ea typeface="Comfortaa"/>
                <a:cs typeface="Comfortaa"/>
                <a:sym typeface="Comfortaa"/>
              </a:defRPr>
            </a:lvl9pPr>
          </a:lstStyle>
          <a:p/>
        </p:txBody>
      </p:sp>
      <p:sp>
        <p:nvSpPr>
          <p:cNvPr id="362" name="Google Shape;362;ge5b803d4b7_0_1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3" name="Google Shape;363;ge5b803d4b7_0_1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4" name="Google Shape;364;ge5b803d4b7_0_1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pic>
        <p:nvPicPr>
          <p:cNvPr id="365" name="Google Shape;365;ge5b803d4b7_0_123"/>
          <p:cNvPicPr preferRelativeResize="0"/>
          <p:nvPr/>
        </p:nvPicPr>
        <p:blipFill rotWithShape="1">
          <a:blip r:embed="rId1">
            <a:alphaModFix/>
          </a:blip>
          <a:srcRect b="0" l="0" r="0" t="0"/>
          <a:stretch/>
        </p:blipFill>
        <p:spPr>
          <a:xfrm>
            <a:off x="10843372" y="325136"/>
            <a:ext cx="1020115" cy="531390"/>
          </a:xfrm>
          <a:prstGeom prst="rect">
            <a:avLst/>
          </a:prstGeom>
          <a:noFill/>
          <a:ln>
            <a:noFill/>
          </a:ln>
        </p:spPr>
      </p:pic>
      <p:pic>
        <p:nvPicPr>
          <p:cNvPr id="366" name="Google Shape;366;ge5b803d4b7_0_123"/>
          <p:cNvPicPr preferRelativeResize="0"/>
          <p:nvPr/>
        </p:nvPicPr>
        <p:blipFill rotWithShape="1">
          <a:blip r:embed="rId2">
            <a:alphaModFix/>
          </a:blip>
          <a:srcRect b="0" l="0" r="0" t="0"/>
          <a:stretch/>
        </p:blipFill>
        <p:spPr>
          <a:xfrm>
            <a:off x="-266379" y="-72638"/>
            <a:ext cx="2542831" cy="165341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7.jpg"/><Relationship Id="rId6"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0" Type="http://schemas.openxmlformats.org/officeDocument/2006/relationships/image" Target="../media/image58.png"/><Relationship Id="rId22" Type="http://schemas.openxmlformats.org/officeDocument/2006/relationships/image" Target="../media/image59.png"/><Relationship Id="rId21" Type="http://schemas.openxmlformats.org/officeDocument/2006/relationships/image" Target="../media/image61.png"/><Relationship Id="rId24" Type="http://schemas.openxmlformats.org/officeDocument/2006/relationships/image" Target="../media/image68.png"/><Relationship Id="rId23" Type="http://schemas.openxmlformats.org/officeDocument/2006/relationships/image" Target="../media/image15.png"/><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41.png"/><Relationship Id="rId5" Type="http://schemas.openxmlformats.org/officeDocument/2006/relationships/image" Target="../media/image44.png"/><Relationship Id="rId6" Type="http://schemas.openxmlformats.org/officeDocument/2006/relationships/image" Target="../media/image40.png"/><Relationship Id="rId7" Type="http://schemas.openxmlformats.org/officeDocument/2006/relationships/image" Target="../media/image42.jpg"/><Relationship Id="rId8" Type="http://schemas.openxmlformats.org/officeDocument/2006/relationships/image" Target="../media/image46.png"/><Relationship Id="rId11" Type="http://schemas.openxmlformats.org/officeDocument/2006/relationships/image" Target="../media/image43.png"/><Relationship Id="rId10" Type="http://schemas.openxmlformats.org/officeDocument/2006/relationships/image" Target="../media/image48.png"/><Relationship Id="rId13" Type="http://schemas.openxmlformats.org/officeDocument/2006/relationships/image" Target="../media/image64.png"/><Relationship Id="rId12" Type="http://schemas.openxmlformats.org/officeDocument/2006/relationships/image" Target="../media/image45.png"/><Relationship Id="rId15" Type="http://schemas.openxmlformats.org/officeDocument/2006/relationships/image" Target="../media/image57.png"/><Relationship Id="rId14" Type="http://schemas.openxmlformats.org/officeDocument/2006/relationships/image" Target="../media/image50.png"/><Relationship Id="rId17" Type="http://schemas.openxmlformats.org/officeDocument/2006/relationships/image" Target="../media/image55.png"/><Relationship Id="rId16" Type="http://schemas.openxmlformats.org/officeDocument/2006/relationships/image" Target="../media/image54.png"/><Relationship Id="rId19" Type="http://schemas.openxmlformats.org/officeDocument/2006/relationships/image" Target="../media/image17.png"/><Relationship Id="rId18"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xml"/><Relationship Id="rId3" Type="http://schemas.openxmlformats.org/officeDocument/2006/relationships/image" Target="../media/image81.jpg"/><Relationship Id="rId4" Type="http://schemas.openxmlformats.org/officeDocument/2006/relationships/image" Target="../media/image63.png"/><Relationship Id="rId5" Type="http://schemas.openxmlformats.org/officeDocument/2006/relationships/image" Target="../media/image69.jpg"/><Relationship Id="rId6"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67.png"/><Relationship Id="rId4" Type="http://schemas.openxmlformats.org/officeDocument/2006/relationships/image" Target="../media/image60.png"/><Relationship Id="rId5" Type="http://schemas.openxmlformats.org/officeDocument/2006/relationships/image" Target="../media/image17.png"/><Relationship Id="rId6" Type="http://schemas.openxmlformats.org/officeDocument/2006/relationships/image" Target="../media/image74.png"/><Relationship Id="rId7" Type="http://schemas.openxmlformats.org/officeDocument/2006/relationships/image" Target="../media/image66.png"/><Relationship Id="rId8"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 Id="rId3" Type="http://schemas.openxmlformats.org/officeDocument/2006/relationships/image" Target="../media/image7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77.png"/><Relationship Id="rId4" Type="http://schemas.openxmlformats.org/officeDocument/2006/relationships/image" Target="../media/image70.png"/><Relationship Id="rId5" Type="http://schemas.openxmlformats.org/officeDocument/2006/relationships/image" Target="../media/image75.png"/><Relationship Id="rId6" Type="http://schemas.openxmlformats.org/officeDocument/2006/relationships/image" Target="../media/image73.png"/><Relationship Id="rId7" Type="http://schemas.openxmlformats.org/officeDocument/2006/relationships/image" Target="../media/image17.png"/><Relationship Id="rId8"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image" Target="../media/image82.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9.png"/><Relationship Id="rId6" Type="http://schemas.openxmlformats.org/officeDocument/2006/relationships/image" Target="../media/image24.png"/><Relationship Id="rId7" Type="http://schemas.openxmlformats.org/officeDocument/2006/relationships/image" Target="../media/image33.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xml"/><Relationship Id="rId3" Type="http://schemas.openxmlformats.org/officeDocument/2006/relationships/image" Target="../media/image28.jpg"/><Relationship Id="rId4" Type="http://schemas.openxmlformats.org/officeDocument/2006/relationships/image" Target="../media/image25.jpg"/><Relationship Id="rId9" Type="http://schemas.openxmlformats.org/officeDocument/2006/relationships/image" Target="../media/image30.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26.png"/><Relationship Id="rId11" Type="http://schemas.openxmlformats.org/officeDocument/2006/relationships/image" Target="../media/image37.png"/><Relationship Id="rId10" Type="http://schemas.openxmlformats.org/officeDocument/2006/relationships/image" Target="../media/image35.png"/><Relationship Id="rId13" Type="http://schemas.openxmlformats.org/officeDocument/2006/relationships/image" Target="../media/image38.png"/><Relationship Id="rId12" Type="http://schemas.openxmlformats.org/officeDocument/2006/relationships/image" Target="../media/image36.png"/><Relationship Id="rId15" Type="http://schemas.openxmlformats.org/officeDocument/2006/relationships/image" Target="../media/image49.png"/><Relationship Id="rId14" Type="http://schemas.openxmlformats.org/officeDocument/2006/relationships/image" Target="../media/image39.png"/><Relationship Id="rId17" Type="http://schemas.openxmlformats.org/officeDocument/2006/relationships/image" Target="../media/image52.png"/><Relationship Id="rId16"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37"/>
          <p:cNvSpPr/>
          <p:nvPr/>
        </p:nvSpPr>
        <p:spPr>
          <a:xfrm>
            <a:off x="4648578" y="1412386"/>
            <a:ext cx="2841256" cy="2841256"/>
          </a:xfrm>
          <a:prstGeom prst="blockArc">
            <a:avLst>
              <a:gd fmla="val 794951" name="adj1"/>
              <a:gd fmla="val 10121114" name="adj2"/>
              <a:gd fmla="val 2388" name="adj3"/>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27" name="Google Shape;427;p37"/>
          <p:cNvSpPr/>
          <p:nvPr/>
        </p:nvSpPr>
        <p:spPr>
          <a:xfrm>
            <a:off x="1" y="4107393"/>
            <a:ext cx="12192000" cy="1818164"/>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28" name="Google Shape;428;p37"/>
          <p:cNvSpPr txBox="1"/>
          <p:nvPr/>
        </p:nvSpPr>
        <p:spPr>
          <a:xfrm>
            <a:off x="1" y="4404100"/>
            <a:ext cx="12192000" cy="83099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0" i="0" lang="fr-FR" sz="4800" u="none" cap="none" strike="noStrike">
                <a:solidFill>
                  <a:srgbClr val="FFFFFF"/>
                </a:solidFill>
                <a:latin typeface="Corbel"/>
                <a:ea typeface="Corbel"/>
                <a:cs typeface="Corbel"/>
                <a:sym typeface="Corbel"/>
              </a:rPr>
              <a:t>Phase 4 : Plan d’action</a:t>
            </a:r>
            <a:endParaRPr/>
          </a:p>
        </p:txBody>
      </p:sp>
      <p:sp>
        <p:nvSpPr>
          <p:cNvPr id="429" name="Google Shape;429;p37"/>
          <p:cNvSpPr txBox="1"/>
          <p:nvPr/>
        </p:nvSpPr>
        <p:spPr>
          <a:xfrm>
            <a:off x="-1" y="5109148"/>
            <a:ext cx="12191853" cy="37965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FFFFF"/>
              </a:solidFill>
              <a:latin typeface="Corbel"/>
              <a:ea typeface="Corbel"/>
              <a:cs typeface="Corbel"/>
              <a:sym typeface="Corbel"/>
            </a:endParaRPr>
          </a:p>
        </p:txBody>
      </p:sp>
      <p:grpSp>
        <p:nvGrpSpPr>
          <p:cNvPr id="430" name="Google Shape;430;p37"/>
          <p:cNvGrpSpPr/>
          <p:nvPr/>
        </p:nvGrpSpPr>
        <p:grpSpPr>
          <a:xfrm>
            <a:off x="4960005" y="1723814"/>
            <a:ext cx="2218401" cy="2218401"/>
            <a:chOff x="4547049" y="1897856"/>
            <a:chExt cx="3071634" cy="3071634"/>
          </a:xfrm>
        </p:grpSpPr>
        <p:sp>
          <p:nvSpPr>
            <p:cNvPr id="431" name="Google Shape;431;p37"/>
            <p:cNvSpPr/>
            <p:nvPr/>
          </p:nvSpPr>
          <p:spPr>
            <a:xfrm>
              <a:off x="4547049" y="1897856"/>
              <a:ext cx="3071634" cy="3071634"/>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32" name="Google Shape;432;p37"/>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433" name="Google Shape;433;p37"/>
          <p:cNvSpPr/>
          <p:nvPr/>
        </p:nvSpPr>
        <p:spPr>
          <a:xfrm rot="-634690">
            <a:off x="4402904" y="2531493"/>
            <a:ext cx="489707" cy="585571"/>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434" name="Google Shape;434;p37"/>
          <p:cNvGrpSpPr/>
          <p:nvPr/>
        </p:nvGrpSpPr>
        <p:grpSpPr>
          <a:xfrm rot="1052635">
            <a:off x="7017236" y="2078906"/>
            <a:ext cx="1338434" cy="1227345"/>
            <a:chOff x="5655092" y="376887"/>
            <a:chExt cx="4490688" cy="4117968"/>
          </a:xfrm>
        </p:grpSpPr>
        <p:sp>
          <p:nvSpPr>
            <p:cNvPr id="435" name="Google Shape;435;p37"/>
            <p:cNvSpPr/>
            <p:nvPr/>
          </p:nvSpPr>
          <p:spPr>
            <a:xfrm>
              <a:off x="5655092" y="385052"/>
              <a:ext cx="4490688" cy="4109803"/>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36" name="Google Shape;436;p37"/>
            <p:cNvSpPr/>
            <p:nvPr/>
          </p:nvSpPr>
          <p:spPr>
            <a:xfrm>
              <a:off x="7600719" y="376887"/>
              <a:ext cx="2435227" cy="2185460"/>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37" name="Google Shape;437;p37"/>
            <p:cNvSpPr/>
            <p:nvPr/>
          </p:nvSpPr>
          <p:spPr>
            <a:xfrm>
              <a:off x="5750459" y="1472498"/>
              <a:ext cx="1612132"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38" name="Google Shape;438;p37"/>
          <p:cNvGrpSpPr/>
          <p:nvPr/>
        </p:nvGrpSpPr>
        <p:grpSpPr>
          <a:xfrm rot="1151421">
            <a:off x="6155444" y="1329364"/>
            <a:ext cx="811322" cy="566443"/>
            <a:chOff x="5679779" y="1344421"/>
            <a:chExt cx="994669" cy="694451"/>
          </a:xfrm>
        </p:grpSpPr>
        <p:sp>
          <p:nvSpPr>
            <p:cNvPr id="439" name="Google Shape;439;p37"/>
            <p:cNvSpPr/>
            <p:nvPr/>
          </p:nvSpPr>
          <p:spPr>
            <a:xfrm rot="739920">
              <a:off x="6440960" y="1354067"/>
              <a:ext cx="163273" cy="675158"/>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40" name="Google Shape;440;p37"/>
            <p:cNvSpPr/>
            <p:nvPr/>
          </p:nvSpPr>
          <p:spPr>
            <a:xfrm rot="186138">
              <a:off x="6177380" y="1465249"/>
              <a:ext cx="189750" cy="529535"/>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41" name="Google Shape;441;p37"/>
            <p:cNvSpPr/>
            <p:nvPr/>
          </p:nvSpPr>
          <p:spPr>
            <a:xfrm rot="-419470">
              <a:off x="5712813" y="1452010"/>
              <a:ext cx="216227" cy="556013"/>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42" name="Google Shape;442;p37"/>
            <p:cNvSpPr/>
            <p:nvPr/>
          </p:nvSpPr>
          <p:spPr>
            <a:xfrm>
              <a:off x="5975196" y="1441944"/>
              <a:ext cx="158861" cy="551600"/>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43" name="Google Shape;443;p37"/>
          <p:cNvGrpSpPr/>
          <p:nvPr/>
        </p:nvGrpSpPr>
        <p:grpSpPr>
          <a:xfrm rot="2779377">
            <a:off x="6882919" y="1481878"/>
            <a:ext cx="612565" cy="807484"/>
            <a:chOff x="5733204" y="4148522"/>
            <a:chExt cx="1306402" cy="1722100"/>
          </a:xfrm>
        </p:grpSpPr>
        <p:grpSp>
          <p:nvGrpSpPr>
            <p:cNvPr id="444" name="Google Shape;444;p37"/>
            <p:cNvGrpSpPr/>
            <p:nvPr/>
          </p:nvGrpSpPr>
          <p:grpSpPr>
            <a:xfrm>
              <a:off x="5733204" y="4148522"/>
              <a:ext cx="1306402" cy="1722100"/>
              <a:chOff x="2445111" y="599435"/>
              <a:chExt cx="5312311" cy="7002691"/>
            </a:xfrm>
          </p:grpSpPr>
          <p:sp>
            <p:nvSpPr>
              <p:cNvPr id="445" name="Google Shape;445;p37"/>
              <p:cNvSpPr/>
              <p:nvPr/>
            </p:nvSpPr>
            <p:spPr>
              <a:xfrm>
                <a:off x="2445111" y="599435"/>
                <a:ext cx="3497902" cy="6838182"/>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46" name="Google Shape;446;p37"/>
              <p:cNvSpPr/>
              <p:nvPr/>
            </p:nvSpPr>
            <p:spPr>
              <a:xfrm>
                <a:off x="2473235" y="4334670"/>
                <a:ext cx="1615901" cy="3158982"/>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47" name="Google Shape;447;p37"/>
              <p:cNvSpPr/>
              <p:nvPr/>
            </p:nvSpPr>
            <p:spPr>
              <a:xfrm>
                <a:off x="5693427" y="3567142"/>
                <a:ext cx="2063995" cy="403498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48" name="Google Shape;448;p37"/>
            <p:cNvGrpSpPr/>
            <p:nvPr/>
          </p:nvGrpSpPr>
          <p:grpSpPr>
            <a:xfrm>
              <a:off x="5960899" y="4970731"/>
              <a:ext cx="821311" cy="845919"/>
              <a:chOff x="954383" y="599435"/>
              <a:chExt cx="6803039" cy="7006874"/>
            </a:xfrm>
          </p:grpSpPr>
          <p:sp>
            <p:nvSpPr>
              <p:cNvPr id="449" name="Google Shape;449;p37"/>
              <p:cNvSpPr/>
              <p:nvPr/>
            </p:nvSpPr>
            <p:spPr>
              <a:xfrm>
                <a:off x="2445111" y="599435"/>
                <a:ext cx="3497902" cy="6838182"/>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0" name="Google Shape;450;p37"/>
              <p:cNvSpPr/>
              <p:nvPr/>
            </p:nvSpPr>
            <p:spPr>
              <a:xfrm>
                <a:off x="954383" y="4447323"/>
                <a:ext cx="1615901" cy="3158986"/>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1" name="Google Shape;451;p37"/>
              <p:cNvSpPr/>
              <p:nvPr/>
            </p:nvSpPr>
            <p:spPr>
              <a:xfrm>
                <a:off x="5693427" y="3567142"/>
                <a:ext cx="2063995" cy="403498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452" name="Google Shape;452;p37"/>
          <p:cNvGrpSpPr/>
          <p:nvPr/>
        </p:nvGrpSpPr>
        <p:grpSpPr>
          <a:xfrm rot="-3294498">
            <a:off x="4593929" y="2076986"/>
            <a:ext cx="889290" cy="318443"/>
            <a:chOff x="2751274" y="4274125"/>
            <a:chExt cx="1502839" cy="538144"/>
          </a:xfrm>
        </p:grpSpPr>
        <p:sp>
          <p:nvSpPr>
            <p:cNvPr id="453" name="Google Shape;453;p37"/>
            <p:cNvSpPr/>
            <p:nvPr/>
          </p:nvSpPr>
          <p:spPr>
            <a:xfrm>
              <a:off x="2751274" y="4567310"/>
              <a:ext cx="295404" cy="244959"/>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4" name="Google Shape;454;p37"/>
            <p:cNvSpPr/>
            <p:nvPr/>
          </p:nvSpPr>
          <p:spPr>
            <a:xfrm>
              <a:off x="3010694" y="4274125"/>
              <a:ext cx="592070" cy="490966"/>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5" name="Google Shape;455;p37"/>
            <p:cNvSpPr/>
            <p:nvPr/>
          </p:nvSpPr>
          <p:spPr>
            <a:xfrm>
              <a:off x="3593508" y="4427305"/>
              <a:ext cx="369266" cy="306207"/>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6" name="Google Shape;456;p37"/>
            <p:cNvSpPr/>
            <p:nvPr/>
          </p:nvSpPr>
          <p:spPr>
            <a:xfrm>
              <a:off x="3958709" y="4512144"/>
              <a:ext cx="295404" cy="244959"/>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57" name="Google Shape;457;p37"/>
          <p:cNvGrpSpPr/>
          <p:nvPr/>
        </p:nvGrpSpPr>
        <p:grpSpPr>
          <a:xfrm rot="-983725">
            <a:off x="5299953" y="1440426"/>
            <a:ext cx="822437" cy="417980"/>
            <a:chOff x="1786971" y="4942919"/>
            <a:chExt cx="2041538" cy="1037553"/>
          </a:xfrm>
        </p:grpSpPr>
        <p:sp>
          <p:nvSpPr>
            <p:cNvPr id="458" name="Google Shape;458;p37"/>
            <p:cNvSpPr/>
            <p:nvPr/>
          </p:nvSpPr>
          <p:spPr>
            <a:xfrm>
              <a:off x="1886713" y="4942919"/>
              <a:ext cx="1842053" cy="62168"/>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59" name="Google Shape;459;p37"/>
            <p:cNvSpPr/>
            <p:nvPr/>
          </p:nvSpPr>
          <p:spPr>
            <a:xfrm>
              <a:off x="1786971" y="5005087"/>
              <a:ext cx="2041538" cy="972483"/>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60" name="Google Shape;460;p37"/>
            <p:cNvSpPr/>
            <p:nvPr/>
          </p:nvSpPr>
          <p:spPr>
            <a:xfrm>
              <a:off x="1950379" y="5043805"/>
              <a:ext cx="1714722" cy="18775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461" name="Google Shape;461;p37"/>
            <p:cNvGrpSpPr/>
            <p:nvPr/>
          </p:nvGrpSpPr>
          <p:grpSpPr>
            <a:xfrm>
              <a:off x="2260924" y="5043805"/>
              <a:ext cx="1107473" cy="187751"/>
              <a:chOff x="7962899" y="2433000"/>
              <a:chExt cx="2294160" cy="371747"/>
            </a:xfrm>
          </p:grpSpPr>
          <p:grpSp>
            <p:nvGrpSpPr>
              <p:cNvPr id="462" name="Google Shape;462;p37"/>
              <p:cNvGrpSpPr/>
              <p:nvPr/>
            </p:nvGrpSpPr>
            <p:grpSpPr>
              <a:xfrm>
                <a:off x="7962899" y="2433000"/>
                <a:ext cx="344267" cy="371747"/>
                <a:chOff x="6383215" y="2833551"/>
                <a:chExt cx="240196" cy="371747"/>
              </a:xfrm>
            </p:grpSpPr>
            <p:sp>
              <p:nvSpPr>
                <p:cNvPr id="463" name="Google Shape;463;p37"/>
                <p:cNvSpPr/>
                <p:nvPr/>
              </p:nvSpPr>
              <p:spPr>
                <a:xfrm>
                  <a:off x="6427177" y="2833551"/>
                  <a:ext cx="152272" cy="10308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64" name="Google Shape;464;p37"/>
                <p:cNvSpPr/>
                <p:nvPr/>
              </p:nvSpPr>
              <p:spPr>
                <a:xfrm>
                  <a:off x="6383215" y="3030414"/>
                  <a:ext cx="240196" cy="174884"/>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65" name="Google Shape;465;p37"/>
                <p:cNvSpPr/>
                <p:nvPr/>
              </p:nvSpPr>
              <p:spPr>
                <a:xfrm>
                  <a:off x="6383215" y="2936632"/>
                  <a:ext cx="240196" cy="93782"/>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466" name="Google Shape;466;p37"/>
              <p:cNvGrpSpPr/>
              <p:nvPr/>
            </p:nvGrpSpPr>
            <p:grpSpPr>
              <a:xfrm>
                <a:off x="8933083" y="2433000"/>
                <a:ext cx="344267" cy="371747"/>
                <a:chOff x="6383215" y="2833551"/>
                <a:chExt cx="240196" cy="371747"/>
              </a:xfrm>
            </p:grpSpPr>
            <p:sp>
              <p:nvSpPr>
                <p:cNvPr id="467" name="Google Shape;467;p37"/>
                <p:cNvSpPr/>
                <p:nvPr/>
              </p:nvSpPr>
              <p:spPr>
                <a:xfrm>
                  <a:off x="6427177" y="2833551"/>
                  <a:ext cx="152272" cy="10308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68" name="Google Shape;468;p37"/>
                <p:cNvSpPr/>
                <p:nvPr/>
              </p:nvSpPr>
              <p:spPr>
                <a:xfrm>
                  <a:off x="6383215" y="3030414"/>
                  <a:ext cx="240196" cy="174884"/>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69" name="Google Shape;469;p37"/>
                <p:cNvSpPr/>
                <p:nvPr/>
              </p:nvSpPr>
              <p:spPr>
                <a:xfrm>
                  <a:off x="6383215" y="2936632"/>
                  <a:ext cx="240196" cy="93782"/>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470" name="Google Shape;470;p37"/>
              <p:cNvGrpSpPr/>
              <p:nvPr/>
            </p:nvGrpSpPr>
            <p:grpSpPr>
              <a:xfrm>
                <a:off x="9912792" y="2433000"/>
                <a:ext cx="344267" cy="371747"/>
                <a:chOff x="6383215" y="2833551"/>
                <a:chExt cx="240196" cy="371747"/>
              </a:xfrm>
            </p:grpSpPr>
            <p:sp>
              <p:nvSpPr>
                <p:cNvPr id="471" name="Google Shape;471;p37"/>
                <p:cNvSpPr/>
                <p:nvPr/>
              </p:nvSpPr>
              <p:spPr>
                <a:xfrm>
                  <a:off x="6427177" y="2833551"/>
                  <a:ext cx="152272" cy="10308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72" name="Google Shape;472;p37"/>
                <p:cNvSpPr/>
                <p:nvPr/>
              </p:nvSpPr>
              <p:spPr>
                <a:xfrm>
                  <a:off x="6383215" y="3030414"/>
                  <a:ext cx="240196" cy="174884"/>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73" name="Google Shape;473;p37"/>
                <p:cNvSpPr/>
                <p:nvPr/>
              </p:nvSpPr>
              <p:spPr>
                <a:xfrm>
                  <a:off x="6383215" y="2936632"/>
                  <a:ext cx="240196" cy="93782"/>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474" name="Google Shape;474;p37"/>
            <p:cNvSpPr/>
            <p:nvPr/>
          </p:nvSpPr>
          <p:spPr>
            <a:xfrm>
              <a:off x="1842501" y="5231555"/>
              <a:ext cx="527872" cy="746014"/>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75" name="Google Shape;475;p37"/>
            <p:cNvSpPr/>
            <p:nvPr/>
          </p:nvSpPr>
          <p:spPr>
            <a:xfrm>
              <a:off x="2313764" y="5231555"/>
              <a:ext cx="527872" cy="746014"/>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76" name="Google Shape;476;p37"/>
            <p:cNvSpPr/>
            <p:nvPr/>
          </p:nvSpPr>
          <p:spPr>
            <a:xfrm>
              <a:off x="2785027" y="5231555"/>
              <a:ext cx="527872" cy="746014"/>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77" name="Google Shape;477;p37"/>
            <p:cNvSpPr/>
            <p:nvPr/>
          </p:nvSpPr>
          <p:spPr>
            <a:xfrm>
              <a:off x="3256290" y="5231555"/>
              <a:ext cx="527872" cy="746014"/>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478" name="Google Shape;478;p37"/>
            <p:cNvGrpSpPr/>
            <p:nvPr/>
          </p:nvGrpSpPr>
          <p:grpSpPr>
            <a:xfrm>
              <a:off x="1962670" y="5271362"/>
              <a:ext cx="302363" cy="682663"/>
              <a:chOff x="7384246" y="2899703"/>
              <a:chExt cx="626352" cy="1351672"/>
            </a:xfrm>
          </p:grpSpPr>
          <p:sp>
            <p:nvSpPr>
              <p:cNvPr id="479" name="Google Shape;479;p37"/>
              <p:cNvSpPr/>
              <p:nvPr/>
            </p:nvSpPr>
            <p:spPr>
              <a:xfrm>
                <a:off x="7400629" y="2939722"/>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0" name="Google Shape;480;p37"/>
              <p:cNvSpPr/>
              <p:nvPr/>
            </p:nvSpPr>
            <p:spPr>
              <a:xfrm>
                <a:off x="747971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1" name="Google Shape;481;p37"/>
              <p:cNvSpPr/>
              <p:nvPr/>
            </p:nvSpPr>
            <p:spPr>
              <a:xfrm>
                <a:off x="7589172" y="3070274"/>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2" name="Google Shape;482;p37"/>
              <p:cNvSpPr/>
              <p:nvPr/>
            </p:nvSpPr>
            <p:spPr>
              <a:xfrm>
                <a:off x="7771871" y="336042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3" name="Google Shape;483;p37"/>
              <p:cNvSpPr/>
              <p:nvPr/>
            </p:nvSpPr>
            <p:spPr>
              <a:xfrm>
                <a:off x="790246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4" name="Google Shape;484;p37"/>
              <p:cNvSpPr/>
              <p:nvPr/>
            </p:nvSpPr>
            <p:spPr>
              <a:xfrm>
                <a:off x="7830766" y="37332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5" name="Google Shape;485;p37"/>
              <p:cNvSpPr/>
              <p:nvPr/>
            </p:nvSpPr>
            <p:spPr>
              <a:xfrm>
                <a:off x="7673413" y="357378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6" name="Google Shape;486;p37"/>
              <p:cNvSpPr/>
              <p:nvPr/>
            </p:nvSpPr>
            <p:spPr>
              <a:xfrm>
                <a:off x="7548206" y="375666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7" name="Google Shape;487;p37"/>
              <p:cNvSpPr/>
              <p:nvPr/>
            </p:nvSpPr>
            <p:spPr>
              <a:xfrm>
                <a:off x="7384246" y="3865978"/>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8" name="Google Shape;488;p37"/>
              <p:cNvSpPr/>
              <p:nvPr/>
            </p:nvSpPr>
            <p:spPr>
              <a:xfrm>
                <a:off x="7830765" y="2899703"/>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9" name="Google Shape;489;p37"/>
              <p:cNvSpPr/>
              <p:nvPr/>
            </p:nvSpPr>
            <p:spPr>
              <a:xfrm>
                <a:off x="7983166" y="38856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490" name="Google Shape;490;p37"/>
            <p:cNvGrpSpPr/>
            <p:nvPr/>
          </p:nvGrpSpPr>
          <p:grpSpPr>
            <a:xfrm>
              <a:off x="2430707" y="5271362"/>
              <a:ext cx="302363" cy="682663"/>
              <a:chOff x="7384246" y="2899703"/>
              <a:chExt cx="626352" cy="1351672"/>
            </a:xfrm>
          </p:grpSpPr>
          <p:sp>
            <p:nvSpPr>
              <p:cNvPr id="491" name="Google Shape;491;p37"/>
              <p:cNvSpPr/>
              <p:nvPr/>
            </p:nvSpPr>
            <p:spPr>
              <a:xfrm>
                <a:off x="7400629" y="2939722"/>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2" name="Google Shape;492;p37"/>
              <p:cNvSpPr/>
              <p:nvPr/>
            </p:nvSpPr>
            <p:spPr>
              <a:xfrm>
                <a:off x="747971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3" name="Google Shape;493;p37"/>
              <p:cNvSpPr/>
              <p:nvPr/>
            </p:nvSpPr>
            <p:spPr>
              <a:xfrm>
                <a:off x="7589172" y="3070274"/>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4" name="Google Shape;494;p37"/>
              <p:cNvSpPr/>
              <p:nvPr/>
            </p:nvSpPr>
            <p:spPr>
              <a:xfrm>
                <a:off x="7771871" y="336042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5" name="Google Shape;495;p37"/>
              <p:cNvSpPr/>
              <p:nvPr/>
            </p:nvSpPr>
            <p:spPr>
              <a:xfrm>
                <a:off x="790246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6" name="Google Shape;496;p37"/>
              <p:cNvSpPr/>
              <p:nvPr/>
            </p:nvSpPr>
            <p:spPr>
              <a:xfrm>
                <a:off x="7830766" y="37332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7" name="Google Shape;497;p37"/>
              <p:cNvSpPr/>
              <p:nvPr/>
            </p:nvSpPr>
            <p:spPr>
              <a:xfrm>
                <a:off x="7673413" y="357378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8" name="Google Shape;498;p37"/>
              <p:cNvSpPr/>
              <p:nvPr/>
            </p:nvSpPr>
            <p:spPr>
              <a:xfrm>
                <a:off x="7548206" y="375666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9" name="Google Shape;499;p37"/>
              <p:cNvSpPr/>
              <p:nvPr/>
            </p:nvSpPr>
            <p:spPr>
              <a:xfrm>
                <a:off x="7384246" y="3865978"/>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0" name="Google Shape;500;p37"/>
              <p:cNvSpPr/>
              <p:nvPr/>
            </p:nvSpPr>
            <p:spPr>
              <a:xfrm>
                <a:off x="7830765" y="2899703"/>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1" name="Google Shape;501;p37"/>
              <p:cNvSpPr/>
              <p:nvPr/>
            </p:nvSpPr>
            <p:spPr>
              <a:xfrm>
                <a:off x="7983166" y="38856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02" name="Google Shape;502;p37"/>
            <p:cNvGrpSpPr/>
            <p:nvPr/>
          </p:nvGrpSpPr>
          <p:grpSpPr>
            <a:xfrm>
              <a:off x="2898745" y="5271362"/>
              <a:ext cx="302363" cy="682663"/>
              <a:chOff x="7384246" y="2899703"/>
              <a:chExt cx="626352" cy="1351672"/>
            </a:xfrm>
          </p:grpSpPr>
          <p:sp>
            <p:nvSpPr>
              <p:cNvPr id="503" name="Google Shape;503;p37"/>
              <p:cNvSpPr/>
              <p:nvPr/>
            </p:nvSpPr>
            <p:spPr>
              <a:xfrm>
                <a:off x="7400629" y="2939722"/>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4" name="Google Shape;504;p37"/>
              <p:cNvSpPr/>
              <p:nvPr/>
            </p:nvSpPr>
            <p:spPr>
              <a:xfrm>
                <a:off x="747971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5" name="Google Shape;505;p37"/>
              <p:cNvSpPr/>
              <p:nvPr/>
            </p:nvSpPr>
            <p:spPr>
              <a:xfrm>
                <a:off x="7589172" y="3070274"/>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6" name="Google Shape;506;p37"/>
              <p:cNvSpPr/>
              <p:nvPr/>
            </p:nvSpPr>
            <p:spPr>
              <a:xfrm>
                <a:off x="7771871" y="336042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7" name="Google Shape;507;p37"/>
              <p:cNvSpPr/>
              <p:nvPr/>
            </p:nvSpPr>
            <p:spPr>
              <a:xfrm>
                <a:off x="790246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8" name="Google Shape;508;p37"/>
              <p:cNvSpPr/>
              <p:nvPr/>
            </p:nvSpPr>
            <p:spPr>
              <a:xfrm>
                <a:off x="7830766" y="37332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9" name="Google Shape;509;p37"/>
              <p:cNvSpPr/>
              <p:nvPr/>
            </p:nvSpPr>
            <p:spPr>
              <a:xfrm>
                <a:off x="7673413" y="357378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0" name="Google Shape;510;p37"/>
              <p:cNvSpPr/>
              <p:nvPr/>
            </p:nvSpPr>
            <p:spPr>
              <a:xfrm>
                <a:off x="7548206" y="375666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1" name="Google Shape;511;p37"/>
              <p:cNvSpPr/>
              <p:nvPr/>
            </p:nvSpPr>
            <p:spPr>
              <a:xfrm>
                <a:off x="7384246" y="3865978"/>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2" name="Google Shape;512;p37"/>
              <p:cNvSpPr/>
              <p:nvPr/>
            </p:nvSpPr>
            <p:spPr>
              <a:xfrm>
                <a:off x="7830765" y="2899703"/>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3" name="Google Shape;513;p37"/>
              <p:cNvSpPr/>
              <p:nvPr/>
            </p:nvSpPr>
            <p:spPr>
              <a:xfrm>
                <a:off x="7983166" y="38856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14" name="Google Shape;514;p37"/>
            <p:cNvGrpSpPr/>
            <p:nvPr/>
          </p:nvGrpSpPr>
          <p:grpSpPr>
            <a:xfrm>
              <a:off x="3366783" y="5271362"/>
              <a:ext cx="302363" cy="682663"/>
              <a:chOff x="7384246" y="2899703"/>
              <a:chExt cx="626352" cy="1351672"/>
            </a:xfrm>
          </p:grpSpPr>
          <p:sp>
            <p:nvSpPr>
              <p:cNvPr id="515" name="Google Shape;515;p37"/>
              <p:cNvSpPr/>
              <p:nvPr/>
            </p:nvSpPr>
            <p:spPr>
              <a:xfrm>
                <a:off x="7400629" y="2939722"/>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6" name="Google Shape;516;p37"/>
              <p:cNvSpPr/>
              <p:nvPr/>
            </p:nvSpPr>
            <p:spPr>
              <a:xfrm>
                <a:off x="747971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7" name="Google Shape;517;p37"/>
              <p:cNvSpPr/>
              <p:nvPr/>
            </p:nvSpPr>
            <p:spPr>
              <a:xfrm>
                <a:off x="7589172" y="3070274"/>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8" name="Google Shape;518;p37"/>
              <p:cNvSpPr/>
              <p:nvPr/>
            </p:nvSpPr>
            <p:spPr>
              <a:xfrm>
                <a:off x="7771871" y="336042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9" name="Google Shape;519;p37"/>
              <p:cNvSpPr/>
              <p:nvPr/>
            </p:nvSpPr>
            <p:spPr>
              <a:xfrm>
                <a:off x="790246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0" name="Google Shape;520;p37"/>
              <p:cNvSpPr/>
              <p:nvPr/>
            </p:nvSpPr>
            <p:spPr>
              <a:xfrm>
                <a:off x="7830766" y="37332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1" name="Google Shape;521;p37"/>
              <p:cNvSpPr/>
              <p:nvPr/>
            </p:nvSpPr>
            <p:spPr>
              <a:xfrm>
                <a:off x="7673413" y="357378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2" name="Google Shape;522;p37"/>
              <p:cNvSpPr/>
              <p:nvPr/>
            </p:nvSpPr>
            <p:spPr>
              <a:xfrm>
                <a:off x="7548206" y="375666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3" name="Google Shape;523;p37"/>
              <p:cNvSpPr/>
              <p:nvPr/>
            </p:nvSpPr>
            <p:spPr>
              <a:xfrm>
                <a:off x="7384246" y="3865978"/>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4" name="Google Shape;524;p37"/>
              <p:cNvSpPr/>
              <p:nvPr/>
            </p:nvSpPr>
            <p:spPr>
              <a:xfrm>
                <a:off x="7830765" y="2899703"/>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5" name="Google Shape;525;p37"/>
              <p:cNvSpPr/>
              <p:nvPr/>
            </p:nvSpPr>
            <p:spPr>
              <a:xfrm>
                <a:off x="7983166" y="38856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526" name="Google Shape;526;p37"/>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527" name="Google Shape;527;p37"/>
          <p:cNvGrpSpPr/>
          <p:nvPr/>
        </p:nvGrpSpPr>
        <p:grpSpPr>
          <a:xfrm>
            <a:off x="4658362" y="1417977"/>
            <a:ext cx="450484" cy="450484"/>
            <a:chOff x="4266660" y="45289"/>
            <a:chExt cx="768290" cy="768290"/>
          </a:xfrm>
        </p:grpSpPr>
        <p:sp>
          <p:nvSpPr>
            <p:cNvPr id="528" name="Google Shape;528;p37"/>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29" name="Google Shape;529;p37"/>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530" name="Google Shape;530;p37"/>
          <p:cNvPicPr preferRelativeResize="0"/>
          <p:nvPr/>
        </p:nvPicPr>
        <p:blipFill rotWithShape="1">
          <a:blip r:embed="rId4">
            <a:alphaModFix/>
          </a:blip>
          <a:srcRect b="0" l="0" r="0" t="0"/>
          <a:stretch/>
        </p:blipFill>
        <p:spPr>
          <a:xfrm>
            <a:off x="5306301" y="2429164"/>
            <a:ext cx="1613872" cy="840686"/>
          </a:xfrm>
          <a:prstGeom prst="rect">
            <a:avLst/>
          </a:prstGeom>
          <a:noFill/>
          <a:ln>
            <a:noFill/>
          </a:ln>
        </p:spPr>
      </p:pic>
      <p:pic>
        <p:nvPicPr>
          <p:cNvPr id="531" name="Google Shape;531;p37"/>
          <p:cNvPicPr preferRelativeResize="0"/>
          <p:nvPr/>
        </p:nvPicPr>
        <p:blipFill rotWithShape="1">
          <a:blip r:embed="rId5">
            <a:alphaModFix/>
          </a:blip>
          <a:srcRect b="0" l="0" r="0" t="0"/>
          <a:stretch/>
        </p:blipFill>
        <p:spPr>
          <a:xfrm>
            <a:off x="-14514" y="14888"/>
            <a:ext cx="2307771" cy="473777"/>
          </a:xfrm>
          <a:prstGeom prst="rect">
            <a:avLst/>
          </a:prstGeom>
          <a:noFill/>
          <a:ln>
            <a:noFill/>
          </a:ln>
        </p:spPr>
      </p:pic>
      <p:pic>
        <p:nvPicPr>
          <p:cNvPr id="532" name="Google Shape;532;p37"/>
          <p:cNvPicPr preferRelativeResize="0"/>
          <p:nvPr/>
        </p:nvPicPr>
        <p:blipFill rotWithShape="1">
          <a:blip r:embed="rId6">
            <a:alphaModFix/>
          </a:blip>
          <a:srcRect b="0" l="0" r="0" t="0"/>
          <a:stretch/>
        </p:blipFill>
        <p:spPr>
          <a:xfrm>
            <a:off x="2165557" y="4594954"/>
            <a:ext cx="907025" cy="8430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7"/>
          <p:cNvSpPr txBox="1"/>
          <p:nvPr/>
        </p:nvSpPr>
        <p:spPr>
          <a:xfrm>
            <a:off x="783445" y="985783"/>
            <a:ext cx="7889109" cy="9807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dk2"/>
                </a:solidFill>
                <a:latin typeface="Corbel"/>
                <a:ea typeface="Corbel"/>
                <a:cs typeface="Corbel"/>
                <a:sym typeface="Corbel"/>
              </a:rPr>
              <a:t>Deuxième niveau d’action</a:t>
            </a:r>
            <a:endParaRPr/>
          </a:p>
        </p:txBody>
      </p:sp>
      <p:sp>
        <p:nvSpPr>
          <p:cNvPr id="733" name="Google Shape;733;p17"/>
          <p:cNvSpPr txBox="1"/>
          <p:nvPr/>
        </p:nvSpPr>
        <p:spPr>
          <a:xfrm>
            <a:off x="956582" y="5479697"/>
            <a:ext cx="3346465" cy="402291"/>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Collectivement</a:t>
            </a:r>
            <a:endParaRPr/>
          </a:p>
        </p:txBody>
      </p:sp>
      <p:sp>
        <p:nvSpPr>
          <p:cNvPr id="734" name="Google Shape;734;p17"/>
          <p:cNvSpPr/>
          <p:nvPr/>
        </p:nvSpPr>
        <p:spPr>
          <a:xfrm>
            <a:off x="4728000" y="2843577"/>
            <a:ext cx="6096000" cy="1015663"/>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000"/>
              <a:buFont typeface="Arial"/>
              <a:buNone/>
            </a:pPr>
            <a:r>
              <a:rPr b="0" i="0" lang="fr-FR" sz="2000" u="none" cap="none" strike="noStrike">
                <a:solidFill>
                  <a:schemeClr val="dk1"/>
                </a:solidFill>
                <a:latin typeface="Corbel"/>
                <a:ea typeface="Corbel"/>
                <a:cs typeface="Corbel"/>
                <a:sym typeface="Corbel"/>
              </a:rPr>
              <a:t>Pour aller plus loin, vous pouvez prendre part à une </a:t>
            </a:r>
            <a:r>
              <a:rPr b="0" i="0" lang="fr-FR" sz="2000" u="none" cap="none" strike="noStrike">
                <a:solidFill>
                  <a:srgbClr val="C55A11"/>
                </a:solidFill>
                <a:latin typeface="Corbel"/>
                <a:ea typeface="Corbel"/>
                <a:cs typeface="Corbel"/>
                <a:sym typeface="Corbel"/>
              </a:rPr>
              <a:t>action collective </a:t>
            </a:r>
            <a:r>
              <a:rPr b="0" i="0" lang="fr-FR" sz="2000" u="none" cap="none" strike="noStrike">
                <a:solidFill>
                  <a:schemeClr val="dk1"/>
                </a:solidFill>
                <a:latin typeface="Corbel"/>
                <a:ea typeface="Corbel"/>
                <a:cs typeface="Corbel"/>
                <a:sym typeface="Corbel"/>
              </a:rPr>
              <a:t>organisée dans votre école ou dans votre communauté.</a:t>
            </a:r>
            <a:endParaRPr/>
          </a:p>
        </p:txBody>
      </p:sp>
      <p:pic>
        <p:nvPicPr>
          <p:cNvPr id="735" name="Google Shape;735;p17"/>
          <p:cNvPicPr preferRelativeResize="0"/>
          <p:nvPr/>
        </p:nvPicPr>
        <p:blipFill rotWithShape="1">
          <a:blip r:embed="rId3">
            <a:alphaModFix/>
          </a:blip>
          <a:srcRect b="0" l="0" r="0" t="0"/>
          <a:stretch/>
        </p:blipFill>
        <p:spPr>
          <a:xfrm>
            <a:off x="11007925" y="5566900"/>
            <a:ext cx="1190625" cy="1228725"/>
          </a:xfrm>
          <a:prstGeom prst="rect">
            <a:avLst/>
          </a:prstGeom>
          <a:noFill/>
          <a:ln>
            <a:noFill/>
          </a:ln>
        </p:spPr>
      </p:pic>
      <p:sp>
        <p:nvSpPr>
          <p:cNvPr id="736" name="Google Shape;736;p17"/>
          <p:cNvSpPr/>
          <p:nvPr/>
        </p:nvSpPr>
        <p:spPr>
          <a:xfrm>
            <a:off x="1015202" y="2143542"/>
            <a:ext cx="3247200" cy="3159000"/>
          </a:xfrm>
          <a:prstGeom prst="ellipse">
            <a:avLst/>
          </a:prstGeom>
          <a:solidFill>
            <a:srgbClr val="08516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737" name="Google Shape;737;p17"/>
          <p:cNvPicPr preferRelativeResize="0"/>
          <p:nvPr/>
        </p:nvPicPr>
        <p:blipFill>
          <a:blip r:embed="rId4">
            <a:alphaModFix/>
          </a:blip>
          <a:stretch>
            <a:fillRect/>
          </a:stretch>
        </p:blipFill>
        <p:spPr>
          <a:xfrm>
            <a:off x="1195750" y="2297074"/>
            <a:ext cx="2885850" cy="2852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6"/>
          <p:cNvSpPr/>
          <p:nvPr/>
        </p:nvSpPr>
        <p:spPr>
          <a:xfrm>
            <a:off x="553453" y="4322525"/>
            <a:ext cx="2469036" cy="64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fr-FR" sz="1800" u="none" cap="none" strike="noStrike">
                <a:solidFill>
                  <a:srgbClr val="085160"/>
                </a:solidFill>
                <a:latin typeface="Corbel"/>
                <a:ea typeface="Corbel"/>
                <a:cs typeface="Corbel"/>
                <a:sym typeface="Corbel"/>
              </a:rPr>
              <a:t>Évaluation carbone de l’école</a:t>
            </a:r>
            <a:endParaRPr/>
          </a:p>
        </p:txBody>
      </p:sp>
      <p:sp>
        <p:nvSpPr>
          <p:cNvPr id="743" name="Google Shape;743;p16"/>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latin typeface="Corbel"/>
                <a:ea typeface="Corbel"/>
                <a:cs typeface="Corbel"/>
                <a:sym typeface="Corbel"/>
              </a:rPr>
              <a:t>‹#›</a:t>
            </a:fld>
            <a:endParaRPr>
              <a:latin typeface="Corbel"/>
              <a:ea typeface="Corbel"/>
              <a:cs typeface="Corbel"/>
              <a:sym typeface="Corbel"/>
            </a:endParaRPr>
          </a:p>
        </p:txBody>
      </p:sp>
      <p:sp>
        <p:nvSpPr>
          <p:cNvPr id="744" name="Google Shape;744;p16"/>
          <p:cNvSpPr txBox="1"/>
          <p:nvPr/>
        </p:nvSpPr>
        <p:spPr>
          <a:xfrm>
            <a:off x="752030" y="793545"/>
            <a:ext cx="9776100" cy="86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dk2"/>
                </a:solidFill>
                <a:latin typeface="Corbel"/>
                <a:ea typeface="Corbel"/>
                <a:cs typeface="Corbel"/>
                <a:sym typeface="Corbel"/>
              </a:rPr>
              <a:t>Que pouvons-nous faire ensemble ?</a:t>
            </a:r>
            <a:endParaRPr/>
          </a:p>
        </p:txBody>
      </p:sp>
      <p:sp>
        <p:nvSpPr>
          <p:cNvPr id="745" name="Google Shape;745;p16"/>
          <p:cNvSpPr/>
          <p:nvPr/>
        </p:nvSpPr>
        <p:spPr>
          <a:xfrm>
            <a:off x="1347251" y="1407450"/>
            <a:ext cx="2979600" cy="819000"/>
          </a:xfrm>
          <a:prstGeom prst="rect">
            <a:avLst/>
          </a:prstGeom>
          <a:solidFill>
            <a:srgbClr val="C55A1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800"/>
              <a:buFont typeface="Arial"/>
              <a:buNone/>
            </a:pPr>
            <a:r>
              <a:rPr b="1" i="0" lang="fr-FR" sz="2400" u="none" cap="none" strike="noStrike">
                <a:solidFill>
                  <a:srgbClr val="FFFFFF"/>
                </a:solidFill>
                <a:latin typeface="Corbel"/>
                <a:ea typeface="Corbel"/>
                <a:cs typeface="Corbel"/>
                <a:sym typeface="Corbel"/>
              </a:rPr>
              <a:t>Dans mon lycée ou mon collège</a:t>
            </a:r>
            <a:endParaRPr/>
          </a:p>
        </p:txBody>
      </p:sp>
      <p:sp>
        <p:nvSpPr>
          <p:cNvPr id="746" name="Google Shape;746;p16"/>
          <p:cNvSpPr/>
          <p:nvPr/>
        </p:nvSpPr>
        <p:spPr>
          <a:xfrm>
            <a:off x="7325100" y="1482009"/>
            <a:ext cx="31680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rgbClr val="085160"/>
                </a:solidFill>
                <a:latin typeface="Corbel"/>
                <a:ea typeface="Corbel"/>
                <a:cs typeface="Corbel"/>
                <a:sym typeface="Corbel"/>
              </a:rPr>
              <a:t>   Groupes de sensibilisation</a:t>
            </a:r>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85160"/>
              </a:solidFill>
              <a:latin typeface="Corbel"/>
              <a:ea typeface="Corbel"/>
              <a:cs typeface="Corbel"/>
              <a:sym typeface="Corbel"/>
            </a:endParaRPr>
          </a:p>
        </p:txBody>
      </p:sp>
      <p:pic>
        <p:nvPicPr>
          <p:cNvPr descr="Little Citizens For Climate" id="747" name="Google Shape;747;p16"/>
          <p:cNvPicPr preferRelativeResize="0"/>
          <p:nvPr/>
        </p:nvPicPr>
        <p:blipFill rotWithShape="1">
          <a:blip r:embed="rId3">
            <a:alphaModFix/>
          </a:blip>
          <a:srcRect b="0" l="0" r="0" t="0"/>
          <a:stretch/>
        </p:blipFill>
        <p:spPr>
          <a:xfrm>
            <a:off x="10199605" y="1306821"/>
            <a:ext cx="870474" cy="870474"/>
          </a:xfrm>
          <a:prstGeom prst="rect">
            <a:avLst/>
          </a:prstGeom>
          <a:noFill/>
          <a:ln>
            <a:noFill/>
          </a:ln>
        </p:spPr>
      </p:pic>
      <p:sp>
        <p:nvSpPr>
          <p:cNvPr id="748" name="Google Shape;748;p16"/>
          <p:cNvSpPr/>
          <p:nvPr/>
        </p:nvSpPr>
        <p:spPr>
          <a:xfrm>
            <a:off x="835336" y="2412585"/>
            <a:ext cx="1800000" cy="3902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fr-FR" sz="1800">
                <a:solidFill>
                  <a:srgbClr val="085160"/>
                </a:solidFill>
                <a:latin typeface="Corbel"/>
                <a:ea typeface="Corbel"/>
                <a:cs typeface="Corbel"/>
                <a:sym typeface="Corbel"/>
              </a:rPr>
              <a:t>Sensibiliser</a:t>
            </a:r>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85160"/>
              </a:solidFill>
              <a:latin typeface="Corbel"/>
              <a:ea typeface="Corbel"/>
              <a:cs typeface="Corbel"/>
              <a:sym typeface="Corbel"/>
            </a:endParaRPr>
          </a:p>
        </p:txBody>
      </p:sp>
      <p:pic>
        <p:nvPicPr>
          <p:cNvPr descr="Résultat de recherche d'images pour &quot;citoyens pour le climat&quot;" id="749" name="Google Shape;749;p16"/>
          <p:cNvPicPr preferRelativeResize="0"/>
          <p:nvPr/>
        </p:nvPicPr>
        <p:blipFill rotWithShape="1">
          <a:blip r:embed="rId4">
            <a:alphaModFix/>
          </a:blip>
          <a:srcRect b="0" l="0" r="0" t="0"/>
          <a:stretch/>
        </p:blipFill>
        <p:spPr>
          <a:xfrm>
            <a:off x="8765776" y="2655701"/>
            <a:ext cx="1011875" cy="1011875"/>
          </a:xfrm>
          <a:prstGeom prst="rect">
            <a:avLst/>
          </a:prstGeom>
          <a:noFill/>
          <a:ln>
            <a:noFill/>
          </a:ln>
        </p:spPr>
      </p:pic>
      <p:pic>
        <p:nvPicPr>
          <p:cNvPr descr="Résultat de recherche d'images pour &quot;warn association logo&quot;" id="750" name="Google Shape;750;p16"/>
          <p:cNvPicPr preferRelativeResize="0"/>
          <p:nvPr/>
        </p:nvPicPr>
        <p:blipFill rotWithShape="1">
          <a:blip r:embed="rId5">
            <a:alphaModFix/>
          </a:blip>
          <a:srcRect b="0" l="0" r="0" t="0"/>
          <a:stretch/>
        </p:blipFill>
        <p:spPr>
          <a:xfrm>
            <a:off x="10033990" y="2483163"/>
            <a:ext cx="569928" cy="746436"/>
          </a:xfrm>
          <a:prstGeom prst="rect">
            <a:avLst/>
          </a:prstGeom>
          <a:noFill/>
          <a:ln>
            <a:noFill/>
          </a:ln>
        </p:spPr>
      </p:pic>
      <p:sp>
        <p:nvSpPr>
          <p:cNvPr id="751" name="Google Shape;751;p16"/>
          <p:cNvSpPr/>
          <p:nvPr/>
        </p:nvSpPr>
        <p:spPr>
          <a:xfrm rot="7909194">
            <a:off x="4683864" y="2010852"/>
            <a:ext cx="82720" cy="1108225"/>
          </a:xfrm>
          <a:prstGeom prst="triangle">
            <a:avLst>
              <a:gd fmla="val 50000" name="adj"/>
            </a:avLst>
          </a:prstGeom>
          <a:solidFill>
            <a:srgbClr val="C55A1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800"/>
              <a:buFont typeface="Arial"/>
              <a:buNone/>
            </a:pPr>
            <a:r>
              <a:t/>
            </a:r>
            <a:endParaRPr b="1" i="0" sz="2800" u="none" cap="none" strike="noStrike">
              <a:solidFill>
                <a:srgbClr val="FFFFFF"/>
              </a:solidFill>
              <a:latin typeface="Corbel"/>
              <a:ea typeface="Corbel"/>
              <a:cs typeface="Corbel"/>
              <a:sym typeface="Corbel"/>
            </a:endParaRPr>
          </a:p>
        </p:txBody>
      </p:sp>
      <p:sp>
        <p:nvSpPr>
          <p:cNvPr id="752" name="Google Shape;752;p16"/>
          <p:cNvSpPr/>
          <p:nvPr/>
        </p:nvSpPr>
        <p:spPr>
          <a:xfrm rot="-8338552">
            <a:off x="6714893" y="864974"/>
            <a:ext cx="149914" cy="2116551"/>
          </a:xfrm>
          <a:prstGeom prst="triangle">
            <a:avLst>
              <a:gd fmla="val 50000" name="adj"/>
            </a:avLst>
          </a:prstGeom>
          <a:solidFill>
            <a:srgbClr val="C55A1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800"/>
              <a:buFont typeface="Arial"/>
              <a:buNone/>
            </a:pPr>
            <a:r>
              <a:t/>
            </a:r>
            <a:endParaRPr b="1" i="0" sz="2800" u="none" cap="none" strike="noStrike">
              <a:solidFill>
                <a:srgbClr val="FFFFFF"/>
              </a:solidFill>
              <a:latin typeface="Corbel"/>
              <a:ea typeface="Corbel"/>
              <a:cs typeface="Corbel"/>
              <a:sym typeface="Corbel"/>
            </a:endParaRPr>
          </a:p>
        </p:txBody>
      </p:sp>
      <p:sp>
        <p:nvSpPr>
          <p:cNvPr id="753" name="Google Shape;753;p16"/>
          <p:cNvSpPr/>
          <p:nvPr/>
        </p:nvSpPr>
        <p:spPr>
          <a:xfrm>
            <a:off x="1508774" y="3395455"/>
            <a:ext cx="2818077" cy="41045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fr-FR" sz="1800">
                <a:solidFill>
                  <a:srgbClr val="085160"/>
                </a:solidFill>
                <a:latin typeface="Corbel"/>
                <a:ea typeface="Corbel"/>
                <a:cs typeface="Corbel"/>
                <a:sym typeface="Corbel"/>
              </a:rPr>
              <a:t>Eco-délégués</a:t>
            </a:r>
            <a:endParaRPr/>
          </a:p>
        </p:txBody>
      </p:sp>
      <p:pic>
        <p:nvPicPr>
          <p:cNvPr descr="Résultat de recherche d'images pour &quot;mégaphone png&quot;" id="754" name="Google Shape;754;p16"/>
          <p:cNvPicPr preferRelativeResize="0"/>
          <p:nvPr/>
        </p:nvPicPr>
        <p:blipFill rotWithShape="1">
          <a:blip r:embed="rId6">
            <a:alphaModFix/>
          </a:blip>
          <a:srcRect b="0" l="0" r="0" t="0"/>
          <a:stretch/>
        </p:blipFill>
        <p:spPr>
          <a:xfrm>
            <a:off x="2511809" y="2358502"/>
            <a:ext cx="733134" cy="784401"/>
          </a:xfrm>
          <a:prstGeom prst="rect">
            <a:avLst/>
          </a:prstGeom>
          <a:noFill/>
          <a:ln>
            <a:noFill/>
          </a:ln>
        </p:spPr>
      </p:pic>
      <p:pic>
        <p:nvPicPr>
          <p:cNvPr descr="Résultat de recherche d'images pour &quot;élection icone png&quot;" id="755" name="Google Shape;755;p16"/>
          <p:cNvPicPr preferRelativeResize="0"/>
          <p:nvPr/>
        </p:nvPicPr>
        <p:blipFill rotWithShape="1">
          <a:blip r:embed="rId7">
            <a:alphaModFix/>
          </a:blip>
          <a:srcRect b="0" l="0" r="0" t="0"/>
          <a:stretch/>
        </p:blipFill>
        <p:spPr>
          <a:xfrm>
            <a:off x="840000" y="3298598"/>
            <a:ext cx="668774" cy="764671"/>
          </a:xfrm>
          <a:prstGeom prst="ellipse">
            <a:avLst/>
          </a:prstGeom>
          <a:noFill/>
          <a:ln>
            <a:noFill/>
          </a:ln>
        </p:spPr>
      </p:pic>
      <p:pic>
        <p:nvPicPr>
          <p:cNvPr descr="Résultat de recherche d'images pour &quot;icon calcul&quot;" id="756" name="Google Shape;756;p16"/>
          <p:cNvPicPr preferRelativeResize="0"/>
          <p:nvPr/>
        </p:nvPicPr>
        <p:blipFill rotWithShape="1">
          <a:blip r:embed="rId8">
            <a:alphaModFix/>
          </a:blip>
          <a:srcRect b="0" l="0" r="0" t="0"/>
          <a:stretch/>
        </p:blipFill>
        <p:spPr>
          <a:xfrm>
            <a:off x="3022620" y="4369720"/>
            <a:ext cx="502883" cy="553461"/>
          </a:xfrm>
          <a:prstGeom prst="rect">
            <a:avLst/>
          </a:prstGeom>
          <a:noFill/>
          <a:ln>
            <a:noFill/>
          </a:ln>
        </p:spPr>
      </p:pic>
      <p:sp>
        <p:nvSpPr>
          <p:cNvPr id="757" name="Google Shape;757;p16"/>
          <p:cNvSpPr/>
          <p:nvPr/>
        </p:nvSpPr>
        <p:spPr>
          <a:xfrm>
            <a:off x="2118809" y="5229769"/>
            <a:ext cx="2818077" cy="3504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fr-FR" sz="1800" u="none" cap="none" strike="noStrike">
                <a:solidFill>
                  <a:srgbClr val="085160"/>
                </a:solidFill>
                <a:latin typeface="Corbel"/>
                <a:ea typeface="Corbel"/>
                <a:cs typeface="Corbel"/>
                <a:sym typeface="Corbel"/>
              </a:rPr>
              <a:t>Con</a:t>
            </a:r>
            <a:r>
              <a:rPr lang="fr-FR" sz="1800">
                <a:solidFill>
                  <a:srgbClr val="085160"/>
                </a:solidFill>
                <a:latin typeface="Corbel"/>
                <a:ea typeface="Corbel"/>
                <a:cs typeface="Corbel"/>
                <a:sym typeface="Corbel"/>
              </a:rPr>
              <a:t>cours</a:t>
            </a:r>
            <a:r>
              <a:rPr b="0" i="0" lang="fr-FR" sz="1800" u="none" cap="none" strike="noStrike">
                <a:solidFill>
                  <a:srgbClr val="085160"/>
                </a:solidFill>
                <a:latin typeface="Corbel"/>
                <a:ea typeface="Corbel"/>
                <a:cs typeface="Corbel"/>
                <a:sym typeface="Corbel"/>
              </a:rPr>
              <a:t>, récompenses</a:t>
            </a:r>
            <a:endParaRPr/>
          </a:p>
        </p:txBody>
      </p:sp>
      <p:sp>
        <p:nvSpPr>
          <p:cNvPr id="758" name="Google Shape;758;p16"/>
          <p:cNvSpPr/>
          <p:nvPr/>
        </p:nvSpPr>
        <p:spPr>
          <a:xfrm>
            <a:off x="6493809" y="555337"/>
            <a:ext cx="3164700" cy="751500"/>
          </a:xfrm>
          <a:prstGeom prst="rect">
            <a:avLst/>
          </a:prstGeom>
          <a:solidFill>
            <a:srgbClr val="C55A11"/>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800"/>
              <a:buFont typeface="Arial"/>
              <a:buNone/>
            </a:pPr>
            <a:r>
              <a:rPr b="1" i="0" lang="fr-FR" sz="2400" u="none" cap="none" strike="noStrike">
                <a:solidFill>
                  <a:srgbClr val="FFFFFF"/>
                </a:solidFill>
                <a:latin typeface="Corbel"/>
                <a:ea typeface="Corbel"/>
                <a:cs typeface="Corbel"/>
                <a:sym typeface="Corbel"/>
              </a:rPr>
              <a:t>Après le lycée / collège</a:t>
            </a:r>
            <a:endParaRPr/>
          </a:p>
        </p:txBody>
      </p:sp>
      <p:pic>
        <p:nvPicPr>
          <p:cNvPr id="759" name="Google Shape;759;p16"/>
          <p:cNvPicPr preferRelativeResize="0"/>
          <p:nvPr/>
        </p:nvPicPr>
        <p:blipFill rotWithShape="1">
          <a:blip r:embed="rId9">
            <a:alphaModFix/>
          </a:blip>
          <a:srcRect b="0" l="0" r="0" t="0"/>
          <a:stretch/>
        </p:blipFill>
        <p:spPr>
          <a:xfrm>
            <a:off x="7697797" y="2520643"/>
            <a:ext cx="569926" cy="671475"/>
          </a:xfrm>
          <a:prstGeom prst="rect">
            <a:avLst/>
          </a:prstGeom>
          <a:noFill/>
          <a:ln>
            <a:noFill/>
          </a:ln>
        </p:spPr>
      </p:pic>
      <p:pic>
        <p:nvPicPr>
          <p:cNvPr id="760" name="Google Shape;760;p16"/>
          <p:cNvPicPr preferRelativeResize="0"/>
          <p:nvPr/>
        </p:nvPicPr>
        <p:blipFill rotWithShape="1">
          <a:blip r:embed="rId10">
            <a:alphaModFix/>
          </a:blip>
          <a:srcRect b="0" l="0" r="0" t="0"/>
          <a:stretch/>
        </p:blipFill>
        <p:spPr>
          <a:xfrm>
            <a:off x="6815113" y="2666405"/>
            <a:ext cx="569925" cy="379950"/>
          </a:xfrm>
          <a:prstGeom prst="rect">
            <a:avLst/>
          </a:prstGeom>
          <a:noFill/>
          <a:ln>
            <a:noFill/>
          </a:ln>
        </p:spPr>
      </p:pic>
      <p:pic>
        <p:nvPicPr>
          <p:cNvPr id="761" name="Google Shape;761;p16"/>
          <p:cNvPicPr preferRelativeResize="0"/>
          <p:nvPr/>
        </p:nvPicPr>
        <p:blipFill rotWithShape="1">
          <a:blip r:embed="rId11">
            <a:alphaModFix/>
          </a:blip>
          <a:srcRect b="0" l="0" r="0" t="0"/>
          <a:stretch/>
        </p:blipFill>
        <p:spPr>
          <a:xfrm>
            <a:off x="7540454" y="5455900"/>
            <a:ext cx="668774" cy="446071"/>
          </a:xfrm>
          <a:prstGeom prst="rect">
            <a:avLst/>
          </a:prstGeom>
          <a:noFill/>
          <a:ln>
            <a:noFill/>
          </a:ln>
        </p:spPr>
      </p:pic>
      <p:pic>
        <p:nvPicPr>
          <p:cNvPr id="762" name="Google Shape;762;p16"/>
          <p:cNvPicPr preferRelativeResize="0"/>
          <p:nvPr/>
        </p:nvPicPr>
        <p:blipFill rotWithShape="1">
          <a:blip r:embed="rId12">
            <a:alphaModFix/>
          </a:blip>
          <a:srcRect b="0" l="0" r="0" t="0"/>
          <a:stretch/>
        </p:blipFill>
        <p:spPr>
          <a:xfrm>
            <a:off x="10493104" y="5097564"/>
            <a:ext cx="1183722" cy="505425"/>
          </a:xfrm>
          <a:prstGeom prst="rect">
            <a:avLst/>
          </a:prstGeom>
          <a:noFill/>
          <a:ln>
            <a:noFill/>
          </a:ln>
        </p:spPr>
      </p:pic>
      <p:pic>
        <p:nvPicPr>
          <p:cNvPr id="763" name="Google Shape;763;p16"/>
          <p:cNvPicPr preferRelativeResize="0"/>
          <p:nvPr/>
        </p:nvPicPr>
        <p:blipFill rotWithShape="1">
          <a:blip r:embed="rId13">
            <a:alphaModFix/>
          </a:blip>
          <a:srcRect b="0" l="0" r="0" t="0"/>
          <a:stretch/>
        </p:blipFill>
        <p:spPr>
          <a:xfrm>
            <a:off x="8564588" y="5276737"/>
            <a:ext cx="1414250" cy="505425"/>
          </a:xfrm>
          <a:prstGeom prst="rect">
            <a:avLst/>
          </a:prstGeom>
          <a:noFill/>
          <a:ln>
            <a:noFill/>
          </a:ln>
        </p:spPr>
      </p:pic>
      <p:pic>
        <p:nvPicPr>
          <p:cNvPr id="764" name="Google Shape;764;p16"/>
          <p:cNvPicPr preferRelativeResize="0"/>
          <p:nvPr/>
        </p:nvPicPr>
        <p:blipFill rotWithShape="1">
          <a:blip r:embed="rId14">
            <a:alphaModFix/>
          </a:blip>
          <a:srcRect b="0" l="0" r="0" t="0"/>
          <a:stretch/>
        </p:blipFill>
        <p:spPr>
          <a:xfrm>
            <a:off x="8649363" y="6167474"/>
            <a:ext cx="1696875" cy="429875"/>
          </a:xfrm>
          <a:prstGeom prst="rect">
            <a:avLst/>
          </a:prstGeom>
          <a:noFill/>
          <a:ln>
            <a:noFill/>
          </a:ln>
        </p:spPr>
      </p:pic>
      <p:pic>
        <p:nvPicPr>
          <p:cNvPr id="765" name="Google Shape;765;p16"/>
          <p:cNvPicPr preferRelativeResize="0"/>
          <p:nvPr/>
        </p:nvPicPr>
        <p:blipFill rotWithShape="1">
          <a:blip r:embed="rId15">
            <a:alphaModFix/>
          </a:blip>
          <a:srcRect b="0" l="0" r="0" t="0"/>
          <a:stretch/>
        </p:blipFill>
        <p:spPr>
          <a:xfrm>
            <a:off x="10493100" y="5701025"/>
            <a:ext cx="1011875" cy="1011875"/>
          </a:xfrm>
          <a:prstGeom prst="rect">
            <a:avLst/>
          </a:prstGeom>
          <a:noFill/>
          <a:ln>
            <a:noFill/>
          </a:ln>
        </p:spPr>
      </p:pic>
      <p:pic>
        <p:nvPicPr>
          <p:cNvPr id="766" name="Google Shape;766;p16"/>
          <p:cNvPicPr preferRelativeResize="0"/>
          <p:nvPr/>
        </p:nvPicPr>
        <p:blipFill rotWithShape="1">
          <a:blip r:embed="rId16">
            <a:alphaModFix/>
          </a:blip>
          <a:srcRect b="0" l="0" r="0" t="0"/>
          <a:stretch/>
        </p:blipFill>
        <p:spPr>
          <a:xfrm>
            <a:off x="8529825" y="3811175"/>
            <a:ext cx="1011875" cy="915124"/>
          </a:xfrm>
          <a:prstGeom prst="rect">
            <a:avLst/>
          </a:prstGeom>
          <a:noFill/>
          <a:ln>
            <a:noFill/>
          </a:ln>
        </p:spPr>
      </p:pic>
      <p:pic>
        <p:nvPicPr>
          <p:cNvPr id="767" name="Google Shape;767;p16"/>
          <p:cNvPicPr preferRelativeResize="0"/>
          <p:nvPr/>
        </p:nvPicPr>
        <p:blipFill rotWithShape="1">
          <a:blip r:embed="rId17">
            <a:alphaModFix/>
          </a:blip>
          <a:srcRect b="0" l="0" r="0" t="0"/>
          <a:stretch/>
        </p:blipFill>
        <p:spPr>
          <a:xfrm>
            <a:off x="11070075" y="4085809"/>
            <a:ext cx="1011875" cy="670656"/>
          </a:xfrm>
          <a:prstGeom prst="rect">
            <a:avLst/>
          </a:prstGeom>
          <a:noFill/>
          <a:ln>
            <a:noFill/>
          </a:ln>
        </p:spPr>
      </p:pic>
      <p:pic>
        <p:nvPicPr>
          <p:cNvPr id="768" name="Google Shape;768;p16"/>
          <p:cNvPicPr preferRelativeResize="0"/>
          <p:nvPr/>
        </p:nvPicPr>
        <p:blipFill rotWithShape="1">
          <a:blip r:embed="rId18">
            <a:alphaModFix/>
          </a:blip>
          <a:srcRect b="0" l="0" r="0" t="0"/>
          <a:stretch/>
        </p:blipFill>
        <p:spPr>
          <a:xfrm>
            <a:off x="7703100" y="4078325"/>
            <a:ext cx="569925" cy="380824"/>
          </a:xfrm>
          <a:prstGeom prst="rect">
            <a:avLst/>
          </a:prstGeom>
          <a:noFill/>
          <a:ln>
            <a:noFill/>
          </a:ln>
        </p:spPr>
      </p:pic>
      <p:pic>
        <p:nvPicPr>
          <p:cNvPr id="769" name="Google Shape;769;p16"/>
          <p:cNvPicPr preferRelativeResize="0"/>
          <p:nvPr/>
        </p:nvPicPr>
        <p:blipFill rotWithShape="1">
          <a:blip r:embed="rId19">
            <a:alphaModFix/>
          </a:blip>
          <a:srcRect b="0" l="0" r="0" t="0"/>
          <a:stretch/>
        </p:blipFill>
        <p:spPr>
          <a:xfrm>
            <a:off x="63225" y="5592600"/>
            <a:ext cx="1190625" cy="1228725"/>
          </a:xfrm>
          <a:prstGeom prst="rect">
            <a:avLst/>
          </a:prstGeom>
          <a:noFill/>
          <a:ln>
            <a:noFill/>
          </a:ln>
        </p:spPr>
      </p:pic>
      <p:pic>
        <p:nvPicPr>
          <p:cNvPr id="770" name="Google Shape;770;p16"/>
          <p:cNvPicPr preferRelativeResize="0"/>
          <p:nvPr/>
        </p:nvPicPr>
        <p:blipFill rotWithShape="1">
          <a:blip r:embed="rId20">
            <a:alphaModFix/>
          </a:blip>
          <a:srcRect b="0" l="0" r="0" t="0"/>
          <a:stretch/>
        </p:blipFill>
        <p:spPr>
          <a:xfrm>
            <a:off x="9634225" y="3883187"/>
            <a:ext cx="1501200" cy="313901"/>
          </a:xfrm>
          <a:prstGeom prst="rect">
            <a:avLst/>
          </a:prstGeom>
          <a:noFill/>
          <a:ln>
            <a:noFill/>
          </a:ln>
        </p:spPr>
      </p:pic>
      <p:pic>
        <p:nvPicPr>
          <p:cNvPr id="771" name="Google Shape;771;p16"/>
          <p:cNvPicPr preferRelativeResize="0"/>
          <p:nvPr/>
        </p:nvPicPr>
        <p:blipFill rotWithShape="1">
          <a:blip r:embed="rId21">
            <a:alphaModFix/>
          </a:blip>
          <a:srcRect b="0" l="0" r="0" t="0"/>
          <a:stretch/>
        </p:blipFill>
        <p:spPr>
          <a:xfrm>
            <a:off x="8519250" y="2274072"/>
            <a:ext cx="717301" cy="569848"/>
          </a:xfrm>
          <a:prstGeom prst="rect">
            <a:avLst/>
          </a:prstGeom>
          <a:noFill/>
          <a:ln>
            <a:noFill/>
          </a:ln>
        </p:spPr>
      </p:pic>
      <p:pic>
        <p:nvPicPr>
          <p:cNvPr id="772" name="Google Shape;772;p16"/>
          <p:cNvPicPr preferRelativeResize="0"/>
          <p:nvPr/>
        </p:nvPicPr>
        <p:blipFill rotWithShape="1">
          <a:blip r:embed="rId22">
            <a:alphaModFix/>
          </a:blip>
          <a:srcRect b="0" l="0" r="0" t="0"/>
          <a:stretch/>
        </p:blipFill>
        <p:spPr>
          <a:xfrm>
            <a:off x="11002977" y="2322250"/>
            <a:ext cx="935031" cy="819000"/>
          </a:xfrm>
          <a:prstGeom prst="rect">
            <a:avLst/>
          </a:prstGeom>
          <a:noFill/>
          <a:ln>
            <a:noFill/>
          </a:ln>
        </p:spPr>
      </p:pic>
      <p:sp>
        <p:nvSpPr>
          <p:cNvPr id="773" name="Google Shape;773;p16"/>
          <p:cNvSpPr/>
          <p:nvPr/>
        </p:nvSpPr>
        <p:spPr>
          <a:xfrm>
            <a:off x="4466447" y="2821675"/>
            <a:ext cx="2979600" cy="2948100"/>
          </a:xfrm>
          <a:prstGeom prst="ellipse">
            <a:avLst/>
          </a:prstGeom>
          <a:solidFill>
            <a:srgbClr val="08516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774" name="Google Shape;774;p16"/>
          <p:cNvPicPr preferRelativeResize="0"/>
          <p:nvPr/>
        </p:nvPicPr>
        <p:blipFill>
          <a:blip r:embed="rId23">
            <a:alphaModFix/>
          </a:blip>
          <a:stretch>
            <a:fillRect/>
          </a:stretch>
        </p:blipFill>
        <p:spPr>
          <a:xfrm>
            <a:off x="4612888" y="2920125"/>
            <a:ext cx="2677136" cy="2645804"/>
          </a:xfrm>
          <a:prstGeom prst="rect">
            <a:avLst/>
          </a:prstGeom>
          <a:noFill/>
          <a:ln>
            <a:noFill/>
          </a:ln>
        </p:spPr>
      </p:pic>
      <p:pic>
        <p:nvPicPr>
          <p:cNvPr id="775" name="Google Shape;775;p16"/>
          <p:cNvPicPr preferRelativeResize="0"/>
          <p:nvPr/>
        </p:nvPicPr>
        <p:blipFill>
          <a:blip r:embed="rId24">
            <a:alphaModFix/>
          </a:blip>
          <a:stretch>
            <a:fillRect/>
          </a:stretch>
        </p:blipFill>
        <p:spPr>
          <a:xfrm>
            <a:off x="1253849" y="5135413"/>
            <a:ext cx="717302" cy="7165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e24267a98a_0_0"/>
          <p:cNvSpPr txBox="1"/>
          <p:nvPr>
            <p:ph type="title"/>
          </p:nvPr>
        </p:nvSpPr>
        <p:spPr>
          <a:xfrm>
            <a:off x="838200" y="1259850"/>
            <a:ext cx="10515600" cy="4216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800"/>
              <a:buNone/>
            </a:pPr>
            <a:r>
              <a:rPr lang="fr-FR">
                <a:latin typeface="Corbel"/>
                <a:ea typeface="Corbel"/>
                <a:cs typeface="Corbel"/>
                <a:sym typeface="Corbel"/>
              </a:rPr>
              <a:t>Avant de définir un plan d’action, nous devons nous demander pourquoi nous n’avons pas encore pris (assez) de mesures ?</a:t>
            </a:r>
            <a:endParaRPr/>
          </a:p>
          <a:p>
            <a:pPr indent="0" lvl="0" marL="0" rtl="0" algn="ctr">
              <a:lnSpc>
                <a:spcPct val="90000"/>
              </a:lnSpc>
              <a:spcBef>
                <a:spcPts val="0"/>
              </a:spcBef>
              <a:spcAft>
                <a:spcPts val="0"/>
              </a:spcAft>
              <a:buClr>
                <a:schemeClr val="dk1"/>
              </a:buClr>
              <a:buSzPts val="1800"/>
              <a:buNone/>
            </a:pPr>
            <a:br>
              <a:rPr lang="fr-FR">
                <a:latin typeface="Corbel"/>
                <a:ea typeface="Corbel"/>
                <a:cs typeface="Corbel"/>
                <a:sym typeface="Corbel"/>
              </a:rPr>
            </a:br>
            <a:r>
              <a:rPr lang="fr-FR">
                <a:latin typeface="Corbel"/>
                <a:ea typeface="Corbel"/>
                <a:cs typeface="Corbel"/>
                <a:sym typeface="Corbel"/>
              </a:rPr>
              <a:t>Exprimer nos avis.</a:t>
            </a:r>
            <a:br>
              <a:rPr lang="fr-FR">
                <a:latin typeface="Corbel"/>
                <a:ea typeface="Corbel"/>
                <a:cs typeface="Corbel"/>
                <a:sym typeface="Corbel"/>
              </a:rPr>
            </a:br>
            <a:endParaRPr>
              <a:latin typeface="Corbel"/>
              <a:ea typeface="Corbel"/>
              <a:cs typeface="Corbel"/>
              <a:sym typeface="Corbel"/>
            </a:endParaRPr>
          </a:p>
        </p:txBody>
      </p:sp>
      <p:pic>
        <p:nvPicPr>
          <p:cNvPr id="781" name="Google Shape;781;ge24267a98a_0_0"/>
          <p:cNvPicPr preferRelativeResize="0"/>
          <p:nvPr/>
        </p:nvPicPr>
        <p:blipFill rotWithShape="1">
          <a:blip r:embed="rId3">
            <a:alphaModFix/>
          </a:blip>
          <a:srcRect b="0" l="0" r="0" t="0"/>
          <a:stretch/>
        </p:blipFill>
        <p:spPr>
          <a:xfrm>
            <a:off x="11007925" y="5566900"/>
            <a:ext cx="1190625" cy="1228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21"/>
          <p:cNvSpPr txBox="1"/>
          <p:nvPr/>
        </p:nvSpPr>
        <p:spPr>
          <a:xfrm>
            <a:off x="840000" y="477000"/>
            <a:ext cx="11268300" cy="5997900"/>
          </a:xfrm>
          <a:prstGeom prst="rect">
            <a:avLst/>
          </a:prstGeom>
          <a:noFill/>
          <a:ln>
            <a:noFill/>
          </a:ln>
        </p:spPr>
        <p:txBody>
          <a:bodyPr anchorCtr="0" anchor="t" bIns="0" lIns="0" spcFirstLastPara="1" rIns="0" wrap="square" tIns="12700">
            <a:noAutofit/>
          </a:bodyPr>
          <a:lstStyle/>
          <a:p>
            <a:pPr indent="444500" lvl="0" marL="12700" marR="0" rtl="0" algn="l">
              <a:lnSpc>
                <a:spcPct val="100000"/>
              </a:lnSpc>
              <a:spcBef>
                <a:spcPts val="0"/>
              </a:spcBef>
              <a:spcAft>
                <a:spcPts val="0"/>
              </a:spcAft>
              <a:buClr>
                <a:srgbClr val="000000"/>
              </a:buClr>
              <a:buSzPts val="2400"/>
              <a:buFont typeface="Arial"/>
              <a:buNone/>
            </a:pPr>
            <a:r>
              <a:rPr b="0" i="0" lang="fr-FR" sz="2500" u="none" cap="none" strike="noStrike">
                <a:solidFill>
                  <a:schemeClr val="dk1"/>
                </a:solidFill>
                <a:latin typeface="Corbel"/>
                <a:ea typeface="Corbel"/>
                <a:cs typeface="Corbel"/>
                <a:sym typeface="Corbel"/>
                <a:extLst>
                  <a:ext uri="http://customooxmlschemas.google.com/">
                    <go:slidesCustomData xmlns:go="http://customooxmlschemas.google.com/" textRoundtripDataId="0"/>
                  </a:ext>
                </a:extLst>
              </a:rPr>
              <a:t>Obstacles</a:t>
            </a:r>
            <a:r>
              <a:rPr b="0" i="0" lang="fr-FR" sz="2500" u="none" cap="none" strike="noStrike">
                <a:solidFill>
                  <a:schemeClr val="dk1"/>
                </a:solidFill>
                <a:latin typeface="Corbel"/>
                <a:ea typeface="Corbel"/>
                <a:cs typeface="Corbel"/>
                <a:sym typeface="Corbel"/>
              </a:rPr>
              <a:t> </a:t>
            </a:r>
            <a:r>
              <a:rPr lang="fr-FR" sz="2500">
                <a:solidFill>
                  <a:schemeClr val="dk1"/>
                </a:solidFill>
                <a:latin typeface="Corbel"/>
                <a:ea typeface="Corbel"/>
                <a:cs typeface="Corbel"/>
                <a:sym typeface="Corbel"/>
              </a:rPr>
              <a:t>au changement</a:t>
            </a:r>
            <a:endParaRPr/>
          </a:p>
          <a:p>
            <a:pPr indent="0" lvl="0" marL="12700" marR="5080" rtl="0" algn="l">
              <a:lnSpc>
                <a:spcPct val="117083"/>
              </a:lnSpc>
              <a:spcBef>
                <a:spcPts val="2430"/>
              </a:spcBef>
              <a:spcAft>
                <a:spcPts val="0"/>
              </a:spcAft>
              <a:buClr>
                <a:srgbClr val="000000"/>
              </a:buClr>
              <a:buSzPts val="2400"/>
              <a:buFont typeface="Arial"/>
              <a:buNone/>
            </a:pPr>
            <a:r>
              <a:rPr b="0" i="0" lang="fr-FR" sz="2200" u="none" cap="none" strike="noStrike">
                <a:solidFill>
                  <a:schemeClr val="dk1"/>
                </a:solidFill>
                <a:latin typeface="Corbel"/>
                <a:ea typeface="Corbel"/>
                <a:cs typeface="Corbel"/>
                <a:sym typeface="Corbel"/>
              </a:rPr>
              <a:t>Tout ce qui </a:t>
            </a:r>
            <a:r>
              <a:rPr b="0" i="0" lang="fr-FR" sz="2200" u="none" cap="none" strike="noStrike">
                <a:solidFill>
                  <a:srgbClr val="C55A11"/>
                </a:solidFill>
                <a:latin typeface="Corbel"/>
                <a:ea typeface="Corbel"/>
                <a:cs typeface="Corbel"/>
                <a:sym typeface="Corbel"/>
              </a:rPr>
              <a:t>bloque ou ralentit </a:t>
            </a:r>
            <a:r>
              <a:rPr b="0" i="0" lang="fr-FR" sz="2200" u="none" cap="none" strike="noStrike">
                <a:solidFill>
                  <a:schemeClr val="dk1"/>
                </a:solidFill>
                <a:latin typeface="Corbel"/>
                <a:ea typeface="Corbel"/>
                <a:cs typeface="Corbel"/>
                <a:sym typeface="Corbel"/>
              </a:rPr>
              <a:t>la transformation de la société est un obstacle pour progresser sur les questions climatiques. </a:t>
            </a:r>
            <a:r>
              <a:rPr b="0" i="0" lang="fr-FR" sz="2200" u="none" cap="none" strike="noStrike">
                <a:solidFill>
                  <a:schemeClr val="dk2"/>
                </a:solidFill>
                <a:latin typeface="Corbel"/>
                <a:ea typeface="Corbel"/>
                <a:cs typeface="Corbel"/>
                <a:sym typeface="Corbel"/>
              </a:rPr>
              <a:t>(Habitudes, difficulté à comprendre la problématique à cause de sa complexité, objectifs politiques ou financiers, etc.) </a:t>
            </a:r>
            <a:endParaRPr/>
          </a:p>
          <a:p>
            <a:pPr indent="0" lvl="0" marL="12700" marR="5080" rtl="0" algn="l">
              <a:lnSpc>
                <a:spcPct val="117083"/>
              </a:lnSpc>
              <a:spcBef>
                <a:spcPts val="2430"/>
              </a:spcBef>
              <a:spcAft>
                <a:spcPts val="0"/>
              </a:spcAft>
              <a:buClr>
                <a:srgbClr val="000000"/>
              </a:buClr>
              <a:buSzPts val="2400"/>
              <a:buFont typeface="Arial"/>
              <a:buNone/>
            </a:pPr>
            <a:r>
              <a:rPr b="0" i="0" lang="fr-FR" sz="2200" u="none" cap="none" strike="noStrike">
                <a:solidFill>
                  <a:srgbClr val="C55A11"/>
                </a:solidFill>
                <a:latin typeface="Corbel"/>
                <a:ea typeface="Corbel"/>
                <a:cs typeface="Corbel"/>
                <a:sym typeface="Corbel"/>
              </a:rPr>
              <a:t>Les obstacles empêchent le changemen</a:t>
            </a:r>
            <a:r>
              <a:rPr lang="fr-FR" sz="2200">
                <a:solidFill>
                  <a:srgbClr val="C55A11"/>
                </a:solidFill>
                <a:latin typeface="Corbel"/>
                <a:ea typeface="Corbel"/>
                <a:cs typeface="Corbel"/>
                <a:sym typeface="Corbel"/>
              </a:rPr>
              <a:t>t :</a:t>
            </a:r>
            <a:endParaRPr/>
          </a:p>
          <a:p>
            <a:pPr indent="-330200" lvl="0" marL="355600" marR="0" rtl="0" algn="l">
              <a:lnSpc>
                <a:spcPct val="100000"/>
              </a:lnSpc>
              <a:spcBef>
                <a:spcPts val="625"/>
              </a:spcBef>
              <a:spcAft>
                <a:spcPts val="0"/>
              </a:spcAft>
              <a:buClr>
                <a:srgbClr val="F79124"/>
              </a:buClr>
              <a:buSzPts val="2200"/>
              <a:buFont typeface="Corbel"/>
              <a:buChar char="•"/>
            </a:pPr>
            <a:r>
              <a:rPr lang="fr-FR" sz="2200">
                <a:solidFill>
                  <a:schemeClr val="dk1"/>
                </a:solidFill>
                <a:latin typeface="Corbel"/>
                <a:ea typeface="Corbel"/>
                <a:cs typeface="Corbel"/>
                <a:sym typeface="Corbel"/>
              </a:rPr>
              <a:t>D</a:t>
            </a:r>
            <a:r>
              <a:rPr b="0" i="0" lang="fr-FR" sz="2200" u="none" cap="none" strike="noStrike">
                <a:solidFill>
                  <a:schemeClr val="dk1"/>
                </a:solidFill>
                <a:latin typeface="Corbel"/>
                <a:ea typeface="Corbel"/>
                <a:cs typeface="Corbel"/>
                <a:sym typeface="Corbel"/>
              </a:rPr>
              <a:t>es règles</a:t>
            </a:r>
            <a:endParaRPr/>
          </a:p>
          <a:p>
            <a:pPr indent="-330200" lvl="0" marL="355600" marR="0" rtl="0" algn="l">
              <a:lnSpc>
                <a:spcPct val="100000"/>
              </a:lnSpc>
              <a:spcBef>
                <a:spcPts val="625"/>
              </a:spcBef>
              <a:spcAft>
                <a:spcPts val="0"/>
              </a:spcAft>
              <a:buClr>
                <a:srgbClr val="F79124"/>
              </a:buClr>
              <a:buSzPts val="2200"/>
              <a:buFont typeface="Corbel"/>
              <a:buChar char="•"/>
            </a:pPr>
            <a:r>
              <a:rPr lang="fr-FR" sz="2200">
                <a:solidFill>
                  <a:schemeClr val="dk1"/>
                </a:solidFill>
                <a:latin typeface="Corbel"/>
                <a:ea typeface="Corbel"/>
                <a:cs typeface="Corbel"/>
                <a:sym typeface="Corbel"/>
              </a:rPr>
              <a:t>D</a:t>
            </a:r>
            <a:r>
              <a:rPr b="0" i="0" lang="fr-FR" sz="2200" u="none" cap="none" strike="noStrike">
                <a:solidFill>
                  <a:schemeClr val="dk1"/>
                </a:solidFill>
                <a:latin typeface="Corbel"/>
                <a:ea typeface="Corbel"/>
                <a:cs typeface="Corbel"/>
                <a:sym typeface="Corbel"/>
              </a:rPr>
              <a:t>es pratiques</a:t>
            </a:r>
            <a:endParaRPr/>
          </a:p>
          <a:p>
            <a:pPr indent="-330200" lvl="0" marL="355600" marR="0" rtl="0" algn="l">
              <a:lnSpc>
                <a:spcPct val="100000"/>
              </a:lnSpc>
              <a:spcBef>
                <a:spcPts val="505"/>
              </a:spcBef>
              <a:spcAft>
                <a:spcPts val="0"/>
              </a:spcAft>
              <a:buClr>
                <a:srgbClr val="F79124"/>
              </a:buClr>
              <a:buSzPts val="2200"/>
              <a:buFont typeface="Corbel"/>
              <a:buChar char="•"/>
            </a:pPr>
            <a:r>
              <a:rPr lang="fr-FR" sz="2200">
                <a:solidFill>
                  <a:schemeClr val="dk1"/>
                </a:solidFill>
                <a:latin typeface="Corbel"/>
                <a:ea typeface="Corbel"/>
                <a:cs typeface="Corbel"/>
                <a:sym typeface="Corbel"/>
              </a:rPr>
              <a:t>D</a:t>
            </a:r>
            <a:r>
              <a:rPr b="0" i="0" lang="fr-FR" sz="2200" u="none" cap="none" strike="noStrike">
                <a:solidFill>
                  <a:schemeClr val="dk1"/>
                </a:solidFill>
                <a:latin typeface="Corbel"/>
                <a:ea typeface="Corbel"/>
                <a:cs typeface="Corbel"/>
                <a:sym typeface="Corbel"/>
              </a:rPr>
              <a:t>es </a:t>
            </a:r>
            <a:r>
              <a:rPr lang="fr-FR" sz="2200">
                <a:solidFill>
                  <a:schemeClr val="dk1"/>
                </a:solidFill>
                <a:latin typeface="Corbel"/>
                <a:ea typeface="Corbel"/>
                <a:cs typeface="Corbel"/>
                <a:sym typeface="Corbel"/>
              </a:rPr>
              <a:t>acteurs</a:t>
            </a:r>
            <a:r>
              <a:rPr b="0" i="0" lang="fr-FR" sz="2200" u="none" cap="none" strike="noStrike">
                <a:solidFill>
                  <a:schemeClr val="dk1"/>
                </a:solidFill>
                <a:latin typeface="Corbel"/>
                <a:ea typeface="Corbel"/>
                <a:cs typeface="Corbel"/>
                <a:sym typeface="Corbel"/>
              </a:rPr>
              <a:t>.</a:t>
            </a:r>
            <a:endParaRPr/>
          </a:p>
          <a:p>
            <a:pPr indent="-190500" lvl="0" marL="355600" marR="0" rtl="0" algn="l">
              <a:lnSpc>
                <a:spcPct val="100000"/>
              </a:lnSpc>
              <a:spcBef>
                <a:spcPts val="505"/>
              </a:spcBef>
              <a:spcAft>
                <a:spcPts val="0"/>
              </a:spcAft>
              <a:buClr>
                <a:srgbClr val="F79124"/>
              </a:buClr>
              <a:buSzPts val="2400"/>
              <a:buFont typeface="Arial"/>
              <a:buNone/>
            </a:pPr>
            <a:r>
              <a:t/>
            </a:r>
            <a:endParaRPr b="0" i="0" sz="2200" u="none" cap="none" strike="noStrike">
              <a:solidFill>
                <a:schemeClr val="dk1"/>
              </a:solidFill>
              <a:latin typeface="Corbel"/>
              <a:ea typeface="Corbel"/>
              <a:cs typeface="Corbel"/>
              <a:sym typeface="Corbel"/>
            </a:endParaRPr>
          </a:p>
          <a:p>
            <a:pPr indent="0" lvl="0" marL="12700" marR="283845" rtl="0" algn="l">
              <a:lnSpc>
                <a:spcPct val="100800"/>
              </a:lnSpc>
              <a:spcBef>
                <a:spcPts val="0"/>
              </a:spcBef>
              <a:spcAft>
                <a:spcPts val="0"/>
              </a:spcAft>
              <a:buClr>
                <a:srgbClr val="000000"/>
              </a:buClr>
              <a:buSzPts val="2400"/>
              <a:buFont typeface="Arial"/>
              <a:buNone/>
            </a:pPr>
            <a:r>
              <a:rPr b="0" i="0" lang="fr-FR" sz="2200" u="none" cap="none" strike="noStrike">
                <a:solidFill>
                  <a:schemeClr val="dk1"/>
                </a:solidFill>
                <a:latin typeface="Corbel"/>
                <a:ea typeface="Corbel"/>
                <a:cs typeface="Corbel"/>
                <a:sym typeface="Corbel"/>
              </a:rPr>
              <a:t>Ils renforcent les </a:t>
            </a:r>
            <a:r>
              <a:rPr b="0" i="0" lang="fr-FR" sz="2200" u="none" cap="none" strike="noStrike">
                <a:solidFill>
                  <a:srgbClr val="C55A11"/>
                </a:solidFill>
                <a:latin typeface="Corbel"/>
                <a:ea typeface="Corbel"/>
                <a:cs typeface="Corbel"/>
                <a:sym typeface="Corbel"/>
              </a:rPr>
              <a:t>préférences</a:t>
            </a:r>
            <a:r>
              <a:rPr b="0" i="0" lang="fr-FR" sz="2200" u="none" cap="none" strike="noStrike">
                <a:solidFill>
                  <a:schemeClr val="dk1"/>
                </a:solidFill>
                <a:latin typeface="Corbel"/>
                <a:ea typeface="Corbel"/>
                <a:cs typeface="Corbel"/>
                <a:sym typeface="Corbel"/>
              </a:rPr>
              <a:t> des utilisateurs et freinent </a:t>
            </a:r>
            <a:r>
              <a:rPr b="0" i="0" lang="fr-FR" sz="2200" u="none" cap="none" strike="noStrike">
                <a:solidFill>
                  <a:srgbClr val="C55A11"/>
                </a:solidFill>
                <a:latin typeface="Corbel"/>
                <a:ea typeface="Corbel"/>
                <a:cs typeface="Corbel"/>
                <a:sym typeface="Corbel"/>
              </a:rPr>
              <a:t>l’évolution</a:t>
            </a:r>
            <a:r>
              <a:rPr b="0" i="0" lang="fr-FR" sz="2200" u="none" cap="none" strike="noStrike">
                <a:solidFill>
                  <a:schemeClr val="dk1"/>
                </a:solidFill>
                <a:latin typeface="Corbel"/>
                <a:ea typeface="Corbel"/>
                <a:cs typeface="Corbel"/>
                <a:sym typeface="Corbel"/>
              </a:rPr>
              <a:t> de leur comportement</a:t>
            </a:r>
            <a:r>
              <a:rPr b="0" i="0" lang="fr-FR" sz="2400" u="none" cap="none" strike="noStrike">
                <a:solidFill>
                  <a:schemeClr val="dk1"/>
                </a:solidFill>
                <a:latin typeface="Corbel"/>
                <a:ea typeface="Corbel"/>
                <a:cs typeface="Corbel"/>
                <a:sym typeface="Corbel"/>
              </a:rPr>
              <a:t>.</a:t>
            </a:r>
            <a:endParaRPr/>
          </a:p>
        </p:txBody>
      </p:sp>
      <p:pic>
        <p:nvPicPr>
          <p:cNvPr descr="Une image contenant scène, passage, route, extérieur&#10;&#10;Description générée automatiquement" id="787" name="Google Shape;787;p21"/>
          <p:cNvPicPr preferRelativeResize="0"/>
          <p:nvPr/>
        </p:nvPicPr>
        <p:blipFill rotWithShape="1">
          <a:blip r:embed="rId3">
            <a:alphaModFix/>
          </a:blip>
          <a:srcRect b="0" l="0" r="0" t="0"/>
          <a:stretch/>
        </p:blipFill>
        <p:spPr>
          <a:xfrm>
            <a:off x="8062591" y="2172274"/>
            <a:ext cx="3289407" cy="2193432"/>
          </a:xfrm>
          <a:prstGeom prst="rect">
            <a:avLst/>
          </a:prstGeom>
          <a:noFill/>
          <a:ln>
            <a:noFill/>
          </a:ln>
        </p:spPr>
      </p:pic>
      <p:pic>
        <p:nvPicPr>
          <p:cNvPr id="788" name="Google Shape;788;p21"/>
          <p:cNvPicPr preferRelativeResize="0"/>
          <p:nvPr/>
        </p:nvPicPr>
        <p:blipFill rotWithShape="1">
          <a:blip r:embed="rId4">
            <a:alphaModFix/>
          </a:blip>
          <a:srcRect b="0" l="0" r="0" t="0"/>
          <a:stretch/>
        </p:blipFill>
        <p:spPr>
          <a:xfrm>
            <a:off x="2549160" y="5270423"/>
            <a:ext cx="2353003" cy="1324160"/>
          </a:xfrm>
          <a:prstGeom prst="rect">
            <a:avLst/>
          </a:prstGeom>
          <a:noFill/>
          <a:ln>
            <a:noFill/>
          </a:ln>
        </p:spPr>
      </p:pic>
      <p:pic>
        <p:nvPicPr>
          <p:cNvPr descr="Une image contenant miroir, rétroviseur, extérieur, herbe&#10;&#10;Description générée automatiquement" id="789" name="Google Shape;789;p21"/>
          <p:cNvPicPr preferRelativeResize="0"/>
          <p:nvPr/>
        </p:nvPicPr>
        <p:blipFill rotWithShape="1">
          <a:blip r:embed="rId5">
            <a:alphaModFix/>
          </a:blip>
          <a:srcRect b="0" l="0" r="0" t="0"/>
          <a:stretch/>
        </p:blipFill>
        <p:spPr>
          <a:xfrm>
            <a:off x="6739250" y="5119529"/>
            <a:ext cx="2049643" cy="1537232"/>
          </a:xfrm>
          <a:prstGeom prst="rect">
            <a:avLst/>
          </a:prstGeom>
          <a:noFill/>
          <a:ln>
            <a:noFill/>
          </a:ln>
        </p:spPr>
      </p:pic>
      <p:pic>
        <p:nvPicPr>
          <p:cNvPr id="790" name="Google Shape;790;p21"/>
          <p:cNvPicPr preferRelativeResize="0"/>
          <p:nvPr/>
        </p:nvPicPr>
        <p:blipFill rotWithShape="1">
          <a:blip r:embed="rId6">
            <a:alphaModFix/>
          </a:blip>
          <a:srcRect b="0" l="0" r="0" t="0"/>
          <a:stretch/>
        </p:blipFill>
        <p:spPr>
          <a:xfrm>
            <a:off x="7182965" y="6537682"/>
            <a:ext cx="1162212" cy="2381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e047e6ffe9_0_1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SzPts val="1400"/>
              <a:buNone/>
            </a:pPr>
            <a:r>
              <a:rPr lang="fr-FR">
                <a:latin typeface="Corbel"/>
                <a:ea typeface="Corbel"/>
                <a:cs typeface="Corbel"/>
                <a:sym typeface="Corbel"/>
              </a:rPr>
              <a:t>Le contexte socio-culturel</a:t>
            </a:r>
            <a:endParaRPr/>
          </a:p>
        </p:txBody>
      </p:sp>
      <p:sp>
        <p:nvSpPr>
          <p:cNvPr id="797" name="Google Shape;797;ge047e6ffe9_0_117"/>
          <p:cNvSpPr txBox="1"/>
          <p:nvPr>
            <p:ph idx="1" type="body"/>
          </p:nvPr>
        </p:nvSpPr>
        <p:spPr>
          <a:xfrm>
            <a:off x="654516" y="1763251"/>
            <a:ext cx="10972800" cy="4857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480"/>
              </a:spcBef>
              <a:spcAft>
                <a:spcPts val="0"/>
              </a:spcAft>
              <a:buClr>
                <a:srgbClr val="F79124"/>
              </a:buClr>
              <a:buSzPts val="2400"/>
              <a:buFont typeface="Arial"/>
              <a:buNone/>
            </a:pPr>
            <a:r>
              <a:rPr lang="fr-FR" sz="2000">
                <a:latin typeface="Corbel"/>
                <a:ea typeface="Corbel"/>
                <a:cs typeface="Corbel"/>
                <a:sym typeface="Corbel"/>
              </a:rPr>
              <a:t>Il faut réfléchir aux solutions proposées dans leur </a:t>
            </a:r>
            <a:r>
              <a:rPr lang="fr-FR" sz="2000">
                <a:solidFill>
                  <a:srgbClr val="C55A11"/>
                </a:solidFill>
                <a:latin typeface="Corbel"/>
                <a:ea typeface="Corbel"/>
                <a:cs typeface="Corbel"/>
                <a:sym typeface="Corbel"/>
              </a:rPr>
              <a:t>contexte</a:t>
            </a:r>
            <a:endParaRPr/>
          </a:p>
          <a:p>
            <a:pPr indent="-381000" lvl="1" marL="914400" rtl="0" algn="l">
              <a:lnSpc>
                <a:spcPct val="90000"/>
              </a:lnSpc>
              <a:spcBef>
                <a:spcPts val="480"/>
              </a:spcBef>
              <a:spcAft>
                <a:spcPts val="0"/>
              </a:spcAft>
              <a:buSzPts val="2400"/>
              <a:buChar char="•"/>
            </a:pPr>
            <a:r>
              <a:rPr lang="fr-FR" sz="2000">
                <a:latin typeface="Corbel"/>
                <a:ea typeface="Corbel"/>
                <a:cs typeface="Corbel"/>
                <a:sym typeface="Corbel"/>
              </a:rPr>
              <a:t>Culturel</a:t>
            </a:r>
            <a:endParaRPr/>
          </a:p>
          <a:p>
            <a:pPr indent="-381000" lvl="1" marL="914400" rtl="0" algn="l">
              <a:lnSpc>
                <a:spcPct val="90000"/>
              </a:lnSpc>
              <a:spcBef>
                <a:spcPts val="480"/>
              </a:spcBef>
              <a:spcAft>
                <a:spcPts val="0"/>
              </a:spcAft>
              <a:buSzPts val="2400"/>
              <a:buChar char="•"/>
            </a:pPr>
            <a:r>
              <a:rPr lang="fr-FR" sz="2000">
                <a:latin typeface="Corbel"/>
                <a:ea typeface="Corbel"/>
                <a:cs typeface="Corbel"/>
                <a:sym typeface="Corbel"/>
              </a:rPr>
              <a:t>Besoins et contraintes des utilisateurs</a:t>
            </a:r>
            <a:endParaRPr/>
          </a:p>
          <a:p>
            <a:pPr indent="-381000" lvl="1" marL="914400" rtl="0" algn="l">
              <a:lnSpc>
                <a:spcPct val="90000"/>
              </a:lnSpc>
              <a:spcBef>
                <a:spcPts val="480"/>
              </a:spcBef>
              <a:spcAft>
                <a:spcPts val="0"/>
              </a:spcAft>
              <a:buSzPts val="2400"/>
              <a:buChar char="•"/>
            </a:pPr>
            <a:r>
              <a:rPr lang="fr-FR" sz="2000">
                <a:latin typeface="Corbel"/>
                <a:ea typeface="Corbel"/>
                <a:cs typeface="Corbel"/>
                <a:sym typeface="Corbel"/>
              </a:rPr>
              <a:t>Législations et normes</a:t>
            </a:r>
            <a:endParaRPr/>
          </a:p>
          <a:p>
            <a:pPr indent="-381000" lvl="1" marL="914400" rtl="0" algn="l">
              <a:lnSpc>
                <a:spcPct val="90000"/>
              </a:lnSpc>
              <a:spcBef>
                <a:spcPts val="480"/>
              </a:spcBef>
              <a:spcAft>
                <a:spcPts val="0"/>
              </a:spcAft>
              <a:buSzPts val="2400"/>
              <a:buChar char="•"/>
            </a:pPr>
            <a:r>
              <a:rPr lang="fr-FR" sz="2000">
                <a:latin typeface="Corbel"/>
                <a:ea typeface="Corbel"/>
                <a:cs typeface="Corbel"/>
                <a:sym typeface="Corbel"/>
              </a:rPr>
              <a:t>Autres facteurs</a:t>
            </a:r>
            <a:endParaRPr/>
          </a:p>
          <a:p>
            <a:pPr indent="0" lvl="1" marL="457200" rtl="0" algn="l">
              <a:lnSpc>
                <a:spcPct val="90000"/>
              </a:lnSpc>
              <a:spcBef>
                <a:spcPts val="480"/>
              </a:spcBef>
              <a:spcAft>
                <a:spcPts val="0"/>
              </a:spcAft>
              <a:buSzPts val="2400"/>
              <a:buNone/>
            </a:pPr>
            <a:r>
              <a:t/>
            </a:r>
            <a:endParaRPr sz="2000">
              <a:latin typeface="Corbel"/>
              <a:ea typeface="Corbel"/>
              <a:cs typeface="Corbel"/>
              <a:sym typeface="Corbel"/>
            </a:endParaRPr>
          </a:p>
          <a:p>
            <a:pPr indent="-285750" lvl="0" marL="457200" rtl="0" algn="l">
              <a:lnSpc>
                <a:spcPct val="115000"/>
              </a:lnSpc>
              <a:spcBef>
                <a:spcPts val="480"/>
              </a:spcBef>
              <a:spcAft>
                <a:spcPts val="0"/>
              </a:spcAft>
              <a:buSzPts val="2400"/>
              <a:buNone/>
            </a:pPr>
            <a:r>
              <a:rPr lang="fr-FR" sz="2000">
                <a:latin typeface="Corbel"/>
                <a:ea typeface="Corbel"/>
                <a:cs typeface="Corbel"/>
                <a:sym typeface="Corbel"/>
              </a:rPr>
              <a:t>Nous devons être des acteurs du changement</a:t>
            </a:r>
            <a:endParaRPr/>
          </a:p>
          <a:p>
            <a:pPr indent="0" lvl="1" marL="914400" rtl="0" algn="l">
              <a:lnSpc>
                <a:spcPct val="90000"/>
              </a:lnSpc>
              <a:spcBef>
                <a:spcPts val="480"/>
              </a:spcBef>
              <a:spcAft>
                <a:spcPts val="0"/>
              </a:spcAft>
              <a:buSzPts val="2400"/>
              <a:buNone/>
            </a:pPr>
            <a:r>
              <a:rPr lang="fr-FR" sz="2000">
                <a:solidFill>
                  <a:schemeClr val="dk1"/>
                </a:solidFill>
                <a:latin typeface="Corbel"/>
                <a:ea typeface="Corbel"/>
                <a:cs typeface="Corbel"/>
                <a:sym typeface="Corbel"/>
              </a:rPr>
              <a:t>Accepter que le </a:t>
            </a:r>
            <a:r>
              <a:rPr b="1" lang="fr-FR" sz="2000">
                <a:solidFill>
                  <a:srgbClr val="C55A11"/>
                </a:solidFill>
                <a:latin typeface="Corbel"/>
                <a:ea typeface="Corbel"/>
                <a:cs typeface="Corbel"/>
                <a:sym typeface="Corbel"/>
              </a:rPr>
              <a:t>changement demande beaucoup de temps</a:t>
            </a:r>
            <a:r>
              <a:rPr lang="fr-FR" sz="2000">
                <a:solidFill>
                  <a:schemeClr val="dk1"/>
                </a:solidFill>
                <a:latin typeface="Corbel"/>
                <a:ea typeface="Corbel"/>
                <a:cs typeface="Corbel"/>
                <a:sym typeface="Corbel"/>
              </a:rPr>
              <a:t>, car cela dépend des </a:t>
            </a:r>
            <a:r>
              <a:rPr b="1" lang="fr-FR" sz="2000">
                <a:solidFill>
                  <a:srgbClr val="C55A11"/>
                </a:solidFill>
                <a:latin typeface="Corbel"/>
                <a:ea typeface="Corbel"/>
                <a:cs typeface="Corbel"/>
                <a:sym typeface="Corbel"/>
              </a:rPr>
              <a:t>structures existantes</a:t>
            </a:r>
            <a:endParaRPr/>
          </a:p>
          <a:p>
            <a:pPr indent="0" lvl="1" marL="914400" rtl="0" algn="l">
              <a:lnSpc>
                <a:spcPct val="70000"/>
              </a:lnSpc>
              <a:spcBef>
                <a:spcPts val="0"/>
              </a:spcBef>
              <a:spcAft>
                <a:spcPts val="0"/>
              </a:spcAft>
              <a:buSzPts val="2400"/>
              <a:buNone/>
            </a:pPr>
            <a:br>
              <a:rPr b="1" lang="fr-FR" sz="2000">
                <a:solidFill>
                  <a:srgbClr val="C55A11"/>
                </a:solidFill>
              </a:rPr>
            </a:br>
            <a:r>
              <a:rPr b="1" lang="fr-FR" sz="2000">
                <a:solidFill>
                  <a:srgbClr val="C55A11"/>
                </a:solidFill>
                <a:latin typeface="Corbel"/>
                <a:ea typeface="Corbel"/>
                <a:cs typeface="Corbel"/>
                <a:sym typeface="Corbel"/>
              </a:rPr>
              <a:t>Faire des compromis </a:t>
            </a:r>
            <a:r>
              <a:rPr lang="fr-FR" sz="2000">
                <a:latin typeface="Corbel"/>
                <a:ea typeface="Corbel"/>
                <a:cs typeface="Corbel"/>
                <a:sym typeface="Corbel"/>
              </a:rPr>
              <a:t>sans perdre de vue </a:t>
            </a:r>
            <a:r>
              <a:rPr b="1" lang="fr-FR" sz="2000">
                <a:solidFill>
                  <a:srgbClr val="C55A11"/>
                </a:solidFill>
                <a:latin typeface="Corbel"/>
                <a:ea typeface="Corbel"/>
                <a:cs typeface="Corbel"/>
                <a:sym typeface="Corbel"/>
              </a:rPr>
              <a:t>l’objectif final</a:t>
            </a:r>
            <a:r>
              <a:rPr lang="fr-FR" sz="2000">
                <a:latin typeface="Corbel"/>
                <a:ea typeface="Corbel"/>
                <a:cs typeface="Corbel"/>
                <a:sym typeface="Corbel"/>
              </a:rPr>
              <a:t>.</a:t>
            </a:r>
            <a:endParaRPr/>
          </a:p>
        </p:txBody>
      </p:sp>
      <p:pic>
        <p:nvPicPr>
          <p:cNvPr id="798" name="Google Shape;798;ge047e6ffe9_0_117"/>
          <p:cNvPicPr preferRelativeResize="0"/>
          <p:nvPr/>
        </p:nvPicPr>
        <p:blipFill rotWithShape="1">
          <a:blip r:embed="rId3">
            <a:alphaModFix/>
          </a:blip>
          <a:srcRect b="0" l="0" r="0" t="0"/>
          <a:stretch/>
        </p:blipFill>
        <p:spPr>
          <a:xfrm>
            <a:off x="1107701" y="4431900"/>
            <a:ext cx="335596" cy="335596"/>
          </a:xfrm>
          <a:prstGeom prst="rect">
            <a:avLst/>
          </a:prstGeom>
          <a:noFill/>
          <a:ln>
            <a:noFill/>
          </a:ln>
        </p:spPr>
      </p:pic>
      <p:pic>
        <p:nvPicPr>
          <p:cNvPr id="799" name="Google Shape;799;ge047e6ffe9_0_117"/>
          <p:cNvPicPr preferRelativeResize="0"/>
          <p:nvPr/>
        </p:nvPicPr>
        <p:blipFill rotWithShape="1">
          <a:blip r:embed="rId4">
            <a:alphaModFix/>
          </a:blip>
          <a:srcRect b="0" l="0" r="0" t="0"/>
          <a:stretch/>
        </p:blipFill>
        <p:spPr>
          <a:xfrm>
            <a:off x="1093459" y="4873200"/>
            <a:ext cx="364088" cy="364088"/>
          </a:xfrm>
          <a:prstGeom prst="rect">
            <a:avLst/>
          </a:prstGeom>
          <a:noFill/>
          <a:ln>
            <a:noFill/>
          </a:ln>
        </p:spPr>
      </p:pic>
      <p:pic>
        <p:nvPicPr>
          <p:cNvPr id="800" name="Google Shape;800;ge047e6ffe9_0_117"/>
          <p:cNvPicPr preferRelativeResize="0"/>
          <p:nvPr/>
        </p:nvPicPr>
        <p:blipFill rotWithShape="1">
          <a:blip r:embed="rId5">
            <a:alphaModFix/>
          </a:blip>
          <a:srcRect b="0" l="0" r="0" t="0"/>
          <a:stretch/>
        </p:blipFill>
        <p:spPr>
          <a:xfrm>
            <a:off x="11007925" y="4300"/>
            <a:ext cx="1190625" cy="1228725"/>
          </a:xfrm>
          <a:prstGeom prst="rect">
            <a:avLst/>
          </a:prstGeom>
          <a:noFill/>
          <a:ln>
            <a:noFill/>
          </a:ln>
        </p:spPr>
      </p:pic>
      <p:pic>
        <p:nvPicPr>
          <p:cNvPr id="801" name="Google Shape;801;ge047e6ffe9_0_117"/>
          <p:cNvPicPr preferRelativeResize="0"/>
          <p:nvPr/>
        </p:nvPicPr>
        <p:blipFill rotWithShape="1">
          <a:blip r:embed="rId6">
            <a:alphaModFix/>
          </a:blip>
          <a:srcRect b="0" l="0" r="0" t="0"/>
          <a:stretch/>
        </p:blipFill>
        <p:spPr>
          <a:xfrm>
            <a:off x="5103132" y="2901249"/>
            <a:ext cx="463858" cy="463858"/>
          </a:xfrm>
          <a:prstGeom prst="rect">
            <a:avLst/>
          </a:prstGeom>
          <a:noFill/>
          <a:ln>
            <a:noFill/>
          </a:ln>
        </p:spPr>
      </p:pic>
      <p:pic>
        <p:nvPicPr>
          <p:cNvPr descr="Une image contenant texte, poupée, graphiques vectoriels&#10;&#10;Description générée automatiquement" id="802" name="Google Shape;802;ge047e6ffe9_0_117"/>
          <p:cNvPicPr preferRelativeResize="0"/>
          <p:nvPr/>
        </p:nvPicPr>
        <p:blipFill rotWithShape="1">
          <a:blip r:embed="rId7">
            <a:alphaModFix/>
          </a:blip>
          <a:srcRect b="0" l="0" r="0" t="0"/>
          <a:stretch/>
        </p:blipFill>
        <p:spPr>
          <a:xfrm>
            <a:off x="3035505" y="2107788"/>
            <a:ext cx="467991" cy="467991"/>
          </a:xfrm>
          <a:prstGeom prst="rect">
            <a:avLst/>
          </a:prstGeom>
          <a:noFill/>
          <a:ln>
            <a:noFill/>
          </a:ln>
        </p:spPr>
      </p:pic>
      <p:pic>
        <p:nvPicPr>
          <p:cNvPr id="803" name="Google Shape;803;ge047e6ffe9_0_117"/>
          <p:cNvPicPr preferRelativeResize="0"/>
          <p:nvPr/>
        </p:nvPicPr>
        <p:blipFill rotWithShape="1">
          <a:blip r:embed="rId8">
            <a:alphaModFix/>
          </a:blip>
          <a:srcRect b="0" l="0" r="0" t="0"/>
          <a:stretch/>
        </p:blipFill>
        <p:spPr>
          <a:xfrm>
            <a:off x="5906930" y="2433258"/>
            <a:ext cx="467991" cy="4679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ge047e6ffe9_0_35"/>
          <p:cNvSpPr txBox="1"/>
          <p:nvPr>
            <p:ph type="title"/>
          </p:nvPr>
        </p:nvSpPr>
        <p:spPr>
          <a:xfrm>
            <a:off x="838200" y="365125"/>
            <a:ext cx="105864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SzPts val="1400"/>
              <a:buNone/>
            </a:pPr>
            <a:r>
              <a:rPr lang="fr-FR">
                <a:latin typeface="Corbel"/>
                <a:ea typeface="Corbel"/>
                <a:cs typeface="Corbel"/>
                <a:sym typeface="Corbel"/>
              </a:rPr>
              <a:t>Qu’est-ce qui constitue une solution adaptée ?</a:t>
            </a:r>
            <a:endParaRPr/>
          </a:p>
        </p:txBody>
      </p:sp>
      <p:sp>
        <p:nvSpPr>
          <p:cNvPr id="809" name="Google Shape;809;ge047e6ffe9_0_35"/>
          <p:cNvSpPr txBox="1"/>
          <p:nvPr>
            <p:ph idx="1" type="body"/>
          </p:nvPr>
        </p:nvSpPr>
        <p:spPr>
          <a:xfrm>
            <a:off x="767400" y="1780288"/>
            <a:ext cx="10657200" cy="1989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480"/>
              </a:spcBef>
              <a:spcAft>
                <a:spcPts val="0"/>
              </a:spcAft>
              <a:buClr>
                <a:srgbClr val="F79124"/>
              </a:buClr>
              <a:buSzPts val="2400"/>
              <a:buFont typeface="Arial"/>
              <a:buNone/>
            </a:pPr>
            <a:r>
              <a:rPr lang="fr-FR" sz="2000">
                <a:latin typeface="Corbel"/>
                <a:ea typeface="Corbel"/>
                <a:cs typeface="Corbel"/>
                <a:sym typeface="Corbel"/>
              </a:rPr>
              <a:t>Une solution adaptée est une solution qui</a:t>
            </a:r>
            <a:endParaRPr/>
          </a:p>
          <a:p>
            <a:pPr indent="-342900" lvl="3" marL="1828800" rtl="0" algn="l">
              <a:lnSpc>
                <a:spcPct val="100000"/>
              </a:lnSpc>
              <a:spcBef>
                <a:spcPts val="360"/>
              </a:spcBef>
              <a:spcAft>
                <a:spcPts val="0"/>
              </a:spcAft>
              <a:buSzPts val="1800"/>
              <a:buChar char="•"/>
            </a:pPr>
            <a:r>
              <a:rPr b="1" lang="fr-FR" sz="2000">
                <a:solidFill>
                  <a:srgbClr val="C55A11"/>
                </a:solidFill>
                <a:latin typeface="Corbel"/>
                <a:ea typeface="Corbel"/>
                <a:cs typeface="Corbel"/>
                <a:sym typeface="Corbel"/>
              </a:rPr>
              <a:t>Répond à la problématique </a:t>
            </a:r>
            <a:r>
              <a:rPr b="1" lang="fr-FR" sz="2000">
                <a:solidFill>
                  <a:schemeClr val="dk1"/>
                </a:solidFill>
                <a:latin typeface="Corbel"/>
                <a:ea typeface="Corbel"/>
                <a:cs typeface="Corbel"/>
                <a:sym typeface="Corbel"/>
              </a:rPr>
              <a:t>en question</a:t>
            </a:r>
            <a:endParaRPr/>
          </a:p>
          <a:p>
            <a:pPr indent="-342900" lvl="3" marL="1828800" rtl="0" algn="l">
              <a:lnSpc>
                <a:spcPct val="100000"/>
              </a:lnSpc>
              <a:spcBef>
                <a:spcPts val="360"/>
              </a:spcBef>
              <a:spcAft>
                <a:spcPts val="0"/>
              </a:spcAft>
              <a:buSzPts val="1800"/>
              <a:buChar char="•"/>
            </a:pPr>
            <a:r>
              <a:rPr b="1" lang="fr-FR" sz="2000">
                <a:solidFill>
                  <a:schemeClr val="dk1"/>
                </a:solidFill>
                <a:latin typeface="Corbel"/>
                <a:ea typeface="Corbel"/>
                <a:cs typeface="Corbel"/>
                <a:sym typeface="Corbel"/>
              </a:rPr>
              <a:t>Est adaptée au </a:t>
            </a:r>
            <a:r>
              <a:rPr b="1" lang="fr-FR" sz="2000">
                <a:solidFill>
                  <a:srgbClr val="C55A11"/>
                </a:solidFill>
                <a:latin typeface="Corbel"/>
                <a:ea typeface="Corbel"/>
                <a:cs typeface="Corbel"/>
                <a:sym typeface="Corbel"/>
              </a:rPr>
              <a:t>contexte</a:t>
            </a:r>
            <a:endParaRPr/>
          </a:p>
          <a:p>
            <a:pPr indent="-342900" lvl="3" marL="1828800" rtl="0" algn="l">
              <a:lnSpc>
                <a:spcPct val="100000"/>
              </a:lnSpc>
              <a:spcBef>
                <a:spcPts val="360"/>
              </a:spcBef>
              <a:spcAft>
                <a:spcPts val="0"/>
              </a:spcAft>
              <a:buSzPts val="1800"/>
              <a:buChar char="•"/>
            </a:pPr>
            <a:r>
              <a:rPr b="1" lang="fr-FR" sz="2000">
                <a:solidFill>
                  <a:schemeClr val="dk1"/>
                </a:solidFill>
                <a:latin typeface="Corbel"/>
                <a:ea typeface="Corbel"/>
                <a:cs typeface="Corbel"/>
                <a:sym typeface="Corbel"/>
              </a:rPr>
              <a:t>N’a </a:t>
            </a:r>
            <a:r>
              <a:rPr b="1" lang="fr-FR" sz="2000">
                <a:solidFill>
                  <a:srgbClr val="C55A11"/>
                </a:solidFill>
              </a:rPr>
              <a:t>pas d’effets </a:t>
            </a:r>
            <a:r>
              <a:rPr b="1" lang="fr-FR" sz="2000">
                <a:solidFill>
                  <a:srgbClr val="C55A11"/>
                </a:solidFill>
                <a:latin typeface="Corbel"/>
                <a:ea typeface="Corbel"/>
                <a:cs typeface="Corbel"/>
                <a:sym typeface="Corbel"/>
              </a:rPr>
              <a:t>négatifs </a:t>
            </a:r>
            <a:r>
              <a:rPr b="1" lang="fr-FR" sz="2000">
                <a:solidFill>
                  <a:schemeClr val="dk1"/>
                </a:solidFill>
                <a:latin typeface="Corbel"/>
                <a:ea typeface="Corbel"/>
                <a:cs typeface="Corbel"/>
                <a:sym typeface="Corbel"/>
              </a:rPr>
              <a:t>et </a:t>
            </a:r>
            <a:r>
              <a:rPr b="1" lang="fr-FR" sz="2000">
                <a:solidFill>
                  <a:srgbClr val="C55A11"/>
                </a:solidFill>
                <a:latin typeface="Corbel"/>
                <a:ea typeface="Corbel"/>
                <a:cs typeface="Corbel"/>
                <a:sym typeface="Corbel"/>
              </a:rPr>
              <a:t>ne remplace pas un impact par un autre.</a:t>
            </a:r>
            <a:endParaRPr/>
          </a:p>
          <a:p>
            <a:pPr indent="-228600" lvl="3" marL="1828800" rtl="0" algn="l">
              <a:lnSpc>
                <a:spcPct val="100000"/>
              </a:lnSpc>
              <a:spcBef>
                <a:spcPts val="360"/>
              </a:spcBef>
              <a:spcAft>
                <a:spcPts val="0"/>
              </a:spcAft>
              <a:buSzPts val="1800"/>
              <a:buNone/>
            </a:pPr>
            <a:r>
              <a:t/>
            </a:r>
            <a:endParaRPr b="1" sz="2400">
              <a:solidFill>
                <a:srgbClr val="F6AB38"/>
              </a:solidFill>
              <a:latin typeface="Corbel"/>
              <a:ea typeface="Corbel"/>
              <a:cs typeface="Corbel"/>
              <a:sym typeface="Corbel"/>
            </a:endParaRPr>
          </a:p>
          <a:p>
            <a:pPr indent="-228600" lvl="0" marL="457200" marR="0" rtl="0" algn="l">
              <a:lnSpc>
                <a:spcPct val="100000"/>
              </a:lnSpc>
              <a:spcBef>
                <a:spcPts val="480"/>
              </a:spcBef>
              <a:spcAft>
                <a:spcPts val="0"/>
              </a:spcAft>
              <a:buClr>
                <a:srgbClr val="F79124"/>
              </a:buClr>
              <a:buSzPts val="2400"/>
              <a:buFont typeface="Arial"/>
              <a:buNone/>
            </a:pPr>
            <a:r>
              <a:t/>
            </a:r>
            <a:endParaRPr>
              <a:latin typeface="Corbel"/>
              <a:ea typeface="Corbel"/>
              <a:cs typeface="Corbel"/>
              <a:sym typeface="Corbel"/>
            </a:endParaRPr>
          </a:p>
        </p:txBody>
      </p:sp>
      <p:sp>
        <p:nvSpPr>
          <p:cNvPr id="810" name="Google Shape;810;ge047e6ffe9_0_35"/>
          <p:cNvSpPr txBox="1"/>
          <p:nvPr/>
        </p:nvSpPr>
        <p:spPr>
          <a:xfrm>
            <a:off x="7104112" y="1484784"/>
            <a:ext cx="4054500" cy="3312300"/>
          </a:xfrm>
          <a:prstGeom prst="rect">
            <a:avLst/>
          </a:prstGeom>
          <a:noFill/>
          <a:ln>
            <a:noFill/>
          </a:ln>
        </p:spPr>
        <p:txBody>
          <a:bodyPr anchorCtr="0" anchor="t" bIns="45700" lIns="91425" spcFirstLastPara="1" rIns="91425" wrap="square" tIns="45700">
            <a:noAutofit/>
          </a:bodyPr>
          <a:lstStyle/>
          <a:p>
            <a:pPr indent="152400" lvl="0" marL="0" marR="0" rtl="0" algn="l">
              <a:lnSpc>
                <a:spcPct val="100000"/>
              </a:lnSpc>
              <a:spcBef>
                <a:spcPts val="0"/>
              </a:spcBef>
              <a:spcAft>
                <a:spcPts val="0"/>
              </a:spcAft>
              <a:buClr>
                <a:srgbClr val="F79124"/>
              </a:buClr>
              <a:buSzPts val="2400"/>
              <a:buFont typeface="Arial"/>
              <a:buNone/>
            </a:pPr>
            <a:r>
              <a:t/>
            </a:r>
            <a:endParaRPr b="1" i="0" sz="2400" u="none" cap="none" strike="noStrike">
              <a:solidFill>
                <a:srgbClr val="085160"/>
              </a:solidFill>
              <a:latin typeface="Corbel"/>
              <a:ea typeface="Corbel"/>
              <a:cs typeface="Corbel"/>
              <a:sym typeface="Corbel"/>
            </a:endParaRPr>
          </a:p>
        </p:txBody>
      </p:sp>
      <p:sp>
        <p:nvSpPr>
          <p:cNvPr id="811" name="Google Shape;811;ge047e6ffe9_0_35"/>
          <p:cNvSpPr txBox="1"/>
          <p:nvPr/>
        </p:nvSpPr>
        <p:spPr>
          <a:xfrm>
            <a:off x="264000" y="4234313"/>
            <a:ext cx="9957300" cy="2609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79124"/>
              </a:buClr>
              <a:buSzPts val="2400"/>
              <a:buFont typeface="Arial"/>
              <a:buNone/>
            </a:pPr>
            <a:r>
              <a:rPr b="1" i="0" lang="fr-FR" sz="2400" u="none" cap="none" strike="noStrike">
                <a:solidFill>
                  <a:srgbClr val="085160"/>
                </a:solidFill>
                <a:latin typeface="Corbel"/>
                <a:ea typeface="Corbel"/>
                <a:cs typeface="Corbel"/>
                <a:sym typeface="Corbel"/>
              </a:rPr>
              <a:t>	</a:t>
            </a:r>
            <a:r>
              <a:rPr b="1" i="0" lang="fr-FR" sz="2000" u="none" cap="none" strike="noStrike">
                <a:solidFill>
                  <a:schemeClr val="dk1"/>
                </a:solidFill>
                <a:latin typeface="Corbel"/>
                <a:ea typeface="Corbel"/>
                <a:cs typeface="Corbel"/>
                <a:sym typeface="Corbel"/>
              </a:rPr>
              <a:t>Deux facteurs importants à prendre en compte</a:t>
            </a:r>
            <a:endParaRPr/>
          </a:p>
          <a:p>
            <a:pPr indent="0" lvl="0" marL="0" marR="0" rtl="0" algn="l">
              <a:lnSpc>
                <a:spcPct val="100000"/>
              </a:lnSpc>
              <a:spcBef>
                <a:spcPts val="400"/>
              </a:spcBef>
              <a:spcAft>
                <a:spcPts val="0"/>
              </a:spcAft>
              <a:buClr>
                <a:srgbClr val="F79124"/>
              </a:buClr>
              <a:buSzPts val="2000"/>
              <a:buFont typeface="Arial"/>
              <a:buNone/>
            </a:pPr>
            <a:r>
              <a:rPr b="1" i="0" lang="fr-FR" sz="2000" u="none" cap="none" strike="noStrike">
                <a:solidFill>
                  <a:srgbClr val="085160"/>
                </a:solidFill>
                <a:latin typeface="Corbel"/>
                <a:ea typeface="Corbel"/>
                <a:cs typeface="Corbel"/>
                <a:sym typeface="Corbel"/>
              </a:rPr>
              <a:t>			</a:t>
            </a:r>
            <a:endParaRPr/>
          </a:p>
          <a:p>
            <a:pPr indent="0" lvl="0" marL="0" marR="0" rtl="0" algn="l">
              <a:lnSpc>
                <a:spcPct val="100000"/>
              </a:lnSpc>
              <a:spcBef>
                <a:spcPts val="400"/>
              </a:spcBef>
              <a:spcAft>
                <a:spcPts val="0"/>
              </a:spcAft>
              <a:buClr>
                <a:srgbClr val="F79124"/>
              </a:buClr>
              <a:buSzPts val="2000"/>
              <a:buFont typeface="Arial"/>
              <a:buNone/>
            </a:pPr>
            <a:r>
              <a:rPr b="1" i="0" lang="fr-FR" sz="2000" u="none" cap="none" strike="noStrike">
                <a:solidFill>
                  <a:schemeClr val="dk1"/>
                </a:solidFill>
                <a:latin typeface="Corbel"/>
                <a:ea typeface="Corbel"/>
                <a:cs typeface="Corbel"/>
                <a:sym typeface="Corbel"/>
              </a:rPr>
              <a:t>			Niveau de </a:t>
            </a:r>
            <a:r>
              <a:rPr b="1" i="0" lang="fr-FR" sz="2000" u="none" cap="none" strike="noStrike">
                <a:solidFill>
                  <a:srgbClr val="C55A11"/>
                </a:solidFill>
                <a:latin typeface="Corbel"/>
                <a:ea typeface="Corbel"/>
                <a:cs typeface="Corbel"/>
                <a:sym typeface="Corbel"/>
              </a:rPr>
              <a:t>technologie</a:t>
            </a:r>
            <a:endParaRPr/>
          </a:p>
          <a:p>
            <a:pPr indent="0" lvl="0" marL="0" marR="0" rtl="0" algn="l">
              <a:lnSpc>
                <a:spcPct val="100000"/>
              </a:lnSpc>
              <a:spcBef>
                <a:spcPts val="400"/>
              </a:spcBef>
              <a:spcAft>
                <a:spcPts val="0"/>
              </a:spcAft>
              <a:buClr>
                <a:srgbClr val="F79124"/>
              </a:buClr>
              <a:buSzPts val="2000"/>
              <a:buFont typeface="Arial"/>
              <a:buNone/>
            </a:pPr>
            <a:r>
              <a:t/>
            </a:r>
            <a:endParaRPr b="1" i="0" sz="2000" u="none" cap="none" strike="noStrike">
              <a:solidFill>
                <a:srgbClr val="F6AB38"/>
              </a:solidFill>
              <a:latin typeface="Corbel"/>
              <a:ea typeface="Corbel"/>
              <a:cs typeface="Corbel"/>
              <a:sym typeface="Corbel"/>
            </a:endParaRPr>
          </a:p>
          <a:p>
            <a:pPr indent="0" lvl="0" marL="0" marR="0" rtl="0" algn="l">
              <a:lnSpc>
                <a:spcPct val="100000"/>
              </a:lnSpc>
              <a:spcBef>
                <a:spcPts val="400"/>
              </a:spcBef>
              <a:spcAft>
                <a:spcPts val="0"/>
              </a:spcAft>
              <a:buClr>
                <a:srgbClr val="F79124"/>
              </a:buClr>
              <a:buSzPts val="2000"/>
              <a:buFont typeface="Arial"/>
              <a:buNone/>
            </a:pPr>
            <a:r>
              <a:rPr b="1" i="0" lang="fr-FR" sz="2000" u="none" cap="none" strike="noStrike">
                <a:solidFill>
                  <a:srgbClr val="F6AB38"/>
                </a:solidFill>
                <a:latin typeface="Corbel"/>
                <a:ea typeface="Corbel"/>
                <a:cs typeface="Corbel"/>
                <a:sym typeface="Corbel"/>
              </a:rPr>
              <a:t>			</a:t>
            </a:r>
            <a:r>
              <a:rPr b="1" i="0" lang="fr-FR" sz="2000" u="none" cap="none" strike="noStrike">
                <a:solidFill>
                  <a:schemeClr val="dk1"/>
                </a:solidFill>
                <a:latin typeface="Corbel"/>
                <a:ea typeface="Corbel"/>
                <a:cs typeface="Corbel"/>
                <a:sym typeface="Corbel"/>
              </a:rPr>
              <a:t>Contexte</a:t>
            </a:r>
            <a:r>
              <a:rPr b="1" i="0" lang="fr-FR" sz="2000" u="none" cap="none" strike="noStrike">
                <a:solidFill>
                  <a:srgbClr val="C55A11"/>
                </a:solidFill>
                <a:latin typeface="Corbel"/>
                <a:ea typeface="Corbel"/>
                <a:cs typeface="Corbel"/>
                <a:sym typeface="Corbel"/>
              </a:rPr>
              <a:t> socio-culturel</a:t>
            </a:r>
            <a:endParaRPr/>
          </a:p>
          <a:p>
            <a:pPr indent="0" lvl="0" marL="0" marR="0" rtl="0" algn="l">
              <a:lnSpc>
                <a:spcPct val="100000"/>
              </a:lnSpc>
              <a:spcBef>
                <a:spcPts val="480"/>
              </a:spcBef>
              <a:spcAft>
                <a:spcPts val="0"/>
              </a:spcAft>
              <a:buClr>
                <a:srgbClr val="F79124"/>
              </a:buClr>
              <a:buSzPts val="2400"/>
              <a:buFont typeface="Arial"/>
              <a:buNone/>
            </a:pPr>
            <a:r>
              <a:t/>
            </a:r>
            <a:endParaRPr b="1" i="0" sz="2400" u="none" cap="none" strike="noStrike">
              <a:solidFill>
                <a:srgbClr val="F6AB38"/>
              </a:solidFill>
              <a:latin typeface="Corbel"/>
              <a:ea typeface="Corbel"/>
              <a:cs typeface="Corbel"/>
              <a:sym typeface="Corbel"/>
            </a:endParaRPr>
          </a:p>
          <a:p>
            <a:pPr indent="0" lvl="0" marL="0" marR="0" rtl="0" algn="l">
              <a:lnSpc>
                <a:spcPct val="100000"/>
              </a:lnSpc>
              <a:spcBef>
                <a:spcPts val="480"/>
              </a:spcBef>
              <a:spcAft>
                <a:spcPts val="0"/>
              </a:spcAft>
              <a:buClr>
                <a:srgbClr val="F79124"/>
              </a:buClr>
              <a:buSzPts val="2400"/>
              <a:buFont typeface="Arial"/>
              <a:buNone/>
            </a:pPr>
            <a:r>
              <a:rPr b="1" i="0" lang="fr-FR" sz="2400" u="none" cap="none" strike="noStrike">
                <a:solidFill>
                  <a:srgbClr val="085160"/>
                </a:solidFill>
                <a:latin typeface="Corbel"/>
                <a:ea typeface="Corbel"/>
                <a:cs typeface="Corbel"/>
                <a:sym typeface="Corbel"/>
              </a:rPr>
              <a:t> </a:t>
            </a:r>
            <a:endParaRPr/>
          </a:p>
        </p:txBody>
      </p:sp>
      <p:sp>
        <p:nvSpPr>
          <p:cNvPr id="812" name="Google Shape;812;ge047e6ffe9_0_35"/>
          <p:cNvSpPr txBox="1"/>
          <p:nvPr/>
        </p:nvSpPr>
        <p:spPr>
          <a:xfrm>
            <a:off x="7913555" y="4329591"/>
            <a:ext cx="4054500" cy="1368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79124"/>
              </a:buClr>
              <a:buSzPts val="2400"/>
              <a:buFont typeface="Arial"/>
              <a:buNone/>
            </a:pPr>
            <a:r>
              <a:t/>
            </a:r>
            <a:endParaRPr b="1" i="0" sz="2400" u="none" cap="none" strike="noStrike">
              <a:solidFill>
                <a:srgbClr val="F6AB38"/>
              </a:solidFill>
              <a:latin typeface="Corbel"/>
              <a:ea typeface="Corbel"/>
              <a:cs typeface="Corbel"/>
              <a:sym typeface="Corbel"/>
            </a:endParaRPr>
          </a:p>
          <a:p>
            <a:pPr indent="0" lvl="0" marL="0" marR="0" rtl="0" algn="ctr">
              <a:lnSpc>
                <a:spcPct val="100000"/>
              </a:lnSpc>
              <a:spcBef>
                <a:spcPts val="480"/>
              </a:spcBef>
              <a:spcAft>
                <a:spcPts val="0"/>
              </a:spcAft>
              <a:buClr>
                <a:srgbClr val="F79124"/>
              </a:buClr>
              <a:buSzPts val="2400"/>
              <a:buFont typeface="Arial"/>
              <a:buNone/>
            </a:pPr>
            <a:r>
              <a:t/>
            </a:r>
            <a:endParaRPr b="1" i="0" sz="2400" u="none" cap="none" strike="noStrike">
              <a:solidFill>
                <a:srgbClr val="F6AB38"/>
              </a:solidFill>
              <a:latin typeface="Corbel"/>
              <a:ea typeface="Corbel"/>
              <a:cs typeface="Corbel"/>
              <a:sym typeface="Corbel"/>
            </a:endParaRPr>
          </a:p>
          <a:p>
            <a:pPr indent="0" lvl="0" marL="0" marR="0" rtl="0" algn="l">
              <a:lnSpc>
                <a:spcPct val="100000"/>
              </a:lnSpc>
              <a:spcBef>
                <a:spcPts val="480"/>
              </a:spcBef>
              <a:spcAft>
                <a:spcPts val="0"/>
              </a:spcAft>
              <a:buClr>
                <a:srgbClr val="F79124"/>
              </a:buClr>
              <a:buSzPts val="2400"/>
              <a:buFont typeface="Arial"/>
              <a:buNone/>
            </a:pPr>
            <a:r>
              <a:t/>
            </a:r>
            <a:endParaRPr b="1" i="0" sz="2400" u="none" cap="none" strike="noStrike">
              <a:solidFill>
                <a:srgbClr val="085160"/>
              </a:solidFill>
              <a:latin typeface="Corbel"/>
              <a:ea typeface="Corbel"/>
              <a:cs typeface="Corbel"/>
              <a:sym typeface="Corbel"/>
            </a:endParaRPr>
          </a:p>
        </p:txBody>
      </p:sp>
      <p:pic>
        <p:nvPicPr>
          <p:cNvPr id="813" name="Google Shape;813;ge047e6ffe9_0_35"/>
          <p:cNvPicPr preferRelativeResize="0"/>
          <p:nvPr/>
        </p:nvPicPr>
        <p:blipFill rotWithShape="1">
          <a:blip r:embed="rId3">
            <a:alphaModFix/>
          </a:blip>
          <a:srcRect b="0" l="0" r="0" t="0"/>
          <a:stretch/>
        </p:blipFill>
        <p:spPr>
          <a:xfrm>
            <a:off x="10994725" y="0"/>
            <a:ext cx="1190625" cy="1228725"/>
          </a:xfrm>
          <a:prstGeom prst="rect">
            <a:avLst/>
          </a:prstGeom>
          <a:noFill/>
          <a:ln>
            <a:noFill/>
          </a:ln>
        </p:spPr>
      </p:pic>
      <p:pic>
        <p:nvPicPr>
          <p:cNvPr id="814" name="Google Shape;814;ge047e6ffe9_0_35"/>
          <p:cNvPicPr preferRelativeResize="0"/>
          <p:nvPr/>
        </p:nvPicPr>
        <p:blipFill rotWithShape="1">
          <a:blip r:embed="rId4">
            <a:alphaModFix/>
          </a:blip>
          <a:srcRect b="0" l="0" r="0" t="0"/>
          <a:stretch/>
        </p:blipFill>
        <p:spPr>
          <a:xfrm>
            <a:off x="1033388" y="2272037"/>
            <a:ext cx="1043866" cy="1005804"/>
          </a:xfrm>
          <a:prstGeom prst="rect">
            <a:avLst/>
          </a:prstGeom>
          <a:noFill/>
          <a:ln>
            <a:noFill/>
          </a:ln>
        </p:spPr>
      </p:pic>
      <p:pic>
        <p:nvPicPr>
          <p:cNvPr descr="Une image contenant texte, poupée, graphiques vectoriels&#10;&#10;Description générée automatiquement" id="815" name="Google Shape;815;ge047e6ffe9_0_35"/>
          <p:cNvPicPr preferRelativeResize="0"/>
          <p:nvPr/>
        </p:nvPicPr>
        <p:blipFill rotWithShape="1">
          <a:blip r:embed="rId5">
            <a:alphaModFix/>
          </a:blip>
          <a:srcRect b="0" l="0" r="0" t="0"/>
          <a:stretch/>
        </p:blipFill>
        <p:spPr>
          <a:xfrm>
            <a:off x="838207" y="5697891"/>
            <a:ext cx="634070" cy="634070"/>
          </a:xfrm>
          <a:prstGeom prst="rect">
            <a:avLst/>
          </a:prstGeom>
          <a:noFill/>
          <a:ln>
            <a:noFill/>
          </a:ln>
        </p:spPr>
      </p:pic>
      <p:pic>
        <p:nvPicPr>
          <p:cNvPr id="816" name="Google Shape;816;ge047e6ffe9_0_35"/>
          <p:cNvPicPr preferRelativeResize="0"/>
          <p:nvPr/>
        </p:nvPicPr>
        <p:blipFill rotWithShape="1">
          <a:blip r:embed="rId6">
            <a:alphaModFix/>
          </a:blip>
          <a:srcRect b="0" l="0" r="0" t="0"/>
          <a:stretch/>
        </p:blipFill>
        <p:spPr>
          <a:xfrm>
            <a:off x="855030" y="4883020"/>
            <a:ext cx="700291" cy="70029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cxnSp>
        <p:nvCxnSpPr>
          <p:cNvPr id="821" name="Google Shape;821;ge152e93128_0_0"/>
          <p:cNvCxnSpPr/>
          <p:nvPr/>
        </p:nvCxnSpPr>
        <p:spPr>
          <a:xfrm flipH="1" rot="10800000">
            <a:off x="2910729" y="1240205"/>
            <a:ext cx="1320900" cy="982800"/>
          </a:xfrm>
          <a:prstGeom prst="straightConnector1">
            <a:avLst/>
          </a:prstGeom>
          <a:noFill/>
          <a:ln cap="flat" cmpd="sng" w="28575">
            <a:solidFill>
              <a:srgbClr val="DD001D"/>
            </a:solidFill>
            <a:prstDash val="solid"/>
            <a:round/>
            <a:headEnd len="sm" w="sm" type="none"/>
            <a:tailEnd len="med" w="med" type="triangle"/>
          </a:ln>
        </p:spPr>
      </p:cxnSp>
      <p:cxnSp>
        <p:nvCxnSpPr>
          <p:cNvPr id="822" name="Google Shape;822;ge152e93128_0_0"/>
          <p:cNvCxnSpPr/>
          <p:nvPr/>
        </p:nvCxnSpPr>
        <p:spPr>
          <a:xfrm>
            <a:off x="2910729" y="2223005"/>
            <a:ext cx="1320900" cy="982800"/>
          </a:xfrm>
          <a:prstGeom prst="straightConnector1">
            <a:avLst/>
          </a:prstGeom>
          <a:noFill/>
          <a:ln cap="flat" cmpd="sng" w="28575">
            <a:solidFill>
              <a:srgbClr val="DD001D"/>
            </a:solidFill>
            <a:prstDash val="solid"/>
            <a:round/>
            <a:headEnd len="sm" w="sm" type="none"/>
            <a:tailEnd len="med" w="med" type="triangle"/>
          </a:ln>
        </p:spPr>
      </p:cxnSp>
      <p:cxnSp>
        <p:nvCxnSpPr>
          <p:cNvPr id="823" name="Google Shape;823;ge152e93128_0_0"/>
          <p:cNvCxnSpPr/>
          <p:nvPr/>
        </p:nvCxnSpPr>
        <p:spPr>
          <a:xfrm>
            <a:off x="4349703" y="1240277"/>
            <a:ext cx="1320900" cy="982800"/>
          </a:xfrm>
          <a:prstGeom prst="straightConnector1">
            <a:avLst/>
          </a:prstGeom>
          <a:noFill/>
          <a:ln cap="flat" cmpd="sng" w="28575">
            <a:solidFill>
              <a:srgbClr val="DD001D"/>
            </a:solidFill>
            <a:prstDash val="solid"/>
            <a:round/>
            <a:headEnd len="sm" w="sm" type="none"/>
            <a:tailEnd len="med" w="med" type="triangle"/>
          </a:ln>
        </p:spPr>
      </p:cxnSp>
      <p:cxnSp>
        <p:nvCxnSpPr>
          <p:cNvPr id="824" name="Google Shape;824;ge152e93128_0_0"/>
          <p:cNvCxnSpPr/>
          <p:nvPr/>
        </p:nvCxnSpPr>
        <p:spPr>
          <a:xfrm flipH="1" rot="10800000">
            <a:off x="4349703" y="2222933"/>
            <a:ext cx="1320900" cy="982800"/>
          </a:xfrm>
          <a:prstGeom prst="straightConnector1">
            <a:avLst/>
          </a:prstGeom>
          <a:noFill/>
          <a:ln cap="flat" cmpd="sng" w="28575">
            <a:solidFill>
              <a:srgbClr val="DD001D"/>
            </a:solidFill>
            <a:prstDash val="solid"/>
            <a:round/>
            <a:headEnd len="sm" w="sm" type="none"/>
            <a:tailEnd len="med" w="med" type="triangle"/>
          </a:ln>
        </p:spPr>
      </p:cxnSp>
      <p:sp>
        <p:nvSpPr>
          <p:cNvPr id="825" name="Google Shape;825;ge152e93128_0_0"/>
          <p:cNvSpPr txBox="1"/>
          <p:nvPr/>
        </p:nvSpPr>
        <p:spPr>
          <a:xfrm>
            <a:off x="1771748" y="2005229"/>
            <a:ext cx="1139002" cy="60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FR" sz="1400" u="none" cap="none" strike="noStrike">
                <a:solidFill>
                  <a:srgbClr val="999999"/>
                </a:solidFill>
                <a:latin typeface="Corbel"/>
                <a:ea typeface="Corbel"/>
                <a:cs typeface="Corbel"/>
                <a:sym typeface="Corbel"/>
              </a:rPr>
              <a:t>Cadre</a:t>
            </a:r>
            <a:endParaRPr/>
          </a:p>
        </p:txBody>
      </p:sp>
      <p:sp>
        <p:nvSpPr>
          <p:cNvPr id="826" name="Google Shape;826;ge152e93128_0_0"/>
          <p:cNvSpPr txBox="1"/>
          <p:nvPr/>
        </p:nvSpPr>
        <p:spPr>
          <a:xfrm>
            <a:off x="5670546" y="1909925"/>
            <a:ext cx="850853" cy="69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FR" sz="1400" u="none" cap="none" strike="noStrike">
                <a:solidFill>
                  <a:srgbClr val="999999"/>
                </a:solidFill>
                <a:latin typeface="Corbel"/>
                <a:ea typeface="Corbel"/>
                <a:cs typeface="Corbel"/>
                <a:sym typeface="Corbel"/>
              </a:rPr>
              <a:t>Défi</a:t>
            </a:r>
            <a:endParaRPr/>
          </a:p>
        </p:txBody>
      </p:sp>
      <p:sp>
        <p:nvSpPr>
          <p:cNvPr id="827" name="Google Shape;827;ge152e93128_0_0"/>
          <p:cNvSpPr txBox="1"/>
          <p:nvPr/>
        </p:nvSpPr>
        <p:spPr>
          <a:xfrm rot="2286604">
            <a:off x="2590498" y="2675428"/>
            <a:ext cx="1699358" cy="48311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FR" sz="1400" u="none" cap="none" strike="noStrike">
                <a:solidFill>
                  <a:srgbClr val="999999"/>
                </a:solidFill>
                <a:latin typeface="Corbel"/>
                <a:ea typeface="Corbel"/>
                <a:cs typeface="Corbel"/>
                <a:sym typeface="Corbel"/>
              </a:rPr>
              <a:t>DIVERGENCE</a:t>
            </a:r>
            <a:endParaRPr/>
          </a:p>
        </p:txBody>
      </p:sp>
      <p:sp>
        <p:nvSpPr>
          <p:cNvPr id="828" name="Google Shape;828;ge152e93128_0_0"/>
          <p:cNvSpPr txBox="1"/>
          <p:nvPr/>
        </p:nvSpPr>
        <p:spPr>
          <a:xfrm rot="-2249864">
            <a:off x="4152301" y="2723691"/>
            <a:ext cx="1878173" cy="48291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FR" sz="1400" u="none" cap="none" strike="noStrike">
                <a:solidFill>
                  <a:srgbClr val="999999"/>
                </a:solidFill>
                <a:latin typeface="Corbel"/>
                <a:ea typeface="Corbel"/>
                <a:cs typeface="Corbel"/>
                <a:sym typeface="Corbel"/>
              </a:rPr>
              <a:t>CONVERGENCE</a:t>
            </a:r>
            <a:endParaRPr/>
          </a:p>
        </p:txBody>
      </p:sp>
      <p:sp>
        <p:nvSpPr>
          <p:cNvPr id="829" name="Google Shape;829;ge152e93128_0_0"/>
          <p:cNvSpPr txBox="1"/>
          <p:nvPr>
            <p:ph idx="4294967295" type="body"/>
          </p:nvPr>
        </p:nvSpPr>
        <p:spPr>
          <a:xfrm>
            <a:off x="323529" y="332482"/>
            <a:ext cx="11573100" cy="724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400"/>
              <a:buNone/>
            </a:pPr>
            <a:r>
              <a:rPr lang="fr-FR" sz="3600">
                <a:solidFill>
                  <a:srgbClr val="434343"/>
                </a:solidFill>
                <a:latin typeface="Corbel"/>
                <a:ea typeface="Corbel"/>
                <a:cs typeface="Corbel"/>
                <a:sym typeface="Corbel"/>
              </a:rPr>
              <a:t>Le défi</a:t>
            </a:r>
            <a:endParaRPr/>
          </a:p>
        </p:txBody>
      </p:sp>
      <p:sp>
        <p:nvSpPr>
          <p:cNvPr id="830" name="Google Shape;830;ge152e93128_0_0"/>
          <p:cNvSpPr txBox="1"/>
          <p:nvPr>
            <p:ph idx="4294967295" type="body"/>
          </p:nvPr>
        </p:nvSpPr>
        <p:spPr>
          <a:xfrm>
            <a:off x="1520499" y="4021450"/>
            <a:ext cx="5987205" cy="22788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Divergence</a:t>
            </a:r>
            <a:r>
              <a:rPr lang="fr-FR" sz="1800">
                <a:solidFill>
                  <a:srgbClr val="434343"/>
                </a:solidFill>
                <a:latin typeface="Corbel"/>
                <a:ea typeface="Corbel"/>
                <a:cs typeface="Corbel"/>
                <a:sym typeface="Corbel"/>
              </a:rPr>
              <a:t> - Que savez-vous sur le changement climatique et les émissions de GES de votre école ?</a:t>
            </a:r>
            <a:endParaRPr/>
          </a:p>
          <a:p>
            <a:pPr indent="-342900" lvl="0" marL="457200" rtl="0" algn="l">
              <a:lnSpc>
                <a:spcPct val="90000"/>
              </a:lnSpc>
              <a:spcBef>
                <a:spcPts val="100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Convergence</a:t>
            </a:r>
            <a:r>
              <a:rPr lang="fr-FR" sz="1800">
                <a:solidFill>
                  <a:srgbClr val="434343"/>
                </a:solidFill>
                <a:latin typeface="Corbel"/>
                <a:ea typeface="Corbel"/>
                <a:cs typeface="Corbel"/>
                <a:sym typeface="Corbel"/>
              </a:rPr>
              <a:t> - nuages</a:t>
            </a:r>
            <a:endParaRPr/>
          </a:p>
          <a:p>
            <a:pPr indent="-342900" lvl="0" marL="457200" rtl="0" algn="l">
              <a:lnSpc>
                <a:spcPct val="90000"/>
              </a:lnSpc>
              <a:spcBef>
                <a:spcPts val="100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Synthèse</a:t>
            </a:r>
            <a:r>
              <a:rPr lang="fr-FR" sz="1800">
                <a:solidFill>
                  <a:srgbClr val="434343"/>
                </a:solidFill>
                <a:latin typeface="Corbel"/>
                <a:ea typeface="Corbel"/>
                <a:cs typeface="Corbel"/>
                <a:sym typeface="Corbel"/>
              </a:rPr>
              <a:t> - action visée</a:t>
            </a:r>
            <a:endParaRPr/>
          </a:p>
          <a:p>
            <a:pPr indent="-342900" lvl="0" marL="457200" rtl="0" algn="l">
              <a:lnSpc>
                <a:spcPct val="90000"/>
              </a:lnSpc>
              <a:spcBef>
                <a:spcPts val="100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Choisir une action visée</a:t>
            </a:r>
            <a:endParaRPr/>
          </a:p>
          <a:p>
            <a:pPr indent="-342900" lvl="0" marL="457200" rtl="0" algn="l">
              <a:lnSpc>
                <a:spcPct val="90000"/>
              </a:lnSpc>
              <a:spcBef>
                <a:spcPts val="100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Génération du défi</a:t>
            </a:r>
            <a:endParaRPr/>
          </a:p>
          <a:p>
            <a:pPr indent="0" lvl="0" marL="0" rtl="0" algn="l">
              <a:lnSpc>
                <a:spcPct val="90000"/>
              </a:lnSpc>
              <a:spcBef>
                <a:spcPts val="1000"/>
              </a:spcBef>
              <a:spcAft>
                <a:spcPts val="1000"/>
              </a:spcAft>
              <a:buSzPts val="2400"/>
              <a:buNone/>
            </a:pPr>
            <a:r>
              <a:t/>
            </a:r>
            <a:endParaRPr sz="1800">
              <a:solidFill>
                <a:srgbClr val="434343"/>
              </a:solidFill>
              <a:latin typeface="Corbel"/>
              <a:ea typeface="Corbel"/>
              <a:cs typeface="Corbel"/>
              <a:sym typeface="Corbel"/>
            </a:endParaRPr>
          </a:p>
        </p:txBody>
      </p:sp>
      <p:pic>
        <p:nvPicPr>
          <p:cNvPr id="831" name="Google Shape;831;ge152e93128_0_0"/>
          <p:cNvPicPr preferRelativeResize="0"/>
          <p:nvPr/>
        </p:nvPicPr>
        <p:blipFill rotWithShape="1">
          <a:blip r:embed="rId3">
            <a:alphaModFix/>
          </a:blip>
          <a:srcRect b="0" l="19584" r="22024" t="0"/>
          <a:stretch/>
        </p:blipFill>
        <p:spPr>
          <a:xfrm>
            <a:off x="8041175" y="1590975"/>
            <a:ext cx="3571426" cy="4643550"/>
          </a:xfrm>
          <a:prstGeom prst="rect">
            <a:avLst/>
          </a:prstGeom>
          <a:noFill/>
          <a:ln>
            <a:noFill/>
          </a:ln>
        </p:spPr>
      </p:pic>
      <p:pic>
        <p:nvPicPr>
          <p:cNvPr id="832" name="Google Shape;832;ge152e93128_0_0"/>
          <p:cNvPicPr preferRelativeResize="0"/>
          <p:nvPr/>
        </p:nvPicPr>
        <p:blipFill rotWithShape="1">
          <a:blip r:embed="rId4">
            <a:alphaModFix/>
          </a:blip>
          <a:srcRect b="0" l="0" r="0" t="0"/>
          <a:stretch/>
        </p:blipFill>
        <p:spPr>
          <a:xfrm>
            <a:off x="0" y="5629275"/>
            <a:ext cx="1190625" cy="1228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ge152e93128_0_40"/>
          <p:cNvSpPr txBox="1"/>
          <p:nvPr>
            <p:ph idx="4294967295" type="body"/>
          </p:nvPr>
        </p:nvSpPr>
        <p:spPr>
          <a:xfrm>
            <a:off x="323529" y="332482"/>
            <a:ext cx="11573100" cy="724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400"/>
              <a:buNone/>
            </a:pPr>
            <a:r>
              <a:rPr lang="fr-FR" sz="3600">
                <a:solidFill>
                  <a:srgbClr val="434343"/>
                </a:solidFill>
                <a:latin typeface="Corbel"/>
                <a:ea typeface="Corbel"/>
                <a:cs typeface="Corbel"/>
                <a:sym typeface="Corbel"/>
              </a:rPr>
              <a:t>Clés pour produire le défi</a:t>
            </a:r>
            <a:endParaRPr/>
          </a:p>
        </p:txBody>
      </p:sp>
      <p:pic>
        <p:nvPicPr>
          <p:cNvPr id="838" name="Google Shape;838;ge152e93128_0_40"/>
          <p:cNvPicPr preferRelativeResize="0"/>
          <p:nvPr/>
        </p:nvPicPr>
        <p:blipFill rotWithShape="1">
          <a:blip r:embed="rId3">
            <a:alphaModFix/>
          </a:blip>
          <a:srcRect b="0" l="0" r="0" t="0"/>
          <a:stretch/>
        </p:blipFill>
        <p:spPr>
          <a:xfrm>
            <a:off x="9037247" y="2838779"/>
            <a:ext cx="1231432" cy="1184328"/>
          </a:xfrm>
          <a:prstGeom prst="rect">
            <a:avLst/>
          </a:prstGeom>
          <a:noFill/>
          <a:ln>
            <a:noFill/>
          </a:ln>
        </p:spPr>
      </p:pic>
      <p:pic>
        <p:nvPicPr>
          <p:cNvPr id="839" name="Google Shape;839;ge152e93128_0_40"/>
          <p:cNvPicPr preferRelativeResize="0"/>
          <p:nvPr/>
        </p:nvPicPr>
        <p:blipFill rotWithShape="1">
          <a:blip r:embed="rId4">
            <a:alphaModFix/>
          </a:blip>
          <a:srcRect b="0" l="0" r="0" t="0"/>
          <a:stretch/>
        </p:blipFill>
        <p:spPr>
          <a:xfrm>
            <a:off x="9085972" y="4180026"/>
            <a:ext cx="843556" cy="838520"/>
          </a:xfrm>
          <a:prstGeom prst="rect">
            <a:avLst/>
          </a:prstGeom>
          <a:noFill/>
          <a:ln>
            <a:noFill/>
          </a:ln>
        </p:spPr>
      </p:pic>
      <p:grpSp>
        <p:nvGrpSpPr>
          <p:cNvPr id="840" name="Google Shape;840;ge152e93128_0_40"/>
          <p:cNvGrpSpPr/>
          <p:nvPr/>
        </p:nvGrpSpPr>
        <p:grpSpPr>
          <a:xfrm>
            <a:off x="9037254" y="1265977"/>
            <a:ext cx="1414243" cy="1460947"/>
            <a:chOff x="8930229" y="981127"/>
            <a:chExt cx="1414243" cy="1460947"/>
          </a:xfrm>
        </p:grpSpPr>
        <p:pic>
          <p:nvPicPr>
            <p:cNvPr id="841" name="Google Shape;841;ge152e93128_0_40"/>
            <p:cNvPicPr preferRelativeResize="0"/>
            <p:nvPr/>
          </p:nvPicPr>
          <p:blipFill rotWithShape="1">
            <a:blip r:embed="rId5">
              <a:alphaModFix/>
            </a:blip>
            <a:srcRect b="0" l="0" r="0" t="0"/>
            <a:stretch/>
          </p:blipFill>
          <p:spPr>
            <a:xfrm>
              <a:off x="8930229" y="981127"/>
              <a:ext cx="1297835" cy="1250968"/>
            </a:xfrm>
            <a:prstGeom prst="rect">
              <a:avLst/>
            </a:prstGeom>
            <a:noFill/>
            <a:ln>
              <a:noFill/>
            </a:ln>
          </p:spPr>
        </p:pic>
        <p:pic>
          <p:nvPicPr>
            <p:cNvPr id="842" name="Google Shape;842;ge152e93128_0_40"/>
            <p:cNvPicPr preferRelativeResize="0"/>
            <p:nvPr/>
          </p:nvPicPr>
          <p:blipFill rotWithShape="1">
            <a:blip r:embed="rId6">
              <a:alphaModFix/>
            </a:blip>
            <a:srcRect b="0" l="0" r="0" t="0"/>
            <a:stretch/>
          </p:blipFill>
          <p:spPr>
            <a:xfrm>
              <a:off x="9912424" y="2010026"/>
              <a:ext cx="432048" cy="432048"/>
            </a:xfrm>
            <a:prstGeom prst="rect">
              <a:avLst/>
            </a:prstGeom>
            <a:noFill/>
            <a:ln>
              <a:noFill/>
            </a:ln>
          </p:spPr>
        </p:pic>
      </p:grpSp>
      <p:sp>
        <p:nvSpPr>
          <p:cNvPr id="843" name="Google Shape;843;ge152e93128_0_40"/>
          <p:cNvSpPr/>
          <p:nvPr/>
        </p:nvSpPr>
        <p:spPr>
          <a:xfrm>
            <a:off x="1161250" y="1786600"/>
            <a:ext cx="6178800" cy="3331500"/>
          </a:xfrm>
          <a:prstGeom prst="rect">
            <a:avLst/>
          </a:prstGeom>
          <a:noFill/>
          <a:ln>
            <a:noFill/>
          </a:ln>
        </p:spPr>
        <p:txBody>
          <a:bodyPr anchorCtr="0" anchor="t" bIns="36425" lIns="72850" spcFirstLastPara="1" rIns="72850" wrap="square" tIns="36425">
            <a:noAutofit/>
          </a:bodyPr>
          <a:lstStyle/>
          <a:p>
            <a:pPr indent="-342900" lvl="0" marL="457200" marR="0" rtl="0" algn="l">
              <a:lnSpc>
                <a:spcPct val="100000"/>
              </a:lnSpc>
              <a:spcBef>
                <a:spcPts val="1000"/>
              </a:spcBef>
              <a:spcAft>
                <a:spcPts val="0"/>
              </a:spcAft>
              <a:buClr>
                <a:srgbClr val="434343"/>
              </a:buClr>
              <a:buSzPts val="1800"/>
              <a:buFont typeface="Corbel"/>
              <a:buChar char="●"/>
            </a:pPr>
            <a:r>
              <a:rPr b="1" i="0" lang="fr-FR" sz="1800" u="none" cap="none" strike="noStrike">
                <a:solidFill>
                  <a:srgbClr val="434343"/>
                </a:solidFill>
                <a:latin typeface="Corbel"/>
                <a:ea typeface="Corbel"/>
                <a:cs typeface="Corbel"/>
                <a:sym typeface="Corbel"/>
              </a:rPr>
              <a:t>Divergence</a:t>
            </a:r>
            <a:r>
              <a:rPr b="0" i="0" lang="fr-FR" sz="1800" u="none" cap="none" strike="noStrike">
                <a:solidFill>
                  <a:srgbClr val="434343"/>
                </a:solidFill>
                <a:latin typeface="Corbel"/>
                <a:ea typeface="Corbel"/>
                <a:cs typeface="Corbel"/>
                <a:sym typeface="Corbel"/>
              </a:rPr>
              <a:t>: </a:t>
            </a:r>
            <a:endParaRPr/>
          </a:p>
          <a:p>
            <a:pPr indent="-342900" lvl="1" marL="914400" marR="0" rtl="0" algn="l">
              <a:lnSpc>
                <a:spcPct val="100000"/>
              </a:lnSpc>
              <a:spcBef>
                <a:spcPts val="1000"/>
              </a:spcBef>
              <a:spcAft>
                <a:spcPts val="0"/>
              </a:spcAft>
              <a:buClr>
                <a:srgbClr val="434343"/>
              </a:buClr>
              <a:buSzPts val="1800"/>
              <a:buFont typeface="Corbel"/>
              <a:buChar char="○"/>
            </a:pPr>
            <a:r>
              <a:rPr lang="fr-FR" sz="1800">
                <a:solidFill>
                  <a:srgbClr val="434343"/>
                </a:solidFill>
                <a:latin typeface="Corbel"/>
                <a:ea typeface="Corbel"/>
                <a:cs typeface="Corbel"/>
                <a:sym typeface="Corbel"/>
              </a:rPr>
              <a:t>V</a:t>
            </a:r>
            <a:r>
              <a:rPr b="0" i="0" lang="fr-FR" sz="1800" u="none" cap="none" strike="noStrike">
                <a:solidFill>
                  <a:srgbClr val="434343"/>
                </a:solidFill>
                <a:latin typeface="Corbel"/>
                <a:ea typeface="Corbel"/>
                <a:cs typeface="Corbel"/>
                <a:sym typeface="Corbel"/>
              </a:rPr>
              <a:t>ous ne devez pas rédiger des solutions, mais des parties d’information</a:t>
            </a:r>
            <a:endParaRPr/>
          </a:p>
          <a:p>
            <a:pPr indent="-342900" lvl="1" marL="914400" marR="0" rtl="0" algn="l">
              <a:lnSpc>
                <a:spcPct val="100000"/>
              </a:lnSpc>
              <a:spcBef>
                <a:spcPts val="1000"/>
              </a:spcBef>
              <a:spcAft>
                <a:spcPts val="0"/>
              </a:spcAft>
              <a:buClr>
                <a:srgbClr val="434343"/>
              </a:buClr>
              <a:buSzPts val="1800"/>
              <a:buFont typeface="Corbel"/>
              <a:buChar char="○"/>
            </a:pPr>
            <a:r>
              <a:rPr lang="fr-FR" sz="1800">
                <a:solidFill>
                  <a:srgbClr val="434343"/>
                </a:solidFill>
                <a:latin typeface="Corbel"/>
                <a:ea typeface="Corbel"/>
                <a:cs typeface="Corbel"/>
                <a:sym typeface="Corbel"/>
              </a:rPr>
              <a:t>I</a:t>
            </a:r>
            <a:r>
              <a:rPr b="0" i="0" lang="fr-FR" sz="1800" u="none" cap="none" strike="noStrike">
                <a:solidFill>
                  <a:srgbClr val="434343"/>
                </a:solidFill>
                <a:latin typeface="Corbel"/>
                <a:ea typeface="Corbel"/>
                <a:cs typeface="Corbel"/>
                <a:sym typeface="Corbel"/>
              </a:rPr>
              <a:t>l ne s’agit pas d’être d’accord ou non, mais de considérer le sujet sous plusieurs perspectives</a:t>
            </a:r>
            <a:endParaRPr/>
          </a:p>
          <a:p>
            <a:pPr indent="-342900" lvl="0" marL="457200" marR="0" rtl="0" algn="l">
              <a:lnSpc>
                <a:spcPct val="100000"/>
              </a:lnSpc>
              <a:spcBef>
                <a:spcPts val="1000"/>
              </a:spcBef>
              <a:spcAft>
                <a:spcPts val="0"/>
              </a:spcAft>
              <a:buClr>
                <a:srgbClr val="434343"/>
              </a:buClr>
              <a:buSzPts val="1800"/>
              <a:buFont typeface="Lato"/>
              <a:buChar char="●"/>
            </a:pPr>
            <a:r>
              <a:rPr b="1" i="0" lang="fr-FR" sz="1800" u="none" cap="none" strike="noStrike">
                <a:solidFill>
                  <a:srgbClr val="434343"/>
                </a:solidFill>
                <a:latin typeface="Corbel"/>
                <a:ea typeface="Corbel"/>
                <a:cs typeface="Corbel"/>
                <a:sym typeface="Corbel"/>
              </a:rPr>
              <a:t>Convergence :</a:t>
            </a:r>
            <a:r>
              <a:rPr b="0" i="0" lang="fr-FR" sz="1800" u="none" cap="none" strike="noStrike">
                <a:solidFill>
                  <a:srgbClr val="434343"/>
                </a:solidFill>
                <a:latin typeface="Corbel"/>
                <a:ea typeface="Corbel"/>
                <a:cs typeface="Corbel"/>
                <a:sym typeface="Corbel"/>
              </a:rPr>
              <a:t> </a:t>
            </a:r>
            <a:endParaRPr/>
          </a:p>
          <a:p>
            <a:pPr indent="-342900" lvl="1" marL="914400" marR="0" rtl="0" algn="l">
              <a:lnSpc>
                <a:spcPct val="100000"/>
              </a:lnSpc>
              <a:spcBef>
                <a:spcPts val="0"/>
              </a:spcBef>
              <a:spcAft>
                <a:spcPts val="0"/>
              </a:spcAft>
              <a:buClr>
                <a:srgbClr val="434343"/>
              </a:buClr>
              <a:buSzPts val="1800"/>
              <a:buFont typeface="Corbel"/>
              <a:buChar char="○"/>
            </a:pPr>
            <a:r>
              <a:rPr lang="fr-FR" sz="1800">
                <a:solidFill>
                  <a:srgbClr val="434343"/>
                </a:solidFill>
                <a:latin typeface="Corbel"/>
                <a:ea typeface="Corbel"/>
                <a:cs typeface="Corbel"/>
                <a:sym typeface="Corbel"/>
              </a:rPr>
              <a:t>N</a:t>
            </a:r>
            <a:r>
              <a:rPr b="0" i="0" lang="fr-FR" sz="1800" u="none" cap="none" strike="noStrike">
                <a:solidFill>
                  <a:srgbClr val="434343"/>
                </a:solidFill>
                <a:latin typeface="Corbel"/>
                <a:ea typeface="Corbel"/>
                <a:cs typeface="Corbel"/>
                <a:sym typeface="Corbel"/>
              </a:rPr>
              <a:t>ous regardons les cibles d’action possibles en fonction des informations, et non des mots </a:t>
            </a:r>
            <a:endParaRPr/>
          </a:p>
          <a:p>
            <a:pPr indent="-342900" lvl="1" marL="914400" marR="0" rtl="0" algn="l">
              <a:lnSpc>
                <a:spcPct val="100000"/>
              </a:lnSpc>
              <a:spcBef>
                <a:spcPts val="0"/>
              </a:spcBef>
              <a:spcAft>
                <a:spcPts val="0"/>
              </a:spcAft>
              <a:buClr>
                <a:srgbClr val="434343"/>
              </a:buClr>
              <a:buSzPts val="1800"/>
              <a:buFont typeface="Corbel"/>
              <a:buChar char="○"/>
            </a:pPr>
            <a:r>
              <a:rPr b="0" i="0" lang="fr-FR" sz="1800" u="none" cap="none" strike="noStrike">
                <a:solidFill>
                  <a:srgbClr val="434343"/>
                </a:solidFill>
                <a:latin typeface="Corbel"/>
                <a:ea typeface="Corbel"/>
                <a:cs typeface="Corbel"/>
                <a:sym typeface="Corbel"/>
              </a:rPr>
              <a:t>Il ne s’agit pas d’une classification, mais de notre propre regroupement</a:t>
            </a:r>
            <a:endParaRPr/>
          </a:p>
          <a:p>
            <a:pPr indent="-342900" lvl="0" marL="457200" marR="0" rtl="0" algn="l">
              <a:lnSpc>
                <a:spcPct val="100000"/>
              </a:lnSpc>
              <a:spcBef>
                <a:spcPts val="1000"/>
              </a:spcBef>
              <a:spcAft>
                <a:spcPts val="0"/>
              </a:spcAft>
              <a:buClr>
                <a:srgbClr val="434343"/>
              </a:buClr>
              <a:buSzPts val="1800"/>
              <a:buFont typeface="Lato"/>
              <a:buChar char="●"/>
            </a:pPr>
            <a:r>
              <a:rPr b="1" i="0" lang="fr-FR" sz="1800" u="none" cap="none" strike="noStrike">
                <a:solidFill>
                  <a:srgbClr val="434343"/>
                </a:solidFill>
                <a:latin typeface="Corbel"/>
                <a:ea typeface="Corbel"/>
                <a:cs typeface="Corbel"/>
                <a:sym typeface="Corbel"/>
              </a:rPr>
              <a:t>Synthèse </a:t>
            </a:r>
            <a:r>
              <a:rPr b="0" i="0" lang="fr-FR" sz="1800" u="none" cap="none" strike="noStrike">
                <a:solidFill>
                  <a:srgbClr val="434343"/>
                </a:solidFill>
                <a:latin typeface="Corbel"/>
                <a:ea typeface="Corbel"/>
                <a:cs typeface="Corbel"/>
                <a:sym typeface="Corbel"/>
              </a:rPr>
              <a:t>: </a:t>
            </a:r>
            <a:r>
              <a:rPr lang="fr-FR" sz="1800">
                <a:solidFill>
                  <a:srgbClr val="434343"/>
                </a:solidFill>
                <a:latin typeface="Corbel"/>
                <a:ea typeface="Corbel"/>
                <a:cs typeface="Corbel"/>
                <a:sym typeface="Corbel"/>
              </a:rPr>
              <a:t>N</a:t>
            </a:r>
            <a:r>
              <a:rPr b="0" i="0" lang="fr-FR" sz="1800" u="none" cap="none" strike="noStrike">
                <a:solidFill>
                  <a:srgbClr val="434343"/>
                </a:solidFill>
                <a:latin typeface="Corbel"/>
                <a:ea typeface="Corbel"/>
                <a:cs typeface="Corbel"/>
                <a:sym typeface="Corbel"/>
              </a:rPr>
              <a:t>ous cherchons à renforcer l’idée que cela provient du groupe, et non de ceux qui ont écrit le post-it</a:t>
            </a:r>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434343"/>
              </a:solidFill>
              <a:latin typeface="Corbel"/>
              <a:ea typeface="Corbel"/>
              <a:cs typeface="Corbel"/>
              <a:sym typeface="Corbel"/>
            </a:endParaRPr>
          </a:p>
        </p:txBody>
      </p:sp>
      <p:pic>
        <p:nvPicPr>
          <p:cNvPr id="844" name="Google Shape;844;ge152e93128_0_40"/>
          <p:cNvPicPr preferRelativeResize="0"/>
          <p:nvPr/>
        </p:nvPicPr>
        <p:blipFill rotWithShape="1">
          <a:blip r:embed="rId7">
            <a:alphaModFix/>
          </a:blip>
          <a:srcRect b="0" l="0" r="0" t="0"/>
          <a:stretch/>
        </p:blipFill>
        <p:spPr>
          <a:xfrm>
            <a:off x="11007925" y="5566900"/>
            <a:ext cx="1190625" cy="1228725"/>
          </a:xfrm>
          <a:prstGeom prst="rect">
            <a:avLst/>
          </a:prstGeom>
          <a:noFill/>
          <a:ln>
            <a:noFill/>
          </a:ln>
        </p:spPr>
      </p:pic>
      <p:pic>
        <p:nvPicPr>
          <p:cNvPr id="845" name="Google Shape;845;ge152e93128_0_40"/>
          <p:cNvPicPr preferRelativeResize="0"/>
          <p:nvPr/>
        </p:nvPicPr>
        <p:blipFill rotWithShape="1">
          <a:blip r:embed="rId8">
            <a:alphaModFix/>
          </a:blip>
          <a:srcRect b="0" l="0" r="0" t="0"/>
          <a:stretch/>
        </p:blipFill>
        <p:spPr>
          <a:xfrm>
            <a:off x="9061969" y="5289701"/>
            <a:ext cx="891561" cy="8915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ge152e93128_0_84"/>
          <p:cNvSpPr txBox="1"/>
          <p:nvPr>
            <p:ph idx="4294967295" type="body"/>
          </p:nvPr>
        </p:nvSpPr>
        <p:spPr>
          <a:xfrm>
            <a:off x="323529" y="332482"/>
            <a:ext cx="11573100" cy="724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400"/>
              <a:buNone/>
            </a:pPr>
            <a:r>
              <a:rPr lang="fr-FR" sz="3600">
                <a:solidFill>
                  <a:srgbClr val="434343"/>
                </a:solidFill>
                <a:latin typeface="Corbel"/>
                <a:ea typeface="Corbel"/>
                <a:cs typeface="Corbel"/>
                <a:sym typeface="Corbel"/>
              </a:rPr>
              <a:t>Chercher des solutions</a:t>
            </a:r>
            <a:endParaRPr/>
          </a:p>
        </p:txBody>
      </p:sp>
      <p:cxnSp>
        <p:nvCxnSpPr>
          <p:cNvPr id="851" name="Google Shape;851;ge152e93128_0_84"/>
          <p:cNvCxnSpPr/>
          <p:nvPr/>
        </p:nvCxnSpPr>
        <p:spPr>
          <a:xfrm flipH="1" rot="10800000">
            <a:off x="2238777" y="1588591"/>
            <a:ext cx="1101600" cy="819600"/>
          </a:xfrm>
          <a:prstGeom prst="straightConnector1">
            <a:avLst/>
          </a:prstGeom>
          <a:noFill/>
          <a:ln cap="flat" cmpd="sng" w="28575">
            <a:solidFill>
              <a:srgbClr val="FFC72C"/>
            </a:solidFill>
            <a:prstDash val="solid"/>
            <a:round/>
            <a:headEnd len="sm" w="sm" type="none"/>
            <a:tailEnd len="med" w="med" type="triangle"/>
          </a:ln>
        </p:spPr>
      </p:cxnSp>
      <p:cxnSp>
        <p:nvCxnSpPr>
          <p:cNvPr id="852" name="Google Shape;852;ge152e93128_0_84"/>
          <p:cNvCxnSpPr/>
          <p:nvPr/>
        </p:nvCxnSpPr>
        <p:spPr>
          <a:xfrm>
            <a:off x="2238777" y="2408191"/>
            <a:ext cx="1101600" cy="819600"/>
          </a:xfrm>
          <a:prstGeom prst="straightConnector1">
            <a:avLst/>
          </a:prstGeom>
          <a:noFill/>
          <a:ln cap="flat" cmpd="sng" w="28575">
            <a:solidFill>
              <a:srgbClr val="FFC72C"/>
            </a:solidFill>
            <a:prstDash val="solid"/>
            <a:round/>
            <a:headEnd len="sm" w="sm" type="none"/>
            <a:tailEnd len="med" w="med" type="triangle"/>
          </a:ln>
        </p:spPr>
      </p:cxnSp>
      <p:cxnSp>
        <p:nvCxnSpPr>
          <p:cNvPr id="853" name="Google Shape;853;ge152e93128_0_84"/>
          <p:cNvCxnSpPr/>
          <p:nvPr/>
        </p:nvCxnSpPr>
        <p:spPr>
          <a:xfrm>
            <a:off x="3438977" y="1588528"/>
            <a:ext cx="1101600" cy="819600"/>
          </a:xfrm>
          <a:prstGeom prst="straightConnector1">
            <a:avLst/>
          </a:prstGeom>
          <a:noFill/>
          <a:ln cap="flat" cmpd="sng" w="28575">
            <a:solidFill>
              <a:srgbClr val="FFC72C"/>
            </a:solidFill>
            <a:prstDash val="solid"/>
            <a:round/>
            <a:headEnd len="sm" w="sm" type="none"/>
            <a:tailEnd len="med" w="med" type="triangle"/>
          </a:ln>
        </p:spPr>
      </p:cxnSp>
      <p:cxnSp>
        <p:nvCxnSpPr>
          <p:cNvPr id="854" name="Google Shape;854;ge152e93128_0_84"/>
          <p:cNvCxnSpPr/>
          <p:nvPr/>
        </p:nvCxnSpPr>
        <p:spPr>
          <a:xfrm flipH="1" rot="10800000">
            <a:off x="3438977" y="2408254"/>
            <a:ext cx="1101600" cy="819600"/>
          </a:xfrm>
          <a:prstGeom prst="straightConnector1">
            <a:avLst/>
          </a:prstGeom>
          <a:noFill/>
          <a:ln cap="flat" cmpd="sng" w="28575">
            <a:solidFill>
              <a:srgbClr val="FFC72C"/>
            </a:solidFill>
            <a:prstDash val="solid"/>
            <a:round/>
            <a:headEnd len="sm" w="sm" type="none"/>
            <a:tailEnd len="med" w="med" type="triangle"/>
          </a:ln>
        </p:spPr>
      </p:cxnSp>
      <p:sp>
        <p:nvSpPr>
          <p:cNvPr id="855" name="Google Shape;855;ge152e93128_0_84"/>
          <p:cNvSpPr txBox="1"/>
          <p:nvPr/>
        </p:nvSpPr>
        <p:spPr>
          <a:xfrm>
            <a:off x="1395215" y="2058842"/>
            <a:ext cx="843610" cy="67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FR" sz="1400" u="none" cap="none" strike="noStrike">
                <a:solidFill>
                  <a:srgbClr val="999999"/>
                </a:solidFill>
                <a:latin typeface="Corbel"/>
                <a:ea typeface="Corbel"/>
                <a:cs typeface="Corbel"/>
                <a:sym typeface="Corbel"/>
              </a:rPr>
              <a:t>Défi</a:t>
            </a:r>
            <a:endParaRPr/>
          </a:p>
        </p:txBody>
      </p:sp>
      <p:sp>
        <p:nvSpPr>
          <p:cNvPr id="856" name="Google Shape;856;ge152e93128_0_84"/>
          <p:cNvSpPr txBox="1"/>
          <p:nvPr/>
        </p:nvSpPr>
        <p:spPr>
          <a:xfrm>
            <a:off x="4540648" y="2058842"/>
            <a:ext cx="946800" cy="672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FR" sz="1400" u="none" cap="none" strike="noStrike">
                <a:solidFill>
                  <a:srgbClr val="999999"/>
                </a:solidFill>
                <a:latin typeface="Corbel"/>
                <a:ea typeface="Corbel"/>
                <a:cs typeface="Corbel"/>
                <a:sym typeface="Corbel"/>
              </a:rPr>
              <a:t>Idée</a:t>
            </a:r>
            <a:endParaRPr/>
          </a:p>
        </p:txBody>
      </p:sp>
      <p:sp>
        <p:nvSpPr>
          <p:cNvPr id="857" name="Google Shape;857;ge152e93128_0_84"/>
          <p:cNvSpPr txBox="1"/>
          <p:nvPr/>
        </p:nvSpPr>
        <p:spPr>
          <a:xfrm rot="2286859">
            <a:off x="1971669" y="2798182"/>
            <a:ext cx="1417294" cy="40275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FR" sz="1400" u="none" cap="none" strike="noStrike">
                <a:solidFill>
                  <a:srgbClr val="999999"/>
                </a:solidFill>
                <a:latin typeface="Corbel"/>
                <a:ea typeface="Corbel"/>
                <a:cs typeface="Corbel"/>
                <a:sym typeface="Corbel"/>
              </a:rPr>
              <a:t>DIVERGENCE</a:t>
            </a:r>
            <a:endParaRPr/>
          </a:p>
        </p:txBody>
      </p:sp>
      <p:sp>
        <p:nvSpPr>
          <p:cNvPr id="858" name="Google Shape;858;ge152e93128_0_84"/>
          <p:cNvSpPr txBox="1"/>
          <p:nvPr/>
        </p:nvSpPr>
        <p:spPr>
          <a:xfrm rot="-2249459">
            <a:off x="3274336" y="2838570"/>
            <a:ext cx="1566452" cy="40268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FR" sz="1400" u="none" cap="none" strike="noStrike">
                <a:solidFill>
                  <a:srgbClr val="999999"/>
                </a:solidFill>
                <a:latin typeface="Corbel"/>
                <a:ea typeface="Corbel"/>
                <a:cs typeface="Corbel"/>
                <a:sym typeface="Corbel"/>
              </a:rPr>
              <a:t>CONVERGENCE</a:t>
            </a:r>
            <a:endParaRPr/>
          </a:p>
        </p:txBody>
      </p:sp>
      <p:sp>
        <p:nvSpPr>
          <p:cNvPr id="859" name="Google Shape;859;ge152e93128_0_84"/>
          <p:cNvSpPr txBox="1"/>
          <p:nvPr>
            <p:ph idx="4294967295" type="body"/>
          </p:nvPr>
        </p:nvSpPr>
        <p:spPr>
          <a:xfrm>
            <a:off x="1520500" y="4021450"/>
            <a:ext cx="5181600" cy="22788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Idéation</a:t>
            </a:r>
            <a:endParaRPr/>
          </a:p>
          <a:p>
            <a:pPr indent="-342900" lvl="0" marL="457200" rtl="0" algn="l">
              <a:lnSpc>
                <a:spcPct val="90000"/>
              </a:lnSpc>
              <a:spcBef>
                <a:spcPts val="100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Idées farfelues</a:t>
            </a:r>
            <a:endParaRPr/>
          </a:p>
          <a:p>
            <a:pPr indent="-342900" lvl="0" marL="457200" rtl="0" algn="l">
              <a:lnSpc>
                <a:spcPct val="90000"/>
              </a:lnSpc>
              <a:spcBef>
                <a:spcPts val="100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Choisir une idée</a:t>
            </a:r>
            <a:endParaRPr/>
          </a:p>
          <a:p>
            <a:pPr indent="0" lvl="0" marL="0" rtl="0" algn="l">
              <a:lnSpc>
                <a:spcPct val="90000"/>
              </a:lnSpc>
              <a:spcBef>
                <a:spcPts val="1000"/>
              </a:spcBef>
              <a:spcAft>
                <a:spcPts val="1000"/>
              </a:spcAft>
              <a:buSzPts val="2400"/>
              <a:buNone/>
            </a:pPr>
            <a:r>
              <a:t/>
            </a:r>
            <a:endParaRPr sz="1800">
              <a:solidFill>
                <a:srgbClr val="434343"/>
              </a:solidFill>
              <a:latin typeface="Corbel"/>
              <a:ea typeface="Corbel"/>
              <a:cs typeface="Corbel"/>
              <a:sym typeface="Corbel"/>
            </a:endParaRPr>
          </a:p>
        </p:txBody>
      </p:sp>
      <p:pic>
        <p:nvPicPr>
          <p:cNvPr id="860" name="Google Shape;860;ge152e93128_0_84"/>
          <p:cNvPicPr preferRelativeResize="0"/>
          <p:nvPr/>
        </p:nvPicPr>
        <p:blipFill rotWithShape="1">
          <a:blip r:embed="rId3">
            <a:alphaModFix/>
          </a:blip>
          <a:srcRect b="0" l="12781" r="4492" t="0"/>
          <a:stretch/>
        </p:blipFill>
        <p:spPr>
          <a:xfrm>
            <a:off x="7789200" y="1395325"/>
            <a:ext cx="3823399" cy="4725226"/>
          </a:xfrm>
          <a:prstGeom prst="rect">
            <a:avLst/>
          </a:prstGeom>
          <a:noFill/>
          <a:ln>
            <a:noFill/>
          </a:ln>
        </p:spPr>
      </p:pic>
      <p:pic>
        <p:nvPicPr>
          <p:cNvPr id="861" name="Google Shape;861;ge152e93128_0_84"/>
          <p:cNvPicPr preferRelativeResize="0"/>
          <p:nvPr/>
        </p:nvPicPr>
        <p:blipFill rotWithShape="1">
          <a:blip r:embed="rId4">
            <a:alphaModFix/>
          </a:blip>
          <a:srcRect b="0" l="0" r="0" t="0"/>
          <a:stretch/>
        </p:blipFill>
        <p:spPr>
          <a:xfrm>
            <a:off x="0" y="5629275"/>
            <a:ext cx="1190625" cy="1228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ge152e93128_0_110"/>
          <p:cNvSpPr txBox="1"/>
          <p:nvPr>
            <p:ph idx="4294967295" type="body"/>
          </p:nvPr>
        </p:nvSpPr>
        <p:spPr>
          <a:xfrm>
            <a:off x="323529" y="332482"/>
            <a:ext cx="11573100" cy="724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400"/>
              <a:buNone/>
            </a:pPr>
            <a:r>
              <a:rPr lang="fr-FR" sz="3600">
                <a:solidFill>
                  <a:srgbClr val="434343"/>
                </a:solidFill>
                <a:latin typeface="Corbel"/>
                <a:ea typeface="Corbel"/>
                <a:cs typeface="Corbel"/>
                <a:sym typeface="Corbel"/>
              </a:rPr>
              <a:t>Principes de l’idéation</a:t>
            </a:r>
            <a:endParaRPr/>
          </a:p>
        </p:txBody>
      </p:sp>
      <p:sp>
        <p:nvSpPr>
          <p:cNvPr id="867" name="Google Shape;867;ge152e93128_0_110"/>
          <p:cNvSpPr/>
          <p:nvPr/>
        </p:nvSpPr>
        <p:spPr>
          <a:xfrm>
            <a:off x="1161250" y="1786600"/>
            <a:ext cx="8072400" cy="3331500"/>
          </a:xfrm>
          <a:prstGeom prst="rect">
            <a:avLst/>
          </a:prstGeom>
          <a:noFill/>
          <a:ln>
            <a:noFill/>
          </a:ln>
        </p:spPr>
        <p:txBody>
          <a:bodyPr anchorCtr="0" anchor="t" bIns="36425" lIns="72850" spcFirstLastPara="1" rIns="72850" wrap="square" tIns="36425">
            <a:noAutofit/>
          </a:bodyPr>
          <a:lstStyle/>
          <a:p>
            <a:pPr indent="-342900" lvl="0" marL="457200" marR="0" rtl="0" algn="l">
              <a:lnSpc>
                <a:spcPct val="100000"/>
              </a:lnSpc>
              <a:spcBef>
                <a:spcPts val="1000"/>
              </a:spcBef>
              <a:spcAft>
                <a:spcPts val="0"/>
              </a:spcAft>
              <a:buClr>
                <a:srgbClr val="434343"/>
              </a:buClr>
              <a:buSzPts val="1800"/>
              <a:buFont typeface="Corbel"/>
              <a:buChar char="●"/>
            </a:pPr>
            <a:r>
              <a:rPr b="1" i="0" lang="fr-FR" sz="1800" u="none" cap="none" strike="noStrike">
                <a:solidFill>
                  <a:srgbClr val="434343"/>
                </a:solidFill>
                <a:latin typeface="Corbel"/>
                <a:ea typeface="Corbel"/>
                <a:cs typeface="Corbel"/>
                <a:sym typeface="Corbel"/>
              </a:rPr>
              <a:t>Divergence</a:t>
            </a:r>
            <a:r>
              <a:rPr b="0" i="0" lang="fr-FR" sz="1800" u="none" cap="none" strike="noStrike">
                <a:solidFill>
                  <a:srgbClr val="434343"/>
                </a:solidFill>
                <a:latin typeface="Corbel"/>
                <a:ea typeface="Corbel"/>
                <a:cs typeface="Corbel"/>
                <a:sym typeface="Corbel"/>
              </a:rPr>
              <a:t>: </a:t>
            </a:r>
            <a:endParaRPr/>
          </a:p>
          <a:p>
            <a:pPr indent="-342900" lvl="1" marL="914400" marR="0" rtl="0" algn="l">
              <a:lnSpc>
                <a:spcPct val="100000"/>
              </a:lnSpc>
              <a:spcBef>
                <a:spcPts val="1000"/>
              </a:spcBef>
              <a:spcAft>
                <a:spcPts val="0"/>
              </a:spcAft>
              <a:buClr>
                <a:srgbClr val="434343"/>
              </a:buClr>
              <a:buSzPts val="1800"/>
              <a:buFont typeface="Corbel"/>
              <a:buChar char="○"/>
            </a:pPr>
            <a:r>
              <a:rPr b="0" i="0" lang="fr-FR" sz="1800" u="none" cap="none" strike="noStrike">
                <a:solidFill>
                  <a:srgbClr val="434343"/>
                </a:solidFill>
                <a:latin typeface="Corbel"/>
                <a:ea typeface="Corbel"/>
                <a:cs typeface="Corbel"/>
                <a:sym typeface="Corbel"/>
              </a:rPr>
              <a:t>Ne jugez pas vos idées ni celles des autres</a:t>
            </a:r>
            <a:endParaRPr/>
          </a:p>
          <a:p>
            <a:pPr indent="-342900" lvl="1" marL="914400" marR="0" rtl="0" algn="l">
              <a:lnSpc>
                <a:spcPct val="100000"/>
              </a:lnSpc>
              <a:spcBef>
                <a:spcPts val="1000"/>
              </a:spcBef>
              <a:spcAft>
                <a:spcPts val="0"/>
              </a:spcAft>
              <a:buClr>
                <a:srgbClr val="434343"/>
              </a:buClr>
              <a:buSzPts val="1800"/>
              <a:buFont typeface="Corbel"/>
              <a:buChar char="○"/>
            </a:pPr>
            <a:r>
              <a:rPr lang="fr-FR" sz="1800">
                <a:solidFill>
                  <a:srgbClr val="434343"/>
                </a:solidFill>
                <a:latin typeface="Corbel"/>
                <a:ea typeface="Corbel"/>
                <a:cs typeface="Corbel"/>
                <a:sym typeface="Corbel"/>
              </a:rPr>
              <a:t>L</a:t>
            </a:r>
            <a:r>
              <a:rPr b="0" i="0" lang="fr-FR" sz="1800" u="none" cap="none" strike="noStrike">
                <a:solidFill>
                  <a:srgbClr val="434343"/>
                </a:solidFill>
                <a:latin typeface="Corbel"/>
                <a:ea typeface="Corbel"/>
                <a:cs typeface="Corbel"/>
                <a:sym typeface="Corbel"/>
              </a:rPr>
              <a:t>e volume </a:t>
            </a:r>
            <a:r>
              <a:rPr lang="fr-FR" sz="1800">
                <a:solidFill>
                  <a:srgbClr val="434343"/>
                </a:solidFill>
                <a:latin typeface="Corbel"/>
                <a:ea typeface="Corbel"/>
                <a:cs typeface="Corbel"/>
                <a:sym typeface="Corbel"/>
              </a:rPr>
              <a:t>est le plus important</a:t>
            </a:r>
            <a:endParaRPr/>
          </a:p>
          <a:p>
            <a:pPr indent="-342900" lvl="1" marL="914400" marR="0" rtl="0" algn="l">
              <a:lnSpc>
                <a:spcPct val="100000"/>
              </a:lnSpc>
              <a:spcBef>
                <a:spcPts val="1000"/>
              </a:spcBef>
              <a:spcAft>
                <a:spcPts val="0"/>
              </a:spcAft>
              <a:buClr>
                <a:srgbClr val="434343"/>
              </a:buClr>
              <a:buSzPts val="1800"/>
              <a:buFont typeface="Corbel"/>
              <a:buChar char="○"/>
            </a:pPr>
            <a:r>
              <a:rPr b="0" i="0" lang="fr-FR" sz="1800" u="none" cap="none" strike="noStrike">
                <a:solidFill>
                  <a:srgbClr val="434343"/>
                </a:solidFill>
                <a:latin typeface="Corbel"/>
                <a:ea typeface="Corbel"/>
                <a:cs typeface="Corbel"/>
                <a:sym typeface="Corbel"/>
              </a:rPr>
              <a:t>La seule idée qui ne compte pas est celle qui n’a pas été exprimée</a:t>
            </a:r>
            <a:endParaRPr/>
          </a:p>
          <a:p>
            <a:pPr indent="-342900" lvl="1" marL="914400" marR="0" rtl="0" algn="l">
              <a:lnSpc>
                <a:spcPct val="100000"/>
              </a:lnSpc>
              <a:spcBef>
                <a:spcPts val="1000"/>
              </a:spcBef>
              <a:spcAft>
                <a:spcPts val="0"/>
              </a:spcAft>
              <a:buClr>
                <a:srgbClr val="434343"/>
              </a:buClr>
              <a:buSzPts val="1800"/>
              <a:buFont typeface="Corbel"/>
              <a:buChar char="○"/>
            </a:pPr>
            <a:r>
              <a:rPr b="0" i="0" lang="fr-FR" sz="1800" u="none" cap="none" strike="noStrike">
                <a:solidFill>
                  <a:srgbClr val="434343"/>
                </a:solidFill>
                <a:latin typeface="Corbel"/>
                <a:ea typeface="Corbel"/>
                <a:cs typeface="Corbel"/>
                <a:sym typeface="Corbel"/>
              </a:rPr>
              <a:t>Les idées f</a:t>
            </a:r>
            <a:r>
              <a:rPr lang="fr-FR" sz="1800">
                <a:solidFill>
                  <a:srgbClr val="434343"/>
                </a:solidFill>
                <a:latin typeface="Corbel"/>
                <a:ea typeface="Corbel"/>
                <a:cs typeface="Corbel"/>
                <a:sym typeface="Corbel"/>
              </a:rPr>
              <a:t>arfelues</a:t>
            </a:r>
            <a:r>
              <a:rPr b="0" i="0" lang="fr-FR" sz="1800" u="none" cap="none" strike="noStrike">
                <a:solidFill>
                  <a:srgbClr val="434343"/>
                </a:solidFill>
                <a:latin typeface="Corbel"/>
                <a:ea typeface="Corbel"/>
                <a:cs typeface="Corbel"/>
                <a:sym typeface="Corbel"/>
              </a:rPr>
              <a:t> sont les bienvenues</a:t>
            </a:r>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434343"/>
              </a:solidFill>
              <a:latin typeface="Corbel"/>
              <a:ea typeface="Corbel"/>
              <a:cs typeface="Corbel"/>
              <a:sym typeface="Corbel"/>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rgbClr val="434343"/>
              </a:solidFill>
              <a:latin typeface="Corbel"/>
              <a:ea typeface="Corbel"/>
              <a:cs typeface="Corbel"/>
              <a:sym typeface="Corbel"/>
            </a:endParaRPr>
          </a:p>
        </p:txBody>
      </p:sp>
      <p:pic>
        <p:nvPicPr>
          <p:cNvPr id="868" name="Google Shape;868;ge152e93128_0_110"/>
          <p:cNvPicPr preferRelativeResize="0"/>
          <p:nvPr/>
        </p:nvPicPr>
        <p:blipFill rotWithShape="1">
          <a:blip r:embed="rId3">
            <a:alphaModFix/>
          </a:blip>
          <a:srcRect b="0" l="0" r="0" t="0"/>
          <a:stretch/>
        </p:blipFill>
        <p:spPr>
          <a:xfrm>
            <a:off x="11007925" y="5566900"/>
            <a:ext cx="1190625" cy="1228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38"/>
          <p:cNvSpPr txBox="1"/>
          <p:nvPr/>
        </p:nvSpPr>
        <p:spPr>
          <a:xfrm>
            <a:off x="1331951" y="794375"/>
            <a:ext cx="4367400" cy="101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0"/>
              <a:buFont typeface="Arial"/>
              <a:buNone/>
            </a:pPr>
            <a:r>
              <a:rPr b="0" i="0" lang="fr-FR" sz="10000" u="none" cap="none" strike="noStrike">
                <a:solidFill>
                  <a:srgbClr val="212121"/>
                </a:solidFill>
                <a:latin typeface="Montserrat"/>
                <a:ea typeface="Montserrat"/>
                <a:cs typeface="Montserrat"/>
                <a:sym typeface="Montserrat"/>
              </a:rPr>
              <a:t>P</a:t>
            </a:r>
            <a:r>
              <a:rPr b="0" i="0" lang="fr-FR" sz="6000" u="none" cap="none" strike="noStrike">
                <a:solidFill>
                  <a:srgbClr val="212121"/>
                </a:solidFill>
                <a:latin typeface="Montserrat"/>
                <a:ea typeface="Montserrat"/>
                <a:cs typeface="Montserrat"/>
                <a:sym typeface="Montserrat"/>
              </a:rPr>
              <a:t>lan d’action</a:t>
            </a:r>
            <a:endParaRPr/>
          </a:p>
        </p:txBody>
      </p:sp>
      <p:sp>
        <p:nvSpPr>
          <p:cNvPr id="538" name="Google Shape;538;p38"/>
          <p:cNvSpPr txBox="1"/>
          <p:nvPr/>
        </p:nvSpPr>
        <p:spPr>
          <a:xfrm>
            <a:off x="5226826" y="5468313"/>
            <a:ext cx="271511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212121"/>
              </a:solidFill>
              <a:latin typeface="Corbel"/>
              <a:ea typeface="Corbel"/>
              <a:cs typeface="Corbel"/>
              <a:sym typeface="Corbel"/>
            </a:endParaRPr>
          </a:p>
        </p:txBody>
      </p:sp>
      <p:sp>
        <p:nvSpPr>
          <p:cNvPr id="539" name="Google Shape;539;p38"/>
          <p:cNvSpPr/>
          <p:nvPr/>
        </p:nvSpPr>
        <p:spPr>
          <a:xfrm>
            <a:off x="6998849" y="3647587"/>
            <a:ext cx="5817114" cy="108012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dk2"/>
                </a:solidFill>
                <a:latin typeface="Corbel"/>
                <a:ea typeface="Corbel"/>
                <a:cs typeface="Corbel"/>
                <a:sym typeface="Corbel"/>
              </a:rPr>
              <a:t>Nos actions individuelles font la différence</a:t>
            </a:r>
            <a:endParaRPr/>
          </a:p>
        </p:txBody>
      </p:sp>
      <p:sp>
        <p:nvSpPr>
          <p:cNvPr id="540" name="Google Shape;540;p38"/>
          <p:cNvSpPr/>
          <p:nvPr/>
        </p:nvSpPr>
        <p:spPr>
          <a:xfrm>
            <a:off x="7009957" y="4722580"/>
            <a:ext cx="7010192" cy="108012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dk2"/>
                </a:solidFill>
                <a:latin typeface="Corbel"/>
                <a:ea typeface="Corbel"/>
                <a:cs typeface="Corbel"/>
                <a:sym typeface="Corbel"/>
              </a:rPr>
              <a:t>Quels sont les leviers d’une action collective ?</a:t>
            </a:r>
            <a:endParaRPr/>
          </a:p>
        </p:txBody>
      </p:sp>
      <p:pic>
        <p:nvPicPr>
          <p:cNvPr id="541" name="Google Shape;541;p38"/>
          <p:cNvPicPr preferRelativeResize="0"/>
          <p:nvPr/>
        </p:nvPicPr>
        <p:blipFill>
          <a:blip r:embed="rId3">
            <a:alphaModFix/>
          </a:blip>
          <a:stretch>
            <a:fillRect/>
          </a:stretch>
        </p:blipFill>
        <p:spPr>
          <a:xfrm>
            <a:off x="5240375" y="1440050"/>
            <a:ext cx="1711252" cy="17112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e152e93128_0_124"/>
          <p:cNvSpPr txBox="1"/>
          <p:nvPr>
            <p:ph idx="4294967295" type="body"/>
          </p:nvPr>
        </p:nvSpPr>
        <p:spPr>
          <a:xfrm>
            <a:off x="323529" y="332482"/>
            <a:ext cx="11573100" cy="724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400"/>
              <a:buNone/>
            </a:pPr>
            <a:r>
              <a:rPr lang="fr-FR" sz="3600">
                <a:solidFill>
                  <a:srgbClr val="434343"/>
                </a:solidFill>
                <a:latin typeface="Corbel"/>
                <a:ea typeface="Corbel"/>
                <a:cs typeface="Corbel"/>
                <a:sym typeface="Corbel"/>
              </a:rPr>
              <a:t>Prototype et test de la solution</a:t>
            </a:r>
            <a:endParaRPr/>
          </a:p>
        </p:txBody>
      </p:sp>
      <p:cxnSp>
        <p:nvCxnSpPr>
          <p:cNvPr id="874" name="Google Shape;874;ge152e93128_0_124"/>
          <p:cNvCxnSpPr/>
          <p:nvPr/>
        </p:nvCxnSpPr>
        <p:spPr>
          <a:xfrm flipH="1" rot="10800000">
            <a:off x="2627821" y="1577505"/>
            <a:ext cx="1107000" cy="823800"/>
          </a:xfrm>
          <a:prstGeom prst="straightConnector1">
            <a:avLst/>
          </a:prstGeom>
          <a:noFill/>
          <a:ln cap="flat" cmpd="sng" w="28575">
            <a:solidFill>
              <a:srgbClr val="FFC72C"/>
            </a:solidFill>
            <a:prstDash val="solid"/>
            <a:round/>
            <a:headEnd len="sm" w="sm" type="none"/>
            <a:tailEnd len="med" w="med" type="triangle"/>
          </a:ln>
        </p:spPr>
      </p:cxnSp>
      <p:cxnSp>
        <p:nvCxnSpPr>
          <p:cNvPr id="875" name="Google Shape;875;ge152e93128_0_124"/>
          <p:cNvCxnSpPr/>
          <p:nvPr/>
        </p:nvCxnSpPr>
        <p:spPr>
          <a:xfrm>
            <a:off x="2627821" y="2401305"/>
            <a:ext cx="1107000" cy="823800"/>
          </a:xfrm>
          <a:prstGeom prst="straightConnector1">
            <a:avLst/>
          </a:prstGeom>
          <a:noFill/>
          <a:ln cap="flat" cmpd="sng" w="28575">
            <a:solidFill>
              <a:srgbClr val="FFC72C"/>
            </a:solidFill>
            <a:prstDash val="solid"/>
            <a:round/>
            <a:headEnd len="sm" w="sm" type="none"/>
            <a:tailEnd len="med" w="med" type="triangle"/>
          </a:ln>
        </p:spPr>
      </p:cxnSp>
      <p:cxnSp>
        <p:nvCxnSpPr>
          <p:cNvPr id="876" name="Google Shape;876;ge152e93128_0_124"/>
          <p:cNvCxnSpPr/>
          <p:nvPr/>
        </p:nvCxnSpPr>
        <p:spPr>
          <a:xfrm>
            <a:off x="3833972" y="1577578"/>
            <a:ext cx="1107000" cy="823800"/>
          </a:xfrm>
          <a:prstGeom prst="straightConnector1">
            <a:avLst/>
          </a:prstGeom>
          <a:noFill/>
          <a:ln cap="flat" cmpd="sng" w="28575">
            <a:solidFill>
              <a:srgbClr val="FFC72C"/>
            </a:solidFill>
            <a:prstDash val="solid"/>
            <a:round/>
            <a:headEnd len="sm" w="sm" type="none"/>
            <a:tailEnd len="med" w="med" type="triangle"/>
          </a:ln>
        </p:spPr>
      </p:cxnSp>
      <p:cxnSp>
        <p:nvCxnSpPr>
          <p:cNvPr id="877" name="Google Shape;877;ge152e93128_0_124"/>
          <p:cNvCxnSpPr/>
          <p:nvPr/>
        </p:nvCxnSpPr>
        <p:spPr>
          <a:xfrm flipH="1" rot="10800000">
            <a:off x="3833972" y="2401233"/>
            <a:ext cx="1107000" cy="823800"/>
          </a:xfrm>
          <a:prstGeom prst="straightConnector1">
            <a:avLst/>
          </a:prstGeom>
          <a:noFill/>
          <a:ln cap="flat" cmpd="sng" w="28575">
            <a:solidFill>
              <a:srgbClr val="FFC72C"/>
            </a:solidFill>
            <a:prstDash val="solid"/>
            <a:round/>
            <a:headEnd len="sm" w="sm" type="none"/>
            <a:tailEnd len="med" w="med" type="triangle"/>
          </a:ln>
        </p:spPr>
      </p:cxnSp>
      <p:sp>
        <p:nvSpPr>
          <p:cNvPr id="878" name="Google Shape;878;ge152e93128_0_124"/>
          <p:cNvSpPr txBox="1"/>
          <p:nvPr/>
        </p:nvSpPr>
        <p:spPr>
          <a:xfrm>
            <a:off x="1732547" y="2050224"/>
            <a:ext cx="895327" cy="67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FR" sz="1400" u="none" cap="none" strike="noStrike">
                <a:solidFill>
                  <a:srgbClr val="999999"/>
                </a:solidFill>
                <a:latin typeface="Corbel"/>
                <a:ea typeface="Corbel"/>
                <a:cs typeface="Corbel"/>
                <a:sym typeface="Corbel"/>
              </a:rPr>
              <a:t>Idée</a:t>
            </a:r>
            <a:endParaRPr/>
          </a:p>
        </p:txBody>
      </p:sp>
      <p:sp>
        <p:nvSpPr>
          <p:cNvPr id="879" name="Google Shape;879;ge152e93128_0_124"/>
          <p:cNvSpPr txBox="1"/>
          <p:nvPr/>
        </p:nvSpPr>
        <p:spPr>
          <a:xfrm>
            <a:off x="4941104" y="2050224"/>
            <a:ext cx="1154896" cy="67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fr-FR" sz="1400" u="none" cap="none" strike="noStrike">
                <a:solidFill>
                  <a:srgbClr val="999999"/>
                </a:solidFill>
                <a:latin typeface="Corbel"/>
                <a:ea typeface="Corbel"/>
                <a:cs typeface="Corbel"/>
                <a:sym typeface="Corbel"/>
              </a:rPr>
              <a:t>Prototype</a:t>
            </a:r>
            <a:endParaRPr/>
          </a:p>
        </p:txBody>
      </p:sp>
      <p:sp>
        <p:nvSpPr>
          <p:cNvPr id="880" name="Google Shape;880;ge152e93128_0_124"/>
          <p:cNvSpPr txBox="1"/>
          <p:nvPr/>
        </p:nvSpPr>
        <p:spPr>
          <a:xfrm rot="2286343">
            <a:off x="2359466" y="2792818"/>
            <a:ext cx="1424371" cy="40491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FR" sz="1400" u="none" cap="none" strike="noStrike">
                <a:solidFill>
                  <a:srgbClr val="999999"/>
                </a:solidFill>
                <a:latin typeface="Corbel"/>
                <a:ea typeface="Corbel"/>
                <a:cs typeface="Corbel"/>
                <a:sym typeface="Corbel"/>
              </a:rPr>
              <a:t>DIVERGENCE</a:t>
            </a:r>
            <a:endParaRPr/>
          </a:p>
        </p:txBody>
      </p:sp>
      <p:sp>
        <p:nvSpPr>
          <p:cNvPr id="881" name="Google Shape;881;ge152e93128_0_124"/>
          <p:cNvSpPr txBox="1"/>
          <p:nvPr/>
        </p:nvSpPr>
        <p:spPr>
          <a:xfrm rot="-2249801">
            <a:off x="3668467" y="2833431"/>
            <a:ext cx="1574134" cy="404842"/>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FR" sz="1400" u="none" cap="none" strike="noStrike">
                <a:solidFill>
                  <a:srgbClr val="999999"/>
                </a:solidFill>
                <a:latin typeface="Corbel"/>
                <a:ea typeface="Corbel"/>
                <a:cs typeface="Corbel"/>
                <a:sym typeface="Corbel"/>
              </a:rPr>
              <a:t>CONVERGENCE</a:t>
            </a:r>
            <a:endParaRPr/>
          </a:p>
        </p:txBody>
      </p:sp>
      <p:sp>
        <p:nvSpPr>
          <p:cNvPr id="882" name="Google Shape;882;ge152e93128_0_124"/>
          <p:cNvSpPr txBox="1"/>
          <p:nvPr>
            <p:ph idx="4294967295" type="body"/>
          </p:nvPr>
        </p:nvSpPr>
        <p:spPr>
          <a:xfrm>
            <a:off x="1520500" y="4021450"/>
            <a:ext cx="5181600" cy="22788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Réalisez un prototype</a:t>
            </a:r>
            <a:endParaRPr/>
          </a:p>
          <a:p>
            <a:pPr indent="-342900" lvl="0" marL="457200" rtl="0" algn="l">
              <a:lnSpc>
                <a:spcPct val="90000"/>
              </a:lnSpc>
              <a:spcBef>
                <a:spcPts val="100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Montrez votre prototype aux autres</a:t>
            </a:r>
            <a:endParaRPr/>
          </a:p>
          <a:p>
            <a:pPr indent="-342900" lvl="0" marL="457200" rtl="0" algn="l">
              <a:lnSpc>
                <a:spcPct val="90000"/>
              </a:lnSpc>
              <a:spcBef>
                <a:spcPts val="100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Recevez des commentaires</a:t>
            </a:r>
            <a:endParaRPr/>
          </a:p>
          <a:p>
            <a:pPr indent="-342900" lvl="0" marL="457200" rtl="0" algn="l">
              <a:lnSpc>
                <a:spcPct val="90000"/>
              </a:lnSpc>
              <a:spcBef>
                <a:spcPts val="1000"/>
              </a:spcBef>
              <a:spcAft>
                <a:spcPts val="0"/>
              </a:spcAft>
              <a:buClr>
                <a:srgbClr val="434343"/>
              </a:buClr>
              <a:buSzPts val="1800"/>
              <a:buFont typeface="Corbel"/>
              <a:buAutoNum type="arabicPeriod"/>
            </a:pPr>
            <a:r>
              <a:rPr b="1" lang="fr-FR" sz="1800">
                <a:solidFill>
                  <a:srgbClr val="434343"/>
                </a:solidFill>
                <a:latin typeface="Corbel"/>
                <a:ea typeface="Corbel"/>
                <a:cs typeface="Corbel"/>
                <a:sym typeface="Corbel"/>
              </a:rPr>
              <a:t>Ajustez votre solution</a:t>
            </a:r>
            <a:endParaRPr/>
          </a:p>
          <a:p>
            <a:pPr indent="0" lvl="0" marL="0" rtl="0" algn="l">
              <a:lnSpc>
                <a:spcPct val="90000"/>
              </a:lnSpc>
              <a:spcBef>
                <a:spcPts val="1000"/>
              </a:spcBef>
              <a:spcAft>
                <a:spcPts val="1000"/>
              </a:spcAft>
              <a:buSzPts val="2400"/>
              <a:buNone/>
            </a:pPr>
            <a:r>
              <a:t/>
            </a:r>
            <a:endParaRPr sz="1800">
              <a:solidFill>
                <a:srgbClr val="434343"/>
              </a:solidFill>
              <a:latin typeface="Corbel"/>
              <a:ea typeface="Corbel"/>
              <a:cs typeface="Corbel"/>
              <a:sym typeface="Corbel"/>
            </a:endParaRPr>
          </a:p>
        </p:txBody>
      </p:sp>
      <p:pic>
        <p:nvPicPr>
          <p:cNvPr id="883" name="Google Shape;883;ge152e93128_0_124"/>
          <p:cNvPicPr preferRelativeResize="0"/>
          <p:nvPr/>
        </p:nvPicPr>
        <p:blipFill rotWithShape="1">
          <a:blip r:embed="rId3">
            <a:alphaModFix/>
          </a:blip>
          <a:srcRect b="0" l="0" r="25349" t="0"/>
          <a:stretch/>
        </p:blipFill>
        <p:spPr>
          <a:xfrm>
            <a:off x="7462000" y="1691125"/>
            <a:ext cx="3870698" cy="4287000"/>
          </a:xfrm>
          <a:prstGeom prst="rect">
            <a:avLst/>
          </a:prstGeom>
          <a:noFill/>
          <a:ln>
            <a:noFill/>
          </a:ln>
        </p:spPr>
      </p:pic>
      <p:pic>
        <p:nvPicPr>
          <p:cNvPr id="884" name="Google Shape;884;ge152e93128_0_124"/>
          <p:cNvPicPr preferRelativeResize="0"/>
          <p:nvPr/>
        </p:nvPicPr>
        <p:blipFill rotWithShape="1">
          <a:blip r:embed="rId4">
            <a:alphaModFix/>
          </a:blip>
          <a:srcRect b="0" l="0" r="0" t="0"/>
          <a:stretch/>
        </p:blipFill>
        <p:spPr>
          <a:xfrm>
            <a:off x="0" y="5629275"/>
            <a:ext cx="1190625" cy="1228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ge152e93128_0_154"/>
          <p:cNvSpPr txBox="1"/>
          <p:nvPr>
            <p:ph idx="4294967295" type="body"/>
          </p:nvPr>
        </p:nvSpPr>
        <p:spPr>
          <a:xfrm>
            <a:off x="323529" y="332482"/>
            <a:ext cx="11573100" cy="7242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400"/>
              <a:buNone/>
            </a:pPr>
            <a:r>
              <a:rPr lang="fr-FR" sz="3600">
                <a:solidFill>
                  <a:srgbClr val="434343"/>
                </a:solidFill>
                <a:latin typeface="Corbel"/>
                <a:ea typeface="Corbel"/>
                <a:cs typeface="Corbel"/>
                <a:sym typeface="Corbel"/>
              </a:rPr>
              <a:t>Réalisez un plan d’action avec la solution</a:t>
            </a:r>
            <a:endParaRPr/>
          </a:p>
        </p:txBody>
      </p:sp>
      <p:sp>
        <p:nvSpPr>
          <p:cNvPr id="890" name="Google Shape;890;ge152e93128_0_154"/>
          <p:cNvSpPr txBox="1"/>
          <p:nvPr/>
        </p:nvSpPr>
        <p:spPr>
          <a:xfrm>
            <a:off x="1137075" y="1305450"/>
            <a:ext cx="1116900" cy="46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999999"/>
                </a:solidFill>
                <a:latin typeface="Corbel"/>
                <a:ea typeface="Corbel"/>
                <a:cs typeface="Corbel"/>
                <a:sym typeface="Corbel"/>
              </a:rPr>
              <a:t>Défi</a:t>
            </a:r>
            <a:endParaRPr/>
          </a:p>
        </p:txBody>
      </p:sp>
      <p:sp>
        <p:nvSpPr>
          <p:cNvPr id="891" name="Google Shape;891;ge152e93128_0_154"/>
          <p:cNvSpPr/>
          <p:nvPr/>
        </p:nvSpPr>
        <p:spPr>
          <a:xfrm>
            <a:off x="1137075" y="1677571"/>
            <a:ext cx="5124300" cy="706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ge152e93128_0_154"/>
          <p:cNvSpPr txBox="1"/>
          <p:nvPr/>
        </p:nvSpPr>
        <p:spPr>
          <a:xfrm>
            <a:off x="6482859" y="1331543"/>
            <a:ext cx="1585200" cy="46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999999"/>
                </a:solidFill>
                <a:latin typeface="Corbel"/>
                <a:ea typeface="Corbel"/>
                <a:cs typeface="Corbel"/>
                <a:sym typeface="Corbel"/>
              </a:rPr>
              <a:t>Prototype</a:t>
            </a:r>
            <a:endParaRPr/>
          </a:p>
        </p:txBody>
      </p:sp>
      <p:sp>
        <p:nvSpPr>
          <p:cNvPr id="893" name="Google Shape;893;ge152e93128_0_154"/>
          <p:cNvSpPr/>
          <p:nvPr/>
        </p:nvSpPr>
        <p:spPr>
          <a:xfrm>
            <a:off x="6482859" y="1677571"/>
            <a:ext cx="4932600" cy="49065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ge152e93128_0_154"/>
          <p:cNvSpPr txBox="1"/>
          <p:nvPr/>
        </p:nvSpPr>
        <p:spPr>
          <a:xfrm>
            <a:off x="1137075" y="2417836"/>
            <a:ext cx="4932600" cy="46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fr-FR" sz="1400" u="none" cap="none" strike="noStrike">
                <a:solidFill>
                  <a:srgbClr val="999999"/>
                </a:solidFill>
                <a:latin typeface="Corbel"/>
                <a:ea typeface="Corbel"/>
                <a:cs typeface="Corbel"/>
                <a:sym typeface="Corbel"/>
              </a:rPr>
              <a:t>En quoi consiste l’idée ?</a:t>
            </a:r>
            <a:endParaRPr/>
          </a:p>
          <a:p>
            <a:pPr indent="0" lvl="0" marL="0" marR="0" rtl="0" algn="l">
              <a:lnSpc>
                <a:spcPct val="100000"/>
              </a:lnSpc>
              <a:spcBef>
                <a:spcPts val="0"/>
              </a:spcBef>
              <a:spcAft>
                <a:spcPts val="0"/>
              </a:spcAft>
              <a:buClr>
                <a:srgbClr val="000000"/>
              </a:buClr>
              <a:buSzPts val="1100"/>
              <a:buFont typeface="Arial"/>
              <a:buNone/>
            </a:pPr>
            <a:r>
              <a:t/>
            </a:r>
            <a:endParaRPr b="1" i="0" sz="1400" u="none" cap="none" strike="noStrike">
              <a:solidFill>
                <a:srgbClr val="999999"/>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999999"/>
              </a:solidFill>
              <a:latin typeface="Corbel"/>
              <a:ea typeface="Corbel"/>
              <a:cs typeface="Corbel"/>
              <a:sym typeface="Corbel"/>
            </a:endParaRPr>
          </a:p>
        </p:txBody>
      </p:sp>
      <p:sp>
        <p:nvSpPr>
          <p:cNvPr id="895" name="Google Shape;895;ge152e93128_0_154"/>
          <p:cNvSpPr/>
          <p:nvPr/>
        </p:nvSpPr>
        <p:spPr>
          <a:xfrm>
            <a:off x="1137075" y="2789957"/>
            <a:ext cx="5124300" cy="10011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ge152e93128_0_154"/>
          <p:cNvSpPr txBox="1"/>
          <p:nvPr/>
        </p:nvSpPr>
        <p:spPr>
          <a:xfrm>
            <a:off x="1137075" y="3814346"/>
            <a:ext cx="5124300" cy="46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fr-FR" sz="1400" u="none" cap="none" strike="noStrike">
                <a:solidFill>
                  <a:srgbClr val="999999"/>
                </a:solidFill>
                <a:latin typeface="Corbel"/>
                <a:ea typeface="Corbel"/>
                <a:cs typeface="Corbel"/>
                <a:sym typeface="Corbel"/>
              </a:rPr>
              <a:t>Qui allons-nous aider ?</a:t>
            </a:r>
            <a:endParaRPr/>
          </a:p>
          <a:p>
            <a:pPr indent="0" lvl="0" marL="0" marR="0" rtl="0" algn="l">
              <a:lnSpc>
                <a:spcPct val="100000"/>
              </a:lnSpc>
              <a:spcBef>
                <a:spcPts val="0"/>
              </a:spcBef>
              <a:spcAft>
                <a:spcPts val="0"/>
              </a:spcAft>
              <a:buClr>
                <a:srgbClr val="000000"/>
              </a:buClr>
              <a:buSzPts val="1100"/>
              <a:buFont typeface="Arial"/>
              <a:buNone/>
            </a:pPr>
            <a:r>
              <a:t/>
            </a:r>
            <a:endParaRPr b="1" i="0" sz="1400" u="none" cap="none" strike="noStrike">
              <a:solidFill>
                <a:srgbClr val="999999"/>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999999"/>
              </a:solidFill>
              <a:latin typeface="Corbel"/>
              <a:ea typeface="Corbel"/>
              <a:cs typeface="Corbel"/>
              <a:sym typeface="Corbel"/>
            </a:endParaRPr>
          </a:p>
        </p:txBody>
      </p:sp>
      <p:sp>
        <p:nvSpPr>
          <p:cNvPr id="897" name="Google Shape;897;ge152e93128_0_154"/>
          <p:cNvSpPr/>
          <p:nvPr/>
        </p:nvSpPr>
        <p:spPr>
          <a:xfrm>
            <a:off x="1137075" y="4186467"/>
            <a:ext cx="5124300" cy="10011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ge152e93128_0_154"/>
          <p:cNvSpPr txBox="1"/>
          <p:nvPr/>
        </p:nvSpPr>
        <p:spPr>
          <a:xfrm>
            <a:off x="1137075" y="5210857"/>
            <a:ext cx="5124300" cy="46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fr-FR" sz="1400" u="none" cap="none" strike="noStrike">
                <a:solidFill>
                  <a:srgbClr val="999999"/>
                </a:solidFill>
                <a:latin typeface="Corbel"/>
                <a:ea typeface="Corbel"/>
                <a:cs typeface="Corbel"/>
                <a:sym typeface="Corbel"/>
              </a:rPr>
              <a:t>Qu’est-ce qui va permettre de l’atteindre ?</a:t>
            </a:r>
            <a:endParaRPr/>
          </a:p>
          <a:p>
            <a:pPr indent="0" lvl="0" marL="0" marR="0" rtl="0" algn="l">
              <a:lnSpc>
                <a:spcPct val="100000"/>
              </a:lnSpc>
              <a:spcBef>
                <a:spcPts val="0"/>
              </a:spcBef>
              <a:spcAft>
                <a:spcPts val="0"/>
              </a:spcAft>
              <a:buClr>
                <a:srgbClr val="000000"/>
              </a:buClr>
              <a:buSzPts val="1100"/>
              <a:buFont typeface="Arial"/>
              <a:buNone/>
            </a:pPr>
            <a:r>
              <a:t/>
            </a:r>
            <a:endParaRPr b="1" i="0" sz="1400" u="none" cap="none" strike="noStrike">
              <a:solidFill>
                <a:srgbClr val="999999"/>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999999"/>
              </a:solidFill>
              <a:latin typeface="Corbel"/>
              <a:ea typeface="Corbel"/>
              <a:cs typeface="Corbel"/>
              <a:sym typeface="Corbel"/>
            </a:endParaRPr>
          </a:p>
        </p:txBody>
      </p:sp>
      <p:sp>
        <p:nvSpPr>
          <p:cNvPr id="899" name="Google Shape;899;ge152e93128_0_154"/>
          <p:cNvSpPr/>
          <p:nvPr/>
        </p:nvSpPr>
        <p:spPr>
          <a:xfrm>
            <a:off x="1137075" y="5582978"/>
            <a:ext cx="5124300" cy="10011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gfa3d97347f_0_0"/>
          <p:cNvSpPr txBox="1"/>
          <p:nvPr/>
        </p:nvSpPr>
        <p:spPr>
          <a:xfrm>
            <a:off x="768000" y="786172"/>
            <a:ext cx="8028900" cy="98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fr-FR" sz="2800">
                <a:solidFill>
                  <a:srgbClr val="44546A"/>
                </a:solidFill>
                <a:latin typeface="Corbel"/>
                <a:ea typeface="Corbel"/>
                <a:cs typeface="Corbel"/>
                <a:sym typeface="Corbel"/>
              </a:rPr>
              <a:t>Crédits</a:t>
            </a:r>
            <a:endParaRPr b="1" sz="2400">
              <a:solidFill>
                <a:srgbClr val="44546A"/>
              </a:solidFill>
              <a:latin typeface="Corbel"/>
              <a:ea typeface="Corbel"/>
              <a:cs typeface="Corbel"/>
              <a:sym typeface="Corbel"/>
            </a:endParaRPr>
          </a:p>
        </p:txBody>
      </p:sp>
      <p:sp>
        <p:nvSpPr>
          <p:cNvPr id="905" name="Google Shape;905;gfa3d97347f_0_0"/>
          <p:cNvSpPr txBox="1"/>
          <p:nvPr/>
        </p:nvSpPr>
        <p:spPr>
          <a:xfrm>
            <a:off x="984000" y="1701000"/>
            <a:ext cx="10351500" cy="4620600"/>
          </a:xfrm>
          <a:prstGeom prst="rect">
            <a:avLst/>
          </a:prstGeom>
          <a:noFill/>
          <a:ln>
            <a:noFill/>
          </a:ln>
        </p:spPr>
        <p:txBody>
          <a:bodyPr anchorCtr="0" anchor="t" bIns="45700" lIns="91425" spcFirstLastPara="1" rIns="91425" wrap="square" tIns="45700">
            <a:noAutofit/>
          </a:bodyPr>
          <a:lstStyle/>
          <a:p>
            <a:pPr indent="-355600" lvl="0" marL="457200" marR="0" rtl="0" algn="just">
              <a:lnSpc>
                <a:spcPct val="100000"/>
              </a:lnSpc>
              <a:spcBef>
                <a:spcPts val="3000"/>
              </a:spcBef>
              <a:spcAft>
                <a:spcPts val="0"/>
              </a:spcAft>
              <a:buClr>
                <a:srgbClr val="000000"/>
              </a:buClr>
              <a:buSzPts val="2000"/>
              <a:buFont typeface="Corbel"/>
              <a:buChar char="-"/>
            </a:pPr>
            <a:r>
              <a:rPr b="1" i="0" lang="fr-FR" sz="2000" u="none" cap="none" strike="noStrike">
                <a:solidFill>
                  <a:srgbClr val="000000"/>
                </a:solidFill>
                <a:latin typeface="Corbel"/>
                <a:ea typeface="Corbel"/>
                <a:cs typeface="Corbel"/>
                <a:sym typeface="Corbel"/>
              </a:rPr>
              <a:t>Via Flaticons :</a:t>
            </a:r>
            <a:endParaRPr b="1" i="0" sz="2000" u="none" cap="none" strike="noStrike">
              <a:solidFill>
                <a:srgbClr val="000000"/>
              </a:solidFill>
              <a:latin typeface="Corbel"/>
              <a:ea typeface="Corbel"/>
              <a:cs typeface="Corbel"/>
              <a:sym typeface="Corbel"/>
            </a:endParaRPr>
          </a:p>
          <a:p>
            <a:pPr indent="-355600" lvl="1" marL="914400" marR="0" rtl="0" algn="just">
              <a:lnSpc>
                <a:spcPct val="100000"/>
              </a:lnSpc>
              <a:spcBef>
                <a:spcPts val="0"/>
              </a:spcBef>
              <a:spcAft>
                <a:spcPts val="0"/>
              </a:spcAft>
              <a:buClr>
                <a:srgbClr val="000000"/>
              </a:buClr>
              <a:buSzPts val="2000"/>
              <a:buFont typeface="Corbel"/>
              <a:buChar char="-"/>
            </a:pPr>
            <a:r>
              <a:rPr b="1" i="0" lang="fr-FR" sz="2000" u="none" cap="none" strike="noStrike">
                <a:solidFill>
                  <a:srgbClr val="000000"/>
                </a:solidFill>
                <a:latin typeface="Corbel"/>
                <a:ea typeface="Corbel"/>
                <a:cs typeface="Corbel"/>
                <a:sym typeface="Corbel"/>
              </a:rPr>
              <a:t>Freepik</a:t>
            </a:r>
            <a:endParaRPr b="1" i="0" sz="2000" u="none" cap="none" strike="noStrike">
              <a:solidFill>
                <a:srgbClr val="000000"/>
              </a:solidFill>
              <a:latin typeface="Corbel"/>
              <a:ea typeface="Corbel"/>
              <a:cs typeface="Corbel"/>
              <a:sym typeface="Corbel"/>
            </a:endParaRPr>
          </a:p>
          <a:p>
            <a:pPr indent="-355600" lvl="1" marL="914400" marR="0" rtl="0" algn="just">
              <a:lnSpc>
                <a:spcPct val="100000"/>
              </a:lnSpc>
              <a:spcBef>
                <a:spcPts val="0"/>
              </a:spcBef>
              <a:spcAft>
                <a:spcPts val="0"/>
              </a:spcAft>
              <a:buClr>
                <a:srgbClr val="000000"/>
              </a:buClr>
              <a:buSzPts val="2000"/>
              <a:buFont typeface="Corbel"/>
              <a:buChar char="-"/>
            </a:pPr>
            <a:r>
              <a:rPr b="1" i="0" lang="fr-FR" sz="2000" u="none" cap="none" strike="noStrike">
                <a:solidFill>
                  <a:srgbClr val="000000"/>
                </a:solidFill>
                <a:latin typeface="Corbel"/>
                <a:ea typeface="Corbel"/>
                <a:cs typeface="Corbel"/>
                <a:sym typeface="Corbel"/>
              </a:rPr>
              <a:t>Darius Dan</a:t>
            </a:r>
            <a:endParaRPr b="1" i="0" sz="2000" u="none" cap="none" strike="noStrike">
              <a:solidFill>
                <a:srgbClr val="000000"/>
              </a:solidFill>
              <a:latin typeface="Corbel"/>
              <a:ea typeface="Corbel"/>
              <a:cs typeface="Corbel"/>
              <a:sym typeface="Corbel"/>
            </a:endParaRPr>
          </a:p>
          <a:p>
            <a:pPr indent="-355600" lvl="1" marL="914400" marR="0" rtl="0" algn="just">
              <a:lnSpc>
                <a:spcPct val="100000"/>
              </a:lnSpc>
              <a:spcBef>
                <a:spcPts val="0"/>
              </a:spcBef>
              <a:spcAft>
                <a:spcPts val="0"/>
              </a:spcAft>
              <a:buClr>
                <a:srgbClr val="000000"/>
              </a:buClr>
              <a:buSzPts val="2000"/>
              <a:buFont typeface="Corbel"/>
              <a:buChar char="-"/>
            </a:pPr>
            <a:r>
              <a:rPr b="1" i="0" lang="fr-FR" sz="2000" u="none" cap="none" strike="noStrike">
                <a:solidFill>
                  <a:srgbClr val="000000"/>
                </a:solidFill>
                <a:latin typeface="Corbel"/>
                <a:ea typeface="Corbel"/>
                <a:cs typeface="Corbel"/>
                <a:sym typeface="Corbel"/>
              </a:rPr>
              <a:t>Icon Pond</a:t>
            </a:r>
            <a:endParaRPr/>
          </a:p>
          <a:p>
            <a:pPr indent="-355600" lvl="1" marL="914400" marR="0" rtl="0" algn="just">
              <a:lnSpc>
                <a:spcPct val="100000"/>
              </a:lnSpc>
              <a:spcBef>
                <a:spcPts val="0"/>
              </a:spcBef>
              <a:spcAft>
                <a:spcPts val="0"/>
              </a:spcAft>
              <a:buClr>
                <a:srgbClr val="000000"/>
              </a:buClr>
              <a:buSzPts val="2000"/>
              <a:buFont typeface="Corbel"/>
              <a:buChar char="-"/>
            </a:pPr>
            <a:r>
              <a:rPr b="1" i="0" lang="fr-FR" sz="2000" u="none" cap="none" strike="noStrike">
                <a:solidFill>
                  <a:srgbClr val="000000"/>
                </a:solidFill>
                <a:latin typeface="Corbel"/>
                <a:ea typeface="Corbel"/>
                <a:cs typeface="Corbel"/>
                <a:sym typeface="Corbel"/>
              </a:rPr>
              <a:t>Flat Icons</a:t>
            </a:r>
            <a:endParaRPr b="1" i="0" sz="2000" u="none" cap="none" strike="noStrike">
              <a:solidFill>
                <a:srgbClr val="000000"/>
              </a:solidFill>
              <a:latin typeface="Corbel"/>
              <a:ea typeface="Corbel"/>
              <a:cs typeface="Corbel"/>
              <a:sym typeface="Corbel"/>
            </a:endParaRPr>
          </a:p>
          <a:p>
            <a:pPr indent="-355600" lvl="1" marL="914400" marR="0" rtl="0" algn="just">
              <a:lnSpc>
                <a:spcPct val="100000"/>
              </a:lnSpc>
              <a:spcBef>
                <a:spcPts val="0"/>
              </a:spcBef>
              <a:spcAft>
                <a:spcPts val="0"/>
              </a:spcAft>
              <a:buClr>
                <a:srgbClr val="000000"/>
              </a:buClr>
              <a:buSzPts val="2000"/>
              <a:buFont typeface="Corbel"/>
              <a:buChar char="-"/>
            </a:pPr>
            <a:r>
              <a:rPr b="1" i="0" lang="fr-FR" sz="2000" u="none" cap="none" strike="noStrike">
                <a:solidFill>
                  <a:srgbClr val="000000"/>
                </a:solidFill>
                <a:latin typeface="Corbel"/>
                <a:ea typeface="Corbel"/>
                <a:cs typeface="Corbel"/>
                <a:sym typeface="Corbel"/>
              </a:rPr>
              <a:t>Maxim Basinski Premium</a:t>
            </a:r>
            <a:endParaRPr/>
          </a:p>
          <a:p>
            <a:pPr indent="-355600" lvl="1" marL="914400" marR="0" rtl="0" algn="just">
              <a:lnSpc>
                <a:spcPct val="100000"/>
              </a:lnSpc>
              <a:spcBef>
                <a:spcPts val="0"/>
              </a:spcBef>
              <a:spcAft>
                <a:spcPts val="0"/>
              </a:spcAft>
              <a:buClr>
                <a:srgbClr val="000000"/>
              </a:buClr>
              <a:buSzPts val="2000"/>
              <a:buFont typeface="Corbel"/>
              <a:buChar char="-"/>
            </a:pPr>
            <a:r>
              <a:rPr b="1" i="0" lang="fr-FR" sz="2000" u="none" cap="none" strike="noStrike">
                <a:solidFill>
                  <a:srgbClr val="000000"/>
                </a:solidFill>
                <a:latin typeface="Corbel"/>
                <a:ea typeface="Corbel"/>
                <a:cs typeface="Corbel"/>
                <a:sym typeface="Corbel"/>
              </a:rPr>
              <a:t>Smashicons</a:t>
            </a:r>
            <a:endParaRPr b="1" i="0" sz="2000" u="none" cap="none" strike="noStrike">
              <a:solidFill>
                <a:srgbClr val="000000"/>
              </a:solidFill>
              <a:latin typeface="Corbel"/>
              <a:ea typeface="Corbel"/>
              <a:cs typeface="Corbel"/>
              <a:sym typeface="Corbel"/>
            </a:endParaRPr>
          </a:p>
          <a:p>
            <a:pPr indent="-355600" lvl="0" marL="457200" marR="0" rtl="0" algn="just">
              <a:lnSpc>
                <a:spcPct val="100000"/>
              </a:lnSpc>
              <a:spcBef>
                <a:spcPts val="0"/>
              </a:spcBef>
              <a:spcAft>
                <a:spcPts val="0"/>
              </a:spcAft>
              <a:buClr>
                <a:srgbClr val="000000"/>
              </a:buClr>
              <a:buSzPts val="2000"/>
              <a:buFont typeface="Corbel"/>
              <a:buChar char="-"/>
            </a:pPr>
            <a:r>
              <a:rPr b="1" i="0" lang="fr-FR" sz="2000" u="none" cap="none" strike="noStrike">
                <a:solidFill>
                  <a:srgbClr val="000000"/>
                </a:solidFill>
                <a:latin typeface="Corbel"/>
                <a:ea typeface="Corbel"/>
                <a:cs typeface="Corbel"/>
                <a:sym typeface="Corbel"/>
              </a:rPr>
              <a:t>IconFinder</a:t>
            </a:r>
            <a:endParaRPr b="1" i="0" sz="2000" u="none" cap="none" strike="noStrike">
              <a:solidFill>
                <a:srgbClr val="000000"/>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latin typeface="Corbel"/>
                <a:ea typeface="Corbel"/>
                <a:cs typeface="Corbel"/>
                <a:sym typeface="Corbel"/>
              </a:rPr>
              <a:t>‹#›</a:t>
            </a:fld>
            <a:endParaRPr>
              <a:latin typeface="Corbel"/>
              <a:ea typeface="Corbel"/>
              <a:cs typeface="Corbel"/>
              <a:sym typeface="Corbel"/>
            </a:endParaRPr>
          </a:p>
        </p:txBody>
      </p:sp>
      <p:sp>
        <p:nvSpPr>
          <p:cNvPr id="547" name="Google Shape;547;p7"/>
          <p:cNvSpPr txBox="1"/>
          <p:nvPr/>
        </p:nvSpPr>
        <p:spPr>
          <a:xfrm>
            <a:off x="765564" y="1015023"/>
            <a:ext cx="9776100" cy="8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dk2"/>
                </a:solidFill>
                <a:latin typeface="Corbel"/>
                <a:ea typeface="Corbel"/>
                <a:cs typeface="Corbel"/>
                <a:sym typeface="Corbel"/>
              </a:rPr>
              <a:t>Que pouvons-nous faire ? </a:t>
            </a:r>
            <a:endParaRPr/>
          </a:p>
        </p:txBody>
      </p:sp>
      <p:sp>
        <p:nvSpPr>
          <p:cNvPr id="548" name="Google Shape;548;p7"/>
          <p:cNvSpPr txBox="1"/>
          <p:nvPr/>
        </p:nvSpPr>
        <p:spPr>
          <a:xfrm>
            <a:off x="1445602" y="5339419"/>
            <a:ext cx="3346465" cy="402291"/>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Individuellement</a:t>
            </a:r>
            <a:endParaRPr/>
          </a:p>
        </p:txBody>
      </p:sp>
      <p:sp>
        <p:nvSpPr>
          <p:cNvPr id="549" name="Google Shape;549;p7"/>
          <p:cNvSpPr txBox="1"/>
          <p:nvPr/>
        </p:nvSpPr>
        <p:spPr>
          <a:xfrm>
            <a:off x="7081500" y="5369487"/>
            <a:ext cx="3384395" cy="402291"/>
          </a:xfrm>
          <a:prstGeom prst="rect">
            <a:avLst/>
          </a:prstGeom>
          <a:solidFill>
            <a:srgbClr val="C55A11"/>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Collectivement</a:t>
            </a:r>
            <a:endParaRPr/>
          </a:p>
        </p:txBody>
      </p:sp>
      <p:pic>
        <p:nvPicPr>
          <p:cNvPr id="550" name="Google Shape;550;p7"/>
          <p:cNvPicPr preferRelativeResize="0"/>
          <p:nvPr/>
        </p:nvPicPr>
        <p:blipFill rotWithShape="1">
          <a:blip r:embed="rId3">
            <a:alphaModFix/>
          </a:blip>
          <a:srcRect b="0" l="0" r="0" t="0"/>
          <a:stretch/>
        </p:blipFill>
        <p:spPr>
          <a:xfrm>
            <a:off x="11007925" y="5566900"/>
            <a:ext cx="1190625" cy="1228725"/>
          </a:xfrm>
          <a:prstGeom prst="rect">
            <a:avLst/>
          </a:prstGeom>
          <a:noFill/>
          <a:ln>
            <a:noFill/>
          </a:ln>
        </p:spPr>
      </p:pic>
      <p:sp>
        <p:nvSpPr>
          <p:cNvPr id="551" name="Google Shape;551;p7"/>
          <p:cNvSpPr/>
          <p:nvPr/>
        </p:nvSpPr>
        <p:spPr>
          <a:xfrm>
            <a:off x="1776000" y="2631995"/>
            <a:ext cx="2160000" cy="2160000"/>
          </a:xfrm>
          <a:prstGeom prst="ellipse">
            <a:avLst/>
          </a:prstGeom>
          <a:solidFill>
            <a:srgbClr val="C55A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552" name="Google Shape;552;p7"/>
          <p:cNvPicPr preferRelativeResize="0"/>
          <p:nvPr/>
        </p:nvPicPr>
        <p:blipFill rotWithShape="1">
          <a:blip r:embed="rId4">
            <a:alphaModFix/>
          </a:blip>
          <a:srcRect b="42940" l="33521" r="33521" t="24016"/>
          <a:stretch/>
        </p:blipFill>
        <p:spPr>
          <a:xfrm>
            <a:off x="1930500" y="2795049"/>
            <a:ext cx="1851000" cy="1833900"/>
          </a:xfrm>
          <a:prstGeom prst="ellipse">
            <a:avLst/>
          </a:prstGeom>
          <a:noFill/>
          <a:ln>
            <a:noFill/>
          </a:ln>
        </p:spPr>
      </p:pic>
      <p:sp>
        <p:nvSpPr>
          <p:cNvPr id="553" name="Google Shape;553;p7"/>
          <p:cNvSpPr/>
          <p:nvPr/>
        </p:nvSpPr>
        <p:spPr>
          <a:xfrm>
            <a:off x="6650708" y="1244572"/>
            <a:ext cx="3983700" cy="3822000"/>
          </a:xfrm>
          <a:prstGeom prst="ellipse">
            <a:avLst/>
          </a:prstGeom>
          <a:solidFill>
            <a:srgbClr val="08516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554" name="Google Shape;554;p7"/>
          <p:cNvPicPr preferRelativeResize="0"/>
          <p:nvPr/>
        </p:nvPicPr>
        <p:blipFill>
          <a:blip r:embed="rId5">
            <a:alphaModFix/>
          </a:blip>
          <a:stretch>
            <a:fillRect/>
          </a:stretch>
        </p:blipFill>
        <p:spPr>
          <a:xfrm>
            <a:off x="6831500" y="1344100"/>
            <a:ext cx="3488749" cy="34478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1000"/>
                                        <p:tgtEl>
                                          <p:spTgt spid="548"/>
                                        </p:tgtEl>
                                      </p:cBhvr>
                                    </p:animEffect>
                                  </p:childTnLst>
                                </p:cTn>
                              </p:par>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latin typeface="Corbel"/>
                <a:ea typeface="Corbel"/>
                <a:cs typeface="Corbel"/>
                <a:sym typeface="Corbel"/>
              </a:rPr>
              <a:t>‹#›</a:t>
            </a:fld>
            <a:endParaRPr>
              <a:latin typeface="Corbel"/>
              <a:ea typeface="Corbel"/>
              <a:cs typeface="Corbel"/>
              <a:sym typeface="Corbel"/>
            </a:endParaRPr>
          </a:p>
        </p:txBody>
      </p:sp>
      <p:sp>
        <p:nvSpPr>
          <p:cNvPr id="560" name="Google Shape;560;p8"/>
          <p:cNvSpPr txBox="1"/>
          <p:nvPr/>
        </p:nvSpPr>
        <p:spPr>
          <a:xfrm>
            <a:off x="768000" y="980728"/>
            <a:ext cx="9776100" cy="869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dk2"/>
                </a:solidFill>
                <a:latin typeface="Corbel"/>
                <a:ea typeface="Corbel"/>
                <a:cs typeface="Corbel"/>
                <a:sym typeface="Corbel"/>
              </a:rPr>
              <a:t>Que pouvons-nous faire ? </a:t>
            </a:r>
            <a:endParaRPr/>
          </a:p>
        </p:txBody>
      </p:sp>
      <p:sp>
        <p:nvSpPr>
          <p:cNvPr id="561" name="Google Shape;561;p8"/>
          <p:cNvSpPr txBox="1"/>
          <p:nvPr/>
        </p:nvSpPr>
        <p:spPr>
          <a:xfrm>
            <a:off x="1445602" y="5339419"/>
            <a:ext cx="3346465" cy="402291"/>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Individuellement</a:t>
            </a:r>
            <a:endParaRPr/>
          </a:p>
        </p:txBody>
      </p:sp>
      <p:sp>
        <p:nvSpPr>
          <p:cNvPr id="562" name="Google Shape;562;p8"/>
          <p:cNvSpPr txBox="1"/>
          <p:nvPr/>
        </p:nvSpPr>
        <p:spPr>
          <a:xfrm>
            <a:off x="6096000" y="2793442"/>
            <a:ext cx="5184576" cy="2632293"/>
          </a:xfrm>
          <a:prstGeom prst="rect">
            <a:avLst/>
          </a:prstGeom>
          <a:solidFill>
            <a:srgbClr val="C55A11"/>
          </a:solidFill>
          <a:ln>
            <a:noFill/>
          </a:ln>
        </p:spPr>
        <p:txBody>
          <a:bodyPr anchorCtr="0" anchor="t" bIns="180000" lIns="180000" spcFirstLastPara="1" rIns="180000" wrap="square" tIns="180000">
            <a:noAutofit/>
          </a:bodyPr>
          <a:lstStyle/>
          <a:p>
            <a:pPr indent="0" lvl="0" marL="0" marR="0" rtl="0" algn="ctr">
              <a:lnSpc>
                <a:spcPct val="100000"/>
              </a:lnSpc>
              <a:spcBef>
                <a:spcPts val="188"/>
              </a:spcBef>
              <a:spcAft>
                <a:spcPts val="0"/>
              </a:spcAft>
              <a:buClr>
                <a:srgbClr val="000000"/>
              </a:buClr>
              <a:buSzPts val="2800"/>
              <a:buFont typeface="Arial"/>
              <a:buNone/>
            </a:pPr>
            <a:r>
              <a:rPr b="1" i="0" lang="fr-FR" sz="2800" u="none" cap="none" strike="noStrike">
                <a:solidFill>
                  <a:srgbClr val="FFFFFF"/>
                </a:solidFill>
                <a:latin typeface="Corbel"/>
                <a:ea typeface="Corbel"/>
                <a:cs typeface="Corbel"/>
                <a:sym typeface="Corbel"/>
              </a:rPr>
              <a:t>Les mesures prises par chacun peuvent aider à réduire notre empreinte carbone de 25 % à 45 %*</a:t>
            </a:r>
            <a:endParaRPr/>
          </a:p>
        </p:txBody>
      </p:sp>
      <p:sp>
        <p:nvSpPr>
          <p:cNvPr id="563" name="Google Shape;563;p8"/>
          <p:cNvSpPr/>
          <p:nvPr/>
        </p:nvSpPr>
        <p:spPr>
          <a:xfrm>
            <a:off x="0" y="6550223"/>
            <a:ext cx="9005992"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Corbel"/>
                <a:ea typeface="Corbel"/>
                <a:cs typeface="Corbel"/>
                <a:sym typeface="Corbel"/>
              </a:rPr>
              <a:t>Sources : Carbone 4</a:t>
            </a:r>
            <a:endParaRPr/>
          </a:p>
        </p:txBody>
      </p:sp>
      <p:sp>
        <p:nvSpPr>
          <p:cNvPr id="564" name="Google Shape;564;p8"/>
          <p:cNvSpPr txBox="1"/>
          <p:nvPr/>
        </p:nvSpPr>
        <p:spPr>
          <a:xfrm>
            <a:off x="5092551" y="5829992"/>
            <a:ext cx="5785800" cy="30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orbel"/>
                <a:ea typeface="Corbel"/>
                <a:cs typeface="Corbel"/>
                <a:sym typeface="Corbel"/>
              </a:rPr>
              <a:t>*Source : Publication </a:t>
            </a:r>
            <a:r>
              <a:rPr b="0" i="1" lang="fr-FR" sz="1400" u="sng" cap="none" strike="noStrike">
                <a:solidFill>
                  <a:schemeClr val="dk1"/>
                </a:solidFill>
                <a:latin typeface="Corbel"/>
                <a:ea typeface="Corbel"/>
                <a:cs typeface="Corbel"/>
                <a:sym typeface="Corbel"/>
              </a:rPr>
              <a:t>Faire sa part</a:t>
            </a:r>
            <a:r>
              <a:rPr b="0" i="1" lang="fr-FR" sz="1400" u="none" cap="none" strike="noStrike">
                <a:solidFill>
                  <a:schemeClr val="dk1"/>
                </a:solidFill>
                <a:latin typeface="Corbel"/>
                <a:ea typeface="Corbel"/>
                <a:cs typeface="Corbel"/>
                <a:sym typeface="Corbel"/>
              </a:rPr>
              <a:t>, Carbone 4, juin 2019</a:t>
            </a:r>
            <a:endParaRPr/>
          </a:p>
        </p:txBody>
      </p:sp>
      <p:pic>
        <p:nvPicPr>
          <p:cNvPr id="565" name="Google Shape;565;p8"/>
          <p:cNvPicPr preferRelativeResize="0"/>
          <p:nvPr/>
        </p:nvPicPr>
        <p:blipFill rotWithShape="1">
          <a:blip r:embed="rId3">
            <a:alphaModFix/>
          </a:blip>
          <a:srcRect b="0" l="0" r="0" t="0"/>
          <a:stretch/>
        </p:blipFill>
        <p:spPr>
          <a:xfrm>
            <a:off x="11007925" y="5566900"/>
            <a:ext cx="1190625" cy="1228725"/>
          </a:xfrm>
          <a:prstGeom prst="rect">
            <a:avLst/>
          </a:prstGeom>
          <a:noFill/>
          <a:ln>
            <a:noFill/>
          </a:ln>
        </p:spPr>
      </p:pic>
      <p:sp>
        <p:nvSpPr>
          <p:cNvPr id="566" name="Google Shape;566;p8"/>
          <p:cNvSpPr/>
          <p:nvPr/>
        </p:nvSpPr>
        <p:spPr>
          <a:xfrm>
            <a:off x="1794375" y="2605588"/>
            <a:ext cx="2160000" cy="2160000"/>
          </a:xfrm>
          <a:prstGeom prst="ellipse">
            <a:avLst/>
          </a:prstGeom>
          <a:solidFill>
            <a:srgbClr val="F6AB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567" name="Google Shape;567;p8"/>
          <p:cNvPicPr preferRelativeResize="0"/>
          <p:nvPr/>
        </p:nvPicPr>
        <p:blipFill rotWithShape="1">
          <a:blip r:embed="rId4">
            <a:alphaModFix/>
          </a:blip>
          <a:srcRect b="42940" l="33521" r="33521" t="24016"/>
          <a:stretch/>
        </p:blipFill>
        <p:spPr>
          <a:xfrm>
            <a:off x="1930500" y="2795049"/>
            <a:ext cx="1851000" cy="18339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cxnSp>
        <p:nvCxnSpPr>
          <p:cNvPr id="572" name="Google Shape;572;p9"/>
          <p:cNvCxnSpPr/>
          <p:nvPr/>
        </p:nvCxnSpPr>
        <p:spPr>
          <a:xfrm>
            <a:off x="2356911" y="4126751"/>
            <a:ext cx="0" cy="910552"/>
          </a:xfrm>
          <a:prstGeom prst="straightConnector1">
            <a:avLst/>
          </a:prstGeom>
          <a:noFill/>
          <a:ln cap="flat" cmpd="sng" w="38100">
            <a:solidFill>
              <a:srgbClr val="085160"/>
            </a:solidFill>
            <a:prstDash val="dot"/>
            <a:round/>
            <a:headEnd len="sm" w="sm" type="none"/>
            <a:tailEnd len="sm" w="sm" type="none"/>
          </a:ln>
        </p:spPr>
      </p:cxnSp>
      <p:sp>
        <p:nvSpPr>
          <p:cNvPr id="573" name="Google Shape;573;p9"/>
          <p:cNvSpPr/>
          <p:nvPr/>
        </p:nvSpPr>
        <p:spPr>
          <a:xfrm flipH="1" rot="10800000">
            <a:off x="6064000" y="5949077"/>
            <a:ext cx="3224752" cy="626094"/>
          </a:xfrm>
          <a:prstGeom prst="curvedDownArrow">
            <a:avLst>
              <a:gd fmla="val 25000" name="adj1"/>
              <a:gd fmla="val 50000" name="adj2"/>
              <a:gd fmla="val 25000" name="adj3"/>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orbel"/>
              <a:ea typeface="Corbel"/>
              <a:cs typeface="Corbel"/>
              <a:sym typeface="Corbel"/>
            </a:endParaRPr>
          </a:p>
        </p:txBody>
      </p:sp>
      <p:sp>
        <p:nvSpPr>
          <p:cNvPr id="574" name="Google Shape;574;p9"/>
          <p:cNvSpPr txBox="1"/>
          <p:nvPr/>
        </p:nvSpPr>
        <p:spPr>
          <a:xfrm>
            <a:off x="771728" y="996012"/>
            <a:ext cx="9776100" cy="86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dk2"/>
                </a:solidFill>
                <a:latin typeface="Corbel"/>
                <a:ea typeface="Corbel"/>
                <a:cs typeface="Corbel"/>
                <a:sym typeface="Corbel"/>
              </a:rPr>
              <a:t>Quels sont les objectifs qui doivent être définis ?</a:t>
            </a:r>
            <a:endParaRPr/>
          </a:p>
        </p:txBody>
      </p:sp>
      <p:sp>
        <p:nvSpPr>
          <p:cNvPr id="575" name="Google Shape;575;p9"/>
          <p:cNvSpPr/>
          <p:nvPr/>
        </p:nvSpPr>
        <p:spPr>
          <a:xfrm>
            <a:off x="1608052" y="4756418"/>
            <a:ext cx="1560786" cy="1576552"/>
          </a:xfrm>
          <a:prstGeom prst="ellipse">
            <a:avLst/>
          </a:prstGeom>
          <a:solidFill>
            <a:srgbClr val="0851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576" name="Google Shape;576;p9"/>
          <p:cNvSpPr/>
          <p:nvPr/>
        </p:nvSpPr>
        <p:spPr>
          <a:xfrm>
            <a:off x="4861007" y="4617794"/>
            <a:ext cx="1865586" cy="1939159"/>
          </a:xfrm>
          <a:prstGeom prst="ellipse">
            <a:avLst/>
          </a:prstGeom>
          <a:solidFill>
            <a:srgbClr val="0851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577" name="Google Shape;577;p9"/>
          <p:cNvSpPr/>
          <p:nvPr/>
        </p:nvSpPr>
        <p:spPr>
          <a:xfrm>
            <a:off x="8710324" y="5122936"/>
            <a:ext cx="827845" cy="869100"/>
          </a:xfrm>
          <a:prstGeom prst="ellipse">
            <a:avLst/>
          </a:prstGeom>
          <a:solidFill>
            <a:srgbClr val="0851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578" name="Google Shape;578;p9"/>
          <p:cNvSpPr/>
          <p:nvPr/>
        </p:nvSpPr>
        <p:spPr>
          <a:xfrm>
            <a:off x="1284856" y="3755368"/>
            <a:ext cx="2144111" cy="584775"/>
          </a:xfrm>
          <a:prstGeom prst="roundRect">
            <a:avLst>
              <a:gd fmla="val 49167" name="adj"/>
            </a:avLst>
          </a:prstGeom>
          <a:solidFill>
            <a:srgbClr val="0851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Corbel"/>
                <a:ea typeface="Corbel"/>
                <a:cs typeface="Corbel"/>
                <a:sym typeface="Corbel"/>
              </a:rPr>
              <a:t>9,2 tCO</a:t>
            </a:r>
            <a:r>
              <a:rPr b="0" baseline="-25000" i="0" lang="fr-FR" sz="1800" u="none" cap="none" strike="noStrike">
                <a:solidFill>
                  <a:schemeClr val="lt1"/>
                </a:solidFill>
                <a:latin typeface="Corbel"/>
                <a:ea typeface="Corbel"/>
                <a:cs typeface="Corbel"/>
                <a:sym typeface="Corbel"/>
              </a:rPr>
              <a:t>2</a:t>
            </a:r>
            <a:r>
              <a:rPr b="0" i="0" lang="fr-FR" sz="1800" u="none" cap="none" strike="noStrike">
                <a:solidFill>
                  <a:schemeClr val="lt1"/>
                </a:solidFill>
                <a:latin typeface="Corbel"/>
                <a:ea typeface="Corbel"/>
                <a:cs typeface="Corbel"/>
                <a:sym typeface="Corbel"/>
              </a:rPr>
              <a:t> eq /an</a:t>
            </a:r>
            <a:endParaRPr/>
          </a:p>
        </p:txBody>
      </p:sp>
      <p:sp>
        <p:nvSpPr>
          <p:cNvPr id="579" name="Google Shape;579;p9"/>
          <p:cNvSpPr txBox="1"/>
          <p:nvPr/>
        </p:nvSpPr>
        <p:spPr>
          <a:xfrm>
            <a:off x="1755194" y="3099708"/>
            <a:ext cx="2900855"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fr-FR" sz="3200" u="none" cap="none" strike="noStrike">
                <a:solidFill>
                  <a:srgbClr val="085160"/>
                </a:solidFill>
                <a:latin typeface="Corbel"/>
                <a:ea typeface="Corbel"/>
                <a:cs typeface="Corbel"/>
                <a:sym typeface="Corbel"/>
              </a:rPr>
              <a:t>1990</a:t>
            </a:r>
            <a:endParaRPr/>
          </a:p>
        </p:txBody>
      </p:sp>
      <p:sp>
        <p:nvSpPr>
          <p:cNvPr id="580" name="Google Shape;580;p9"/>
          <p:cNvSpPr/>
          <p:nvPr/>
        </p:nvSpPr>
        <p:spPr>
          <a:xfrm>
            <a:off x="4656050" y="3755368"/>
            <a:ext cx="2188738" cy="584775"/>
          </a:xfrm>
          <a:prstGeom prst="roundRect">
            <a:avLst>
              <a:gd fmla="val 49167" name="adj"/>
            </a:avLst>
          </a:prstGeom>
          <a:solidFill>
            <a:srgbClr val="0851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Corbel"/>
                <a:ea typeface="Corbel"/>
                <a:cs typeface="Corbel"/>
                <a:sym typeface="Corbel"/>
              </a:rPr>
              <a:t>7,8 tCO</a:t>
            </a:r>
            <a:r>
              <a:rPr b="0" baseline="-25000" i="0" lang="fr-FR" sz="1800" u="none" cap="none" strike="noStrike">
                <a:solidFill>
                  <a:schemeClr val="lt1"/>
                </a:solidFill>
                <a:latin typeface="Corbel"/>
                <a:ea typeface="Corbel"/>
                <a:cs typeface="Corbel"/>
                <a:sym typeface="Corbel"/>
              </a:rPr>
              <a:t>2</a:t>
            </a:r>
            <a:r>
              <a:rPr b="0" i="0" lang="fr-FR" sz="1800" u="none" cap="none" strike="noStrike">
                <a:solidFill>
                  <a:schemeClr val="lt1"/>
                </a:solidFill>
                <a:latin typeface="Corbel"/>
                <a:ea typeface="Corbel"/>
                <a:cs typeface="Corbel"/>
                <a:sym typeface="Corbel"/>
              </a:rPr>
              <a:t> eq /an</a:t>
            </a:r>
            <a:endParaRPr/>
          </a:p>
        </p:txBody>
      </p:sp>
      <p:sp>
        <p:nvSpPr>
          <p:cNvPr id="581" name="Google Shape;581;p9"/>
          <p:cNvSpPr txBox="1"/>
          <p:nvPr/>
        </p:nvSpPr>
        <p:spPr>
          <a:xfrm>
            <a:off x="5171014" y="3068178"/>
            <a:ext cx="2900855"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fr-FR" sz="3200" u="none" cap="none" strike="noStrike">
                <a:solidFill>
                  <a:srgbClr val="085160"/>
                </a:solidFill>
                <a:latin typeface="Corbel"/>
                <a:ea typeface="Corbel"/>
                <a:cs typeface="Corbel"/>
                <a:sym typeface="Corbel"/>
              </a:rPr>
              <a:t>2020</a:t>
            </a:r>
            <a:endParaRPr/>
          </a:p>
        </p:txBody>
      </p:sp>
      <p:sp>
        <p:nvSpPr>
          <p:cNvPr id="582" name="Google Shape;582;p9"/>
          <p:cNvSpPr/>
          <p:nvPr/>
        </p:nvSpPr>
        <p:spPr>
          <a:xfrm>
            <a:off x="8014112" y="3834364"/>
            <a:ext cx="2188738" cy="584775"/>
          </a:xfrm>
          <a:prstGeom prst="roundRect">
            <a:avLst>
              <a:gd fmla="val 49167" name="adj"/>
            </a:avLst>
          </a:prstGeom>
          <a:solidFill>
            <a:srgbClr val="0851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Corbel"/>
                <a:ea typeface="Corbel"/>
                <a:cs typeface="Corbel"/>
                <a:sym typeface="Corbel"/>
              </a:rPr>
              <a:t>2,2 tCO</a:t>
            </a:r>
            <a:r>
              <a:rPr b="0" baseline="-25000" i="0" lang="fr-FR" sz="1800" u="none" cap="none" strike="noStrike">
                <a:solidFill>
                  <a:schemeClr val="lt1"/>
                </a:solidFill>
                <a:latin typeface="Corbel"/>
                <a:ea typeface="Corbel"/>
                <a:cs typeface="Corbel"/>
                <a:sym typeface="Corbel"/>
              </a:rPr>
              <a:t>2</a:t>
            </a:r>
            <a:r>
              <a:rPr b="0" i="0" lang="fr-FR" sz="1800" u="none" cap="none" strike="noStrike">
                <a:solidFill>
                  <a:schemeClr val="lt1"/>
                </a:solidFill>
                <a:latin typeface="Corbel"/>
                <a:ea typeface="Corbel"/>
                <a:cs typeface="Corbel"/>
                <a:sym typeface="Corbel"/>
              </a:rPr>
              <a:t> eq / an</a:t>
            </a:r>
            <a:endParaRPr/>
          </a:p>
        </p:txBody>
      </p:sp>
      <p:sp>
        <p:nvSpPr>
          <p:cNvPr id="583" name="Google Shape;583;p9"/>
          <p:cNvSpPr txBox="1"/>
          <p:nvPr/>
        </p:nvSpPr>
        <p:spPr>
          <a:xfrm>
            <a:off x="8515895" y="3128906"/>
            <a:ext cx="2900855"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fr-FR" sz="3200" u="none" cap="none" strike="noStrike">
                <a:solidFill>
                  <a:srgbClr val="085160"/>
                </a:solidFill>
                <a:latin typeface="Corbel"/>
                <a:ea typeface="Corbel"/>
                <a:cs typeface="Corbel"/>
                <a:sym typeface="Corbel"/>
              </a:rPr>
              <a:t>2050</a:t>
            </a:r>
            <a:endParaRPr/>
          </a:p>
        </p:txBody>
      </p:sp>
      <p:sp>
        <p:nvSpPr>
          <p:cNvPr id="584" name="Google Shape;584;p9"/>
          <p:cNvSpPr/>
          <p:nvPr/>
        </p:nvSpPr>
        <p:spPr>
          <a:xfrm>
            <a:off x="2238671" y="2032670"/>
            <a:ext cx="6767321" cy="1067037"/>
          </a:xfrm>
          <a:prstGeom prst="curvedDownArrow">
            <a:avLst>
              <a:gd fmla="val 25000" name="adj1"/>
              <a:gd fmla="val 50000" name="adj2"/>
              <a:gd fmla="val 25000" name="adj3"/>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orbel"/>
              <a:ea typeface="Corbel"/>
              <a:cs typeface="Corbel"/>
              <a:sym typeface="Corbel"/>
            </a:endParaRPr>
          </a:p>
        </p:txBody>
      </p:sp>
      <p:grpSp>
        <p:nvGrpSpPr>
          <p:cNvPr id="585" name="Google Shape;585;p9"/>
          <p:cNvGrpSpPr/>
          <p:nvPr/>
        </p:nvGrpSpPr>
        <p:grpSpPr>
          <a:xfrm>
            <a:off x="6950630" y="5619232"/>
            <a:ext cx="1985051" cy="1124074"/>
            <a:chOff x="3545612" y="949754"/>
            <a:chExt cx="2541600" cy="1440000"/>
          </a:xfrm>
        </p:grpSpPr>
        <p:sp>
          <p:nvSpPr>
            <p:cNvPr id="586" name="Google Shape;586;p9"/>
            <p:cNvSpPr/>
            <p:nvPr/>
          </p:nvSpPr>
          <p:spPr>
            <a:xfrm>
              <a:off x="3545612" y="949754"/>
              <a:ext cx="2541600" cy="1440000"/>
            </a:xfrm>
            <a:prstGeom prst="ellipse">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587" name="Google Shape;587;p9"/>
            <p:cNvSpPr/>
            <p:nvPr/>
          </p:nvSpPr>
          <p:spPr>
            <a:xfrm>
              <a:off x="3888918" y="1570554"/>
              <a:ext cx="436800" cy="435900"/>
            </a:xfrm>
            <a:prstGeom prst="mathDivide">
              <a:avLst>
                <a:gd fmla="val 23520" name="adj1"/>
                <a:gd fmla="val 5880" name="adj2"/>
                <a:gd fmla="val 11760" name="adj3"/>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588" name="Google Shape;588;p9"/>
            <p:cNvSpPr txBox="1"/>
            <p:nvPr/>
          </p:nvSpPr>
          <p:spPr>
            <a:xfrm>
              <a:off x="4272698" y="1004039"/>
              <a:ext cx="1690200" cy="118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1" i="0" lang="fr-FR" sz="5400" u="none" cap="none" strike="noStrike">
                  <a:solidFill>
                    <a:schemeClr val="lt1"/>
                  </a:solidFill>
                  <a:latin typeface="Corbel"/>
                  <a:ea typeface="Corbel"/>
                  <a:cs typeface="Corbel"/>
                  <a:sym typeface="Corbel"/>
                </a:rPr>
                <a:t>3,5</a:t>
              </a:r>
              <a:endParaRPr/>
            </a:p>
          </p:txBody>
        </p:sp>
      </p:grpSp>
      <p:cxnSp>
        <p:nvCxnSpPr>
          <p:cNvPr id="589" name="Google Shape;589;p9"/>
          <p:cNvCxnSpPr/>
          <p:nvPr/>
        </p:nvCxnSpPr>
        <p:spPr>
          <a:xfrm>
            <a:off x="5750419" y="3963863"/>
            <a:ext cx="0" cy="910552"/>
          </a:xfrm>
          <a:prstGeom prst="straightConnector1">
            <a:avLst/>
          </a:prstGeom>
          <a:noFill/>
          <a:ln cap="flat" cmpd="sng" w="38100">
            <a:solidFill>
              <a:srgbClr val="085160"/>
            </a:solidFill>
            <a:prstDash val="dot"/>
            <a:round/>
            <a:headEnd len="sm" w="sm" type="none"/>
            <a:tailEnd len="sm" w="sm" type="none"/>
          </a:ln>
        </p:spPr>
      </p:cxnSp>
      <p:cxnSp>
        <p:nvCxnSpPr>
          <p:cNvPr id="590" name="Google Shape;590;p9"/>
          <p:cNvCxnSpPr/>
          <p:nvPr/>
        </p:nvCxnSpPr>
        <p:spPr>
          <a:xfrm>
            <a:off x="9130828" y="4235122"/>
            <a:ext cx="0" cy="910552"/>
          </a:xfrm>
          <a:prstGeom prst="straightConnector1">
            <a:avLst/>
          </a:prstGeom>
          <a:noFill/>
          <a:ln cap="flat" cmpd="sng" w="38100">
            <a:solidFill>
              <a:srgbClr val="085160"/>
            </a:solidFill>
            <a:prstDash val="dot"/>
            <a:round/>
            <a:headEnd len="sm" w="sm" type="none"/>
            <a:tailEnd len="sm" w="sm" type="none"/>
          </a:ln>
        </p:spPr>
      </p:cxnSp>
      <p:sp>
        <p:nvSpPr>
          <p:cNvPr id="591" name="Google Shape;591;p9"/>
          <p:cNvSpPr txBox="1"/>
          <p:nvPr/>
        </p:nvSpPr>
        <p:spPr>
          <a:xfrm>
            <a:off x="8157039" y="1976177"/>
            <a:ext cx="2075143"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fr-FR" sz="1600" u="none" cap="none" strike="noStrike">
                <a:solidFill>
                  <a:srgbClr val="085160"/>
                </a:solidFill>
                <a:latin typeface="Corbel"/>
                <a:ea typeface="Corbel"/>
                <a:cs typeface="Corbel"/>
                <a:sym typeface="Corbel"/>
              </a:rPr>
              <a:t>Neutralité carbone</a:t>
            </a:r>
            <a:endParaRPr/>
          </a:p>
        </p:txBody>
      </p:sp>
      <p:sp>
        <p:nvSpPr>
          <p:cNvPr id="592" name="Google Shape;592;p9"/>
          <p:cNvSpPr/>
          <p:nvPr/>
        </p:nvSpPr>
        <p:spPr>
          <a:xfrm>
            <a:off x="0" y="6550223"/>
            <a:ext cx="9005992"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Corbel"/>
                <a:ea typeface="Corbel"/>
                <a:cs typeface="Corbel"/>
                <a:sym typeface="Corbel"/>
              </a:rPr>
              <a:t>Sources : ONU et Rapport du Conseil Général de l’environnement et du développement durable. </a:t>
            </a:r>
            <a:endParaRPr/>
          </a:p>
        </p:txBody>
      </p:sp>
      <p:grpSp>
        <p:nvGrpSpPr>
          <p:cNvPr id="593" name="Google Shape;593;p9"/>
          <p:cNvGrpSpPr/>
          <p:nvPr/>
        </p:nvGrpSpPr>
        <p:grpSpPr>
          <a:xfrm>
            <a:off x="5060424" y="1491062"/>
            <a:ext cx="1783119" cy="1157203"/>
            <a:chOff x="4331510" y="526241"/>
            <a:chExt cx="1759021" cy="1482453"/>
          </a:xfrm>
        </p:grpSpPr>
        <p:sp>
          <p:nvSpPr>
            <p:cNvPr id="594" name="Google Shape;594;p9"/>
            <p:cNvSpPr/>
            <p:nvPr/>
          </p:nvSpPr>
          <p:spPr>
            <a:xfrm>
              <a:off x="4331510" y="568694"/>
              <a:ext cx="1578600" cy="1440000"/>
            </a:xfrm>
            <a:prstGeom prst="ellipse">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595" name="Google Shape;595;p9"/>
            <p:cNvSpPr/>
            <p:nvPr/>
          </p:nvSpPr>
          <p:spPr>
            <a:xfrm>
              <a:off x="4435864" y="1134847"/>
              <a:ext cx="486900" cy="417300"/>
            </a:xfrm>
            <a:prstGeom prst="mathDivide">
              <a:avLst>
                <a:gd fmla="val 23520" name="adj1"/>
                <a:gd fmla="val 5880" name="adj2"/>
                <a:gd fmla="val 11760" name="adj3"/>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596" name="Google Shape;596;p9"/>
            <p:cNvSpPr txBox="1"/>
            <p:nvPr/>
          </p:nvSpPr>
          <p:spPr>
            <a:xfrm>
              <a:off x="4916331" y="526241"/>
              <a:ext cx="11742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1" i="0" lang="fr-FR" sz="5400" u="none" cap="none" strike="noStrike">
                  <a:solidFill>
                    <a:schemeClr val="lt1"/>
                  </a:solidFill>
                  <a:latin typeface="Corbel"/>
                  <a:ea typeface="Corbel"/>
                  <a:cs typeface="Corbel"/>
                  <a:sym typeface="Corbel"/>
                </a:rPr>
                <a:t>4</a:t>
              </a:r>
              <a:endParaRPr/>
            </a:p>
          </p:txBody>
        </p:sp>
      </p:grpSp>
      <p:pic>
        <p:nvPicPr>
          <p:cNvPr id="597" name="Google Shape;597;p9"/>
          <p:cNvPicPr preferRelativeResize="0"/>
          <p:nvPr/>
        </p:nvPicPr>
        <p:blipFill rotWithShape="1">
          <a:blip r:embed="rId3">
            <a:alphaModFix/>
          </a:blip>
          <a:srcRect b="0" l="0" r="0" t="0"/>
          <a:stretch/>
        </p:blipFill>
        <p:spPr>
          <a:xfrm>
            <a:off x="11007925" y="5566900"/>
            <a:ext cx="1190625" cy="1228725"/>
          </a:xfrm>
          <a:prstGeom prst="rect">
            <a:avLst/>
          </a:prstGeom>
          <a:noFill/>
          <a:ln>
            <a:noFill/>
          </a:ln>
        </p:spPr>
      </p:pic>
      <p:pic>
        <p:nvPicPr>
          <p:cNvPr id="598" name="Google Shape;598;p9"/>
          <p:cNvPicPr preferRelativeResize="0"/>
          <p:nvPr/>
        </p:nvPicPr>
        <p:blipFill rotWithShape="1">
          <a:blip r:embed="rId4">
            <a:alphaModFix/>
          </a:blip>
          <a:srcRect b="42940" l="33521" r="33521" t="24016"/>
          <a:stretch/>
        </p:blipFill>
        <p:spPr>
          <a:xfrm>
            <a:off x="1637700" y="4800852"/>
            <a:ext cx="1501500" cy="1487700"/>
          </a:xfrm>
          <a:prstGeom prst="ellipse">
            <a:avLst/>
          </a:prstGeom>
          <a:noFill/>
          <a:ln>
            <a:noFill/>
          </a:ln>
        </p:spPr>
      </p:pic>
      <p:pic>
        <p:nvPicPr>
          <p:cNvPr id="599" name="Google Shape;599;p9"/>
          <p:cNvPicPr preferRelativeResize="0"/>
          <p:nvPr/>
        </p:nvPicPr>
        <p:blipFill rotWithShape="1">
          <a:blip r:embed="rId4">
            <a:alphaModFix/>
          </a:blip>
          <a:srcRect b="42940" l="33521" r="33521" t="24016"/>
          <a:stretch/>
        </p:blipFill>
        <p:spPr>
          <a:xfrm>
            <a:off x="4868300" y="4670424"/>
            <a:ext cx="1851000" cy="1833900"/>
          </a:xfrm>
          <a:prstGeom prst="ellipse">
            <a:avLst/>
          </a:prstGeom>
          <a:noFill/>
          <a:ln>
            <a:noFill/>
          </a:ln>
        </p:spPr>
      </p:pic>
      <p:pic>
        <p:nvPicPr>
          <p:cNvPr id="600" name="Google Shape;600;p9"/>
          <p:cNvPicPr preferRelativeResize="0"/>
          <p:nvPr/>
        </p:nvPicPr>
        <p:blipFill rotWithShape="1">
          <a:blip r:embed="rId4">
            <a:alphaModFix/>
          </a:blip>
          <a:srcRect b="42940" l="33521" r="33521" t="24016"/>
          <a:stretch/>
        </p:blipFill>
        <p:spPr>
          <a:xfrm>
            <a:off x="8731075" y="5173574"/>
            <a:ext cx="754800" cy="747600"/>
          </a:xfrm>
          <a:prstGeom prst="ellipse">
            <a:avLst/>
          </a:prstGeom>
          <a:noFill/>
          <a:ln>
            <a:noFill/>
          </a:ln>
        </p:spPr>
      </p:pic>
      <p:pic>
        <p:nvPicPr>
          <p:cNvPr id="601" name="Google Shape;601;p9"/>
          <p:cNvPicPr preferRelativeResize="0"/>
          <p:nvPr/>
        </p:nvPicPr>
        <p:blipFill>
          <a:blip r:embed="rId5">
            <a:alphaModFix/>
          </a:blip>
          <a:stretch>
            <a:fillRect/>
          </a:stretch>
        </p:blipFill>
        <p:spPr>
          <a:xfrm>
            <a:off x="8636800" y="1152850"/>
            <a:ext cx="754800" cy="754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15"/>
          <p:cNvSpPr txBox="1"/>
          <p:nvPr/>
        </p:nvSpPr>
        <p:spPr>
          <a:xfrm>
            <a:off x="540864" y="910941"/>
            <a:ext cx="7889109" cy="9807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dk2"/>
                </a:solidFill>
                <a:latin typeface="Corbel"/>
                <a:ea typeface="Corbel"/>
                <a:cs typeface="Corbel"/>
                <a:sym typeface="Corbel"/>
              </a:rPr>
              <a:t>Premier niveau d’action</a:t>
            </a:r>
            <a:endParaRPr/>
          </a:p>
        </p:txBody>
      </p:sp>
      <p:sp>
        <p:nvSpPr>
          <p:cNvPr id="608" name="Google Shape;608;p15"/>
          <p:cNvSpPr txBox="1"/>
          <p:nvPr/>
        </p:nvSpPr>
        <p:spPr>
          <a:xfrm>
            <a:off x="950868" y="4575127"/>
            <a:ext cx="3346465" cy="402291"/>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orbel"/>
                <a:ea typeface="Corbel"/>
                <a:cs typeface="Corbel"/>
                <a:sym typeface="Corbel"/>
              </a:rPr>
              <a:t>Individuellement</a:t>
            </a:r>
            <a:endParaRPr/>
          </a:p>
        </p:txBody>
      </p:sp>
      <p:sp>
        <p:nvSpPr>
          <p:cNvPr id="609" name="Google Shape;609;p15"/>
          <p:cNvSpPr txBox="1"/>
          <p:nvPr/>
        </p:nvSpPr>
        <p:spPr>
          <a:xfrm>
            <a:off x="6024827" y="2494770"/>
            <a:ext cx="4404323" cy="136815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79124"/>
              </a:buClr>
              <a:buSzPts val="1600"/>
              <a:buFont typeface="Arial"/>
              <a:buNone/>
            </a:pPr>
            <a:r>
              <a:rPr b="1" i="0" lang="fr-FR" sz="2000" u="none" cap="none" strike="noStrike">
                <a:solidFill>
                  <a:srgbClr val="085160"/>
                </a:solidFill>
                <a:latin typeface="Corbel"/>
                <a:ea typeface="Corbel"/>
                <a:cs typeface="Corbel"/>
                <a:sym typeface="Corbel"/>
              </a:rPr>
              <a:t>Tout le monde peut réaliser des actions à son échelle personnelle</a:t>
            </a:r>
            <a:endParaRPr/>
          </a:p>
          <a:p>
            <a:pPr indent="0" lvl="0" marL="0" marR="0" rtl="0" algn="l">
              <a:lnSpc>
                <a:spcPct val="100000"/>
              </a:lnSpc>
              <a:spcBef>
                <a:spcPts val="0"/>
              </a:spcBef>
              <a:spcAft>
                <a:spcPts val="0"/>
              </a:spcAft>
              <a:buClr>
                <a:srgbClr val="F79124"/>
              </a:buClr>
              <a:buSzPts val="1600"/>
              <a:buFont typeface="Arial"/>
              <a:buNone/>
            </a:pPr>
            <a:r>
              <a:t/>
            </a:r>
            <a:endParaRPr b="1" i="0" sz="2000" u="none" cap="none" strike="noStrike">
              <a:solidFill>
                <a:srgbClr val="085160"/>
              </a:solidFill>
              <a:latin typeface="Corbel"/>
              <a:ea typeface="Corbel"/>
              <a:cs typeface="Corbel"/>
              <a:sym typeface="Corbel"/>
            </a:endParaRPr>
          </a:p>
        </p:txBody>
      </p:sp>
      <p:sp>
        <p:nvSpPr>
          <p:cNvPr id="610" name="Google Shape;610;p15"/>
          <p:cNvSpPr/>
          <p:nvPr/>
        </p:nvSpPr>
        <p:spPr>
          <a:xfrm>
            <a:off x="5005505" y="4648673"/>
            <a:ext cx="1800000" cy="307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2"/>
                </a:solidFill>
                <a:latin typeface="Corbel"/>
                <a:ea typeface="Corbel"/>
                <a:cs typeface="Corbel"/>
                <a:sym typeface="Corbel"/>
              </a:rPr>
              <a:t>Biens et services</a:t>
            </a:r>
            <a:endParaRPr/>
          </a:p>
        </p:txBody>
      </p:sp>
      <p:sp>
        <p:nvSpPr>
          <p:cNvPr id="611" name="Google Shape;611;p15"/>
          <p:cNvSpPr/>
          <p:nvPr/>
        </p:nvSpPr>
        <p:spPr>
          <a:xfrm>
            <a:off x="6756471" y="5073811"/>
            <a:ext cx="1170513" cy="30777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2"/>
                </a:solidFill>
                <a:latin typeface="Corbel"/>
                <a:ea typeface="Corbel"/>
                <a:cs typeface="Corbel"/>
                <a:sym typeface="Corbel"/>
              </a:rPr>
              <a:t>Alimentation</a:t>
            </a:r>
            <a:endParaRPr/>
          </a:p>
        </p:txBody>
      </p:sp>
      <p:sp>
        <p:nvSpPr>
          <p:cNvPr id="612" name="Google Shape;612;p15"/>
          <p:cNvSpPr/>
          <p:nvPr/>
        </p:nvSpPr>
        <p:spPr>
          <a:xfrm>
            <a:off x="8263915" y="4575127"/>
            <a:ext cx="1049920" cy="38134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2"/>
                </a:solidFill>
                <a:latin typeface="Corbel"/>
                <a:ea typeface="Corbel"/>
                <a:cs typeface="Corbel"/>
                <a:sym typeface="Corbel"/>
              </a:rPr>
              <a:t>À la maison</a:t>
            </a:r>
            <a:endParaRPr/>
          </a:p>
        </p:txBody>
      </p:sp>
      <p:sp>
        <p:nvSpPr>
          <p:cNvPr id="613" name="Google Shape;613;p15"/>
          <p:cNvSpPr/>
          <p:nvPr/>
        </p:nvSpPr>
        <p:spPr>
          <a:xfrm>
            <a:off x="9806748" y="4575127"/>
            <a:ext cx="1368000" cy="307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2"/>
                </a:solidFill>
                <a:latin typeface="Corbel"/>
                <a:ea typeface="Corbel"/>
                <a:cs typeface="Corbel"/>
                <a:sym typeface="Corbel"/>
              </a:rPr>
              <a:t>Transport</a:t>
            </a:r>
            <a:endParaRPr/>
          </a:p>
        </p:txBody>
      </p:sp>
      <p:pic>
        <p:nvPicPr>
          <p:cNvPr id="614" name="Google Shape;614;p15"/>
          <p:cNvPicPr preferRelativeResize="0"/>
          <p:nvPr/>
        </p:nvPicPr>
        <p:blipFill rotWithShape="1">
          <a:blip r:embed="rId3">
            <a:alphaModFix/>
          </a:blip>
          <a:srcRect b="0" l="0" r="0" t="0"/>
          <a:stretch/>
        </p:blipFill>
        <p:spPr>
          <a:xfrm>
            <a:off x="11007925" y="5566900"/>
            <a:ext cx="1190625" cy="1228725"/>
          </a:xfrm>
          <a:prstGeom prst="rect">
            <a:avLst/>
          </a:prstGeom>
          <a:noFill/>
          <a:ln>
            <a:noFill/>
          </a:ln>
        </p:spPr>
      </p:pic>
      <p:sp>
        <p:nvSpPr>
          <p:cNvPr id="615" name="Google Shape;615;p15"/>
          <p:cNvSpPr/>
          <p:nvPr/>
        </p:nvSpPr>
        <p:spPr>
          <a:xfrm>
            <a:off x="1429163" y="2011028"/>
            <a:ext cx="2160000" cy="2160000"/>
          </a:xfrm>
          <a:prstGeom prst="ellipse">
            <a:avLst/>
          </a:prstGeom>
          <a:solidFill>
            <a:srgbClr val="C55A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616" name="Google Shape;616;p15"/>
          <p:cNvPicPr preferRelativeResize="0"/>
          <p:nvPr/>
        </p:nvPicPr>
        <p:blipFill>
          <a:blip r:embed="rId4">
            <a:alphaModFix/>
          </a:blip>
          <a:stretch>
            <a:fillRect/>
          </a:stretch>
        </p:blipFill>
        <p:spPr>
          <a:xfrm>
            <a:off x="5351737" y="3393572"/>
            <a:ext cx="1190625" cy="1190625"/>
          </a:xfrm>
          <a:prstGeom prst="rect">
            <a:avLst/>
          </a:prstGeom>
          <a:noFill/>
          <a:ln>
            <a:noFill/>
          </a:ln>
        </p:spPr>
      </p:pic>
      <p:pic>
        <p:nvPicPr>
          <p:cNvPr id="617" name="Google Shape;617;p15"/>
          <p:cNvPicPr preferRelativeResize="0"/>
          <p:nvPr/>
        </p:nvPicPr>
        <p:blipFill>
          <a:blip r:embed="rId5">
            <a:alphaModFix/>
          </a:blip>
          <a:stretch>
            <a:fillRect/>
          </a:stretch>
        </p:blipFill>
        <p:spPr>
          <a:xfrm>
            <a:off x="6862762" y="3862922"/>
            <a:ext cx="1121750" cy="1057776"/>
          </a:xfrm>
          <a:prstGeom prst="rect">
            <a:avLst/>
          </a:prstGeom>
          <a:noFill/>
          <a:ln>
            <a:noFill/>
          </a:ln>
        </p:spPr>
      </p:pic>
      <p:pic>
        <p:nvPicPr>
          <p:cNvPr id="618" name="Google Shape;618;p15"/>
          <p:cNvPicPr preferRelativeResize="0"/>
          <p:nvPr/>
        </p:nvPicPr>
        <p:blipFill>
          <a:blip r:embed="rId6">
            <a:alphaModFix/>
          </a:blip>
          <a:stretch>
            <a:fillRect/>
          </a:stretch>
        </p:blipFill>
        <p:spPr>
          <a:xfrm>
            <a:off x="8304900" y="3394975"/>
            <a:ext cx="959175" cy="959175"/>
          </a:xfrm>
          <a:prstGeom prst="rect">
            <a:avLst/>
          </a:prstGeom>
          <a:noFill/>
          <a:ln>
            <a:noFill/>
          </a:ln>
        </p:spPr>
      </p:pic>
      <p:pic>
        <p:nvPicPr>
          <p:cNvPr id="619" name="Google Shape;619;p15"/>
          <p:cNvPicPr preferRelativeResize="0"/>
          <p:nvPr/>
        </p:nvPicPr>
        <p:blipFill>
          <a:blip r:embed="rId7">
            <a:alphaModFix/>
          </a:blip>
          <a:stretch>
            <a:fillRect/>
          </a:stretch>
        </p:blipFill>
        <p:spPr>
          <a:xfrm>
            <a:off x="9837774" y="3620059"/>
            <a:ext cx="1305949" cy="737661"/>
          </a:xfrm>
          <a:prstGeom prst="rect">
            <a:avLst/>
          </a:prstGeom>
          <a:noFill/>
          <a:ln>
            <a:noFill/>
          </a:ln>
        </p:spPr>
      </p:pic>
      <p:pic>
        <p:nvPicPr>
          <p:cNvPr id="620" name="Google Shape;620;p15"/>
          <p:cNvPicPr preferRelativeResize="0"/>
          <p:nvPr/>
        </p:nvPicPr>
        <p:blipFill rotWithShape="1">
          <a:blip r:embed="rId8">
            <a:alphaModFix/>
          </a:blip>
          <a:srcRect b="42940" l="33521" r="33521" t="24016"/>
          <a:stretch/>
        </p:blipFill>
        <p:spPr>
          <a:xfrm>
            <a:off x="1579425" y="2174074"/>
            <a:ext cx="1851000" cy="183390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22"/>
          <p:cNvSpPr txBox="1"/>
          <p:nvPr>
            <p:ph type="title"/>
          </p:nvPr>
        </p:nvSpPr>
        <p:spPr>
          <a:xfrm>
            <a:off x="1729062" y="1252180"/>
            <a:ext cx="8028892" cy="980728"/>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fr-FR">
                <a:solidFill>
                  <a:schemeClr val="dk1"/>
                </a:solidFill>
                <a:latin typeface="Corbel"/>
                <a:ea typeface="Corbel"/>
                <a:cs typeface="Corbel"/>
                <a:sym typeface="Corbel"/>
              </a:rPr>
              <a:t>QUIZ</a:t>
            </a:r>
            <a:endParaRPr/>
          </a:p>
        </p:txBody>
      </p:sp>
      <p:sp>
        <p:nvSpPr>
          <p:cNvPr id="627" name="Google Shape;627;p22"/>
          <p:cNvSpPr txBox="1"/>
          <p:nvPr>
            <p:ph idx="12" type="sldNum"/>
          </p:nvPr>
        </p:nvSpPr>
        <p:spPr>
          <a:xfrm>
            <a:off x="11280576" y="6597352"/>
            <a:ext cx="864096" cy="260648"/>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628" name="Google Shape;628;p22"/>
          <p:cNvSpPr/>
          <p:nvPr/>
        </p:nvSpPr>
        <p:spPr>
          <a:xfrm>
            <a:off x="1999568" y="3887151"/>
            <a:ext cx="3888000" cy="431640"/>
          </a:xfrm>
          <a:prstGeom prst="roundRect">
            <a:avLst>
              <a:gd fmla="val 45346"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22"/>
          <p:cNvSpPr/>
          <p:nvPr/>
        </p:nvSpPr>
        <p:spPr>
          <a:xfrm>
            <a:off x="1999568" y="4391151"/>
            <a:ext cx="3888000" cy="431640"/>
          </a:xfrm>
          <a:prstGeom prst="roundRect">
            <a:avLst>
              <a:gd fmla="val 45346"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22"/>
          <p:cNvSpPr/>
          <p:nvPr/>
        </p:nvSpPr>
        <p:spPr>
          <a:xfrm>
            <a:off x="6031928" y="3887151"/>
            <a:ext cx="3888000" cy="431640"/>
          </a:xfrm>
          <a:prstGeom prst="roundRect">
            <a:avLst>
              <a:gd fmla="val 45346"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22"/>
          <p:cNvSpPr/>
          <p:nvPr/>
        </p:nvSpPr>
        <p:spPr>
          <a:xfrm>
            <a:off x="6031928" y="4391151"/>
            <a:ext cx="3888000" cy="431640"/>
          </a:xfrm>
          <a:prstGeom prst="roundRect">
            <a:avLst>
              <a:gd fmla="val 45346"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22"/>
          <p:cNvSpPr/>
          <p:nvPr/>
        </p:nvSpPr>
        <p:spPr>
          <a:xfrm>
            <a:off x="2143568" y="2463111"/>
            <a:ext cx="7632360" cy="863640"/>
          </a:xfrm>
          <a:prstGeom prst="roundRect">
            <a:avLst>
              <a:gd fmla="val 29424" name="adj"/>
            </a:avLst>
          </a:prstGeom>
          <a:solidFill>
            <a:schemeClr val="dk1"/>
          </a:solid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9E00"/>
                </a:solidFill>
                <a:latin typeface="Arial"/>
                <a:ea typeface="Arial"/>
                <a:cs typeface="Arial"/>
                <a:sym typeface="Arial"/>
              </a:rPr>
              <a:t>Quelles sont les principales catégories d’émissions au niveau personnel ?</a:t>
            </a:r>
            <a:endParaRPr/>
          </a:p>
        </p:txBody>
      </p:sp>
      <p:sp>
        <p:nvSpPr>
          <p:cNvPr id="633" name="Google Shape;633;p22"/>
          <p:cNvSpPr/>
          <p:nvPr/>
        </p:nvSpPr>
        <p:spPr>
          <a:xfrm>
            <a:off x="1927568" y="3887151"/>
            <a:ext cx="4032000" cy="43170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22"/>
          <p:cNvSpPr/>
          <p:nvPr/>
        </p:nvSpPr>
        <p:spPr>
          <a:xfrm>
            <a:off x="5959928" y="3887151"/>
            <a:ext cx="4032000" cy="43164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22"/>
          <p:cNvSpPr/>
          <p:nvPr/>
        </p:nvSpPr>
        <p:spPr>
          <a:xfrm>
            <a:off x="1927568" y="4391151"/>
            <a:ext cx="4032000" cy="43164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22"/>
          <p:cNvSpPr/>
          <p:nvPr/>
        </p:nvSpPr>
        <p:spPr>
          <a:xfrm>
            <a:off x="5959928" y="4391151"/>
            <a:ext cx="4032000" cy="43164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22"/>
          <p:cNvSpPr/>
          <p:nvPr/>
        </p:nvSpPr>
        <p:spPr>
          <a:xfrm>
            <a:off x="1927568" y="2463111"/>
            <a:ext cx="8064360" cy="86364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38" name="Google Shape;638;p22"/>
          <p:cNvCxnSpPr/>
          <p:nvPr/>
        </p:nvCxnSpPr>
        <p:spPr>
          <a:xfrm>
            <a:off x="2359208" y="2463111"/>
            <a:ext cx="7201080" cy="0"/>
          </a:xfrm>
          <a:prstGeom prst="straightConnector1">
            <a:avLst/>
          </a:prstGeom>
          <a:noFill/>
          <a:ln cap="flat" cmpd="sng" w="25550">
            <a:solidFill>
              <a:srgbClr val="BBE0E3"/>
            </a:solidFill>
            <a:prstDash val="solid"/>
            <a:round/>
            <a:headEnd len="sm" w="sm" type="none"/>
            <a:tailEnd len="sm" w="sm" type="none"/>
          </a:ln>
        </p:spPr>
      </p:cxnSp>
      <p:cxnSp>
        <p:nvCxnSpPr>
          <p:cNvPr id="639" name="Google Shape;639;p22"/>
          <p:cNvCxnSpPr/>
          <p:nvPr/>
        </p:nvCxnSpPr>
        <p:spPr>
          <a:xfrm>
            <a:off x="2359208" y="3327111"/>
            <a:ext cx="7201080" cy="0"/>
          </a:xfrm>
          <a:prstGeom prst="straightConnector1">
            <a:avLst/>
          </a:prstGeom>
          <a:noFill/>
          <a:ln cap="flat" cmpd="sng" w="25550">
            <a:solidFill>
              <a:srgbClr val="BBE0E3"/>
            </a:solidFill>
            <a:prstDash val="solid"/>
            <a:round/>
            <a:headEnd len="sm" w="sm" type="none"/>
            <a:tailEnd len="sm" w="sm" type="none"/>
          </a:ln>
        </p:spPr>
      </p:cxnSp>
      <p:cxnSp>
        <p:nvCxnSpPr>
          <p:cNvPr id="640" name="Google Shape;640;p22"/>
          <p:cNvCxnSpPr/>
          <p:nvPr/>
        </p:nvCxnSpPr>
        <p:spPr>
          <a:xfrm>
            <a:off x="2143208" y="3886791"/>
            <a:ext cx="3600300" cy="0"/>
          </a:xfrm>
          <a:prstGeom prst="straightConnector1">
            <a:avLst/>
          </a:prstGeom>
          <a:noFill/>
          <a:ln cap="flat" cmpd="sng" w="25550">
            <a:solidFill>
              <a:srgbClr val="BBE0E3"/>
            </a:solidFill>
            <a:prstDash val="solid"/>
            <a:round/>
            <a:headEnd len="sm" w="sm" type="none"/>
            <a:tailEnd len="sm" w="sm" type="none"/>
          </a:ln>
        </p:spPr>
      </p:cxnSp>
      <p:cxnSp>
        <p:nvCxnSpPr>
          <p:cNvPr id="641" name="Google Shape;641;p22"/>
          <p:cNvCxnSpPr/>
          <p:nvPr/>
        </p:nvCxnSpPr>
        <p:spPr>
          <a:xfrm>
            <a:off x="2143208" y="4318791"/>
            <a:ext cx="3600360" cy="0"/>
          </a:xfrm>
          <a:prstGeom prst="straightConnector1">
            <a:avLst/>
          </a:prstGeom>
          <a:noFill/>
          <a:ln cap="flat" cmpd="sng" w="25550">
            <a:solidFill>
              <a:schemeClr val="accent1"/>
            </a:solidFill>
            <a:prstDash val="solid"/>
            <a:round/>
            <a:headEnd len="sm" w="sm" type="none"/>
            <a:tailEnd len="sm" w="sm" type="none"/>
          </a:ln>
        </p:spPr>
      </p:cxnSp>
      <p:cxnSp>
        <p:nvCxnSpPr>
          <p:cNvPr id="642" name="Google Shape;642;p22"/>
          <p:cNvCxnSpPr/>
          <p:nvPr/>
        </p:nvCxnSpPr>
        <p:spPr>
          <a:xfrm>
            <a:off x="2143208" y="4390791"/>
            <a:ext cx="3600360" cy="0"/>
          </a:xfrm>
          <a:prstGeom prst="straightConnector1">
            <a:avLst/>
          </a:prstGeom>
          <a:noFill/>
          <a:ln cap="flat" cmpd="sng" w="25550">
            <a:solidFill>
              <a:srgbClr val="BBE0E3"/>
            </a:solidFill>
            <a:prstDash val="solid"/>
            <a:round/>
            <a:headEnd len="sm" w="sm" type="none"/>
            <a:tailEnd len="sm" w="sm" type="none"/>
          </a:ln>
        </p:spPr>
      </p:cxnSp>
      <p:cxnSp>
        <p:nvCxnSpPr>
          <p:cNvPr id="643" name="Google Shape;643;p22"/>
          <p:cNvCxnSpPr/>
          <p:nvPr/>
        </p:nvCxnSpPr>
        <p:spPr>
          <a:xfrm>
            <a:off x="2143208" y="4822791"/>
            <a:ext cx="3600360" cy="0"/>
          </a:xfrm>
          <a:prstGeom prst="straightConnector1">
            <a:avLst/>
          </a:prstGeom>
          <a:noFill/>
          <a:ln cap="flat" cmpd="sng" w="25550">
            <a:solidFill>
              <a:srgbClr val="BBE0E3"/>
            </a:solidFill>
            <a:prstDash val="solid"/>
            <a:round/>
            <a:headEnd len="sm" w="sm" type="none"/>
            <a:tailEnd len="sm" w="sm" type="none"/>
          </a:ln>
        </p:spPr>
      </p:cxnSp>
      <p:cxnSp>
        <p:nvCxnSpPr>
          <p:cNvPr id="644" name="Google Shape;644;p22"/>
          <p:cNvCxnSpPr/>
          <p:nvPr/>
        </p:nvCxnSpPr>
        <p:spPr>
          <a:xfrm>
            <a:off x="6175928" y="3886791"/>
            <a:ext cx="3600360" cy="0"/>
          </a:xfrm>
          <a:prstGeom prst="straightConnector1">
            <a:avLst/>
          </a:prstGeom>
          <a:noFill/>
          <a:ln cap="flat" cmpd="sng" w="25550">
            <a:solidFill>
              <a:srgbClr val="BBE0E3"/>
            </a:solidFill>
            <a:prstDash val="solid"/>
            <a:round/>
            <a:headEnd len="sm" w="sm" type="none"/>
            <a:tailEnd len="sm" w="sm" type="none"/>
          </a:ln>
        </p:spPr>
      </p:cxnSp>
      <p:cxnSp>
        <p:nvCxnSpPr>
          <p:cNvPr id="645" name="Google Shape;645;p22"/>
          <p:cNvCxnSpPr/>
          <p:nvPr/>
        </p:nvCxnSpPr>
        <p:spPr>
          <a:xfrm>
            <a:off x="6175928" y="4318791"/>
            <a:ext cx="3600360" cy="0"/>
          </a:xfrm>
          <a:prstGeom prst="straightConnector1">
            <a:avLst/>
          </a:prstGeom>
          <a:noFill/>
          <a:ln cap="flat" cmpd="sng" w="25550">
            <a:solidFill>
              <a:srgbClr val="BBE0E3"/>
            </a:solidFill>
            <a:prstDash val="solid"/>
            <a:round/>
            <a:headEnd len="sm" w="sm" type="none"/>
            <a:tailEnd len="sm" w="sm" type="none"/>
          </a:ln>
        </p:spPr>
      </p:cxnSp>
      <p:cxnSp>
        <p:nvCxnSpPr>
          <p:cNvPr id="646" name="Google Shape;646;p22"/>
          <p:cNvCxnSpPr/>
          <p:nvPr/>
        </p:nvCxnSpPr>
        <p:spPr>
          <a:xfrm>
            <a:off x="6175928" y="4390791"/>
            <a:ext cx="3600360" cy="0"/>
          </a:xfrm>
          <a:prstGeom prst="straightConnector1">
            <a:avLst/>
          </a:prstGeom>
          <a:noFill/>
          <a:ln cap="flat" cmpd="sng" w="25550">
            <a:solidFill>
              <a:srgbClr val="BBE0E3"/>
            </a:solidFill>
            <a:prstDash val="solid"/>
            <a:round/>
            <a:headEnd len="sm" w="sm" type="none"/>
            <a:tailEnd len="sm" w="sm" type="none"/>
          </a:ln>
        </p:spPr>
      </p:cxnSp>
      <p:cxnSp>
        <p:nvCxnSpPr>
          <p:cNvPr id="647" name="Google Shape;647;p22"/>
          <p:cNvCxnSpPr/>
          <p:nvPr/>
        </p:nvCxnSpPr>
        <p:spPr>
          <a:xfrm>
            <a:off x="6175928" y="4822791"/>
            <a:ext cx="3600360" cy="0"/>
          </a:xfrm>
          <a:prstGeom prst="straightConnector1">
            <a:avLst/>
          </a:prstGeom>
          <a:noFill/>
          <a:ln cap="flat" cmpd="sng" w="25550">
            <a:solidFill>
              <a:srgbClr val="BBE0E3"/>
            </a:solidFill>
            <a:prstDash val="solid"/>
            <a:round/>
            <a:headEnd len="sm" w="sm" type="none"/>
            <a:tailEnd len="sm" w="sm" type="none"/>
          </a:ln>
        </p:spPr>
      </p:cxnSp>
      <p:cxnSp>
        <p:nvCxnSpPr>
          <p:cNvPr id="648" name="Google Shape;648;p22"/>
          <p:cNvCxnSpPr/>
          <p:nvPr/>
        </p:nvCxnSpPr>
        <p:spPr>
          <a:xfrm>
            <a:off x="9992288" y="2895111"/>
            <a:ext cx="539640" cy="0"/>
          </a:xfrm>
          <a:prstGeom prst="straightConnector1">
            <a:avLst/>
          </a:prstGeom>
          <a:noFill/>
          <a:ln cap="flat" cmpd="sng" w="25550">
            <a:solidFill>
              <a:srgbClr val="BBE0E3"/>
            </a:solidFill>
            <a:prstDash val="solid"/>
            <a:round/>
            <a:headEnd len="sm" w="sm" type="none"/>
            <a:tailEnd len="sm" w="sm" type="none"/>
          </a:ln>
        </p:spPr>
      </p:cxnSp>
      <p:cxnSp>
        <p:nvCxnSpPr>
          <p:cNvPr id="649" name="Google Shape;649;p22"/>
          <p:cNvCxnSpPr/>
          <p:nvPr/>
        </p:nvCxnSpPr>
        <p:spPr>
          <a:xfrm>
            <a:off x="9992288" y="4102791"/>
            <a:ext cx="539640" cy="0"/>
          </a:xfrm>
          <a:prstGeom prst="straightConnector1">
            <a:avLst/>
          </a:prstGeom>
          <a:noFill/>
          <a:ln cap="flat" cmpd="sng" w="25550">
            <a:solidFill>
              <a:srgbClr val="BBE0E3"/>
            </a:solidFill>
            <a:prstDash val="solid"/>
            <a:round/>
            <a:headEnd len="sm" w="sm" type="none"/>
            <a:tailEnd len="sm" w="sm" type="none"/>
          </a:ln>
        </p:spPr>
      </p:cxnSp>
      <p:cxnSp>
        <p:nvCxnSpPr>
          <p:cNvPr id="650" name="Google Shape;650;p22"/>
          <p:cNvCxnSpPr/>
          <p:nvPr/>
        </p:nvCxnSpPr>
        <p:spPr>
          <a:xfrm>
            <a:off x="9992288" y="4606791"/>
            <a:ext cx="539640" cy="0"/>
          </a:xfrm>
          <a:prstGeom prst="straightConnector1">
            <a:avLst/>
          </a:prstGeom>
          <a:noFill/>
          <a:ln cap="flat" cmpd="sng" w="25550">
            <a:solidFill>
              <a:srgbClr val="BBE0E3"/>
            </a:solidFill>
            <a:prstDash val="solid"/>
            <a:round/>
            <a:headEnd len="sm" w="sm" type="none"/>
            <a:tailEnd len="sm" w="sm" type="none"/>
          </a:ln>
        </p:spPr>
      </p:cxnSp>
      <p:cxnSp>
        <p:nvCxnSpPr>
          <p:cNvPr id="651" name="Google Shape;651;p22"/>
          <p:cNvCxnSpPr/>
          <p:nvPr/>
        </p:nvCxnSpPr>
        <p:spPr>
          <a:xfrm>
            <a:off x="1387928" y="2895111"/>
            <a:ext cx="539280" cy="0"/>
          </a:xfrm>
          <a:prstGeom prst="straightConnector1">
            <a:avLst/>
          </a:prstGeom>
          <a:noFill/>
          <a:ln cap="flat" cmpd="sng" w="25550">
            <a:solidFill>
              <a:srgbClr val="BBE0E3"/>
            </a:solidFill>
            <a:prstDash val="solid"/>
            <a:round/>
            <a:headEnd len="sm" w="sm" type="none"/>
            <a:tailEnd len="sm" w="sm" type="none"/>
          </a:ln>
        </p:spPr>
      </p:cxnSp>
      <p:cxnSp>
        <p:nvCxnSpPr>
          <p:cNvPr id="652" name="Google Shape;652;p22"/>
          <p:cNvCxnSpPr/>
          <p:nvPr/>
        </p:nvCxnSpPr>
        <p:spPr>
          <a:xfrm>
            <a:off x="1387928" y="4102791"/>
            <a:ext cx="539400" cy="0"/>
          </a:xfrm>
          <a:prstGeom prst="straightConnector1">
            <a:avLst/>
          </a:prstGeom>
          <a:noFill/>
          <a:ln cap="flat" cmpd="sng" w="25550">
            <a:solidFill>
              <a:srgbClr val="BBE0E3"/>
            </a:solidFill>
            <a:prstDash val="solid"/>
            <a:round/>
            <a:headEnd len="sm" w="sm" type="none"/>
            <a:tailEnd len="sm" w="sm" type="none"/>
          </a:ln>
        </p:spPr>
      </p:cxnSp>
      <p:cxnSp>
        <p:nvCxnSpPr>
          <p:cNvPr id="653" name="Google Shape;653;p22"/>
          <p:cNvCxnSpPr/>
          <p:nvPr/>
        </p:nvCxnSpPr>
        <p:spPr>
          <a:xfrm>
            <a:off x="1387928" y="4606791"/>
            <a:ext cx="539280" cy="0"/>
          </a:xfrm>
          <a:prstGeom prst="straightConnector1">
            <a:avLst/>
          </a:prstGeom>
          <a:noFill/>
          <a:ln cap="flat" cmpd="sng" w="25550">
            <a:solidFill>
              <a:srgbClr val="BBE0E3"/>
            </a:solidFill>
            <a:prstDash val="solid"/>
            <a:round/>
            <a:headEnd len="sm" w="sm" type="none"/>
            <a:tailEnd len="sm" w="sm" type="none"/>
          </a:ln>
        </p:spPr>
      </p:cxnSp>
      <p:sp>
        <p:nvSpPr>
          <p:cNvPr id="654" name="Google Shape;654;p22"/>
          <p:cNvSpPr/>
          <p:nvPr/>
        </p:nvSpPr>
        <p:spPr>
          <a:xfrm>
            <a:off x="2001368" y="3887151"/>
            <a:ext cx="38142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Char char="•"/>
            </a:pPr>
            <a:r>
              <a:rPr b="1" i="0" lang="fr-FR" sz="1400" u="none" cap="none" strike="noStrike">
                <a:solidFill>
                  <a:srgbClr val="FF9E00"/>
                </a:solidFill>
                <a:latin typeface="Arial"/>
                <a:ea typeface="Arial"/>
                <a:cs typeface="Arial"/>
                <a:sym typeface="Arial"/>
              </a:rPr>
              <a:t>A : Alimentation</a:t>
            </a:r>
            <a:endParaRPr/>
          </a:p>
        </p:txBody>
      </p:sp>
      <p:sp>
        <p:nvSpPr>
          <p:cNvPr id="655" name="Google Shape;655;p22"/>
          <p:cNvSpPr/>
          <p:nvPr/>
        </p:nvSpPr>
        <p:spPr>
          <a:xfrm>
            <a:off x="6047048" y="3887151"/>
            <a:ext cx="2388960" cy="36468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Char char="•"/>
            </a:pPr>
            <a:r>
              <a:rPr b="1" i="0" lang="fr-FR" sz="1400" u="none" cap="none" strike="noStrike">
                <a:solidFill>
                  <a:srgbClr val="FF9E00"/>
                </a:solidFill>
                <a:latin typeface="Arial"/>
                <a:ea typeface="Arial"/>
                <a:cs typeface="Arial"/>
                <a:sym typeface="Arial"/>
              </a:rPr>
              <a:t>B : Transport</a:t>
            </a:r>
            <a:endParaRPr/>
          </a:p>
        </p:txBody>
      </p:sp>
      <p:sp>
        <p:nvSpPr>
          <p:cNvPr id="656" name="Google Shape;656;p22"/>
          <p:cNvSpPr/>
          <p:nvPr/>
        </p:nvSpPr>
        <p:spPr>
          <a:xfrm>
            <a:off x="2014688" y="4391151"/>
            <a:ext cx="2642040" cy="36468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Char char="•"/>
            </a:pPr>
            <a:r>
              <a:rPr b="1" i="0" lang="fr-FR" sz="1400" u="none" cap="none" strike="noStrike">
                <a:solidFill>
                  <a:srgbClr val="FF9E00"/>
                </a:solidFill>
                <a:latin typeface="Arial"/>
                <a:ea typeface="Arial"/>
                <a:cs typeface="Arial"/>
                <a:sym typeface="Arial"/>
              </a:rPr>
              <a:t>C : Santé</a:t>
            </a:r>
            <a:endParaRPr/>
          </a:p>
        </p:txBody>
      </p:sp>
      <p:sp>
        <p:nvSpPr>
          <p:cNvPr id="657" name="Google Shape;657;p22"/>
          <p:cNvSpPr/>
          <p:nvPr/>
        </p:nvSpPr>
        <p:spPr>
          <a:xfrm>
            <a:off x="6047051" y="4406100"/>
            <a:ext cx="43431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Char char="•"/>
            </a:pPr>
            <a:r>
              <a:rPr b="1" i="0" lang="fr-FR" sz="1400" u="none" cap="none" strike="noStrike">
                <a:solidFill>
                  <a:srgbClr val="FF9E00"/>
                </a:solidFill>
                <a:latin typeface="Arial"/>
                <a:ea typeface="Arial"/>
                <a:cs typeface="Arial"/>
                <a:sym typeface="Arial"/>
              </a:rPr>
              <a:t>D : Énergie utilisée au domicile</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9E00"/>
              </a:solidFill>
              <a:latin typeface="Arial"/>
              <a:ea typeface="Arial"/>
              <a:cs typeface="Arial"/>
              <a:sym typeface="Arial"/>
            </a:endParaRPr>
          </a:p>
        </p:txBody>
      </p:sp>
      <p:pic>
        <p:nvPicPr>
          <p:cNvPr id="658" name="Google Shape;658;p22"/>
          <p:cNvPicPr preferRelativeResize="0"/>
          <p:nvPr/>
        </p:nvPicPr>
        <p:blipFill rotWithShape="1">
          <a:blip r:embed="rId3">
            <a:alphaModFix/>
          </a:blip>
          <a:srcRect b="0" l="0" r="0" t="0"/>
          <a:stretch/>
        </p:blipFill>
        <p:spPr>
          <a:xfrm>
            <a:off x="10967425" y="5351100"/>
            <a:ext cx="1181100" cy="1352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c8737aaa51_0_0"/>
          <p:cNvSpPr txBox="1"/>
          <p:nvPr>
            <p:ph type="title"/>
          </p:nvPr>
        </p:nvSpPr>
        <p:spPr>
          <a:xfrm>
            <a:off x="1729062" y="1252180"/>
            <a:ext cx="80289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fr-FR">
                <a:solidFill>
                  <a:schemeClr val="dk1"/>
                </a:solidFill>
                <a:latin typeface="Corbel"/>
                <a:ea typeface="Corbel"/>
                <a:cs typeface="Corbel"/>
                <a:sym typeface="Corbel"/>
              </a:rPr>
              <a:t>QUIZ</a:t>
            </a:r>
            <a:endParaRPr/>
          </a:p>
        </p:txBody>
      </p:sp>
      <p:sp>
        <p:nvSpPr>
          <p:cNvPr id="665" name="Google Shape;665;gc8737aaa51_0_0"/>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
        <p:nvSpPr>
          <p:cNvPr id="666" name="Google Shape;666;gc8737aaa51_0_0"/>
          <p:cNvSpPr/>
          <p:nvPr/>
        </p:nvSpPr>
        <p:spPr>
          <a:xfrm>
            <a:off x="1999568" y="3887151"/>
            <a:ext cx="3888000" cy="431700"/>
          </a:xfrm>
          <a:prstGeom prst="roundRect">
            <a:avLst>
              <a:gd fmla="val 45346"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gc8737aaa51_0_0"/>
          <p:cNvSpPr/>
          <p:nvPr/>
        </p:nvSpPr>
        <p:spPr>
          <a:xfrm>
            <a:off x="1999568" y="4391151"/>
            <a:ext cx="3888000" cy="431700"/>
          </a:xfrm>
          <a:prstGeom prst="roundRect">
            <a:avLst>
              <a:gd fmla="val 45346"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gc8737aaa51_0_0"/>
          <p:cNvSpPr/>
          <p:nvPr/>
        </p:nvSpPr>
        <p:spPr>
          <a:xfrm>
            <a:off x="6031928" y="3887151"/>
            <a:ext cx="3888000" cy="431700"/>
          </a:xfrm>
          <a:prstGeom prst="roundRect">
            <a:avLst>
              <a:gd fmla="val 45346"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gc8737aaa51_0_0"/>
          <p:cNvSpPr/>
          <p:nvPr/>
        </p:nvSpPr>
        <p:spPr>
          <a:xfrm>
            <a:off x="6031928" y="4391151"/>
            <a:ext cx="3888000" cy="431700"/>
          </a:xfrm>
          <a:prstGeom prst="roundRect">
            <a:avLst>
              <a:gd fmla="val 45346" name="adj"/>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gc8737aaa51_0_0"/>
          <p:cNvSpPr/>
          <p:nvPr/>
        </p:nvSpPr>
        <p:spPr>
          <a:xfrm>
            <a:off x="2143568" y="2463111"/>
            <a:ext cx="7632300" cy="863700"/>
          </a:xfrm>
          <a:prstGeom prst="roundRect">
            <a:avLst>
              <a:gd fmla="val 29424" name="adj"/>
            </a:avLst>
          </a:prstGeom>
          <a:solidFill>
            <a:schemeClr val="dk1"/>
          </a:solid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FF9E00"/>
                </a:solidFill>
                <a:latin typeface="Arial"/>
                <a:ea typeface="Arial"/>
                <a:cs typeface="Arial"/>
                <a:sym typeface="Arial"/>
              </a:rPr>
              <a:t>Quelles sont les principales catégories d’émissions au niveau personnel ?</a:t>
            </a:r>
            <a:endParaRPr/>
          </a:p>
        </p:txBody>
      </p:sp>
      <p:sp>
        <p:nvSpPr>
          <p:cNvPr id="671" name="Google Shape;671;gc8737aaa51_0_0"/>
          <p:cNvSpPr/>
          <p:nvPr/>
        </p:nvSpPr>
        <p:spPr>
          <a:xfrm>
            <a:off x="1927568" y="3887151"/>
            <a:ext cx="4032000" cy="43170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gc8737aaa51_0_0"/>
          <p:cNvSpPr/>
          <p:nvPr/>
        </p:nvSpPr>
        <p:spPr>
          <a:xfrm>
            <a:off x="5959928" y="3887151"/>
            <a:ext cx="4032000" cy="43170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gc8737aaa51_0_0"/>
          <p:cNvSpPr/>
          <p:nvPr/>
        </p:nvSpPr>
        <p:spPr>
          <a:xfrm>
            <a:off x="1927568" y="4391151"/>
            <a:ext cx="4032000" cy="43170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gc8737aaa51_0_0"/>
          <p:cNvSpPr/>
          <p:nvPr/>
        </p:nvSpPr>
        <p:spPr>
          <a:xfrm>
            <a:off x="5959928" y="4391151"/>
            <a:ext cx="4032000" cy="43170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gc8737aaa51_0_0"/>
          <p:cNvSpPr/>
          <p:nvPr/>
        </p:nvSpPr>
        <p:spPr>
          <a:xfrm>
            <a:off x="1927568" y="2463111"/>
            <a:ext cx="8064300" cy="863700"/>
          </a:xfrm>
          <a:prstGeom prst="bracePair">
            <a:avLst/>
          </a:prstGeom>
          <a:noFill/>
          <a:ln cap="flat" cmpd="sng" w="25550">
            <a:solidFill>
              <a:srgbClr val="BB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6" name="Google Shape;676;gc8737aaa51_0_0"/>
          <p:cNvCxnSpPr/>
          <p:nvPr/>
        </p:nvCxnSpPr>
        <p:spPr>
          <a:xfrm>
            <a:off x="2359208" y="2463111"/>
            <a:ext cx="7201200" cy="0"/>
          </a:xfrm>
          <a:prstGeom prst="straightConnector1">
            <a:avLst/>
          </a:prstGeom>
          <a:noFill/>
          <a:ln cap="flat" cmpd="sng" w="25550">
            <a:solidFill>
              <a:srgbClr val="BBE0E3"/>
            </a:solidFill>
            <a:prstDash val="solid"/>
            <a:round/>
            <a:headEnd len="sm" w="sm" type="none"/>
            <a:tailEnd len="sm" w="sm" type="none"/>
          </a:ln>
        </p:spPr>
      </p:cxnSp>
      <p:cxnSp>
        <p:nvCxnSpPr>
          <p:cNvPr id="677" name="Google Shape;677;gc8737aaa51_0_0"/>
          <p:cNvCxnSpPr/>
          <p:nvPr/>
        </p:nvCxnSpPr>
        <p:spPr>
          <a:xfrm>
            <a:off x="2359208" y="3327111"/>
            <a:ext cx="7201200" cy="0"/>
          </a:xfrm>
          <a:prstGeom prst="straightConnector1">
            <a:avLst/>
          </a:prstGeom>
          <a:noFill/>
          <a:ln cap="flat" cmpd="sng" w="25550">
            <a:solidFill>
              <a:srgbClr val="BBE0E3"/>
            </a:solidFill>
            <a:prstDash val="solid"/>
            <a:round/>
            <a:headEnd len="sm" w="sm" type="none"/>
            <a:tailEnd len="sm" w="sm" type="none"/>
          </a:ln>
        </p:spPr>
      </p:cxnSp>
      <p:cxnSp>
        <p:nvCxnSpPr>
          <p:cNvPr id="678" name="Google Shape;678;gc8737aaa51_0_0"/>
          <p:cNvCxnSpPr/>
          <p:nvPr/>
        </p:nvCxnSpPr>
        <p:spPr>
          <a:xfrm>
            <a:off x="2143208" y="3886791"/>
            <a:ext cx="3600300" cy="0"/>
          </a:xfrm>
          <a:prstGeom prst="straightConnector1">
            <a:avLst/>
          </a:prstGeom>
          <a:noFill/>
          <a:ln cap="flat" cmpd="sng" w="25550">
            <a:solidFill>
              <a:srgbClr val="BBE0E3"/>
            </a:solidFill>
            <a:prstDash val="solid"/>
            <a:round/>
            <a:headEnd len="sm" w="sm" type="none"/>
            <a:tailEnd len="sm" w="sm" type="none"/>
          </a:ln>
        </p:spPr>
      </p:cxnSp>
      <p:cxnSp>
        <p:nvCxnSpPr>
          <p:cNvPr id="679" name="Google Shape;679;gc8737aaa51_0_0"/>
          <p:cNvCxnSpPr/>
          <p:nvPr/>
        </p:nvCxnSpPr>
        <p:spPr>
          <a:xfrm>
            <a:off x="2143208" y="4318791"/>
            <a:ext cx="3600300" cy="0"/>
          </a:xfrm>
          <a:prstGeom prst="straightConnector1">
            <a:avLst/>
          </a:prstGeom>
          <a:noFill/>
          <a:ln cap="flat" cmpd="sng" w="25550">
            <a:solidFill>
              <a:schemeClr val="accent1"/>
            </a:solidFill>
            <a:prstDash val="solid"/>
            <a:round/>
            <a:headEnd len="sm" w="sm" type="none"/>
            <a:tailEnd len="sm" w="sm" type="none"/>
          </a:ln>
        </p:spPr>
      </p:cxnSp>
      <p:cxnSp>
        <p:nvCxnSpPr>
          <p:cNvPr id="680" name="Google Shape;680;gc8737aaa51_0_0"/>
          <p:cNvCxnSpPr/>
          <p:nvPr/>
        </p:nvCxnSpPr>
        <p:spPr>
          <a:xfrm>
            <a:off x="2143208" y="4390791"/>
            <a:ext cx="3600300" cy="0"/>
          </a:xfrm>
          <a:prstGeom prst="straightConnector1">
            <a:avLst/>
          </a:prstGeom>
          <a:noFill/>
          <a:ln cap="flat" cmpd="sng" w="25550">
            <a:solidFill>
              <a:srgbClr val="BBE0E3"/>
            </a:solidFill>
            <a:prstDash val="solid"/>
            <a:round/>
            <a:headEnd len="sm" w="sm" type="none"/>
            <a:tailEnd len="sm" w="sm" type="none"/>
          </a:ln>
        </p:spPr>
      </p:cxnSp>
      <p:cxnSp>
        <p:nvCxnSpPr>
          <p:cNvPr id="681" name="Google Shape;681;gc8737aaa51_0_0"/>
          <p:cNvCxnSpPr/>
          <p:nvPr/>
        </p:nvCxnSpPr>
        <p:spPr>
          <a:xfrm>
            <a:off x="2143208" y="4822791"/>
            <a:ext cx="3600300" cy="0"/>
          </a:xfrm>
          <a:prstGeom prst="straightConnector1">
            <a:avLst/>
          </a:prstGeom>
          <a:noFill/>
          <a:ln cap="flat" cmpd="sng" w="25550">
            <a:solidFill>
              <a:srgbClr val="BBE0E3"/>
            </a:solidFill>
            <a:prstDash val="solid"/>
            <a:round/>
            <a:headEnd len="sm" w="sm" type="none"/>
            <a:tailEnd len="sm" w="sm" type="none"/>
          </a:ln>
        </p:spPr>
      </p:cxnSp>
      <p:cxnSp>
        <p:nvCxnSpPr>
          <p:cNvPr id="682" name="Google Shape;682;gc8737aaa51_0_0"/>
          <p:cNvCxnSpPr/>
          <p:nvPr/>
        </p:nvCxnSpPr>
        <p:spPr>
          <a:xfrm>
            <a:off x="6175928" y="3886791"/>
            <a:ext cx="3600300" cy="0"/>
          </a:xfrm>
          <a:prstGeom prst="straightConnector1">
            <a:avLst/>
          </a:prstGeom>
          <a:noFill/>
          <a:ln cap="flat" cmpd="sng" w="25550">
            <a:solidFill>
              <a:srgbClr val="BBE0E3"/>
            </a:solidFill>
            <a:prstDash val="solid"/>
            <a:round/>
            <a:headEnd len="sm" w="sm" type="none"/>
            <a:tailEnd len="sm" w="sm" type="none"/>
          </a:ln>
        </p:spPr>
      </p:cxnSp>
      <p:cxnSp>
        <p:nvCxnSpPr>
          <p:cNvPr id="683" name="Google Shape;683;gc8737aaa51_0_0"/>
          <p:cNvCxnSpPr/>
          <p:nvPr/>
        </p:nvCxnSpPr>
        <p:spPr>
          <a:xfrm>
            <a:off x="6175928" y="4318791"/>
            <a:ext cx="3600300" cy="0"/>
          </a:xfrm>
          <a:prstGeom prst="straightConnector1">
            <a:avLst/>
          </a:prstGeom>
          <a:noFill/>
          <a:ln cap="flat" cmpd="sng" w="25550">
            <a:solidFill>
              <a:srgbClr val="BBE0E3"/>
            </a:solidFill>
            <a:prstDash val="solid"/>
            <a:round/>
            <a:headEnd len="sm" w="sm" type="none"/>
            <a:tailEnd len="sm" w="sm" type="none"/>
          </a:ln>
        </p:spPr>
      </p:cxnSp>
      <p:cxnSp>
        <p:nvCxnSpPr>
          <p:cNvPr id="684" name="Google Shape;684;gc8737aaa51_0_0"/>
          <p:cNvCxnSpPr/>
          <p:nvPr/>
        </p:nvCxnSpPr>
        <p:spPr>
          <a:xfrm>
            <a:off x="6175928" y="4390791"/>
            <a:ext cx="3600300" cy="0"/>
          </a:xfrm>
          <a:prstGeom prst="straightConnector1">
            <a:avLst/>
          </a:prstGeom>
          <a:noFill/>
          <a:ln cap="flat" cmpd="sng" w="25550">
            <a:solidFill>
              <a:srgbClr val="BBE0E3"/>
            </a:solidFill>
            <a:prstDash val="solid"/>
            <a:round/>
            <a:headEnd len="sm" w="sm" type="none"/>
            <a:tailEnd len="sm" w="sm" type="none"/>
          </a:ln>
        </p:spPr>
      </p:cxnSp>
      <p:cxnSp>
        <p:nvCxnSpPr>
          <p:cNvPr id="685" name="Google Shape;685;gc8737aaa51_0_0"/>
          <p:cNvCxnSpPr/>
          <p:nvPr/>
        </p:nvCxnSpPr>
        <p:spPr>
          <a:xfrm>
            <a:off x="6175928" y="4822791"/>
            <a:ext cx="3600300" cy="0"/>
          </a:xfrm>
          <a:prstGeom prst="straightConnector1">
            <a:avLst/>
          </a:prstGeom>
          <a:noFill/>
          <a:ln cap="flat" cmpd="sng" w="25550">
            <a:solidFill>
              <a:srgbClr val="BBE0E3"/>
            </a:solidFill>
            <a:prstDash val="solid"/>
            <a:round/>
            <a:headEnd len="sm" w="sm" type="none"/>
            <a:tailEnd len="sm" w="sm" type="none"/>
          </a:ln>
        </p:spPr>
      </p:cxnSp>
      <p:cxnSp>
        <p:nvCxnSpPr>
          <p:cNvPr id="686" name="Google Shape;686;gc8737aaa51_0_0"/>
          <p:cNvCxnSpPr/>
          <p:nvPr/>
        </p:nvCxnSpPr>
        <p:spPr>
          <a:xfrm>
            <a:off x="9992288" y="2895111"/>
            <a:ext cx="539700" cy="0"/>
          </a:xfrm>
          <a:prstGeom prst="straightConnector1">
            <a:avLst/>
          </a:prstGeom>
          <a:noFill/>
          <a:ln cap="flat" cmpd="sng" w="25550">
            <a:solidFill>
              <a:srgbClr val="BBE0E3"/>
            </a:solidFill>
            <a:prstDash val="solid"/>
            <a:round/>
            <a:headEnd len="sm" w="sm" type="none"/>
            <a:tailEnd len="sm" w="sm" type="none"/>
          </a:ln>
        </p:spPr>
      </p:cxnSp>
      <p:cxnSp>
        <p:nvCxnSpPr>
          <p:cNvPr id="687" name="Google Shape;687;gc8737aaa51_0_0"/>
          <p:cNvCxnSpPr/>
          <p:nvPr/>
        </p:nvCxnSpPr>
        <p:spPr>
          <a:xfrm>
            <a:off x="9992288" y="4102791"/>
            <a:ext cx="539700" cy="0"/>
          </a:xfrm>
          <a:prstGeom prst="straightConnector1">
            <a:avLst/>
          </a:prstGeom>
          <a:noFill/>
          <a:ln cap="flat" cmpd="sng" w="25550">
            <a:solidFill>
              <a:srgbClr val="BBE0E3"/>
            </a:solidFill>
            <a:prstDash val="solid"/>
            <a:round/>
            <a:headEnd len="sm" w="sm" type="none"/>
            <a:tailEnd len="sm" w="sm" type="none"/>
          </a:ln>
        </p:spPr>
      </p:cxnSp>
      <p:cxnSp>
        <p:nvCxnSpPr>
          <p:cNvPr id="688" name="Google Shape;688;gc8737aaa51_0_0"/>
          <p:cNvCxnSpPr/>
          <p:nvPr/>
        </p:nvCxnSpPr>
        <p:spPr>
          <a:xfrm>
            <a:off x="9992288" y="4606791"/>
            <a:ext cx="539700" cy="0"/>
          </a:xfrm>
          <a:prstGeom prst="straightConnector1">
            <a:avLst/>
          </a:prstGeom>
          <a:noFill/>
          <a:ln cap="flat" cmpd="sng" w="25550">
            <a:solidFill>
              <a:srgbClr val="BBE0E3"/>
            </a:solidFill>
            <a:prstDash val="solid"/>
            <a:round/>
            <a:headEnd len="sm" w="sm" type="none"/>
            <a:tailEnd len="sm" w="sm" type="none"/>
          </a:ln>
        </p:spPr>
      </p:cxnSp>
      <p:cxnSp>
        <p:nvCxnSpPr>
          <p:cNvPr id="689" name="Google Shape;689;gc8737aaa51_0_0"/>
          <p:cNvCxnSpPr/>
          <p:nvPr/>
        </p:nvCxnSpPr>
        <p:spPr>
          <a:xfrm>
            <a:off x="1387928" y="2895111"/>
            <a:ext cx="539400" cy="0"/>
          </a:xfrm>
          <a:prstGeom prst="straightConnector1">
            <a:avLst/>
          </a:prstGeom>
          <a:noFill/>
          <a:ln cap="flat" cmpd="sng" w="25550">
            <a:solidFill>
              <a:srgbClr val="BBE0E3"/>
            </a:solidFill>
            <a:prstDash val="solid"/>
            <a:round/>
            <a:headEnd len="sm" w="sm" type="none"/>
            <a:tailEnd len="sm" w="sm" type="none"/>
          </a:ln>
        </p:spPr>
      </p:cxnSp>
      <p:cxnSp>
        <p:nvCxnSpPr>
          <p:cNvPr id="690" name="Google Shape;690;gc8737aaa51_0_0"/>
          <p:cNvCxnSpPr/>
          <p:nvPr/>
        </p:nvCxnSpPr>
        <p:spPr>
          <a:xfrm>
            <a:off x="1387928" y="4102791"/>
            <a:ext cx="539400" cy="0"/>
          </a:xfrm>
          <a:prstGeom prst="straightConnector1">
            <a:avLst/>
          </a:prstGeom>
          <a:noFill/>
          <a:ln cap="flat" cmpd="sng" w="25550">
            <a:solidFill>
              <a:srgbClr val="BBE0E3"/>
            </a:solidFill>
            <a:prstDash val="solid"/>
            <a:round/>
            <a:headEnd len="sm" w="sm" type="none"/>
            <a:tailEnd len="sm" w="sm" type="none"/>
          </a:ln>
        </p:spPr>
      </p:cxnSp>
      <p:cxnSp>
        <p:nvCxnSpPr>
          <p:cNvPr id="691" name="Google Shape;691;gc8737aaa51_0_0"/>
          <p:cNvCxnSpPr/>
          <p:nvPr/>
        </p:nvCxnSpPr>
        <p:spPr>
          <a:xfrm>
            <a:off x="1387928" y="4606791"/>
            <a:ext cx="539400" cy="0"/>
          </a:xfrm>
          <a:prstGeom prst="straightConnector1">
            <a:avLst/>
          </a:prstGeom>
          <a:noFill/>
          <a:ln cap="flat" cmpd="sng" w="25550">
            <a:solidFill>
              <a:srgbClr val="BBE0E3"/>
            </a:solidFill>
            <a:prstDash val="solid"/>
            <a:round/>
            <a:headEnd len="sm" w="sm" type="none"/>
            <a:tailEnd len="sm" w="sm" type="none"/>
          </a:ln>
        </p:spPr>
      </p:cxnSp>
      <p:sp>
        <p:nvSpPr>
          <p:cNvPr id="692" name="Google Shape;692;gc8737aaa51_0_0"/>
          <p:cNvSpPr/>
          <p:nvPr/>
        </p:nvSpPr>
        <p:spPr>
          <a:xfrm>
            <a:off x="2005622" y="3895653"/>
            <a:ext cx="3876000" cy="414300"/>
          </a:xfrm>
          <a:prstGeom prst="roundRect">
            <a:avLst>
              <a:gd fmla="val 50000"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gc8737aaa51_0_0"/>
          <p:cNvSpPr/>
          <p:nvPr/>
        </p:nvSpPr>
        <p:spPr>
          <a:xfrm>
            <a:off x="2001368" y="3887151"/>
            <a:ext cx="38142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Char char="•"/>
            </a:pPr>
            <a:r>
              <a:rPr b="1" i="0" lang="fr-FR" sz="1400" u="none" cap="none" strike="noStrike">
                <a:solidFill>
                  <a:srgbClr val="FF9E00"/>
                </a:solidFill>
                <a:latin typeface="Arial"/>
                <a:ea typeface="Arial"/>
                <a:cs typeface="Arial"/>
                <a:sym typeface="Arial"/>
              </a:rPr>
              <a:t>A : Alimentation</a:t>
            </a:r>
            <a:endParaRPr/>
          </a:p>
        </p:txBody>
      </p:sp>
      <p:sp>
        <p:nvSpPr>
          <p:cNvPr id="694" name="Google Shape;694;gc8737aaa51_0_0"/>
          <p:cNvSpPr/>
          <p:nvPr/>
        </p:nvSpPr>
        <p:spPr>
          <a:xfrm>
            <a:off x="6037935" y="3895653"/>
            <a:ext cx="3876000" cy="414300"/>
          </a:xfrm>
          <a:prstGeom prst="roundRect">
            <a:avLst>
              <a:gd fmla="val 50000"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gc8737aaa51_0_0"/>
          <p:cNvSpPr/>
          <p:nvPr/>
        </p:nvSpPr>
        <p:spPr>
          <a:xfrm>
            <a:off x="6047048" y="3887151"/>
            <a:ext cx="23889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Char char="•"/>
            </a:pPr>
            <a:r>
              <a:rPr b="1" i="0" lang="fr-FR" sz="1400" u="none" cap="none" strike="noStrike">
                <a:solidFill>
                  <a:srgbClr val="FF9E00"/>
                </a:solidFill>
                <a:latin typeface="Arial"/>
                <a:ea typeface="Arial"/>
                <a:cs typeface="Arial"/>
                <a:sym typeface="Arial"/>
              </a:rPr>
              <a:t>B : Transport</a:t>
            </a:r>
            <a:endParaRPr/>
          </a:p>
        </p:txBody>
      </p:sp>
      <p:sp>
        <p:nvSpPr>
          <p:cNvPr id="696" name="Google Shape;696;gc8737aaa51_0_0"/>
          <p:cNvSpPr/>
          <p:nvPr/>
        </p:nvSpPr>
        <p:spPr>
          <a:xfrm>
            <a:off x="2014688" y="4391151"/>
            <a:ext cx="26421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Char char="•"/>
            </a:pPr>
            <a:r>
              <a:rPr b="1" i="0" lang="fr-FR" sz="1400" u="none" cap="none" strike="noStrike">
                <a:solidFill>
                  <a:srgbClr val="FF9E00"/>
                </a:solidFill>
                <a:latin typeface="Arial"/>
                <a:ea typeface="Arial"/>
                <a:cs typeface="Arial"/>
                <a:sym typeface="Arial"/>
              </a:rPr>
              <a:t>C : Santé</a:t>
            </a:r>
            <a:endParaRPr/>
          </a:p>
        </p:txBody>
      </p:sp>
      <p:sp>
        <p:nvSpPr>
          <p:cNvPr id="697" name="Google Shape;697;gc8737aaa51_0_0"/>
          <p:cNvSpPr/>
          <p:nvPr/>
        </p:nvSpPr>
        <p:spPr>
          <a:xfrm>
            <a:off x="6047051" y="4406100"/>
            <a:ext cx="44193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Char char="•"/>
            </a:pPr>
            <a:r>
              <a:rPr b="1" i="0" lang="fr-FR" sz="1400" u="none" cap="none" strike="noStrike">
                <a:solidFill>
                  <a:srgbClr val="FF9E00"/>
                </a:solidFill>
                <a:latin typeface="Arial"/>
                <a:ea typeface="Arial"/>
                <a:cs typeface="Arial"/>
                <a:sym typeface="Arial"/>
              </a:rPr>
              <a:t>D : Énergie utilisée au domicile</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9E00"/>
              </a:solidFill>
              <a:latin typeface="Arial"/>
              <a:ea typeface="Arial"/>
              <a:cs typeface="Arial"/>
              <a:sym typeface="Arial"/>
            </a:endParaRPr>
          </a:p>
        </p:txBody>
      </p:sp>
      <p:pic>
        <p:nvPicPr>
          <p:cNvPr id="698" name="Google Shape;698;gc8737aaa51_0_0"/>
          <p:cNvPicPr preferRelativeResize="0"/>
          <p:nvPr/>
        </p:nvPicPr>
        <p:blipFill rotWithShape="1">
          <a:blip r:embed="rId3">
            <a:alphaModFix/>
          </a:blip>
          <a:srcRect b="0" l="0" r="0" t="0"/>
          <a:stretch/>
        </p:blipFill>
        <p:spPr>
          <a:xfrm>
            <a:off x="10967425" y="5351100"/>
            <a:ext cx="1181100" cy="1352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e5b803d4b7_0_94"/>
          <p:cNvSpPr txBox="1"/>
          <p:nvPr>
            <p:ph idx="1" type="body"/>
          </p:nvPr>
        </p:nvSpPr>
        <p:spPr>
          <a:xfrm>
            <a:off x="431871" y="1066270"/>
            <a:ext cx="10972800" cy="609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480"/>
              </a:spcBef>
              <a:spcAft>
                <a:spcPts val="0"/>
              </a:spcAft>
              <a:buClr>
                <a:srgbClr val="F79124"/>
              </a:buClr>
              <a:buSzPts val="2400"/>
              <a:buFont typeface="Arial"/>
              <a:buNone/>
            </a:pPr>
            <a:r>
              <a:rPr lang="fr-FR">
                <a:solidFill>
                  <a:schemeClr val="dk2"/>
                </a:solidFill>
                <a:latin typeface="Corbel"/>
                <a:ea typeface="Corbel"/>
                <a:cs typeface="Corbel"/>
                <a:sym typeface="Corbel"/>
              </a:rPr>
              <a:t>Empreinte carbone individuelle annuelle - les principales catégories d’émission</a:t>
            </a:r>
            <a:endParaRPr/>
          </a:p>
        </p:txBody>
      </p:sp>
      <p:sp>
        <p:nvSpPr>
          <p:cNvPr id="704" name="Google Shape;704;ge5b803d4b7_0_94"/>
          <p:cNvSpPr/>
          <p:nvPr/>
        </p:nvSpPr>
        <p:spPr>
          <a:xfrm>
            <a:off x="1455383" y="1675673"/>
            <a:ext cx="4608000" cy="4104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705" name="Google Shape;705;ge5b803d4b7_0_94"/>
          <p:cNvSpPr/>
          <p:nvPr/>
        </p:nvSpPr>
        <p:spPr>
          <a:xfrm>
            <a:off x="6022058" y="1678747"/>
            <a:ext cx="4752000" cy="4097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706" name="Google Shape;706;ge5b803d4b7_0_94"/>
          <p:cNvSpPr txBox="1"/>
          <p:nvPr/>
        </p:nvSpPr>
        <p:spPr>
          <a:xfrm>
            <a:off x="5092551" y="5982392"/>
            <a:ext cx="5785800" cy="30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orbel"/>
                <a:ea typeface="Corbel"/>
                <a:cs typeface="Corbel"/>
                <a:sym typeface="Corbel"/>
              </a:rPr>
              <a:t>Source : Publication Faire sa part, Carbone 4, juin 2019</a:t>
            </a:r>
            <a:endParaRPr/>
          </a:p>
        </p:txBody>
      </p:sp>
      <p:sp>
        <p:nvSpPr>
          <p:cNvPr id="707" name="Google Shape;707;ge5b803d4b7_0_94"/>
          <p:cNvSpPr txBox="1"/>
          <p:nvPr/>
        </p:nvSpPr>
        <p:spPr>
          <a:xfrm>
            <a:off x="1839225" y="2185225"/>
            <a:ext cx="46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708" name="Google Shape;708;ge5b803d4b7_0_94"/>
          <p:cNvSpPr/>
          <p:nvPr/>
        </p:nvSpPr>
        <p:spPr>
          <a:xfrm>
            <a:off x="1455375" y="1678750"/>
            <a:ext cx="4586400" cy="2108400"/>
          </a:xfrm>
          <a:prstGeom prst="rect">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1400" u="none" cap="none" strike="noStrike">
                <a:solidFill>
                  <a:srgbClr val="000000"/>
                </a:solidFill>
                <a:latin typeface="Corbel"/>
                <a:ea typeface="Corbel"/>
                <a:cs typeface="Corbel"/>
                <a:sym typeface="Corbel"/>
              </a:rPr>
              <a:t>Alimentation : 2 457 kg CO2e </a:t>
            </a:r>
            <a:endParaRPr/>
          </a:p>
        </p:txBody>
      </p:sp>
      <p:sp>
        <p:nvSpPr>
          <p:cNvPr id="709" name="Google Shape;709;ge5b803d4b7_0_94"/>
          <p:cNvSpPr/>
          <p:nvPr/>
        </p:nvSpPr>
        <p:spPr>
          <a:xfrm>
            <a:off x="6283900" y="2475875"/>
            <a:ext cx="670200" cy="217800"/>
          </a:xfrm>
          <a:prstGeom prst="rect">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Arial"/>
                <a:ea typeface="Arial"/>
                <a:cs typeface="Arial"/>
                <a:sym typeface="Arial"/>
              </a:rPr>
              <a:t>18 </a:t>
            </a:r>
            <a:endParaRPr/>
          </a:p>
        </p:txBody>
      </p:sp>
      <p:sp>
        <p:nvSpPr>
          <p:cNvPr id="710" name="Google Shape;710;ge5b803d4b7_0_94"/>
          <p:cNvSpPr/>
          <p:nvPr/>
        </p:nvSpPr>
        <p:spPr>
          <a:xfrm>
            <a:off x="6041775" y="1678750"/>
            <a:ext cx="4732200" cy="1577700"/>
          </a:xfrm>
          <a:prstGeom prst="rect">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1400" u="none" cap="none" strike="noStrike">
                <a:solidFill>
                  <a:srgbClr val="000000"/>
                </a:solidFill>
                <a:latin typeface="Corbel"/>
                <a:ea typeface="Corbel"/>
                <a:cs typeface="Corbel"/>
                <a:sym typeface="Corbel"/>
              </a:rPr>
              <a:t>Transport : 1 838 kg CO2e</a:t>
            </a:r>
            <a:endParaRPr/>
          </a:p>
        </p:txBody>
      </p:sp>
      <p:sp>
        <p:nvSpPr>
          <p:cNvPr id="711" name="Google Shape;711;ge5b803d4b7_0_94"/>
          <p:cNvSpPr/>
          <p:nvPr/>
        </p:nvSpPr>
        <p:spPr>
          <a:xfrm>
            <a:off x="6041775" y="3228150"/>
            <a:ext cx="4732200" cy="1296000"/>
          </a:xfrm>
          <a:prstGeom prst="rect">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1400" u="none" cap="none" strike="noStrike">
                <a:solidFill>
                  <a:srgbClr val="000000"/>
                </a:solidFill>
                <a:latin typeface="Corbel"/>
                <a:ea typeface="Corbel"/>
                <a:cs typeface="Corbel"/>
                <a:sym typeface="Corbel"/>
              </a:rPr>
              <a:t>      Services :  1 783 kg CO2e</a:t>
            </a:r>
            <a:endParaRPr/>
          </a:p>
        </p:txBody>
      </p:sp>
      <p:sp>
        <p:nvSpPr>
          <p:cNvPr id="712" name="Google Shape;712;ge5b803d4b7_0_94"/>
          <p:cNvSpPr/>
          <p:nvPr/>
        </p:nvSpPr>
        <p:spPr>
          <a:xfrm>
            <a:off x="1455375" y="3787075"/>
            <a:ext cx="4586400" cy="1989300"/>
          </a:xfrm>
          <a:prstGeom prst="rect">
            <a:avLst/>
          </a:prstGeom>
          <a:solidFill>
            <a:srgbClr val="E6913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1400" u="none" cap="none" strike="noStrike">
                <a:solidFill>
                  <a:srgbClr val="000000"/>
                </a:solidFill>
                <a:latin typeface="Corbel"/>
                <a:ea typeface="Corbel"/>
                <a:cs typeface="Corbel"/>
                <a:sym typeface="Corbel"/>
              </a:rPr>
              <a:t>Biens de consommation :  2 393 kg CO2e</a:t>
            </a:r>
            <a:endParaRPr/>
          </a:p>
        </p:txBody>
      </p:sp>
      <p:sp>
        <p:nvSpPr>
          <p:cNvPr id="713" name="Google Shape;713;ge5b803d4b7_0_94"/>
          <p:cNvSpPr/>
          <p:nvPr/>
        </p:nvSpPr>
        <p:spPr>
          <a:xfrm>
            <a:off x="6041775" y="4529975"/>
            <a:ext cx="4732200" cy="1246500"/>
          </a:xfrm>
          <a:prstGeom prst="rect">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FR" sz="1300" u="none" cap="none" strike="noStrike">
                <a:solidFill>
                  <a:srgbClr val="262626"/>
                </a:solidFill>
                <a:latin typeface="Corbel"/>
                <a:ea typeface="Corbel"/>
                <a:cs typeface="Corbel"/>
                <a:sym typeface="Corbel"/>
              </a:rPr>
              <a:t>Énergie consommée au domicile</a:t>
            </a:r>
            <a:r>
              <a:rPr b="1" i="0" lang="fr-FR" sz="1300" u="none" cap="none" strike="noStrike">
                <a:solidFill>
                  <a:srgbClr val="000000"/>
                </a:solidFill>
                <a:latin typeface="Corbel"/>
                <a:ea typeface="Corbel"/>
                <a:cs typeface="Corbel"/>
                <a:sym typeface="Corbel"/>
              </a:rPr>
              <a:t> :  1 556 kg CO2e</a:t>
            </a:r>
            <a:endParaRPr/>
          </a:p>
        </p:txBody>
      </p:sp>
      <p:pic>
        <p:nvPicPr>
          <p:cNvPr id="714" name="Google Shape;714;ge5b803d4b7_0_94"/>
          <p:cNvPicPr preferRelativeResize="0"/>
          <p:nvPr/>
        </p:nvPicPr>
        <p:blipFill rotWithShape="1">
          <a:blip r:embed="rId5">
            <a:alphaModFix/>
          </a:blip>
          <a:srcRect b="0" l="0" r="0" t="0"/>
          <a:stretch/>
        </p:blipFill>
        <p:spPr>
          <a:xfrm>
            <a:off x="6379294" y="2263195"/>
            <a:ext cx="618357" cy="618357"/>
          </a:xfrm>
          <a:prstGeom prst="rect">
            <a:avLst/>
          </a:prstGeom>
          <a:noFill/>
          <a:ln>
            <a:noFill/>
          </a:ln>
        </p:spPr>
      </p:pic>
      <p:pic>
        <p:nvPicPr>
          <p:cNvPr id="715" name="Google Shape;715;ge5b803d4b7_0_94"/>
          <p:cNvPicPr preferRelativeResize="0"/>
          <p:nvPr/>
        </p:nvPicPr>
        <p:blipFill rotWithShape="1">
          <a:blip r:embed="rId6">
            <a:alphaModFix/>
          </a:blip>
          <a:srcRect b="0" l="0" r="0" t="0"/>
          <a:stretch/>
        </p:blipFill>
        <p:spPr>
          <a:xfrm>
            <a:off x="9462537" y="1618679"/>
            <a:ext cx="1296000" cy="1296000"/>
          </a:xfrm>
          <a:prstGeom prst="rect">
            <a:avLst/>
          </a:prstGeom>
          <a:noFill/>
          <a:ln>
            <a:noFill/>
          </a:ln>
        </p:spPr>
      </p:pic>
      <p:pic>
        <p:nvPicPr>
          <p:cNvPr id="716" name="Google Shape;716;ge5b803d4b7_0_94"/>
          <p:cNvPicPr preferRelativeResize="0"/>
          <p:nvPr/>
        </p:nvPicPr>
        <p:blipFill rotWithShape="1">
          <a:blip r:embed="rId7">
            <a:alphaModFix/>
          </a:blip>
          <a:srcRect b="0" l="0" r="0" t="0"/>
          <a:stretch/>
        </p:blipFill>
        <p:spPr>
          <a:xfrm>
            <a:off x="10967425" y="5351100"/>
            <a:ext cx="1181100" cy="1352550"/>
          </a:xfrm>
          <a:prstGeom prst="rect">
            <a:avLst/>
          </a:prstGeom>
          <a:noFill/>
          <a:ln>
            <a:noFill/>
          </a:ln>
        </p:spPr>
      </p:pic>
      <p:pic>
        <p:nvPicPr>
          <p:cNvPr id="717" name="Google Shape;717;ge5b803d4b7_0_94"/>
          <p:cNvPicPr preferRelativeResize="0"/>
          <p:nvPr/>
        </p:nvPicPr>
        <p:blipFill rotWithShape="1">
          <a:blip r:embed="rId8">
            <a:alphaModFix/>
          </a:blip>
          <a:srcRect b="0" l="0" r="0" t="0"/>
          <a:stretch/>
        </p:blipFill>
        <p:spPr>
          <a:xfrm>
            <a:off x="6783200" y="3302650"/>
            <a:ext cx="618350" cy="618350"/>
          </a:xfrm>
          <a:prstGeom prst="rect">
            <a:avLst/>
          </a:prstGeom>
          <a:noFill/>
          <a:ln>
            <a:noFill/>
          </a:ln>
        </p:spPr>
      </p:pic>
      <p:pic>
        <p:nvPicPr>
          <p:cNvPr id="718" name="Google Shape;718;ge5b803d4b7_0_94"/>
          <p:cNvPicPr preferRelativeResize="0"/>
          <p:nvPr/>
        </p:nvPicPr>
        <p:blipFill>
          <a:blip r:embed="rId9">
            <a:alphaModFix/>
          </a:blip>
          <a:stretch>
            <a:fillRect/>
          </a:stretch>
        </p:blipFill>
        <p:spPr>
          <a:xfrm>
            <a:off x="2010850" y="1699316"/>
            <a:ext cx="3278874" cy="2067270"/>
          </a:xfrm>
          <a:prstGeom prst="rect">
            <a:avLst/>
          </a:prstGeom>
          <a:noFill/>
          <a:ln>
            <a:noFill/>
          </a:ln>
        </p:spPr>
      </p:pic>
      <p:pic>
        <p:nvPicPr>
          <p:cNvPr id="719" name="Google Shape;719;ge5b803d4b7_0_94"/>
          <p:cNvPicPr preferRelativeResize="0"/>
          <p:nvPr/>
        </p:nvPicPr>
        <p:blipFill>
          <a:blip r:embed="rId10">
            <a:alphaModFix/>
          </a:blip>
          <a:stretch>
            <a:fillRect/>
          </a:stretch>
        </p:blipFill>
        <p:spPr>
          <a:xfrm>
            <a:off x="1661613" y="3921000"/>
            <a:ext cx="824410" cy="536500"/>
          </a:xfrm>
          <a:prstGeom prst="rect">
            <a:avLst/>
          </a:prstGeom>
          <a:noFill/>
          <a:ln>
            <a:noFill/>
          </a:ln>
        </p:spPr>
      </p:pic>
      <p:pic>
        <p:nvPicPr>
          <p:cNvPr id="720" name="Google Shape;720;ge5b803d4b7_0_94"/>
          <p:cNvPicPr preferRelativeResize="0"/>
          <p:nvPr/>
        </p:nvPicPr>
        <p:blipFill>
          <a:blip r:embed="rId11">
            <a:alphaModFix/>
          </a:blip>
          <a:stretch>
            <a:fillRect/>
          </a:stretch>
        </p:blipFill>
        <p:spPr>
          <a:xfrm>
            <a:off x="5092549" y="3854274"/>
            <a:ext cx="712501" cy="776816"/>
          </a:xfrm>
          <a:prstGeom prst="rect">
            <a:avLst/>
          </a:prstGeom>
          <a:noFill/>
          <a:ln>
            <a:noFill/>
          </a:ln>
        </p:spPr>
      </p:pic>
      <p:pic>
        <p:nvPicPr>
          <p:cNvPr id="721" name="Google Shape;721;ge5b803d4b7_0_94"/>
          <p:cNvPicPr preferRelativeResize="0"/>
          <p:nvPr/>
        </p:nvPicPr>
        <p:blipFill>
          <a:blip r:embed="rId12">
            <a:alphaModFix/>
          </a:blip>
          <a:stretch>
            <a:fillRect/>
          </a:stretch>
        </p:blipFill>
        <p:spPr>
          <a:xfrm>
            <a:off x="1555202" y="5049175"/>
            <a:ext cx="1006874" cy="670200"/>
          </a:xfrm>
          <a:prstGeom prst="rect">
            <a:avLst/>
          </a:prstGeom>
          <a:noFill/>
          <a:ln>
            <a:noFill/>
          </a:ln>
        </p:spPr>
      </p:pic>
      <p:pic>
        <p:nvPicPr>
          <p:cNvPr id="722" name="Google Shape;722;ge5b803d4b7_0_94"/>
          <p:cNvPicPr preferRelativeResize="0"/>
          <p:nvPr/>
        </p:nvPicPr>
        <p:blipFill>
          <a:blip r:embed="rId13">
            <a:alphaModFix/>
          </a:blip>
          <a:stretch>
            <a:fillRect/>
          </a:stretch>
        </p:blipFill>
        <p:spPr>
          <a:xfrm>
            <a:off x="6165574" y="4002174"/>
            <a:ext cx="670198" cy="446622"/>
          </a:xfrm>
          <a:prstGeom prst="rect">
            <a:avLst/>
          </a:prstGeom>
          <a:noFill/>
          <a:ln>
            <a:noFill/>
          </a:ln>
        </p:spPr>
      </p:pic>
      <p:pic>
        <p:nvPicPr>
          <p:cNvPr id="723" name="Google Shape;723;ge5b803d4b7_0_94"/>
          <p:cNvPicPr preferRelativeResize="0"/>
          <p:nvPr/>
        </p:nvPicPr>
        <p:blipFill>
          <a:blip r:embed="rId14">
            <a:alphaModFix/>
          </a:blip>
          <a:stretch>
            <a:fillRect/>
          </a:stretch>
        </p:blipFill>
        <p:spPr>
          <a:xfrm>
            <a:off x="9982200" y="4062100"/>
            <a:ext cx="378650" cy="378650"/>
          </a:xfrm>
          <a:prstGeom prst="rect">
            <a:avLst/>
          </a:prstGeom>
          <a:noFill/>
          <a:ln>
            <a:noFill/>
          </a:ln>
        </p:spPr>
      </p:pic>
      <p:pic>
        <p:nvPicPr>
          <p:cNvPr id="724" name="Google Shape;724;ge5b803d4b7_0_94"/>
          <p:cNvPicPr preferRelativeResize="0"/>
          <p:nvPr/>
        </p:nvPicPr>
        <p:blipFill>
          <a:blip r:embed="rId15">
            <a:alphaModFix/>
          </a:blip>
          <a:stretch>
            <a:fillRect/>
          </a:stretch>
        </p:blipFill>
        <p:spPr>
          <a:xfrm>
            <a:off x="9934575" y="3259625"/>
            <a:ext cx="618350" cy="618350"/>
          </a:xfrm>
          <a:prstGeom prst="rect">
            <a:avLst/>
          </a:prstGeom>
          <a:noFill/>
          <a:ln>
            <a:noFill/>
          </a:ln>
        </p:spPr>
      </p:pic>
      <p:pic>
        <p:nvPicPr>
          <p:cNvPr id="725" name="Google Shape;725;ge5b803d4b7_0_94"/>
          <p:cNvPicPr preferRelativeResize="0"/>
          <p:nvPr/>
        </p:nvPicPr>
        <p:blipFill>
          <a:blip r:embed="rId16">
            <a:alphaModFix/>
          </a:blip>
          <a:stretch>
            <a:fillRect/>
          </a:stretch>
        </p:blipFill>
        <p:spPr>
          <a:xfrm>
            <a:off x="6063375" y="5243175"/>
            <a:ext cx="536500" cy="536500"/>
          </a:xfrm>
          <a:prstGeom prst="rect">
            <a:avLst/>
          </a:prstGeom>
          <a:noFill/>
          <a:ln>
            <a:noFill/>
          </a:ln>
        </p:spPr>
      </p:pic>
      <p:pic>
        <p:nvPicPr>
          <p:cNvPr id="726" name="Google Shape;726;ge5b803d4b7_0_94"/>
          <p:cNvPicPr preferRelativeResize="0"/>
          <p:nvPr/>
        </p:nvPicPr>
        <p:blipFill>
          <a:blip r:embed="rId17">
            <a:alphaModFix/>
          </a:blip>
          <a:stretch>
            <a:fillRect/>
          </a:stretch>
        </p:blipFill>
        <p:spPr>
          <a:xfrm>
            <a:off x="10256075" y="5246399"/>
            <a:ext cx="411949" cy="4119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Tema de Office">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Utilisateur1</dc:creator>
</cp:coreProperties>
</file>