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2" r:id="rId4"/>
    <p:sldMasterId id="214748369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12192000"/>
  <p:notesSz cx="6858000" cy="9144000"/>
  <p:embeddedFontLst>
    <p:embeddedFont>
      <p:font typeface="Montserrat"/>
      <p:regular r:id="rId40"/>
      <p:bold r:id="rId41"/>
      <p:italic r:id="rId42"/>
      <p:boldItalic r:id="rId43"/>
    </p:embeddedFont>
    <p:embeddedFont>
      <p:font typeface="Corbel"/>
      <p:regular r:id="rId44"/>
      <p:bold r:id="rId45"/>
      <p:italic r:id="rId46"/>
      <p:boldItalic r:id="rId47"/>
    </p:embeddedFont>
    <p:embeddedFont>
      <p:font typeface="Bebas Neue"/>
      <p:regular r:id="rId48"/>
    </p:embeddedFont>
    <p:embeddedFont>
      <p:font typeface="Comfortaa"/>
      <p:regular r:id="rId49"/>
      <p:bold r:id="rId50"/>
    </p:embeddedFont>
    <p:embeddedFont>
      <p:font typeface="Century Gothic"/>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5" roundtripDataSignature="AMtx7mjzMcoVMvGdiCG7rbcm7rOkVH7G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Corbel-regular.fntdata"/><Relationship Id="rId43" Type="http://schemas.openxmlformats.org/officeDocument/2006/relationships/font" Target="fonts/Montserrat-boldItalic.fntdata"/><Relationship Id="rId46" Type="http://schemas.openxmlformats.org/officeDocument/2006/relationships/font" Target="fonts/Corbel-italic.fntdata"/><Relationship Id="rId45" Type="http://schemas.openxmlformats.org/officeDocument/2006/relationships/font" Target="fonts/Corbel-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BebasNeue-regular.fntdata"/><Relationship Id="rId47" Type="http://schemas.openxmlformats.org/officeDocument/2006/relationships/font" Target="fonts/Corbel-boldItalic.fntdata"/><Relationship Id="rId49" Type="http://schemas.openxmlformats.org/officeDocument/2006/relationships/font" Target="fonts/Comfortaa-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enturyGothic-regular.fntdata"/><Relationship Id="rId50" Type="http://schemas.openxmlformats.org/officeDocument/2006/relationships/font" Target="fonts/Comfortaa-bold.fntdata"/><Relationship Id="rId53" Type="http://schemas.openxmlformats.org/officeDocument/2006/relationships/font" Target="fonts/CenturyGothic-italic.fntdata"/><Relationship Id="rId52" Type="http://schemas.openxmlformats.org/officeDocument/2006/relationships/font" Target="fonts/CenturyGothic-bold.fntdata"/><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CenturyGothic-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53" name="Google Shape;35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613" name="Google Shape;61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4" name="Google Shape;6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existe certains appareils qui permettent de mesurer la quantité de gaz émis (par exemple pendant le contrôle de pollution lors du contrôle technique d’une voiture), mais ils ne peuvent pas être utilisés partout. Dans le cas des voitures seulement, il faudrait les brancher en permanence à tous les tuyaux d’échappement de ceux qui conduisent ! De plus, la plupart des émissions ont lieu à l’extérieur de l’établissement (transport, fabrication d’électricité, traitement des déchets, etc.) ou ont déjà eu lieu (construction de bâtiments, production de consommables et de matériaux, fabrication d’objets, etc.) et il n’est pas réaliste de les mesurer.</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Lorsque la mesure n’est pas possible, nous devons estimer les émissions d’après une étude statistique. Par exemple, une organisation réalise une étude sur les émissions moyennes des voitures par kilomètre conduit. Ce résultat est appelé le Facteur d’émission (FE). Si nous connaissons le nombre de kilomètres parcourus par une voiture, nous pouvons alors estimer ses émissions en utilisant le facteur d’émission. L’ADEME (Agence de la transition écologique)  a réalisé un important travail en collectant ses facteurs d’émissions, qui sont disponibles gratuitement à l’adresse https://www.bilans-ges.ademe.fr/en/accueil.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Plusieurs FE peuvent exister pour la même source. Par exemple, pour un voyage en voiture, différents FE peuvent être recherchés selon si la voiture roule à l’essence ou au diesel, si elle est conduite en ville ou en campagne, etc. Cela devient rapidement fastidieux de définir un FE pour tous les paramètres d’influence (modèle de la voiture, style de conduite, altitude du trajet, etc.), vous devez donc choisir entre la précision et l’aspect pratique.</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Cette méthode reste moins précise qu’une mesure directe mais est plus qu’efficace pour les besoins et les objectifs du projet Clicks On, notamment pour classer les différentes sources d’émission et vous aider à définir le plan d’action.</a:t>
            </a:r>
            <a:br>
              <a:rPr lang="fr-FR" sz="1200">
                <a:solidFill>
                  <a:schemeClr val="dk1"/>
                </a:solidFill>
                <a:latin typeface="Corbel"/>
                <a:ea typeface="Corbel"/>
                <a:cs typeface="Corbel"/>
                <a:sym typeface="Corbel"/>
              </a:rPr>
            </a:br>
            <a:endParaRPr sz="1300">
              <a:latin typeface="Corbel"/>
              <a:ea typeface="Corbel"/>
              <a:cs typeface="Corbel"/>
              <a:sym typeface="Corbel"/>
            </a:endParaRPr>
          </a:p>
          <a:p>
            <a:pPr indent="0" lvl="0" marL="0" rtl="0" algn="l">
              <a:lnSpc>
                <a:spcPct val="85000"/>
              </a:lnSpc>
              <a:spcBef>
                <a:spcPts val="0"/>
              </a:spcBef>
              <a:spcAft>
                <a:spcPts val="0"/>
              </a:spcAft>
              <a:buSzPts val="1100"/>
              <a:buNone/>
            </a:pPr>
            <a:r>
              <a:t/>
            </a:r>
            <a:endParaRPr sz="1300">
              <a:latin typeface="Corbel"/>
              <a:ea typeface="Corbel"/>
              <a:cs typeface="Corbel"/>
              <a:sym typeface="Corbe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628" name="Google Shape;628;p8:notes"/>
          <p:cNvSpPr txBox="1"/>
          <p:nvPr/>
        </p:nvSpPr>
        <p:spPr>
          <a:xfrm>
            <a:off x="3883025" y="8685213"/>
            <a:ext cx="2951163" cy="434975"/>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fr-FR" sz="1100" u="none" cap="none" strike="noStrike">
                <a:solidFill>
                  <a:srgbClr val="000000"/>
                </a:solidFill>
                <a:latin typeface="Times New Roman"/>
                <a:ea typeface="Times New Roman"/>
                <a:cs typeface="Times New Roman"/>
                <a:sym typeface="Times New Roman"/>
              </a:rPr>
              <a:t>‹#›</a:t>
            </a:fld>
            <a:endParaRPr b="0" i="0" sz="1100" u="none" cap="none" strike="noStrike">
              <a:solidFill>
                <a:srgbClr val="000000"/>
              </a:solidFill>
              <a:latin typeface="Times New Roman"/>
              <a:ea typeface="Times New Roman"/>
              <a:cs typeface="Times New Roman"/>
              <a:sym typeface="Times New Roman"/>
            </a:endParaRPr>
          </a:p>
        </p:txBody>
      </p:sp>
      <p:sp>
        <p:nvSpPr>
          <p:cNvPr id="629" name="Google Shape;629;p8:notes"/>
          <p:cNvSpPr/>
          <p:nvPr>
            <p:ph idx="2" type="sldImg"/>
          </p:nvPr>
        </p:nvSpPr>
        <p:spPr>
          <a:xfrm>
            <a:off x="385763" y="695325"/>
            <a:ext cx="6073775" cy="3417888"/>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0" name="Google Shape;630;p8:notes"/>
          <p:cNvSpPr txBox="1"/>
          <p:nvPr>
            <p:ph idx="1" type="body"/>
          </p:nvPr>
        </p:nvSpPr>
        <p:spPr>
          <a:xfrm>
            <a:off x="685800" y="4343400"/>
            <a:ext cx="5475288" cy="4103688"/>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Des études scientifiques ont permis de déterminer chaque kg de GES émis dans l’atmosphère, la masse équivalente de CO2 qui peut causer le même réchauffement pendant plus de 100 ans.</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y a donc un facteur de conversion pour chaque GES, appelé Potentiel de réchauffement global (PRG), qui permet de tout relier au CO2, de la même manière qu’il existe un facteur de conversion pour chaque monnaie, appelé taux de change, qui permet de tout relier au dollar. Cependant, à l’inverse du taux de change de chaque monnaie, le PRG de chaque gaz ne change pas au cours du temps.</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Par définition, chaque kg de CO2 est équivalent à 1 kg de CO2 (déduit à partir d’une perspective de réchauffement sur 100 ans). D’autre part, lorsque nous prenons le méthane (CH4), nous observons que chaque kg émis équivaut à l’émission de 28 kg de CO2. De la même manière, chaque kg de protoxyde d’azote (N2O) émis équivaut à l’émission de 265 kg de CO2.</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Source : 5e rapport de l’IPCC http://www.ipcc.ch/report/ar5/wg1/</a:t>
            </a:r>
            <a:endParaRPr sz="1300">
              <a:solidFill>
                <a:schemeClr val="dk1"/>
              </a:solidFill>
              <a:latin typeface="Corbel"/>
              <a:ea typeface="Corbel"/>
              <a:cs typeface="Corbel"/>
              <a:sym typeface="Corbel"/>
            </a:endParaRPr>
          </a:p>
        </p:txBody>
      </p:sp>
      <p:sp>
        <p:nvSpPr>
          <p:cNvPr id="631" name="Google Shape;631;p8:notes"/>
          <p:cNvSpPr txBox="1"/>
          <p:nvPr/>
        </p:nvSpPr>
        <p:spPr>
          <a:xfrm>
            <a:off x="3883025" y="8685213"/>
            <a:ext cx="2963863" cy="446087"/>
          </a:xfrm>
          <a:prstGeom prst="rect">
            <a:avLst/>
          </a:prstGeom>
          <a:noFill/>
          <a:ln>
            <a:noFill/>
          </a:ln>
        </p:spPr>
        <p:txBody>
          <a:bodyPr anchorCtr="0" anchor="b" bIns="0" lIns="0" spcFirstLastPara="1" rIns="0" wrap="square" tIns="0">
            <a:noAutofit/>
          </a:bodyPr>
          <a:lstStyle/>
          <a:p>
            <a:pPr indent="0" lvl="0" marL="0" marR="0" rtl="0" algn="r">
              <a:lnSpc>
                <a:spcPct val="93000"/>
              </a:lnSpc>
              <a:spcBef>
                <a:spcPts val="0"/>
              </a:spcBef>
              <a:spcAft>
                <a:spcPts val="0"/>
              </a:spcAft>
              <a:buClr>
                <a:srgbClr val="000000"/>
              </a:buClr>
              <a:buSzPts val="1100"/>
              <a:buFont typeface="Times New Roman"/>
              <a:buNone/>
            </a:pPr>
            <a:fld id="{00000000-1234-1234-1234-123412341234}" type="slidenum">
              <a:rPr b="0" i="0" lang="fr-FR" sz="1100" u="none" cap="none" strike="noStrike">
                <a:solidFill>
                  <a:srgbClr val="000000"/>
                </a:solidFill>
                <a:latin typeface="Times New Roman"/>
                <a:ea typeface="Times New Roman"/>
                <a:cs typeface="Times New Roman"/>
                <a:sym typeface="Times New Roman"/>
              </a:rPr>
              <a:t>‹#›</a:t>
            </a:fld>
            <a:endParaRPr b="0" i="0" sz="11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661" name="Google Shape;66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2" name="Google Shape;66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Veuillez noter que pour l’électricité, le facteur d’émission est le mix énergétique européen moyen et dépend donc réellement de la source d’énergie utilisée pour produire cette électricité. En comparaison à la France, qui a majoritairement de l’électricité décarbonée, le facteur d’émission est de 0,0599 kg CO2e/kWh. Cela représente plus de 17 500 kWh d’électricité.</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existe des facteurs d’émission pour presque tout. La plupart de ceux dont nous avons besoin sont déjà saisis dans le tableur. Réaliser le Bilan Carbone PEBC consiste alors « simplement » à collecter les données et à saisir les quantités pour chaque source d’émission, dans la bonne unité. Le tableau multipliera les quantités par le facteur d’émission correspondant pour obtenir les émissions de la source et additionner toutes les sources ensemble.</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Vous pouvez retrouver d’autres facteurs d’émission, ou vérifier que tout est à jour, sur le ADEME Carbon Base® : http://www.bilans-ges.ademe.fr/en/accueil</a:t>
            </a:r>
            <a:endParaRPr sz="1300">
              <a:latin typeface="Corbel"/>
              <a:ea typeface="Corbel"/>
              <a:cs typeface="Corbel"/>
              <a:sym typeface="Corbe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3" name="Google Shape;68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4" name="Google Shape;69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sz="1000">
              <a:latin typeface="Arial"/>
              <a:ea typeface="Arial"/>
              <a:cs typeface="Arial"/>
              <a:sym typeface="Arial"/>
            </a:endParaRPr>
          </a:p>
        </p:txBody>
      </p:sp>
      <p:sp>
        <p:nvSpPr>
          <p:cNvPr id="695" name="Google Shape;695;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e4f327448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9" name="Google Shape;709;ge4f327448c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e4f327448c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5" name="Google Shape;745;ge4f327448c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e004ac06d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 name="Google Shape;786;ge004ac06d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Maintenant que nous savons pourquoi nous estimons les émissions de GES et comment nous les mesurons, passons à la phase de collecte des données  </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793" name="Google Shape;79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4" name="Google Shape;79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La première chose à faire dans une évaluation carbone est de définir clairement les activités à prendre en compte ou non, et pourquoi. Vous devez définir le cadre de cette évaluation. Au-delà de certaines émissions que nous ne pouvons pas éviter, la définition du cadre est arbitraire. Vous devez faire ce choix. Plus nous comptons, plus nous avons de capacités d’action... et plus cela nous prend du temps. Tout dépend donc de vos objectifs et de vos ambitions.</a:t>
            </a:r>
            <a:br>
              <a:rPr lang="fr-FR" sz="1200">
                <a:solidFill>
                  <a:schemeClr val="dk1"/>
                </a:solidFill>
                <a:latin typeface="Corbel"/>
                <a:ea typeface="Corbel"/>
                <a:cs typeface="Corbel"/>
                <a:sym typeface="Corbel"/>
              </a:rPr>
            </a:br>
            <a:endParaRPr sz="1200">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Ci-après vous trouverez quelques conseils pour essayer de lister toutes les potentielles sources d’émission de manière exhaustive avant de faire votre choix. Le fait de choisir ou de ne pas choisir une source spécifique doit être argumenté et noté dans le rapport qui accompagne le calcul. Le rapport est essentiel si vous souhaitez vous rappeler les hypothèses que vous avez identifiées la dernière fois ou comparer plusieurs évaluations.</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Avec le calculateur Clicks On, vous trouverez 5 catégories (énergie, alimentation, transport, fournitures et immobilisations) avec un certain nombre de questions à répondre et de données à collecter. C’est un bon départ mais, si vous souhaitez élargir ce périmètre, n’hésitez pas à le faire vous-même.</a:t>
            </a:r>
            <a:endParaRPr sz="1300">
              <a:latin typeface="Corbel"/>
              <a:ea typeface="Corbel"/>
              <a:cs typeface="Corbel"/>
              <a:sym typeface="Corbe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15" name="Google Shape;81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6" name="Google Shape;81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La première chose à faire dans une évaluation carbone est de définir clairement les activités à prendre en compte ou non, et pourquoi. Vous devez définir le cadre de cette évaluation. Au-delà de certaines émissions que nous ne pouvons pas éviter, la définition du cadre est arbitraire. Vous devez faire ce choix. Plus nous comptons, plus nous avons de capacités d’action... et plus cela nous prend du temps. Tout dépend donc de vos objectifs et de vos ambitions.</a:t>
            </a:r>
            <a:br>
              <a:rPr lang="fr-FR" sz="1200">
                <a:solidFill>
                  <a:schemeClr val="dk1"/>
                </a:solidFill>
                <a:latin typeface="Corbel"/>
                <a:ea typeface="Corbel"/>
                <a:cs typeface="Corbel"/>
                <a:sym typeface="Corbel"/>
              </a:rPr>
            </a:br>
            <a:endParaRPr sz="1200">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Ci-après vous trouverez quelques conseils pour essayer de lister toutes les potentielles sources d’émission de manière exhaustive avant de faire votre choix. Le fait de choisir ou de ne pas choisir une source spécifique doit être argumenté et noté dans le rapport qui accompagne le calcul. Le rapport est essentiel si vous souhaitez vous rappeler les hypothèses que vous avez identifiées la dernière fois ou comparer plusieurs évaluations.</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Avec le calculateur Clicks On, vous trouverez 5 catégories (énergie, alimentation, transport, fournitures et immobilisations) avec un certain nombre de questions à répondre et de données à collecter. C’est un bon départ mais, si vous souhaitez élargir ce périmètre, n’hésitez pas à le faire vous-même.</a:t>
            </a:r>
            <a:endParaRPr sz="1200">
              <a:solidFill>
                <a:schemeClr val="dk1"/>
              </a:solidFill>
              <a:latin typeface="Corbel"/>
              <a:ea typeface="Corbel"/>
              <a:cs typeface="Corbel"/>
              <a:sym typeface="Corbe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Transition :</a:t>
            </a:r>
            <a:endParaRPr sz="1200">
              <a:solidFill>
                <a:schemeClr val="dk1"/>
              </a:solidFill>
              <a:latin typeface="Times New Roman"/>
              <a:ea typeface="Times New Roman"/>
              <a:cs typeface="Times New Roman"/>
              <a:sym typeface="Times New Roman"/>
            </a:endParaRPr>
          </a:p>
          <a:p>
            <a:pPr indent="0" lvl="0" marL="0" rtl="0" algn="l">
              <a:spcBef>
                <a:spcPts val="400"/>
              </a:spcBef>
              <a:spcAft>
                <a:spcPts val="0"/>
              </a:spcAft>
              <a:buClr>
                <a:schemeClr val="dk1"/>
              </a:buClr>
              <a:buSzPts val="1100"/>
              <a:buFont typeface="Arial"/>
              <a:buNone/>
            </a:pPr>
            <a:r>
              <a:rPr lang="fr-FR" sz="1200">
                <a:solidFill>
                  <a:schemeClr val="dk1"/>
                </a:solidFill>
                <a:latin typeface="Corbel"/>
                <a:ea typeface="Corbel"/>
                <a:cs typeface="Corbel"/>
                <a:sym typeface="Corbel"/>
              </a:rPr>
              <a:t>Maintenant que nous avons compris ce qu’est le changement climatique et comment les activités humaines y participent, nous allons voir comment calculer les émissions de GES afin de pouvoir les réduire.</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t/>
            </a:r>
            <a:endParaRPr b="1" sz="1300" u="sng">
              <a:solidFill>
                <a:schemeClr val="dk1"/>
              </a:solidFill>
              <a:latin typeface="Corbel"/>
              <a:ea typeface="Corbel"/>
              <a:cs typeface="Corbel"/>
              <a:sym typeface="Corbel"/>
            </a:endParaRPr>
          </a:p>
        </p:txBody>
      </p:sp>
      <p:sp>
        <p:nvSpPr>
          <p:cNvPr id="464" name="Google Shape;46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Comme nous l’avons dit précédemment, dans une évaluation carbone nous voulons connaître le total d’émissions de GES de l’école. Mais ces données ne sont pas directement disponibles. Nous allons utiliser les facteurs d’émission pour transformer quelque chose en émissions de GES. Il y a de nombreuses unités différentes pour les facteurs d’émission, par exemple kgCO2e/kWh pour tout ce qui consomme beaucoup d’énergie ou  kgCO2e/unité pour chaque objet qui émet beaucoup pendant sa production. Dans le cadre de ce projet, vous allez devoir utiliser des facteurs d’émissions choisis, c’est pourquoi vous allez devoir vous adapter à ces facteurs et utiliser leurs unités. Cette unité va déterminer les données que vous allez devoir collecter. Par exemple, le facteur d’émission associé aux ordinateurs est en kgCO2e/unité, c’est pourquoi vous devrez trouver le nombre d’ordinateurs qui ont été achetés cette année.</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De manière générale, vous devrez trouver les données demandées par le calculateur Clicks On. Si vous souhaitez élargir le cadre, vous devrez trouver de nouveaux facteurs d’émission et identifier les données les plus pertinentes à collecter, mais cela peut être pour la prochaine fois.</a:t>
            </a:r>
            <a:endParaRPr sz="1300">
              <a:latin typeface="Corbel"/>
              <a:ea typeface="Corbel"/>
              <a:cs typeface="Corbel"/>
              <a:sym typeface="Corbel"/>
            </a:endParaRPr>
          </a:p>
        </p:txBody>
      </p:sp>
      <p:sp>
        <p:nvSpPr>
          <p:cNvPr id="825" name="Google Shape;82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Pendant la phase de collecte des données, vous allez rencontrer différentes personnes qui travaillent à l’école. C’est le bon moment pour ne pas leur parler seulement des données, mais également pour leur faire prendre conscience de ce que vous faites et de l’importance de réduire nos émissions de gaz à effet de serre. Et avant de poser des questions à quelqu’un, assurez-vous de préparer toutes vos questions et de lister tout ce que vous devez savoir, cela va vous faire gagner du temps !</a:t>
            </a:r>
            <a:endParaRPr sz="1300">
              <a:latin typeface="Corbel"/>
              <a:ea typeface="Corbel"/>
              <a:cs typeface="Corbel"/>
              <a:sym typeface="Corbel"/>
            </a:endParaRPr>
          </a:p>
        </p:txBody>
      </p:sp>
      <p:sp>
        <p:nvSpPr>
          <p:cNvPr id="849" name="Google Shape;84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e004ac06da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8" name="Google Shape;858;ge004ac06da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certaines catégories telles que l’énergie ou les fournitures, vous aurez peut-être la chance de trouver toutes les informations sur une seule facture ! Mais cela ne sera pas le cas pour les catégories telles que l’alimentation ou le transport. Vous allez devoir demander à tous les élèves, enseignants et à toute l’équipe ANE comment ils se rendent à l’école et ce qu’ils mangent tous les jours ? Vous pouvez essayer de poser directement la question à chaque personne, mais vous allez gagner beaucoup de temps en utilisant un questionnaire. </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Si vous avez du mal à concevoir ces questionnaires, vous pouvez regarder dans le Guide de collecte de données, ce document vous aidera à créer des formulaires efficaces et à analyser les résultats que vous obtenez.</a:t>
            </a:r>
            <a:br>
              <a:rPr lang="fr-FR" sz="1200">
                <a:solidFill>
                  <a:schemeClr val="dk1"/>
                </a:solidFill>
                <a:latin typeface="Corbel"/>
                <a:ea typeface="Corbel"/>
                <a:cs typeface="Corbel"/>
                <a:sym typeface="Corbel"/>
              </a:rPr>
            </a:br>
            <a:endParaRPr sz="1300">
              <a:latin typeface="Corbel"/>
              <a:ea typeface="Corbel"/>
              <a:cs typeface="Corbel"/>
              <a:sym typeface="Corbel"/>
            </a:endParaRPr>
          </a:p>
        </p:txBody>
      </p:sp>
      <p:sp>
        <p:nvSpPr>
          <p:cNvPr id="864" name="Google Shape;86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73" name="Google Shape;87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4" name="Google Shape;87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toutes les catégories, le directeur de l’école et l’intendant peuvent avoir les réponses, mais il y a d’autres personnes auxquelles vous devriez penser.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les problèmes d’énergie, les autorités locales ou régionales. Dans certaines régions, ils sont en charge de la consommation énergétique et de la construction.</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l’alimentation, le responsable de la cantine peut bien sûr être d’une grande aide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les fournitures, vous pouvez demander au service des achats.</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les immobilisations, le responsable informatique doit tout savoir sur les ordinateurs, les photocopieuses, etc.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De plus, le documentaliste de votre école peut vous aider à utiliser un ordinateur et à l’utiliser pour collecter des données.</a:t>
            </a:r>
            <a:br>
              <a:rPr lang="fr-FR" sz="1200">
                <a:solidFill>
                  <a:schemeClr val="dk1"/>
                </a:solidFill>
                <a:latin typeface="Corbel"/>
                <a:ea typeface="Corbel"/>
                <a:cs typeface="Corbel"/>
                <a:sym typeface="Corbel"/>
              </a:rPr>
            </a:br>
            <a:endParaRPr sz="1300">
              <a:solidFill>
                <a:schemeClr val="dk1"/>
              </a:solidFill>
              <a:latin typeface="Corbel"/>
              <a:ea typeface="Corbel"/>
              <a:cs typeface="Corbel"/>
              <a:sym typeface="Corbel"/>
            </a:endParaRPr>
          </a:p>
          <a:p>
            <a:pPr indent="0" lvl="1" marL="0" rtl="0" algn="l">
              <a:lnSpc>
                <a:spcPct val="80000"/>
              </a:lnSpc>
              <a:spcBef>
                <a:spcPts val="0"/>
              </a:spcBef>
              <a:spcAft>
                <a:spcPts val="0"/>
              </a:spcAft>
              <a:buSzPts val="1100"/>
              <a:buNone/>
            </a:pPr>
            <a:r>
              <a:t/>
            </a:r>
            <a:endParaRPr sz="1300">
              <a:solidFill>
                <a:schemeClr val="dk1"/>
              </a:solidFill>
              <a:latin typeface="Corbel"/>
              <a:ea typeface="Corbel"/>
              <a:cs typeface="Corbel"/>
              <a:sym typeface="Corbe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896" name="Google Shape;89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e004ac06da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3" name="Google Shape;903;ge004ac06da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e004ac06da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9" name="Google Shape;909;ge004ac06da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e004ac06da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5" name="Google Shape;915;ge004ac06da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e004ac06da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1" name="Google Shape;921;ge004ac06da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Voici plusieurs raisons d’estimer nos émissions de gaz à effet de serre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est d’abord nécessaire de les estimer, afin de pouvoir les réduire. Identifier les activités qui émettent le plus de gaz à effet de serre peut guider nos actions pour réduire efficacement les émissions.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C’est également important pour pouvoir anticiper de possibles changements futurs dans notre domaine : anticiper les normes futures concernant les émissions de GES, par exemple. </a:t>
            </a: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Dans de nombreux cas, la réduction des GES peut être associée à des économies (en réduisant la facture énergétique par exemple)</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sz="1300">
              <a:latin typeface="Corbel"/>
              <a:ea typeface="Corbel"/>
              <a:cs typeface="Corbel"/>
              <a:sym typeface="Corbel"/>
            </a:endParaRPr>
          </a:p>
        </p:txBody>
      </p:sp>
      <p:sp>
        <p:nvSpPr>
          <p:cNvPr id="472" name="Google Shape;4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e004ac06da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7" name="Google Shape;927;ge004ac06da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3" name="Google Shape;93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Explication</a:t>
            </a:r>
            <a:r>
              <a:rPr lang="fr-FR" sz="1200">
                <a:solidFill>
                  <a:schemeClr val="dk1"/>
                </a:solidFill>
                <a:latin typeface="Corbel"/>
                <a:ea typeface="Corbel"/>
                <a:cs typeface="Corbel"/>
                <a:sym typeface="Corbel"/>
              </a:rPr>
              <a:t>:</a:t>
            </a: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À la fin du calcul, nous avons une meilleure compréhension des sources d’émission les plus importantes dans notre école. Il est temps d’agir pour les réduire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cela, nous devons nous demander quelles sont les priorités pour l’action et nous devons concevoir un plan d’action efficace pour réduire nos émissions à court et moyen terme. Nous allons apprendre à le faire dans notre prochaine ppt « Phase 4 - Plan d’action ».</a:t>
            </a:r>
            <a:endParaRPr sz="1200">
              <a:solidFill>
                <a:schemeClr val="dk1"/>
              </a:solidFill>
              <a:latin typeface="Corbel"/>
              <a:ea typeface="Corbel"/>
              <a:cs typeface="Corbel"/>
              <a:sym typeface="Corbel"/>
            </a:endParaRPr>
          </a:p>
          <a:p>
            <a:pPr indent="-228600" lvl="0" marL="457200" rtl="0" algn="l">
              <a:lnSpc>
                <a:spcPct val="100000"/>
              </a:lnSpc>
              <a:spcBef>
                <a:spcPts val="0"/>
              </a:spcBef>
              <a:spcAft>
                <a:spcPts val="0"/>
              </a:spcAft>
              <a:buSzPts val="1100"/>
              <a:buNone/>
            </a:pPr>
            <a:r>
              <a:t/>
            </a:r>
            <a:endParaRPr sz="1200">
              <a:latin typeface="Corbel"/>
              <a:ea typeface="Corbel"/>
              <a:cs typeface="Corbel"/>
              <a:sym typeface="Corbel"/>
            </a:endParaRPr>
          </a:p>
          <a:p>
            <a:pPr indent="-228600" lvl="0" marL="457200" rtl="0" algn="l">
              <a:lnSpc>
                <a:spcPct val="100000"/>
              </a:lnSpc>
              <a:spcBef>
                <a:spcPts val="0"/>
              </a:spcBef>
              <a:spcAft>
                <a:spcPts val="0"/>
              </a:spcAft>
              <a:buSzPts val="1100"/>
              <a:buNone/>
            </a:pPr>
            <a:r>
              <a:t/>
            </a:r>
            <a:endParaRPr sz="1200">
              <a:latin typeface="Corbel"/>
              <a:ea typeface="Corbel"/>
              <a:cs typeface="Corbel"/>
              <a:sym typeface="Corbel"/>
            </a:endParaRPr>
          </a:p>
        </p:txBody>
      </p:sp>
      <p:sp>
        <p:nvSpPr>
          <p:cNvPr id="934" name="Google Shape;934;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e004ac06da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5" name="Google Shape;955;ge004ac06da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Facilitator guide p.XXX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fd1f312ad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7" name="Google Shape;967;gfd1f312ad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83" name="Google Shape;48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4" name="Google Shape;48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L’objectif principal de la comptabilité carbone est d’identifier les actions les plus efficaces pour réduire nos émissions de gaz à effet de serre. Nous ne cherchons pas des chiffres exacts, mais nous essayons de déterminer l’ordre de grandeur de chaque action.</a:t>
            </a:r>
            <a:br>
              <a:rPr lang="fr-FR" sz="1200">
                <a:latin typeface="Corbel"/>
                <a:ea typeface="Corbel"/>
                <a:cs typeface="Corbel"/>
                <a:sym typeface="Corbel"/>
              </a:rPr>
            </a:br>
            <a:br>
              <a:rPr lang="fr-FR" sz="1200">
                <a:latin typeface="Corbel"/>
                <a:ea typeface="Corbel"/>
                <a:cs typeface="Corbel"/>
                <a:sym typeface="Corbel"/>
              </a:rPr>
            </a:br>
            <a:r>
              <a:rPr lang="fr-FR" sz="1200">
                <a:solidFill>
                  <a:schemeClr val="dk1"/>
                </a:solidFill>
                <a:latin typeface="Corbel"/>
                <a:ea typeface="Corbel"/>
                <a:cs typeface="Corbel"/>
                <a:sym typeface="Corbel"/>
              </a:rPr>
              <a:t>Réponse : Il est quatre fois plus efficace de baisser le thermostat. En effet, une année de chauffage équivaut à 54 ans d’une ampoule allumée en termes d’émission de GES.</a:t>
            </a:r>
            <a:endParaRPr sz="1200">
              <a:latin typeface="Corbel"/>
              <a:ea typeface="Corbel"/>
              <a:cs typeface="Corbel"/>
              <a:sym typeface="Corbel"/>
            </a:endParaRPr>
          </a:p>
          <a:p>
            <a:pPr indent="0" lvl="0" marL="0" rtl="0" algn="l">
              <a:lnSpc>
                <a:spcPct val="100000"/>
              </a:lnSpc>
              <a:spcBef>
                <a:spcPts val="0"/>
              </a:spcBef>
              <a:spcAft>
                <a:spcPts val="0"/>
              </a:spcAft>
              <a:buSzPts val="1100"/>
              <a:buNone/>
            </a:pPr>
            <a:r>
              <a:t/>
            </a:r>
            <a:endParaRPr sz="1200">
              <a:latin typeface="Corbel"/>
              <a:ea typeface="Corbel"/>
              <a:cs typeface="Corbel"/>
              <a:sym typeface="Corbe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97" name="Google Shape;49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8" name="Google Shape;4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y a plusieurs sources différentes d’émissions de GES, de même que différents GES comme le dioxyde de carbone, le protoxyde d’azote et le méthane, tout comme il y a différentes monnaies dans le monde. Si nous souhaitons connaître le montant total d’argent que nous possédons avec 10 euros, 5 yens et 8 dollars, nous devons convertir tout l’argent en dollars et les ajouter. C’est la même chose pour les gaz à effet de serre. C’est pourquoi nous avons besoin d’une référence, un « dollar », mais pour les GES.</a:t>
            </a:r>
            <a:endParaRPr sz="1300">
              <a:latin typeface="Corbel"/>
              <a:ea typeface="Corbel"/>
              <a:cs typeface="Corbel"/>
              <a:sym typeface="Corbe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525" name="Google Shape;525;p7:notes"/>
          <p:cNvSpPr/>
          <p:nvPr>
            <p:ph idx="2" type="sldImg"/>
          </p:nvPr>
        </p:nvSpPr>
        <p:spPr>
          <a:xfrm>
            <a:off x="388938" y="695325"/>
            <a:ext cx="6056312" cy="34083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6" name="Google Shape;526;p7:notes"/>
          <p:cNvSpPr txBox="1"/>
          <p:nvPr>
            <p:ph idx="1" type="body"/>
          </p:nvPr>
        </p:nvSpPr>
        <p:spPr>
          <a:xfrm>
            <a:off x="685800" y="4343400"/>
            <a:ext cx="5465763" cy="409416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Ce diagramme circulaire indique la répartition de l’augmentation de l’effet de serre causée par les GES émis chaque année par les humains.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 carburants fossiles (= pétrole, charbon et gaz.), déforestation et autres sources (industries dont les réactions chimiques libèrent du CO2, comme les aciéries, les cimenteries par exemple).</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 le méthane se forme dès que la matière organique se décompose dans un environnement contenant peu d’oxygène : fermentation dans l’estomac des ruminants, rizières, décharges, brûlage, etc.</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 N2O, protoxyde d’azote, protoxyde d’azote ou gaz hilarant, qui pour le moment ne l’est pas trop. Il provient des engrais et de l’industrie chimique.</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 gaz fluorés tels que les CFC (chlorofluorocarbones), les HFC (hydrofluorocarbones), le SF6 (hexafluorure de soufre), etc. Alors que les 3 gaz précédents ont des sources naturelles et sont progressivement éliminés par l’environnement, ces derniers sont 100 % synthétiques et presque indestructibles. Ils ne doivent donc pas être négligés.</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Le CO2 représente environ 3/4 de l’augmentation de l’effet de serre causé par les GES émis par l’homme ces dernières années. Ce sera donc notre « dollar », notre unité de référence. Nous rapporterons toutes les autres émissions en équivalent d’émissions de CO2.</a:t>
            </a:r>
            <a:endParaRPr b="1" sz="1200">
              <a:solidFill>
                <a:schemeClr val="dk1"/>
              </a:solidFill>
              <a:latin typeface="Corbel"/>
              <a:ea typeface="Corbel"/>
              <a:cs typeface="Corbel"/>
              <a:sym typeface="Corbel"/>
            </a:endParaRPr>
          </a:p>
          <a:p>
            <a:pPr indent="0" lvl="0" marL="0" rtl="0" algn="l">
              <a:lnSpc>
                <a:spcPct val="115000"/>
              </a:lnSpc>
              <a:spcBef>
                <a:spcPts val="0"/>
              </a:spcBef>
              <a:spcAft>
                <a:spcPts val="0"/>
              </a:spcAft>
              <a:buSzPts val="1100"/>
              <a:buNone/>
            </a:pPr>
            <a:r>
              <a:t/>
            </a:r>
            <a:endParaRPr sz="1200">
              <a:latin typeface="Corbel"/>
              <a:ea typeface="Corbel"/>
              <a:cs typeface="Corbel"/>
              <a:sym typeface="Corbe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e4f327448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ge4f327448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Utilisez cette diapositive pour faire deviner aux élèves quel type d’activités émettent des gaz à effet de serre dans l’école..</a:t>
            </a:r>
            <a:endParaRPr sz="1300">
              <a:latin typeface="Corbel"/>
              <a:ea typeface="Corbel"/>
              <a:cs typeface="Corbel"/>
              <a:sym typeface="Corbe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Nous utiliserons l’exemple d’une école pour illustrer les outils et les situations pratiques que nous allons présenter. Mais la méthode est la même pour tout type de projet ou d’organisation. Comment pouvons-nous calculer le profil de cette école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Nous prenons ici en compte toutes les émissions de gaz à effet de serre liées à l’activité de l’école.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y a des émissions liées à l’énergie : électricité, chauffage ou climatisation.</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y a des émissions liées aux transports des élèves / de l’équipe à l’école, ainsi que pour les voyages scolaires, les livraisons...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Nous devons également prendre en compte les fournitures et matériaux utilisés pour l’école : papier, matériaux bruts, etc.</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Les déchets génèrent  également des émissions : ils doivent être transportés et traités.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Nous prenons également en compte l’alimentation : pendant sa production, des gaz à effet de serre ont été émis.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y a également des “immobilisations”, comme la construction des bâtiments de l’école. Bien évidemment, les émissions sont liées à la construction du bâtiment. Même si cela n’a lieu qu’une seule fois (pendant la construction), nous voulons les prendre en compte et les amortir sur une période (généralement 30 ans pour les bâtiments).</a:t>
            </a:r>
            <a:endParaRPr sz="1300">
              <a:latin typeface="Corbel"/>
              <a:ea typeface="Corbel"/>
              <a:cs typeface="Corbel"/>
              <a:sym typeface="Corbel"/>
            </a:endParaRPr>
          </a:p>
        </p:txBody>
      </p:sp>
      <p:sp>
        <p:nvSpPr>
          <p:cNvPr id="573" name="Google Shape;57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b8341050cf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3" name="Google Shape;593;gb8341050cf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Nous avons d’abord besoin d’un calculateur pour obtenir le profil. Vous pouvez voir que le profil est un histogramme. Ce format nous permet d’identifier les postes les plus émetteurs, afin de travailler sur ces postes et de réduire les émissions de GES. Pour cela, nous devons avoir toutes les données des activités pour estimer la quantité de GES émise par l’école. Grâce au calculateur, nous pourrons saisir les données et les convertir en quantité d’émissions de GES.</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11" name="Shape 11"/>
        <p:cNvGrpSpPr/>
        <p:nvPr/>
      </p:nvGrpSpPr>
      <p:grpSpPr>
        <a:xfrm>
          <a:off x="0" y="0"/>
          <a:ext cx="0" cy="0"/>
          <a:chOff x="0" y="0"/>
          <a:chExt cx="0" cy="0"/>
        </a:xfrm>
      </p:grpSpPr>
      <p:pic>
        <p:nvPicPr>
          <p:cNvPr id="12" name="Google Shape;12;p50"/>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0" name="Shape 70"/>
        <p:cNvGrpSpPr/>
        <p:nvPr/>
      </p:nvGrpSpPr>
      <p:grpSpPr>
        <a:xfrm>
          <a:off x="0" y="0"/>
          <a:ext cx="0" cy="0"/>
          <a:chOff x="0" y="0"/>
          <a:chExt cx="0" cy="0"/>
        </a:xfrm>
      </p:grpSpPr>
      <p:sp>
        <p:nvSpPr>
          <p:cNvPr id="71" name="Google Shape;71;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61"/>
          <p:cNvSpPr/>
          <p:nvPr>
            <p:ph idx="2" type="pic"/>
          </p:nvPr>
        </p:nvSpPr>
        <p:spPr>
          <a:xfrm>
            <a:off x="5183188" y="987425"/>
            <a:ext cx="6172200" cy="4873625"/>
          </a:xfrm>
          <a:prstGeom prst="rect">
            <a:avLst/>
          </a:prstGeom>
          <a:noFill/>
          <a:ln>
            <a:noFill/>
          </a:ln>
        </p:spPr>
      </p:sp>
      <p:sp>
        <p:nvSpPr>
          <p:cNvPr id="73" name="Google Shape;73;p6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77" name="Google Shape;77;p61"/>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8" name="Shape 78"/>
        <p:cNvGrpSpPr/>
        <p:nvPr/>
      </p:nvGrpSpPr>
      <p:grpSpPr>
        <a:xfrm>
          <a:off x="0" y="0"/>
          <a:ext cx="0" cy="0"/>
          <a:chOff x="0" y="0"/>
          <a:chExt cx="0" cy="0"/>
        </a:xfrm>
      </p:grpSpPr>
      <p:sp>
        <p:nvSpPr>
          <p:cNvPr id="79" name="Google Shape;79;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2"/>
          <p:cNvSpPr txBox="1"/>
          <p:nvPr>
            <p:ph idx="1" type="body"/>
          </p:nvPr>
        </p:nvSpPr>
        <p:spPr>
          <a:xfrm rot="5400000">
            <a:off x="4091992" y="-1428167"/>
            <a:ext cx="4008016"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2"/>
          <p:cNvSpPr txBox="1"/>
          <p:nvPr>
            <p:ph idx="12" type="sldNum"/>
          </p:nvPr>
        </p:nvSpPr>
        <p:spPr>
          <a:xfrm>
            <a:off x="8610600" y="6356350"/>
            <a:ext cx="19107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84" name="Google Shape;84;p62"/>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5" name="Shape 85"/>
        <p:cNvGrpSpPr/>
        <p:nvPr/>
      </p:nvGrpSpPr>
      <p:grpSpPr>
        <a:xfrm>
          <a:off x="0" y="0"/>
          <a:ext cx="0" cy="0"/>
          <a:chOff x="0" y="0"/>
          <a:chExt cx="0" cy="0"/>
        </a:xfrm>
      </p:grpSpPr>
      <p:sp>
        <p:nvSpPr>
          <p:cNvPr id="86" name="Google Shape;86;p6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6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63"/>
          <p:cNvSpPr txBox="1"/>
          <p:nvPr>
            <p:ph idx="12" type="sldNum"/>
          </p:nvPr>
        </p:nvSpPr>
        <p:spPr>
          <a:xfrm>
            <a:off x="8610600" y="6356350"/>
            <a:ext cx="200338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91" name="Google Shape;91;p63"/>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92" name="Shape 92"/>
        <p:cNvGrpSpPr/>
        <p:nvPr/>
      </p:nvGrpSpPr>
      <p:grpSpPr>
        <a:xfrm>
          <a:off x="0" y="0"/>
          <a:ext cx="0" cy="0"/>
          <a:chOff x="0" y="0"/>
          <a:chExt cx="0" cy="0"/>
        </a:xfrm>
      </p:grpSpPr>
      <p:sp>
        <p:nvSpPr>
          <p:cNvPr id="93" name="Google Shape;93;p64"/>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64"/>
          <p:cNvSpPr/>
          <p:nvPr/>
        </p:nvSpPr>
        <p:spPr>
          <a:xfrm>
            <a:off x="354010" y="1131591"/>
            <a:ext cx="3560767" cy="5402561"/>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95" name="Google Shape;95;p64"/>
          <p:cNvSpPr/>
          <p:nvPr/>
        </p:nvSpPr>
        <p:spPr>
          <a:xfrm>
            <a:off x="531933" y="1347500"/>
            <a:ext cx="153868" cy="50152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96" name="Google Shape;96;p64"/>
          <p:cNvSpPr/>
          <p:nvPr/>
        </p:nvSpPr>
        <p:spPr>
          <a:xfrm rot="5400000">
            <a:off x="3057177" y="1276653"/>
            <a:ext cx="685849" cy="685148"/>
          </a:xfrm>
          <a:prstGeom prst="halfFrame">
            <a:avLst>
              <a:gd fmla="val 23728" name="adj1"/>
              <a:gd fmla="val 24642" name="adj2"/>
            </a:avLst>
          </a:prstGeom>
          <a:solidFill>
            <a:schemeClr val="lt1">
              <a:alpha val="2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97" name="Google Shape;97;p64"/>
          <p:cNvSpPr txBox="1"/>
          <p:nvPr/>
        </p:nvSpPr>
        <p:spPr>
          <a:xfrm>
            <a:off x="711704" y="1637214"/>
            <a:ext cx="2232248" cy="5232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98" name="Google Shape;98;p64"/>
          <p:cNvSpPr txBox="1"/>
          <p:nvPr/>
        </p:nvSpPr>
        <p:spPr>
          <a:xfrm>
            <a:off x="711704" y="2127463"/>
            <a:ext cx="2232248" cy="7386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99" name="Google Shape;99;p64"/>
          <p:cNvSpPr txBox="1"/>
          <p:nvPr/>
        </p:nvSpPr>
        <p:spPr>
          <a:xfrm>
            <a:off x="721229" y="5808438"/>
            <a:ext cx="2232000" cy="30777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100" name="Google Shape;100;p64"/>
          <p:cNvSpPr txBox="1"/>
          <p:nvPr/>
        </p:nvSpPr>
        <p:spPr>
          <a:xfrm>
            <a:off x="721229" y="4450324"/>
            <a:ext cx="2717296" cy="138499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101" name="Google Shape;101;p64"/>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
    <p:spTree>
      <p:nvGrpSpPr>
        <p:cNvPr id="108" name="Shape 108"/>
        <p:cNvGrpSpPr/>
        <p:nvPr/>
      </p:nvGrpSpPr>
      <p:grpSpPr>
        <a:xfrm>
          <a:off x="0" y="0"/>
          <a:ext cx="0" cy="0"/>
          <a:chOff x="0" y="0"/>
          <a:chExt cx="0" cy="0"/>
        </a:xfrm>
      </p:grpSpPr>
      <p:sp>
        <p:nvSpPr>
          <p:cNvPr id="109" name="Google Shape;109;p52"/>
          <p:cNvSpPr/>
          <p:nvPr/>
        </p:nvSpPr>
        <p:spPr>
          <a:xfrm>
            <a:off x="67749" y="2190042"/>
            <a:ext cx="1825371" cy="4705764"/>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0" name="Google Shape;110;p52"/>
          <p:cNvSpPr/>
          <p:nvPr/>
        </p:nvSpPr>
        <p:spPr>
          <a:xfrm>
            <a:off x="67749" y="4642338"/>
            <a:ext cx="876178" cy="2258767"/>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1" name="Google Shape;111;p52"/>
          <p:cNvSpPr/>
          <p:nvPr/>
        </p:nvSpPr>
        <p:spPr>
          <a:xfrm>
            <a:off x="1394131" y="5094016"/>
            <a:ext cx="698204" cy="1799955"/>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2" name="Google Shape;112;p52"/>
          <p:cNvSpPr/>
          <p:nvPr/>
        </p:nvSpPr>
        <p:spPr>
          <a:xfrm flipH="1" rot="-7201764">
            <a:off x="1481466" y="-359338"/>
            <a:ext cx="1737880" cy="2393020"/>
          </a:xfrm>
          <a:custGeom>
            <a:rect b="b" l="l" r="r" t="t"/>
            <a:pathLst>
              <a:path extrusionOk="0" h="2395147" w="1739424">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lt1">
              <a:alpha val="6745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3" name="Google Shape;113;p52"/>
          <p:cNvSpPr/>
          <p:nvPr/>
        </p:nvSpPr>
        <p:spPr>
          <a:xfrm>
            <a:off x="553627" y="3377149"/>
            <a:ext cx="455400" cy="4554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4" name="Google Shape;114;p52"/>
          <p:cNvSpPr/>
          <p:nvPr/>
        </p:nvSpPr>
        <p:spPr>
          <a:xfrm>
            <a:off x="2433278" y="3595190"/>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5" name="Google Shape;115;p52"/>
          <p:cNvSpPr/>
          <p:nvPr/>
        </p:nvSpPr>
        <p:spPr>
          <a:xfrm>
            <a:off x="2314576" y="5741793"/>
            <a:ext cx="715800" cy="7158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6" name="Google Shape;116;p52"/>
          <p:cNvSpPr/>
          <p:nvPr/>
        </p:nvSpPr>
        <p:spPr>
          <a:xfrm>
            <a:off x="2771987" y="361111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7" name="Google Shape;117;p52"/>
          <p:cNvSpPr/>
          <p:nvPr/>
        </p:nvSpPr>
        <p:spPr>
          <a:xfrm>
            <a:off x="1352551" y="4688929"/>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8" name="Google Shape;118;p52"/>
          <p:cNvSpPr/>
          <p:nvPr/>
        </p:nvSpPr>
        <p:spPr>
          <a:xfrm>
            <a:off x="820518" y="824946"/>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9" name="Google Shape;119;p52"/>
          <p:cNvSpPr/>
          <p:nvPr/>
        </p:nvSpPr>
        <p:spPr>
          <a:xfrm>
            <a:off x="245875" y="38883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0" name="Google Shape;120;p52"/>
          <p:cNvSpPr/>
          <p:nvPr/>
        </p:nvSpPr>
        <p:spPr>
          <a:xfrm>
            <a:off x="29855" y="5050411"/>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1" name="Google Shape;121;p52"/>
          <p:cNvSpPr/>
          <p:nvPr/>
        </p:nvSpPr>
        <p:spPr>
          <a:xfrm>
            <a:off x="692606" y="3716895"/>
            <a:ext cx="255900" cy="2559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2" name="Google Shape;122;p52"/>
          <p:cNvSpPr/>
          <p:nvPr/>
        </p:nvSpPr>
        <p:spPr>
          <a:xfrm>
            <a:off x="2959433" y="163124"/>
            <a:ext cx="122700" cy="1227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 name="Google Shape;123;p52"/>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24" name="Google Shape;124;p52"/>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bg>
      <p:bgPr>
        <a:solidFill>
          <a:schemeClr val="lt1">
            <a:alpha val="67450"/>
          </a:schemeClr>
        </a:solidFill>
      </p:bgPr>
    </p:bg>
    <p:spTree>
      <p:nvGrpSpPr>
        <p:cNvPr id="125" name="Shape 125"/>
        <p:cNvGrpSpPr/>
        <p:nvPr/>
      </p:nvGrpSpPr>
      <p:grpSpPr>
        <a:xfrm>
          <a:off x="0" y="0"/>
          <a:ext cx="0" cy="0"/>
          <a:chOff x="0" y="0"/>
          <a:chExt cx="0" cy="0"/>
        </a:xfrm>
      </p:grpSpPr>
      <p:pic>
        <p:nvPicPr>
          <p:cNvPr id="126" name="Google Shape;126;p6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127" name="Shape 127"/>
        <p:cNvGrpSpPr/>
        <p:nvPr/>
      </p:nvGrpSpPr>
      <p:grpSpPr>
        <a:xfrm>
          <a:off x="0" y="0"/>
          <a:ext cx="0" cy="0"/>
          <a:chOff x="0" y="0"/>
          <a:chExt cx="0" cy="0"/>
        </a:xfrm>
      </p:grpSpPr>
      <p:pic>
        <p:nvPicPr>
          <p:cNvPr id="128" name="Google Shape;128;p66"/>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129" name="Shape 129"/>
        <p:cNvGrpSpPr/>
        <p:nvPr/>
      </p:nvGrpSpPr>
      <p:grpSpPr>
        <a:xfrm>
          <a:off x="0" y="0"/>
          <a:ext cx="0" cy="0"/>
          <a:chOff x="0" y="0"/>
          <a:chExt cx="0" cy="0"/>
        </a:xfrm>
      </p:grpSpPr>
      <p:sp>
        <p:nvSpPr>
          <p:cNvPr id="130" name="Google Shape;130;p67"/>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 name="Google Shape;131;p67"/>
          <p:cNvSpPr/>
          <p:nvPr>
            <p:ph idx="2" type="pic"/>
          </p:nvPr>
        </p:nvSpPr>
        <p:spPr>
          <a:xfrm>
            <a:off x="9268565" y="783486"/>
            <a:ext cx="2160000" cy="2664600"/>
          </a:xfrm>
          <a:prstGeom prst="rect">
            <a:avLst/>
          </a:prstGeom>
          <a:solidFill>
            <a:srgbClr val="F2F2F2"/>
          </a:solidFill>
          <a:ln>
            <a:noFill/>
          </a:ln>
        </p:spPr>
      </p:sp>
      <p:sp>
        <p:nvSpPr>
          <p:cNvPr id="132" name="Google Shape;132;p67"/>
          <p:cNvSpPr/>
          <p:nvPr>
            <p:ph idx="3" type="pic"/>
          </p:nvPr>
        </p:nvSpPr>
        <p:spPr>
          <a:xfrm>
            <a:off x="6694434" y="783486"/>
            <a:ext cx="2160000" cy="2664600"/>
          </a:xfrm>
          <a:prstGeom prst="rect">
            <a:avLst/>
          </a:prstGeom>
          <a:solidFill>
            <a:srgbClr val="F2F2F2"/>
          </a:solidFill>
          <a:ln>
            <a:noFill/>
          </a:ln>
        </p:spPr>
      </p:sp>
      <p:sp>
        <p:nvSpPr>
          <p:cNvPr id="133" name="Google Shape;133;p67"/>
          <p:cNvSpPr/>
          <p:nvPr>
            <p:ph idx="4" type="pic"/>
          </p:nvPr>
        </p:nvSpPr>
        <p:spPr>
          <a:xfrm>
            <a:off x="4120304" y="783486"/>
            <a:ext cx="2160000" cy="2664600"/>
          </a:xfrm>
          <a:prstGeom prst="rect">
            <a:avLst/>
          </a:prstGeom>
          <a:solidFill>
            <a:srgbClr val="F2F2F2"/>
          </a:solidFill>
          <a:ln>
            <a:noFill/>
          </a:ln>
        </p:spPr>
      </p:sp>
      <p:sp>
        <p:nvSpPr>
          <p:cNvPr id="134" name="Google Shape;134;p67"/>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35" name="Google Shape;135;p67"/>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136" name="Shape 136"/>
        <p:cNvGrpSpPr/>
        <p:nvPr/>
      </p:nvGrpSpPr>
      <p:grpSpPr>
        <a:xfrm>
          <a:off x="0" y="0"/>
          <a:ext cx="0" cy="0"/>
          <a:chOff x="0" y="0"/>
          <a:chExt cx="0" cy="0"/>
        </a:xfrm>
      </p:grpSpPr>
      <p:sp>
        <p:nvSpPr>
          <p:cNvPr id="137" name="Google Shape;137;p68"/>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8" name="Google Shape;138;p68"/>
          <p:cNvSpPr/>
          <p:nvPr>
            <p:ph idx="2" type="pic"/>
          </p:nvPr>
        </p:nvSpPr>
        <p:spPr>
          <a:xfrm>
            <a:off x="6096000" y="2959216"/>
            <a:ext cx="6096000" cy="2700000"/>
          </a:xfrm>
          <a:prstGeom prst="rect">
            <a:avLst/>
          </a:prstGeom>
          <a:solidFill>
            <a:srgbClr val="F2F2F2"/>
          </a:solidFill>
          <a:ln>
            <a:noFill/>
          </a:ln>
        </p:spPr>
      </p:sp>
      <p:sp>
        <p:nvSpPr>
          <p:cNvPr id="139" name="Google Shape;139;p68"/>
          <p:cNvSpPr/>
          <p:nvPr>
            <p:ph idx="3" type="pic"/>
          </p:nvPr>
        </p:nvSpPr>
        <p:spPr>
          <a:xfrm>
            <a:off x="638175" y="478948"/>
            <a:ext cx="2533800" cy="5741100"/>
          </a:xfrm>
          <a:prstGeom prst="rect">
            <a:avLst/>
          </a:prstGeom>
          <a:solidFill>
            <a:srgbClr val="F2F2F2"/>
          </a:solidFill>
          <a:ln>
            <a:noFill/>
          </a:ln>
        </p:spPr>
      </p:sp>
      <p:pic>
        <p:nvPicPr>
          <p:cNvPr id="140" name="Google Shape;140;p68"/>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141" name="Shape 141"/>
        <p:cNvGrpSpPr/>
        <p:nvPr/>
      </p:nvGrpSpPr>
      <p:grpSpPr>
        <a:xfrm>
          <a:off x="0" y="0"/>
          <a:ext cx="0" cy="0"/>
          <a:chOff x="0" y="0"/>
          <a:chExt cx="0" cy="0"/>
        </a:xfrm>
      </p:grpSpPr>
      <p:sp>
        <p:nvSpPr>
          <p:cNvPr id="142" name="Google Shape;142;p69"/>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3" name="Google Shape;143;p69"/>
          <p:cNvSpPr/>
          <p:nvPr>
            <p:ph idx="2" type="pic"/>
          </p:nvPr>
        </p:nvSpPr>
        <p:spPr>
          <a:xfrm>
            <a:off x="1868938" y="1889760"/>
            <a:ext cx="3277800" cy="4968300"/>
          </a:xfrm>
          <a:prstGeom prst="rect">
            <a:avLst/>
          </a:prstGeom>
          <a:solidFill>
            <a:srgbClr val="F2F2F2"/>
          </a:solidFill>
          <a:ln>
            <a:noFill/>
          </a:ln>
        </p:spPr>
      </p:sp>
      <p:sp>
        <p:nvSpPr>
          <p:cNvPr id="144" name="Google Shape;144;p69"/>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5" name="Google Shape;145;p69"/>
          <p:cNvSpPr/>
          <p:nvPr>
            <p:ph idx="3" type="pic"/>
          </p:nvPr>
        </p:nvSpPr>
        <p:spPr>
          <a:xfrm>
            <a:off x="7777707" y="-1"/>
            <a:ext cx="3277800" cy="3648900"/>
          </a:xfrm>
          <a:prstGeom prst="rect">
            <a:avLst/>
          </a:prstGeom>
          <a:solidFill>
            <a:srgbClr val="F2F2F2"/>
          </a:solidFill>
          <a:ln>
            <a:noFill/>
          </a:ln>
        </p:spPr>
      </p:sp>
      <p:pic>
        <p:nvPicPr>
          <p:cNvPr id="146" name="Google Shape;146;p69"/>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13" name="Shape 13"/>
        <p:cNvGrpSpPr/>
        <p:nvPr/>
      </p:nvGrpSpPr>
      <p:grpSpPr>
        <a:xfrm>
          <a:off x="0" y="0"/>
          <a:ext cx="0" cy="0"/>
          <a:chOff x="0" y="0"/>
          <a:chExt cx="0" cy="0"/>
        </a:xfrm>
      </p:grpSpPr>
      <p:sp>
        <p:nvSpPr>
          <p:cNvPr id="14" name="Google Shape;14;p53"/>
          <p:cNvSpPr/>
          <p:nvPr/>
        </p:nvSpPr>
        <p:spPr>
          <a:xfrm>
            <a:off x="5706238" y="477342"/>
            <a:ext cx="6485762" cy="21948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 name="Google Shape;15;p53"/>
          <p:cNvSpPr/>
          <p:nvPr>
            <p:ph idx="2" type="pic"/>
          </p:nvPr>
        </p:nvSpPr>
        <p:spPr>
          <a:xfrm>
            <a:off x="1868938" y="1889760"/>
            <a:ext cx="3277824" cy="4968240"/>
          </a:xfrm>
          <a:prstGeom prst="rect">
            <a:avLst/>
          </a:prstGeom>
          <a:solidFill>
            <a:srgbClr val="F2F2F2"/>
          </a:solidFill>
          <a:ln>
            <a:noFill/>
          </a:ln>
        </p:spPr>
      </p:sp>
      <p:sp>
        <p:nvSpPr>
          <p:cNvPr id="16" name="Google Shape;16;p53"/>
          <p:cNvSpPr/>
          <p:nvPr/>
        </p:nvSpPr>
        <p:spPr>
          <a:xfrm>
            <a:off x="0" y="0"/>
            <a:ext cx="391886"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 name="Google Shape;17;p53"/>
          <p:cNvSpPr/>
          <p:nvPr>
            <p:ph idx="3" type="pic"/>
          </p:nvPr>
        </p:nvSpPr>
        <p:spPr>
          <a:xfrm>
            <a:off x="7777707" y="-1"/>
            <a:ext cx="3277824" cy="3648891"/>
          </a:xfrm>
          <a:prstGeom prst="rect">
            <a:avLst/>
          </a:prstGeom>
          <a:solidFill>
            <a:srgbClr val="F2F2F2"/>
          </a:solidFill>
          <a:ln>
            <a:noFill/>
          </a:ln>
        </p:spPr>
      </p:sp>
      <p:pic>
        <p:nvPicPr>
          <p:cNvPr id="18" name="Google Shape;18;p53"/>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147" name="Shape 147"/>
        <p:cNvGrpSpPr/>
        <p:nvPr/>
      </p:nvGrpSpPr>
      <p:grpSpPr>
        <a:xfrm>
          <a:off x="0" y="0"/>
          <a:ext cx="0" cy="0"/>
          <a:chOff x="0" y="0"/>
          <a:chExt cx="0" cy="0"/>
        </a:xfrm>
      </p:grpSpPr>
      <p:sp>
        <p:nvSpPr>
          <p:cNvPr id="148" name="Google Shape;148;p70"/>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9" name="Google Shape;149;p70"/>
          <p:cNvSpPr/>
          <p:nvPr>
            <p:ph idx="2" type="pic"/>
          </p:nvPr>
        </p:nvSpPr>
        <p:spPr>
          <a:xfrm>
            <a:off x="1868938" y="1889760"/>
            <a:ext cx="3277800" cy="4968300"/>
          </a:xfrm>
          <a:prstGeom prst="rect">
            <a:avLst/>
          </a:prstGeom>
          <a:solidFill>
            <a:srgbClr val="F2F2F2"/>
          </a:solidFill>
          <a:ln>
            <a:noFill/>
          </a:ln>
        </p:spPr>
      </p:sp>
      <p:sp>
        <p:nvSpPr>
          <p:cNvPr id="150" name="Google Shape;150;p70"/>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1" name="Google Shape;151;p70"/>
          <p:cNvSpPr/>
          <p:nvPr>
            <p:ph idx="3" type="pic"/>
          </p:nvPr>
        </p:nvSpPr>
        <p:spPr>
          <a:xfrm>
            <a:off x="7777707" y="-1"/>
            <a:ext cx="3277800" cy="3648900"/>
          </a:xfrm>
          <a:prstGeom prst="rect">
            <a:avLst/>
          </a:prstGeom>
          <a:solidFill>
            <a:srgbClr val="F2F2F2"/>
          </a:solidFill>
          <a:ln>
            <a:noFill/>
          </a:ln>
        </p:spPr>
      </p:sp>
      <p:pic>
        <p:nvPicPr>
          <p:cNvPr id="152" name="Google Shape;152;p70"/>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153" name="Shape 153"/>
        <p:cNvGrpSpPr/>
        <p:nvPr/>
      </p:nvGrpSpPr>
      <p:grpSpPr>
        <a:xfrm>
          <a:off x="0" y="0"/>
          <a:ext cx="0" cy="0"/>
          <a:chOff x="0" y="0"/>
          <a:chExt cx="0" cy="0"/>
        </a:xfrm>
      </p:grpSpPr>
      <p:sp>
        <p:nvSpPr>
          <p:cNvPr id="154" name="Google Shape;154;p71"/>
          <p:cNvSpPr/>
          <p:nvPr>
            <p:ph idx="2" type="pic"/>
          </p:nvPr>
        </p:nvSpPr>
        <p:spPr>
          <a:xfrm>
            <a:off x="3439889" y="1"/>
            <a:ext cx="2520000" cy="4725000"/>
          </a:xfrm>
          <a:prstGeom prst="rect">
            <a:avLst/>
          </a:prstGeom>
          <a:solidFill>
            <a:srgbClr val="F2F2F2"/>
          </a:solidFill>
          <a:ln>
            <a:noFill/>
          </a:ln>
        </p:spPr>
      </p:sp>
      <p:sp>
        <p:nvSpPr>
          <p:cNvPr id="155" name="Google Shape;155;p71"/>
          <p:cNvSpPr/>
          <p:nvPr>
            <p:ph idx="3" type="pic"/>
          </p:nvPr>
        </p:nvSpPr>
        <p:spPr>
          <a:xfrm>
            <a:off x="6235774" y="692696"/>
            <a:ext cx="2520000" cy="6165300"/>
          </a:xfrm>
          <a:prstGeom prst="rect">
            <a:avLst/>
          </a:prstGeom>
          <a:solidFill>
            <a:srgbClr val="F2F2F2"/>
          </a:solidFill>
          <a:ln>
            <a:noFill/>
          </a:ln>
        </p:spPr>
      </p:sp>
      <p:pic>
        <p:nvPicPr>
          <p:cNvPr id="156" name="Google Shape;156;p71"/>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157" name="Shape 157"/>
        <p:cNvGrpSpPr/>
        <p:nvPr/>
      </p:nvGrpSpPr>
      <p:grpSpPr>
        <a:xfrm>
          <a:off x="0" y="0"/>
          <a:ext cx="0" cy="0"/>
          <a:chOff x="0" y="0"/>
          <a:chExt cx="0" cy="0"/>
        </a:xfrm>
      </p:grpSpPr>
      <p:sp>
        <p:nvSpPr>
          <p:cNvPr id="158" name="Google Shape;158;p72"/>
          <p:cNvSpPr/>
          <p:nvPr>
            <p:ph idx="2" type="pic"/>
          </p:nvPr>
        </p:nvSpPr>
        <p:spPr>
          <a:xfrm>
            <a:off x="4092000" y="0"/>
            <a:ext cx="8100000" cy="3960000"/>
          </a:xfrm>
          <a:prstGeom prst="rect">
            <a:avLst/>
          </a:prstGeom>
          <a:solidFill>
            <a:srgbClr val="F2F2F2"/>
          </a:solidFill>
          <a:ln>
            <a:noFill/>
          </a:ln>
        </p:spPr>
      </p:sp>
      <p:sp>
        <p:nvSpPr>
          <p:cNvPr id="159" name="Google Shape;159;p72"/>
          <p:cNvSpPr/>
          <p:nvPr>
            <p:ph idx="3" type="pic"/>
          </p:nvPr>
        </p:nvSpPr>
        <p:spPr>
          <a:xfrm>
            <a:off x="0" y="3960000"/>
            <a:ext cx="4092000" cy="2898000"/>
          </a:xfrm>
          <a:prstGeom prst="rect">
            <a:avLst/>
          </a:prstGeom>
          <a:solidFill>
            <a:srgbClr val="F2F2F2"/>
          </a:solidFill>
          <a:ln>
            <a:noFill/>
          </a:ln>
        </p:spPr>
      </p:sp>
      <p:sp>
        <p:nvSpPr>
          <p:cNvPr id="160" name="Google Shape;160;p72"/>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161" name="Google Shape;161;p72"/>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162" name="Shape 162"/>
        <p:cNvGrpSpPr/>
        <p:nvPr/>
      </p:nvGrpSpPr>
      <p:grpSpPr>
        <a:xfrm>
          <a:off x="0" y="0"/>
          <a:ext cx="0" cy="0"/>
          <a:chOff x="0" y="0"/>
          <a:chExt cx="0" cy="0"/>
        </a:xfrm>
      </p:grpSpPr>
      <p:sp>
        <p:nvSpPr>
          <p:cNvPr id="163" name="Google Shape;163;p73"/>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4" name="Google Shape;164;p73"/>
          <p:cNvSpPr/>
          <p:nvPr>
            <p:ph idx="2" type="pic"/>
          </p:nvPr>
        </p:nvSpPr>
        <p:spPr>
          <a:xfrm>
            <a:off x="0" y="0"/>
            <a:ext cx="7734300" cy="6858000"/>
          </a:xfrm>
          <a:prstGeom prst="rect">
            <a:avLst/>
          </a:prstGeom>
          <a:solidFill>
            <a:srgbClr val="F2F2F2"/>
          </a:solidFill>
          <a:ln>
            <a:noFill/>
          </a:ln>
        </p:spPr>
      </p:sp>
      <p:pic>
        <p:nvPicPr>
          <p:cNvPr id="165" name="Google Shape;165;p7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166" name="Shape 166"/>
        <p:cNvGrpSpPr/>
        <p:nvPr/>
      </p:nvGrpSpPr>
      <p:grpSpPr>
        <a:xfrm>
          <a:off x="0" y="0"/>
          <a:ext cx="0" cy="0"/>
          <a:chOff x="0" y="0"/>
          <a:chExt cx="0" cy="0"/>
        </a:xfrm>
      </p:grpSpPr>
      <p:sp>
        <p:nvSpPr>
          <p:cNvPr id="167" name="Google Shape;167;p74"/>
          <p:cNvSpPr/>
          <p:nvPr>
            <p:ph idx="2" type="pic"/>
          </p:nvPr>
        </p:nvSpPr>
        <p:spPr>
          <a:xfrm>
            <a:off x="0" y="0"/>
            <a:ext cx="12192000" cy="6858000"/>
          </a:xfrm>
          <a:prstGeom prst="parallelogram">
            <a:avLst>
              <a:gd fmla="val 90695" name="adj"/>
            </a:avLst>
          </a:prstGeom>
          <a:solidFill>
            <a:srgbClr val="F2F2F2"/>
          </a:solidFill>
          <a:ln>
            <a:noFill/>
          </a:ln>
        </p:spPr>
      </p:sp>
      <p:pic>
        <p:nvPicPr>
          <p:cNvPr id="168" name="Google Shape;168;p74"/>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Images &amp; Contents Layout">
  <p:cSld name="9_Images &amp; Contents Layout">
    <p:bg>
      <p:bgPr>
        <a:solidFill>
          <a:schemeClr val="lt1"/>
        </a:solidFill>
      </p:bgPr>
    </p:bg>
    <p:spTree>
      <p:nvGrpSpPr>
        <p:cNvPr id="169" name="Shape 169"/>
        <p:cNvGrpSpPr/>
        <p:nvPr/>
      </p:nvGrpSpPr>
      <p:grpSpPr>
        <a:xfrm>
          <a:off x="0" y="0"/>
          <a:ext cx="0" cy="0"/>
          <a:chOff x="0" y="0"/>
          <a:chExt cx="0" cy="0"/>
        </a:xfrm>
      </p:grpSpPr>
      <p:grpSp>
        <p:nvGrpSpPr>
          <p:cNvPr id="170" name="Google Shape;170;p75"/>
          <p:cNvGrpSpPr/>
          <p:nvPr/>
        </p:nvGrpSpPr>
        <p:grpSpPr>
          <a:xfrm>
            <a:off x="7405904" y="441835"/>
            <a:ext cx="3830700" cy="4684090"/>
            <a:chOff x="6446339" y="1280897"/>
            <a:chExt cx="4322613" cy="5285590"/>
          </a:xfrm>
        </p:grpSpPr>
        <p:sp>
          <p:nvSpPr>
            <p:cNvPr id="171" name="Google Shape;171;p75"/>
            <p:cNvSpPr/>
            <p:nvPr/>
          </p:nvSpPr>
          <p:spPr>
            <a:xfrm>
              <a:off x="7360122" y="5629227"/>
              <a:ext cx="2034540" cy="937260"/>
            </a:xfrm>
            <a:custGeom>
              <a:rect b="b" l="l" r="r" t="t"/>
              <a:pathLst>
                <a:path extrusionOk="0" h="390525" w="8477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2" name="Google Shape;172;p75"/>
            <p:cNvSpPr/>
            <p:nvPr/>
          </p:nvSpPr>
          <p:spPr>
            <a:xfrm>
              <a:off x="7358820" y="5629227"/>
              <a:ext cx="1988820" cy="914400"/>
            </a:xfrm>
            <a:custGeom>
              <a:rect b="b" l="l" r="r" t="t"/>
              <a:pathLst>
                <a:path extrusionOk="0" h="381000" w="828675">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3" name="Google Shape;173;p75"/>
            <p:cNvSpPr/>
            <p:nvPr/>
          </p:nvSpPr>
          <p:spPr>
            <a:xfrm>
              <a:off x="6448412" y="1280897"/>
              <a:ext cx="4320540" cy="4594860"/>
            </a:xfrm>
            <a:custGeom>
              <a:rect b="b" l="l" r="r" t="t"/>
              <a:pathLst>
                <a:path extrusionOk="0" h="1914525" w="18002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4" name="Google Shape;174;p75"/>
            <p:cNvSpPr/>
            <p:nvPr/>
          </p:nvSpPr>
          <p:spPr>
            <a:xfrm>
              <a:off x="6464696" y="1280897"/>
              <a:ext cx="4251960" cy="4000500"/>
            </a:xfrm>
            <a:custGeom>
              <a:rect b="b" l="l" r="r" t="t"/>
              <a:pathLst>
                <a:path extrusionOk="0" h="1666875" w="1771650">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5" name="Google Shape;175;p75"/>
            <p:cNvSpPr/>
            <p:nvPr/>
          </p:nvSpPr>
          <p:spPr>
            <a:xfrm>
              <a:off x="6572092" y="1577928"/>
              <a:ext cx="3909060" cy="3406140"/>
            </a:xfrm>
            <a:custGeom>
              <a:rect b="b" l="l" r="r" t="t"/>
              <a:pathLst>
                <a:path extrusionOk="0" h="1419225" w="1628775">
                  <a:moveTo>
                    <a:pt x="1539716" y="1416844"/>
                  </a:moveTo>
                  <a:lnTo>
                    <a:pt x="7144" y="1357789"/>
                  </a:lnTo>
                  <a:lnTo>
                    <a:pt x="57626" y="363379"/>
                  </a:lnTo>
                  <a:lnTo>
                    <a:pt x="1628299" y="7144"/>
                  </a:lnTo>
                  <a:close/>
                </a:path>
              </a:pathLst>
            </a:custGeom>
            <a:solidFill>
              <a:srgbClr val="E6E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6" name="Google Shape;176;p75"/>
            <p:cNvSpPr/>
            <p:nvPr/>
          </p:nvSpPr>
          <p:spPr>
            <a:xfrm>
              <a:off x="6446339" y="4996281"/>
              <a:ext cx="4046220" cy="868680"/>
            </a:xfrm>
            <a:custGeom>
              <a:rect b="b" l="l" r="r" t="t"/>
              <a:pathLst>
                <a:path extrusionOk="0" h="361950" w="1685925">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7" name="Google Shape;177;p75"/>
            <p:cNvSpPr/>
            <p:nvPr/>
          </p:nvSpPr>
          <p:spPr>
            <a:xfrm>
              <a:off x="7715310" y="1593115"/>
              <a:ext cx="2775473" cy="3394037"/>
            </a:xfrm>
            <a:custGeom>
              <a:rect b="b" l="l" r="r" t="t"/>
              <a:pathLst>
                <a:path extrusionOk="0" h="3394037" w="2775473">
                  <a:moveTo>
                    <a:pt x="1425389" y="306593"/>
                  </a:moveTo>
                  <a:lnTo>
                    <a:pt x="2775473" y="0"/>
                  </a:lnTo>
                  <a:lnTo>
                    <a:pt x="2565699" y="3394037"/>
                  </a:lnTo>
                  <a:lnTo>
                    <a:pt x="0" y="3281082"/>
                  </a:lnTo>
                  <a:lnTo>
                    <a:pt x="1425389" y="306593"/>
                  </a:lnTo>
                  <a:close/>
                </a:path>
              </a:pathLst>
            </a:custGeom>
            <a:solidFill>
              <a:srgbClr val="999999">
                <a:alpha val="74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178" name="Google Shape;178;p75"/>
          <p:cNvSpPr/>
          <p:nvPr>
            <p:ph idx="2" type="pic"/>
          </p:nvPr>
        </p:nvSpPr>
        <p:spPr>
          <a:xfrm>
            <a:off x="7527586" y="618676"/>
            <a:ext cx="3533100" cy="3162600"/>
          </a:xfrm>
          <a:prstGeom prst="rect">
            <a:avLst/>
          </a:prstGeom>
          <a:solidFill>
            <a:srgbClr val="F2F2F2"/>
          </a:solidFill>
          <a:ln>
            <a:noFill/>
          </a:ln>
        </p:spPr>
      </p:sp>
      <p:pic>
        <p:nvPicPr>
          <p:cNvPr id="179" name="Google Shape;179;p75"/>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180" name="Shape 180"/>
        <p:cNvGrpSpPr/>
        <p:nvPr/>
      </p:nvGrpSpPr>
      <p:grpSpPr>
        <a:xfrm>
          <a:off x="0" y="0"/>
          <a:ext cx="0" cy="0"/>
          <a:chOff x="0" y="0"/>
          <a:chExt cx="0" cy="0"/>
        </a:xfrm>
      </p:grpSpPr>
      <p:sp>
        <p:nvSpPr>
          <p:cNvPr id="181" name="Google Shape;181;p76"/>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2" name="Google Shape;182;p76"/>
          <p:cNvSpPr/>
          <p:nvPr>
            <p:ph idx="2" type="pic"/>
          </p:nvPr>
        </p:nvSpPr>
        <p:spPr>
          <a:xfrm>
            <a:off x="732721" y="548680"/>
            <a:ext cx="5040000" cy="5040000"/>
          </a:xfrm>
          <a:prstGeom prst="rect">
            <a:avLst/>
          </a:prstGeom>
          <a:solidFill>
            <a:srgbClr val="F2F2F2"/>
          </a:solidFill>
          <a:ln>
            <a:noFill/>
          </a:ln>
        </p:spPr>
      </p:sp>
      <p:pic>
        <p:nvPicPr>
          <p:cNvPr id="183" name="Google Shape;183;p7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184" name="Shape 184"/>
        <p:cNvGrpSpPr/>
        <p:nvPr/>
      </p:nvGrpSpPr>
      <p:grpSpPr>
        <a:xfrm>
          <a:off x="0" y="0"/>
          <a:ext cx="0" cy="0"/>
          <a:chOff x="0" y="0"/>
          <a:chExt cx="0" cy="0"/>
        </a:xfrm>
      </p:grpSpPr>
      <p:sp>
        <p:nvSpPr>
          <p:cNvPr id="185" name="Google Shape;185;p77"/>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6" name="Google Shape;186;p77"/>
          <p:cNvSpPr/>
          <p:nvPr>
            <p:ph idx="2" type="pic"/>
          </p:nvPr>
        </p:nvSpPr>
        <p:spPr>
          <a:xfrm>
            <a:off x="0" y="0"/>
            <a:ext cx="12192000" cy="3265800"/>
          </a:xfrm>
          <a:prstGeom prst="rect">
            <a:avLst/>
          </a:prstGeom>
          <a:solidFill>
            <a:srgbClr val="F2F2F2"/>
          </a:solidFill>
          <a:ln>
            <a:noFill/>
          </a:ln>
        </p:spPr>
      </p:sp>
      <p:sp>
        <p:nvSpPr>
          <p:cNvPr id="187" name="Google Shape;187;p77"/>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188" name="Google Shape;188;p77"/>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189" name="Shape 189"/>
        <p:cNvGrpSpPr/>
        <p:nvPr/>
      </p:nvGrpSpPr>
      <p:grpSpPr>
        <a:xfrm>
          <a:off x="0" y="0"/>
          <a:ext cx="0" cy="0"/>
          <a:chOff x="0" y="0"/>
          <a:chExt cx="0" cy="0"/>
        </a:xfrm>
      </p:grpSpPr>
      <p:sp>
        <p:nvSpPr>
          <p:cNvPr id="190" name="Google Shape;190;p78"/>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78"/>
          <p:cNvSpPr/>
          <p:nvPr>
            <p:ph idx="2" type="pic"/>
          </p:nvPr>
        </p:nvSpPr>
        <p:spPr>
          <a:xfrm>
            <a:off x="5724525" y="0"/>
            <a:ext cx="6467400" cy="6858000"/>
          </a:xfrm>
          <a:prstGeom prst="rect">
            <a:avLst/>
          </a:prstGeom>
          <a:solidFill>
            <a:srgbClr val="F2F2F2"/>
          </a:solidFill>
          <a:ln>
            <a:noFill/>
          </a:ln>
        </p:spPr>
      </p:sp>
      <p:pic>
        <p:nvPicPr>
          <p:cNvPr id="192" name="Google Shape;192;p78"/>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193" name="Shape 193"/>
        <p:cNvGrpSpPr/>
        <p:nvPr/>
      </p:nvGrpSpPr>
      <p:grpSpPr>
        <a:xfrm>
          <a:off x="0" y="0"/>
          <a:ext cx="0" cy="0"/>
          <a:chOff x="0" y="0"/>
          <a:chExt cx="0" cy="0"/>
        </a:xfrm>
      </p:grpSpPr>
      <p:sp>
        <p:nvSpPr>
          <p:cNvPr id="194" name="Google Shape;194;p79"/>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5" name="Google Shape;195;p79"/>
          <p:cNvSpPr/>
          <p:nvPr>
            <p:ph idx="2" type="pic"/>
          </p:nvPr>
        </p:nvSpPr>
        <p:spPr>
          <a:xfrm>
            <a:off x="588679" y="458495"/>
            <a:ext cx="9358500" cy="5370000"/>
          </a:xfrm>
          <a:prstGeom prst="rect">
            <a:avLst/>
          </a:prstGeom>
          <a:solidFill>
            <a:srgbClr val="F2F2F2"/>
          </a:solidFill>
          <a:ln>
            <a:noFill/>
          </a:ln>
        </p:spPr>
      </p:sp>
      <p:pic>
        <p:nvPicPr>
          <p:cNvPr id="196" name="Google Shape;196;p7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9" name="Shape 19"/>
        <p:cNvGrpSpPr/>
        <p:nvPr/>
      </p:nvGrpSpPr>
      <p:grpSpPr>
        <a:xfrm>
          <a:off x="0" y="0"/>
          <a:ext cx="0" cy="0"/>
          <a:chOff x="0" y="0"/>
          <a:chExt cx="0" cy="0"/>
        </a:xfrm>
      </p:grpSpPr>
      <p:sp>
        <p:nvSpPr>
          <p:cNvPr id="20" name="Google Shape;20;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3" name="Google Shape;23;p54"/>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197" name="Shape 197"/>
        <p:cNvGrpSpPr/>
        <p:nvPr/>
      </p:nvGrpSpPr>
      <p:grpSpPr>
        <a:xfrm>
          <a:off x="0" y="0"/>
          <a:ext cx="0" cy="0"/>
          <a:chOff x="0" y="0"/>
          <a:chExt cx="0" cy="0"/>
        </a:xfrm>
      </p:grpSpPr>
      <p:pic>
        <p:nvPicPr>
          <p:cNvPr id="198" name="Google Shape;198;p8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199" name="Shape 199"/>
        <p:cNvGrpSpPr/>
        <p:nvPr/>
      </p:nvGrpSpPr>
      <p:grpSpPr>
        <a:xfrm>
          <a:off x="0" y="0"/>
          <a:ext cx="0" cy="0"/>
          <a:chOff x="0" y="0"/>
          <a:chExt cx="0" cy="0"/>
        </a:xfrm>
      </p:grpSpPr>
      <p:sp>
        <p:nvSpPr>
          <p:cNvPr id="200" name="Google Shape;200;p81"/>
          <p:cNvSpPr txBox="1"/>
          <p:nvPr>
            <p:ph idx="1" type="body"/>
          </p:nvPr>
        </p:nvSpPr>
        <p:spPr>
          <a:xfrm>
            <a:off x="323529" y="332482"/>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1" name="Google Shape;201;p81"/>
          <p:cNvPicPr preferRelativeResize="0"/>
          <p:nvPr/>
        </p:nvPicPr>
        <p:blipFill rotWithShape="1">
          <a:blip r:embed="rId3">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02" name="Shape 202"/>
        <p:cNvGrpSpPr/>
        <p:nvPr/>
      </p:nvGrpSpPr>
      <p:grpSpPr>
        <a:xfrm>
          <a:off x="0" y="0"/>
          <a:ext cx="0" cy="0"/>
          <a:chOff x="0" y="0"/>
          <a:chExt cx="0" cy="0"/>
        </a:xfrm>
      </p:grpSpPr>
      <p:sp>
        <p:nvSpPr>
          <p:cNvPr id="203" name="Google Shape;203;p8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8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8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06" name="Google Shape;206;p82"/>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07" name="Shape 207"/>
        <p:cNvGrpSpPr/>
        <p:nvPr/>
      </p:nvGrpSpPr>
      <p:grpSpPr>
        <a:xfrm>
          <a:off x="0" y="0"/>
          <a:ext cx="0" cy="0"/>
          <a:chOff x="0" y="0"/>
          <a:chExt cx="0" cy="0"/>
        </a:xfrm>
      </p:grpSpPr>
      <p:sp>
        <p:nvSpPr>
          <p:cNvPr id="208" name="Google Shape;208;p8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8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0" name="Google Shape;210;p8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8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83"/>
          <p:cNvSpPr txBox="1"/>
          <p:nvPr>
            <p:ph idx="12" type="sldNum"/>
          </p:nvPr>
        </p:nvSpPr>
        <p:spPr>
          <a:xfrm>
            <a:off x="8610600" y="6356350"/>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13" name="Google Shape;213;p8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4" name="Shape 214"/>
        <p:cNvGrpSpPr/>
        <p:nvPr/>
      </p:nvGrpSpPr>
      <p:grpSpPr>
        <a:xfrm>
          <a:off x="0" y="0"/>
          <a:ext cx="0" cy="0"/>
          <a:chOff x="0" y="0"/>
          <a:chExt cx="0" cy="0"/>
        </a:xfrm>
      </p:grpSpPr>
      <p:sp>
        <p:nvSpPr>
          <p:cNvPr id="215" name="Google Shape;215;p8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8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8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8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84"/>
          <p:cNvSpPr txBox="1"/>
          <p:nvPr>
            <p:ph idx="12" type="sldNum"/>
          </p:nvPr>
        </p:nvSpPr>
        <p:spPr>
          <a:xfrm>
            <a:off x="8610600" y="6356350"/>
            <a:ext cx="2026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20" name="Google Shape;220;p84"/>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21" name="Shape 221"/>
        <p:cNvGrpSpPr/>
        <p:nvPr/>
      </p:nvGrpSpPr>
      <p:grpSpPr>
        <a:xfrm>
          <a:off x="0" y="0"/>
          <a:ext cx="0" cy="0"/>
          <a:chOff x="0" y="0"/>
          <a:chExt cx="0" cy="0"/>
        </a:xfrm>
      </p:grpSpPr>
      <p:sp>
        <p:nvSpPr>
          <p:cNvPr id="222" name="Google Shape;222;p8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8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A8A8A"/>
              </a:buClr>
              <a:buSzPts val="2400"/>
              <a:buNone/>
              <a:defRPr sz="2400">
                <a:solidFill>
                  <a:srgbClr val="8A8A8A"/>
                </a:solidFill>
              </a:defRPr>
            </a:lvl1pPr>
            <a:lvl2pPr indent="-228600" lvl="1" marL="914400" algn="l">
              <a:lnSpc>
                <a:spcPct val="90000"/>
              </a:lnSpc>
              <a:spcBef>
                <a:spcPts val="500"/>
              </a:spcBef>
              <a:spcAft>
                <a:spcPts val="0"/>
              </a:spcAft>
              <a:buClr>
                <a:srgbClr val="8A8A8A"/>
              </a:buClr>
              <a:buSzPts val="2000"/>
              <a:buNone/>
              <a:defRPr sz="2000">
                <a:solidFill>
                  <a:srgbClr val="8A8A8A"/>
                </a:solidFill>
              </a:defRPr>
            </a:lvl2pPr>
            <a:lvl3pPr indent="-228600" lvl="2" marL="1371600" algn="l">
              <a:lnSpc>
                <a:spcPct val="90000"/>
              </a:lnSpc>
              <a:spcBef>
                <a:spcPts val="500"/>
              </a:spcBef>
              <a:spcAft>
                <a:spcPts val="0"/>
              </a:spcAft>
              <a:buClr>
                <a:srgbClr val="8A8A8A"/>
              </a:buClr>
              <a:buSzPts val="1800"/>
              <a:buNone/>
              <a:defRPr sz="1800">
                <a:solidFill>
                  <a:srgbClr val="8A8A8A"/>
                </a:solidFill>
              </a:defRPr>
            </a:lvl3pPr>
            <a:lvl4pPr indent="-228600" lvl="3" marL="1828800" algn="l">
              <a:lnSpc>
                <a:spcPct val="90000"/>
              </a:lnSpc>
              <a:spcBef>
                <a:spcPts val="500"/>
              </a:spcBef>
              <a:spcAft>
                <a:spcPts val="0"/>
              </a:spcAft>
              <a:buClr>
                <a:srgbClr val="8A8A8A"/>
              </a:buClr>
              <a:buSzPts val="1600"/>
              <a:buNone/>
              <a:defRPr sz="1600">
                <a:solidFill>
                  <a:srgbClr val="8A8A8A"/>
                </a:solidFill>
              </a:defRPr>
            </a:lvl4pPr>
            <a:lvl5pPr indent="-228600" lvl="4" marL="2286000" algn="l">
              <a:lnSpc>
                <a:spcPct val="90000"/>
              </a:lnSpc>
              <a:spcBef>
                <a:spcPts val="500"/>
              </a:spcBef>
              <a:spcAft>
                <a:spcPts val="0"/>
              </a:spcAft>
              <a:buClr>
                <a:srgbClr val="8A8A8A"/>
              </a:buClr>
              <a:buSzPts val="1600"/>
              <a:buNone/>
              <a:defRPr sz="1600">
                <a:solidFill>
                  <a:srgbClr val="8A8A8A"/>
                </a:solidFill>
              </a:defRPr>
            </a:lvl5pPr>
            <a:lvl6pPr indent="-228600" lvl="5" marL="2743200" algn="l">
              <a:lnSpc>
                <a:spcPct val="90000"/>
              </a:lnSpc>
              <a:spcBef>
                <a:spcPts val="500"/>
              </a:spcBef>
              <a:spcAft>
                <a:spcPts val="0"/>
              </a:spcAft>
              <a:buClr>
                <a:srgbClr val="8A8A8A"/>
              </a:buClr>
              <a:buSzPts val="1600"/>
              <a:buNone/>
              <a:defRPr sz="1600">
                <a:solidFill>
                  <a:srgbClr val="8A8A8A"/>
                </a:solidFill>
              </a:defRPr>
            </a:lvl6pPr>
            <a:lvl7pPr indent="-228600" lvl="6" marL="3200400" algn="l">
              <a:lnSpc>
                <a:spcPct val="90000"/>
              </a:lnSpc>
              <a:spcBef>
                <a:spcPts val="500"/>
              </a:spcBef>
              <a:spcAft>
                <a:spcPts val="0"/>
              </a:spcAft>
              <a:buClr>
                <a:srgbClr val="8A8A8A"/>
              </a:buClr>
              <a:buSzPts val="1600"/>
              <a:buNone/>
              <a:defRPr sz="1600">
                <a:solidFill>
                  <a:srgbClr val="8A8A8A"/>
                </a:solidFill>
              </a:defRPr>
            </a:lvl7pPr>
            <a:lvl8pPr indent="-228600" lvl="7" marL="3657600" algn="l">
              <a:lnSpc>
                <a:spcPct val="90000"/>
              </a:lnSpc>
              <a:spcBef>
                <a:spcPts val="500"/>
              </a:spcBef>
              <a:spcAft>
                <a:spcPts val="0"/>
              </a:spcAft>
              <a:buClr>
                <a:srgbClr val="8A8A8A"/>
              </a:buClr>
              <a:buSzPts val="1600"/>
              <a:buNone/>
              <a:defRPr sz="1600">
                <a:solidFill>
                  <a:srgbClr val="8A8A8A"/>
                </a:solidFill>
              </a:defRPr>
            </a:lvl8pPr>
            <a:lvl9pPr indent="-228600" lvl="8" marL="4114800" algn="l">
              <a:lnSpc>
                <a:spcPct val="90000"/>
              </a:lnSpc>
              <a:spcBef>
                <a:spcPts val="500"/>
              </a:spcBef>
              <a:spcAft>
                <a:spcPts val="0"/>
              </a:spcAft>
              <a:buClr>
                <a:srgbClr val="8A8A8A"/>
              </a:buClr>
              <a:buSzPts val="1600"/>
              <a:buNone/>
              <a:defRPr sz="1600">
                <a:solidFill>
                  <a:srgbClr val="8A8A8A"/>
                </a:solidFill>
              </a:defRPr>
            </a:lvl9pPr>
          </a:lstStyle>
          <a:p/>
        </p:txBody>
      </p:sp>
      <p:sp>
        <p:nvSpPr>
          <p:cNvPr id="224" name="Google Shape;224;p8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8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27" name="Google Shape;227;p8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28" name="Shape 228"/>
        <p:cNvGrpSpPr/>
        <p:nvPr/>
      </p:nvGrpSpPr>
      <p:grpSpPr>
        <a:xfrm>
          <a:off x="0" y="0"/>
          <a:ext cx="0" cy="0"/>
          <a:chOff x="0" y="0"/>
          <a:chExt cx="0" cy="0"/>
        </a:xfrm>
      </p:grpSpPr>
      <p:sp>
        <p:nvSpPr>
          <p:cNvPr id="229" name="Google Shape;229;p8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8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86"/>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8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8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86"/>
          <p:cNvSpPr txBox="1"/>
          <p:nvPr>
            <p:ph idx="12" type="sldNum"/>
          </p:nvPr>
        </p:nvSpPr>
        <p:spPr>
          <a:xfrm>
            <a:off x="8610600" y="6356350"/>
            <a:ext cx="1980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35" name="Google Shape;235;p86"/>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36" name="Shape 236"/>
        <p:cNvGrpSpPr/>
        <p:nvPr/>
      </p:nvGrpSpPr>
      <p:grpSpPr>
        <a:xfrm>
          <a:off x="0" y="0"/>
          <a:ext cx="0" cy="0"/>
          <a:chOff x="0" y="0"/>
          <a:chExt cx="0" cy="0"/>
        </a:xfrm>
      </p:grpSpPr>
      <p:sp>
        <p:nvSpPr>
          <p:cNvPr id="237" name="Google Shape;237;p87"/>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87"/>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9" name="Google Shape;239;p87"/>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0" name="Google Shape;240;p87"/>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1" name="Google Shape;241;p87"/>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2" name="Google Shape;242;p8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8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87"/>
          <p:cNvSpPr txBox="1"/>
          <p:nvPr>
            <p:ph idx="12" type="sldNum"/>
          </p:nvPr>
        </p:nvSpPr>
        <p:spPr>
          <a:xfrm>
            <a:off x="8610600" y="6356350"/>
            <a:ext cx="2072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45" name="Google Shape;245;p87"/>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246" name="Shape 246"/>
        <p:cNvGrpSpPr/>
        <p:nvPr/>
      </p:nvGrpSpPr>
      <p:grpSpPr>
        <a:xfrm>
          <a:off x="0" y="0"/>
          <a:ext cx="0" cy="0"/>
          <a:chOff x="0" y="0"/>
          <a:chExt cx="0" cy="0"/>
        </a:xfrm>
      </p:grpSpPr>
      <p:sp>
        <p:nvSpPr>
          <p:cNvPr id="247" name="Google Shape;247;p8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8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8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88"/>
          <p:cNvSpPr txBox="1"/>
          <p:nvPr>
            <p:ph idx="12" type="sldNum"/>
          </p:nvPr>
        </p:nvSpPr>
        <p:spPr>
          <a:xfrm>
            <a:off x="8610600" y="6356350"/>
            <a:ext cx="20613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51" name="Google Shape;251;p88"/>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52" name="Shape 252"/>
        <p:cNvGrpSpPr/>
        <p:nvPr/>
      </p:nvGrpSpPr>
      <p:grpSpPr>
        <a:xfrm>
          <a:off x="0" y="0"/>
          <a:ext cx="0" cy="0"/>
          <a:chOff x="0" y="0"/>
          <a:chExt cx="0" cy="0"/>
        </a:xfrm>
      </p:grpSpPr>
      <p:sp>
        <p:nvSpPr>
          <p:cNvPr id="253" name="Google Shape;253;p8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8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55" name="Google Shape;255;p8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6" name="Google Shape;256;p8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8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8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59" name="Google Shape;259;p8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4" name="Shape 24"/>
        <p:cNvGrpSpPr/>
        <p:nvPr/>
      </p:nvGrpSpPr>
      <p:grpSpPr>
        <a:xfrm>
          <a:off x="0" y="0"/>
          <a:ext cx="0" cy="0"/>
          <a:chOff x="0" y="0"/>
          <a:chExt cx="0" cy="0"/>
        </a:xfrm>
      </p:grpSpPr>
      <p:sp>
        <p:nvSpPr>
          <p:cNvPr id="25" name="Google Shape;25;p5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5"/>
          <p:cNvSpPr txBox="1"/>
          <p:nvPr>
            <p:ph idx="12" type="sldNum"/>
          </p:nvPr>
        </p:nvSpPr>
        <p:spPr>
          <a:xfrm>
            <a:off x="861060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0" name="Google Shape;30;p55"/>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60" name="Shape 260"/>
        <p:cNvGrpSpPr/>
        <p:nvPr/>
      </p:nvGrpSpPr>
      <p:grpSpPr>
        <a:xfrm>
          <a:off x="0" y="0"/>
          <a:ext cx="0" cy="0"/>
          <a:chOff x="0" y="0"/>
          <a:chExt cx="0" cy="0"/>
        </a:xfrm>
      </p:grpSpPr>
      <p:sp>
        <p:nvSpPr>
          <p:cNvPr id="261" name="Google Shape;261;p9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90"/>
          <p:cNvSpPr/>
          <p:nvPr>
            <p:ph idx="2" type="pic"/>
          </p:nvPr>
        </p:nvSpPr>
        <p:spPr>
          <a:xfrm>
            <a:off x="5183188" y="987425"/>
            <a:ext cx="6172200" cy="4873500"/>
          </a:xfrm>
          <a:prstGeom prst="rect">
            <a:avLst/>
          </a:prstGeom>
          <a:noFill/>
          <a:ln>
            <a:noFill/>
          </a:ln>
        </p:spPr>
      </p:sp>
      <p:sp>
        <p:nvSpPr>
          <p:cNvPr id="263" name="Google Shape;263;p9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4" name="Google Shape;264;p9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9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9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67" name="Google Shape;267;p9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68" name="Shape 268"/>
        <p:cNvGrpSpPr/>
        <p:nvPr/>
      </p:nvGrpSpPr>
      <p:grpSpPr>
        <a:xfrm>
          <a:off x="0" y="0"/>
          <a:ext cx="0" cy="0"/>
          <a:chOff x="0" y="0"/>
          <a:chExt cx="0" cy="0"/>
        </a:xfrm>
      </p:grpSpPr>
      <p:sp>
        <p:nvSpPr>
          <p:cNvPr id="269" name="Google Shape;269;p9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91"/>
          <p:cNvSpPr txBox="1"/>
          <p:nvPr>
            <p:ph idx="1" type="body"/>
          </p:nvPr>
        </p:nvSpPr>
        <p:spPr>
          <a:xfrm rot="5400000">
            <a:off x="4092000" y="-1428175"/>
            <a:ext cx="40080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9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9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91"/>
          <p:cNvSpPr txBox="1"/>
          <p:nvPr>
            <p:ph idx="12" type="sldNum"/>
          </p:nvPr>
        </p:nvSpPr>
        <p:spPr>
          <a:xfrm>
            <a:off x="8610600" y="6356350"/>
            <a:ext cx="19107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74" name="Google Shape;274;p91"/>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75" name="Shape 275"/>
        <p:cNvGrpSpPr/>
        <p:nvPr/>
      </p:nvGrpSpPr>
      <p:grpSpPr>
        <a:xfrm>
          <a:off x="0" y="0"/>
          <a:ext cx="0" cy="0"/>
          <a:chOff x="0" y="0"/>
          <a:chExt cx="0" cy="0"/>
        </a:xfrm>
      </p:grpSpPr>
      <p:sp>
        <p:nvSpPr>
          <p:cNvPr id="276" name="Google Shape;276;p9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9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9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9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92"/>
          <p:cNvSpPr txBox="1"/>
          <p:nvPr>
            <p:ph idx="12" type="sldNum"/>
          </p:nvPr>
        </p:nvSpPr>
        <p:spPr>
          <a:xfrm>
            <a:off x="8610600" y="6356350"/>
            <a:ext cx="200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81" name="Google Shape;281;p92"/>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282" name="Shape 282"/>
        <p:cNvGrpSpPr/>
        <p:nvPr/>
      </p:nvGrpSpPr>
      <p:grpSpPr>
        <a:xfrm>
          <a:off x="0" y="0"/>
          <a:ext cx="0" cy="0"/>
          <a:chOff x="0" y="0"/>
          <a:chExt cx="0" cy="0"/>
        </a:xfrm>
      </p:grpSpPr>
      <p:sp>
        <p:nvSpPr>
          <p:cNvPr id="283" name="Google Shape;283;p93"/>
          <p:cNvSpPr txBox="1"/>
          <p:nvPr>
            <p:ph idx="1" type="body"/>
          </p:nvPr>
        </p:nvSpPr>
        <p:spPr>
          <a:xfrm>
            <a:off x="323529" y="123478"/>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4" name="Google Shape;284;p93"/>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285" name="Google Shape;285;p93"/>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286" name="Google Shape;286;p93"/>
          <p:cNvSpPr/>
          <p:nvPr/>
        </p:nvSpPr>
        <p:spPr>
          <a:xfrm rot="5400000">
            <a:off x="3057175" y="1276603"/>
            <a:ext cx="685800" cy="685200"/>
          </a:xfrm>
          <a:prstGeom prst="halfFrame">
            <a:avLst>
              <a:gd fmla="val 23728" name="adj1"/>
              <a:gd fmla="val 24642" name="adj2"/>
            </a:avLst>
          </a:prstGeom>
          <a:solidFill>
            <a:schemeClr val="lt1">
              <a:alpha val="2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287" name="Google Shape;287;p93"/>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288" name="Google Shape;288;p93"/>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289" name="Google Shape;289;p93"/>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290" name="Google Shape;290;p93"/>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291" name="Google Shape;291;p93"/>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300" name="Shape 300"/>
        <p:cNvGrpSpPr/>
        <p:nvPr/>
      </p:nvGrpSpPr>
      <p:grpSpPr>
        <a:xfrm>
          <a:off x="0" y="0"/>
          <a:ext cx="0" cy="0"/>
          <a:chOff x="0" y="0"/>
          <a:chExt cx="0" cy="0"/>
        </a:xfrm>
      </p:grpSpPr>
      <p:sp>
        <p:nvSpPr>
          <p:cNvPr id="301" name="Google Shape;301;p39"/>
          <p:cNvSpPr txBox="1"/>
          <p:nvPr>
            <p:ph type="title"/>
          </p:nvPr>
        </p:nvSpPr>
        <p:spPr>
          <a:xfrm>
            <a:off x="768000" y="786172"/>
            <a:ext cx="8028892" cy="980728"/>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SzPts val="1400"/>
              <a:buNone/>
              <a:defRPr b="1" i="0" sz="2400" u="none" cap="none" strike="noStrike">
                <a:solidFill>
                  <a:schemeClr val="dk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2pPr>
            <a:lvl3pPr lvl="2"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3pPr>
            <a:lvl4pPr lvl="3"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4pPr>
            <a:lvl5pPr lvl="4"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5pPr>
            <a:lvl6pPr lvl="5"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6pPr>
            <a:lvl7pPr lvl="6"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7pPr>
            <a:lvl8pPr lvl="7"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8pPr>
            <a:lvl9pPr lvl="8"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9pPr>
          </a:lstStyle>
          <a:p/>
        </p:txBody>
      </p:sp>
      <p:sp>
        <p:nvSpPr>
          <p:cNvPr id="302" name="Google Shape;302;p39"/>
          <p:cNvSpPr txBox="1"/>
          <p:nvPr>
            <p:ph idx="1" type="body"/>
          </p:nvPr>
        </p:nvSpPr>
        <p:spPr>
          <a:xfrm>
            <a:off x="555594" y="1773000"/>
            <a:ext cx="10972800" cy="4857403"/>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480"/>
              </a:spcBef>
              <a:spcAft>
                <a:spcPts val="0"/>
              </a:spcAft>
              <a:buClr>
                <a:srgbClr val="F79124"/>
              </a:buClr>
              <a:buSzPts val="2400"/>
              <a:buFont typeface="Arial"/>
              <a:buNone/>
              <a:defRPr b="1" i="0" sz="2400" u="none" cap="none" strike="noStrike">
                <a:solidFill>
                  <a:schemeClr val="dk1"/>
                </a:solidFill>
                <a:latin typeface="Century Gothic"/>
                <a:ea typeface="Century Gothic"/>
                <a:cs typeface="Century Gothic"/>
                <a:sym typeface="Century Gothic"/>
              </a:defRPr>
            </a:lvl1pPr>
            <a:lvl2pPr indent="-381000" lvl="1" marL="914400" marR="0" algn="l">
              <a:lnSpc>
                <a:spcPct val="9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algn="l">
              <a:lnSpc>
                <a:spcPct val="9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03" name="Shape 303"/>
        <p:cNvGrpSpPr/>
        <p:nvPr/>
      </p:nvGrpSpPr>
      <p:grpSpPr>
        <a:xfrm>
          <a:off x="0" y="0"/>
          <a:ext cx="0" cy="0"/>
          <a:chOff x="0" y="0"/>
          <a:chExt cx="0" cy="0"/>
        </a:xfrm>
      </p:grpSpPr>
      <p:sp>
        <p:nvSpPr>
          <p:cNvPr id="304" name="Google Shape;304;p40"/>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40"/>
          <p:cNvSpPr txBox="1"/>
          <p:nvPr>
            <p:ph idx="1" type="body"/>
          </p:nvPr>
        </p:nvSpPr>
        <p:spPr>
          <a:xfrm>
            <a:off x="838200" y="3250387"/>
            <a:ext cx="5181600" cy="274637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40"/>
          <p:cNvSpPr txBox="1"/>
          <p:nvPr>
            <p:ph idx="2" type="body"/>
          </p:nvPr>
        </p:nvSpPr>
        <p:spPr>
          <a:xfrm>
            <a:off x="6172200" y="3250387"/>
            <a:ext cx="5181600" cy="274637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10" name="Shape 310"/>
        <p:cNvGrpSpPr/>
        <p:nvPr/>
      </p:nvGrpSpPr>
      <p:grpSpPr>
        <a:xfrm>
          <a:off x="0" y="0"/>
          <a:ext cx="0" cy="0"/>
          <a:chOff x="0" y="0"/>
          <a:chExt cx="0" cy="0"/>
        </a:xfrm>
      </p:grpSpPr>
      <p:sp>
        <p:nvSpPr>
          <p:cNvPr id="311" name="Google Shape;311;p41"/>
          <p:cNvSpPr txBox="1"/>
          <p:nvPr>
            <p:ph type="title"/>
          </p:nvPr>
        </p:nvSpPr>
        <p:spPr>
          <a:xfrm>
            <a:off x="838200" y="1605516"/>
            <a:ext cx="10515600" cy="100068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41"/>
          <p:cNvSpPr txBox="1"/>
          <p:nvPr>
            <p:ph idx="1" type="body"/>
          </p:nvPr>
        </p:nvSpPr>
        <p:spPr>
          <a:xfrm>
            <a:off x="838200" y="2696665"/>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3" name="Google Shape;313;p41"/>
          <p:cNvSpPr txBox="1"/>
          <p:nvPr>
            <p:ph idx="2" type="body"/>
          </p:nvPr>
        </p:nvSpPr>
        <p:spPr>
          <a:xfrm>
            <a:off x="838200" y="3621494"/>
            <a:ext cx="5157787" cy="253302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41"/>
          <p:cNvSpPr txBox="1"/>
          <p:nvPr>
            <p:ph idx="3" type="body"/>
          </p:nvPr>
        </p:nvSpPr>
        <p:spPr>
          <a:xfrm>
            <a:off x="6170612" y="2696665"/>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5" name="Google Shape;315;p41"/>
          <p:cNvSpPr txBox="1"/>
          <p:nvPr>
            <p:ph idx="4" type="body"/>
          </p:nvPr>
        </p:nvSpPr>
        <p:spPr>
          <a:xfrm>
            <a:off x="6170612" y="3621494"/>
            <a:ext cx="5183188" cy="253302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6" name="Google Shape;31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8" name="Google Shape;31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319" name="Shape 319"/>
        <p:cNvGrpSpPr/>
        <p:nvPr/>
      </p:nvGrpSpPr>
      <p:grpSpPr>
        <a:xfrm>
          <a:off x="0" y="0"/>
          <a:ext cx="0" cy="0"/>
          <a:chOff x="0" y="0"/>
          <a:chExt cx="0" cy="0"/>
        </a:xfrm>
      </p:grpSpPr>
      <p:sp>
        <p:nvSpPr>
          <p:cNvPr id="320" name="Google Shape;320;p42"/>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324" name="Shape 324"/>
        <p:cNvGrpSpPr/>
        <p:nvPr/>
      </p:nvGrpSpPr>
      <p:grpSpPr>
        <a:xfrm>
          <a:off x="0" y="0"/>
          <a:ext cx="0" cy="0"/>
          <a:chOff x="0" y="0"/>
          <a:chExt cx="0" cy="0"/>
        </a:xfrm>
      </p:grpSpPr>
      <p:sp>
        <p:nvSpPr>
          <p:cNvPr id="325" name="Google Shape;325;p43"/>
          <p:cNvSpPr txBox="1"/>
          <p:nvPr>
            <p:ph type="title"/>
          </p:nvPr>
        </p:nvSpPr>
        <p:spPr>
          <a:xfrm>
            <a:off x="839800" y="2039061"/>
            <a:ext cx="3932100" cy="579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Bebas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43"/>
          <p:cNvSpPr txBox="1"/>
          <p:nvPr>
            <p:ph idx="1" type="body"/>
          </p:nvPr>
        </p:nvSpPr>
        <p:spPr>
          <a:xfrm>
            <a:off x="5183188" y="1912936"/>
            <a:ext cx="6172200" cy="3948114"/>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27" name="Google Shape;327;p43"/>
          <p:cNvSpPr txBox="1"/>
          <p:nvPr>
            <p:ph idx="2" type="body"/>
          </p:nvPr>
        </p:nvSpPr>
        <p:spPr>
          <a:xfrm>
            <a:off x="839788" y="2690036"/>
            <a:ext cx="3932237" cy="317895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28" name="Google Shape;32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331" name="Shape 331"/>
        <p:cNvGrpSpPr/>
        <p:nvPr/>
      </p:nvGrpSpPr>
      <p:grpSpPr>
        <a:xfrm>
          <a:off x="0" y="0"/>
          <a:ext cx="0" cy="0"/>
          <a:chOff x="0" y="0"/>
          <a:chExt cx="0" cy="0"/>
        </a:xfrm>
      </p:grpSpPr>
      <p:sp>
        <p:nvSpPr>
          <p:cNvPr id="332" name="Google Shape;332;p44"/>
          <p:cNvSpPr txBox="1"/>
          <p:nvPr>
            <p:ph type="title"/>
          </p:nvPr>
        </p:nvSpPr>
        <p:spPr>
          <a:xfrm>
            <a:off x="838200" y="1786269"/>
            <a:ext cx="3932237" cy="67516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Bebas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44"/>
          <p:cNvSpPr/>
          <p:nvPr>
            <p:ph idx="2" type="pic"/>
          </p:nvPr>
        </p:nvSpPr>
        <p:spPr>
          <a:xfrm>
            <a:off x="5183188" y="1786270"/>
            <a:ext cx="6172200" cy="4074780"/>
          </a:xfrm>
          <a:prstGeom prst="rect">
            <a:avLst/>
          </a:prstGeom>
          <a:noFill/>
          <a:ln>
            <a:noFill/>
          </a:ln>
        </p:spPr>
      </p:sp>
      <p:sp>
        <p:nvSpPr>
          <p:cNvPr id="334" name="Google Shape;334;p44"/>
          <p:cNvSpPr txBox="1"/>
          <p:nvPr>
            <p:ph idx="1" type="body"/>
          </p:nvPr>
        </p:nvSpPr>
        <p:spPr>
          <a:xfrm>
            <a:off x="839788" y="2636874"/>
            <a:ext cx="3932237" cy="32321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35" name="Google Shape;33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N°de page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 name="Shape 31"/>
        <p:cNvGrpSpPr/>
        <p:nvPr/>
      </p:nvGrpSpPr>
      <p:grpSpPr>
        <a:xfrm>
          <a:off x="0" y="0"/>
          <a:ext cx="0" cy="0"/>
          <a:chOff x="0" y="0"/>
          <a:chExt cx="0" cy="0"/>
        </a:xfrm>
      </p:grpSpPr>
      <p:sp>
        <p:nvSpPr>
          <p:cNvPr id="32" name="Google Shape;32;p5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A8A8A"/>
              </a:buClr>
              <a:buSzPts val="2400"/>
              <a:buNone/>
              <a:defRPr sz="2400">
                <a:solidFill>
                  <a:srgbClr val="8A8A8A"/>
                </a:solidFill>
              </a:defRPr>
            </a:lvl1pPr>
            <a:lvl2pPr indent="-228600" lvl="1" marL="914400" algn="l">
              <a:lnSpc>
                <a:spcPct val="90000"/>
              </a:lnSpc>
              <a:spcBef>
                <a:spcPts val="500"/>
              </a:spcBef>
              <a:spcAft>
                <a:spcPts val="0"/>
              </a:spcAft>
              <a:buClr>
                <a:srgbClr val="8A8A8A"/>
              </a:buClr>
              <a:buSzPts val="2000"/>
              <a:buNone/>
              <a:defRPr sz="2000">
                <a:solidFill>
                  <a:srgbClr val="8A8A8A"/>
                </a:solidFill>
              </a:defRPr>
            </a:lvl2pPr>
            <a:lvl3pPr indent="-228600" lvl="2" marL="1371600" algn="l">
              <a:lnSpc>
                <a:spcPct val="90000"/>
              </a:lnSpc>
              <a:spcBef>
                <a:spcPts val="500"/>
              </a:spcBef>
              <a:spcAft>
                <a:spcPts val="0"/>
              </a:spcAft>
              <a:buClr>
                <a:srgbClr val="8A8A8A"/>
              </a:buClr>
              <a:buSzPts val="1800"/>
              <a:buNone/>
              <a:defRPr sz="1800">
                <a:solidFill>
                  <a:srgbClr val="8A8A8A"/>
                </a:solidFill>
              </a:defRPr>
            </a:lvl3pPr>
            <a:lvl4pPr indent="-228600" lvl="3" marL="1828800" algn="l">
              <a:lnSpc>
                <a:spcPct val="90000"/>
              </a:lnSpc>
              <a:spcBef>
                <a:spcPts val="500"/>
              </a:spcBef>
              <a:spcAft>
                <a:spcPts val="0"/>
              </a:spcAft>
              <a:buClr>
                <a:srgbClr val="8A8A8A"/>
              </a:buClr>
              <a:buSzPts val="1600"/>
              <a:buNone/>
              <a:defRPr sz="1600">
                <a:solidFill>
                  <a:srgbClr val="8A8A8A"/>
                </a:solidFill>
              </a:defRPr>
            </a:lvl4pPr>
            <a:lvl5pPr indent="-228600" lvl="4" marL="2286000" algn="l">
              <a:lnSpc>
                <a:spcPct val="90000"/>
              </a:lnSpc>
              <a:spcBef>
                <a:spcPts val="500"/>
              </a:spcBef>
              <a:spcAft>
                <a:spcPts val="0"/>
              </a:spcAft>
              <a:buClr>
                <a:srgbClr val="8A8A8A"/>
              </a:buClr>
              <a:buSzPts val="1600"/>
              <a:buNone/>
              <a:defRPr sz="1600">
                <a:solidFill>
                  <a:srgbClr val="8A8A8A"/>
                </a:solidFill>
              </a:defRPr>
            </a:lvl5pPr>
            <a:lvl6pPr indent="-228600" lvl="5" marL="2743200" algn="l">
              <a:lnSpc>
                <a:spcPct val="90000"/>
              </a:lnSpc>
              <a:spcBef>
                <a:spcPts val="500"/>
              </a:spcBef>
              <a:spcAft>
                <a:spcPts val="0"/>
              </a:spcAft>
              <a:buClr>
                <a:srgbClr val="8A8A8A"/>
              </a:buClr>
              <a:buSzPts val="1600"/>
              <a:buNone/>
              <a:defRPr sz="1600">
                <a:solidFill>
                  <a:srgbClr val="8A8A8A"/>
                </a:solidFill>
              </a:defRPr>
            </a:lvl6pPr>
            <a:lvl7pPr indent="-228600" lvl="6" marL="3200400" algn="l">
              <a:lnSpc>
                <a:spcPct val="90000"/>
              </a:lnSpc>
              <a:spcBef>
                <a:spcPts val="500"/>
              </a:spcBef>
              <a:spcAft>
                <a:spcPts val="0"/>
              </a:spcAft>
              <a:buClr>
                <a:srgbClr val="8A8A8A"/>
              </a:buClr>
              <a:buSzPts val="1600"/>
              <a:buNone/>
              <a:defRPr sz="1600">
                <a:solidFill>
                  <a:srgbClr val="8A8A8A"/>
                </a:solidFill>
              </a:defRPr>
            </a:lvl7pPr>
            <a:lvl8pPr indent="-228600" lvl="7" marL="3657600" algn="l">
              <a:lnSpc>
                <a:spcPct val="90000"/>
              </a:lnSpc>
              <a:spcBef>
                <a:spcPts val="500"/>
              </a:spcBef>
              <a:spcAft>
                <a:spcPts val="0"/>
              </a:spcAft>
              <a:buClr>
                <a:srgbClr val="8A8A8A"/>
              </a:buClr>
              <a:buSzPts val="1600"/>
              <a:buNone/>
              <a:defRPr sz="1600">
                <a:solidFill>
                  <a:srgbClr val="8A8A8A"/>
                </a:solidFill>
              </a:defRPr>
            </a:lvl8pPr>
            <a:lvl9pPr indent="-228600" lvl="8" marL="4114800" algn="l">
              <a:lnSpc>
                <a:spcPct val="90000"/>
              </a:lnSpc>
              <a:spcBef>
                <a:spcPts val="500"/>
              </a:spcBef>
              <a:spcAft>
                <a:spcPts val="0"/>
              </a:spcAft>
              <a:buClr>
                <a:srgbClr val="8A8A8A"/>
              </a:buClr>
              <a:buSzPts val="1600"/>
              <a:buNone/>
              <a:defRPr sz="1600">
                <a:solidFill>
                  <a:srgbClr val="8A8A8A"/>
                </a:solidFill>
              </a:defRPr>
            </a:lvl9pPr>
          </a:lstStyle>
          <a:p/>
        </p:txBody>
      </p:sp>
      <p:sp>
        <p:nvSpPr>
          <p:cNvPr id="34" name="Google Shape;34;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7" name="Google Shape;37;p56"/>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338" name="Shape 338"/>
        <p:cNvGrpSpPr/>
        <p:nvPr/>
      </p:nvGrpSpPr>
      <p:grpSpPr>
        <a:xfrm>
          <a:off x="0" y="0"/>
          <a:ext cx="0" cy="0"/>
          <a:chOff x="0" y="0"/>
          <a:chExt cx="0" cy="0"/>
        </a:xfrm>
      </p:grpSpPr>
      <p:sp>
        <p:nvSpPr>
          <p:cNvPr id="339" name="Google Shape;339;p45"/>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p45"/>
          <p:cNvSpPr txBox="1"/>
          <p:nvPr>
            <p:ph idx="1" type="body"/>
          </p:nvPr>
        </p:nvSpPr>
        <p:spPr>
          <a:xfrm rot="5400000">
            <a:off x="4580629" y="-616920"/>
            <a:ext cx="3030743"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1" name="Google Shape;34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344" name="Shape 344"/>
        <p:cNvGrpSpPr/>
        <p:nvPr/>
      </p:nvGrpSpPr>
      <p:grpSpPr>
        <a:xfrm>
          <a:off x="0" y="0"/>
          <a:ext cx="0" cy="0"/>
          <a:chOff x="0" y="0"/>
          <a:chExt cx="0" cy="0"/>
        </a:xfrm>
      </p:grpSpPr>
      <p:sp>
        <p:nvSpPr>
          <p:cNvPr id="345" name="Google Shape;345;p46"/>
          <p:cNvSpPr txBox="1"/>
          <p:nvPr>
            <p:ph type="title"/>
          </p:nvPr>
        </p:nvSpPr>
        <p:spPr>
          <a:xfrm rot="5400000">
            <a:off x="7812105" y="2635268"/>
            <a:ext cx="4454490" cy="26289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6" name="Google Shape;346;p46"/>
          <p:cNvSpPr txBox="1"/>
          <p:nvPr>
            <p:ph idx="1" type="body"/>
          </p:nvPr>
        </p:nvSpPr>
        <p:spPr>
          <a:xfrm rot="5400000">
            <a:off x="2478106" y="82568"/>
            <a:ext cx="4454489"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7" name="Google Shape;34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350" name="Shape 35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8" name="Shape 38"/>
        <p:cNvGrpSpPr/>
        <p:nvPr/>
      </p:nvGrpSpPr>
      <p:grpSpPr>
        <a:xfrm>
          <a:off x="0" y="0"/>
          <a:ext cx="0" cy="0"/>
          <a:chOff x="0" y="0"/>
          <a:chExt cx="0" cy="0"/>
        </a:xfrm>
      </p:grpSpPr>
      <p:sp>
        <p:nvSpPr>
          <p:cNvPr id="39" name="Google Shape;39;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7"/>
          <p:cNvSpPr txBox="1"/>
          <p:nvPr>
            <p:ph idx="12" type="sldNum"/>
          </p:nvPr>
        </p:nvSpPr>
        <p:spPr>
          <a:xfrm>
            <a:off x="8610600" y="6356350"/>
            <a:ext cx="198023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45" name="Google Shape;45;p57"/>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6" name="Shape 46"/>
        <p:cNvGrpSpPr/>
        <p:nvPr/>
      </p:nvGrpSpPr>
      <p:grpSpPr>
        <a:xfrm>
          <a:off x="0" y="0"/>
          <a:ext cx="0" cy="0"/>
          <a:chOff x="0" y="0"/>
          <a:chExt cx="0" cy="0"/>
        </a:xfrm>
      </p:grpSpPr>
      <p:sp>
        <p:nvSpPr>
          <p:cNvPr id="47" name="Google Shape;47;p5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5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8"/>
          <p:cNvSpPr txBox="1"/>
          <p:nvPr>
            <p:ph idx="12" type="sldNum"/>
          </p:nvPr>
        </p:nvSpPr>
        <p:spPr>
          <a:xfrm>
            <a:off x="8610600" y="6356350"/>
            <a:ext cx="207283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55" name="Google Shape;55;p58"/>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6" name="Shape 56"/>
        <p:cNvGrpSpPr/>
        <p:nvPr/>
      </p:nvGrpSpPr>
      <p:grpSpPr>
        <a:xfrm>
          <a:off x="0" y="0"/>
          <a:ext cx="0" cy="0"/>
          <a:chOff x="0" y="0"/>
          <a:chExt cx="0" cy="0"/>
        </a:xfrm>
      </p:grpSpPr>
      <p:sp>
        <p:nvSpPr>
          <p:cNvPr id="57" name="Google Shape;57;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9"/>
          <p:cNvSpPr txBox="1"/>
          <p:nvPr>
            <p:ph idx="12" type="sldNum"/>
          </p:nvPr>
        </p:nvSpPr>
        <p:spPr>
          <a:xfrm>
            <a:off x="8610600" y="6356350"/>
            <a:ext cx="206125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61" name="Google Shape;61;p59"/>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2" name="Shape 62"/>
        <p:cNvGrpSpPr/>
        <p:nvPr/>
      </p:nvGrpSpPr>
      <p:grpSpPr>
        <a:xfrm>
          <a:off x="0" y="0"/>
          <a:ext cx="0" cy="0"/>
          <a:chOff x="0" y="0"/>
          <a:chExt cx="0" cy="0"/>
        </a:xfrm>
      </p:grpSpPr>
      <p:sp>
        <p:nvSpPr>
          <p:cNvPr id="63" name="Google Shape;63;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6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69" name="Google Shape;69;p60"/>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5" Type="http://schemas.openxmlformats.org/officeDocument/2006/relationships/slideLayout" Target="../slideLayouts/slideLayout18.xml"/><Relationship Id="rId6" Type="http://schemas.openxmlformats.org/officeDocument/2006/relationships/slideLayout" Target="../slideLayouts/slideLayout19.xml"/><Relationship Id="rId29" Type="http://schemas.openxmlformats.org/officeDocument/2006/relationships/slideLayout" Target="../slideLayouts/slideLayout42.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theme" Target="../theme/theme4.xml"/><Relationship Id="rId30" Type="http://schemas.openxmlformats.org/officeDocument/2006/relationships/slideLayout" Target="../slideLayouts/slideLayout43.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3.png"/><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8" name="Google Shape;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 name="Google Shape;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0" name="Google Shape;1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5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p5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105" name="Google Shape;105;p5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06" name="Google Shape;106;p5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07" name="Google Shape;107;p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36"/>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Bebas Neue"/>
              <a:buNone/>
              <a:defRPr b="0" i="0" sz="4400" u="none" cap="none" strike="noStrike">
                <a:solidFill>
                  <a:schemeClr val="dk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4" name="Google Shape;294;p36"/>
          <p:cNvSpPr txBox="1"/>
          <p:nvPr>
            <p:ph idx="1" type="body"/>
          </p:nvPr>
        </p:nvSpPr>
        <p:spPr>
          <a:xfrm>
            <a:off x="838200" y="3125508"/>
            <a:ext cx="105156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Comfortaa"/>
              <a:buChar char="•"/>
              <a:defRPr b="0" i="0" sz="2400" u="none" cap="none" strike="noStrike">
                <a:solidFill>
                  <a:schemeClr val="dk1"/>
                </a:solidFill>
                <a:latin typeface="Comfortaa"/>
                <a:ea typeface="Comfortaa"/>
                <a:cs typeface="Comfortaa"/>
                <a:sym typeface="Comfortaa"/>
              </a:defRPr>
            </a:lvl1pPr>
            <a:lvl2pPr indent="-355600" lvl="1" marL="914400" marR="0" rtl="0" algn="l">
              <a:lnSpc>
                <a:spcPct val="90000"/>
              </a:lnSpc>
              <a:spcBef>
                <a:spcPts val="500"/>
              </a:spcBef>
              <a:spcAft>
                <a:spcPts val="0"/>
              </a:spcAft>
              <a:buClr>
                <a:schemeClr val="dk1"/>
              </a:buClr>
              <a:buSzPts val="2000"/>
              <a:buFont typeface="Comfortaa"/>
              <a:buChar char="•"/>
              <a:defRPr b="0" i="0" sz="2000" u="none" cap="none" strike="noStrike">
                <a:solidFill>
                  <a:schemeClr val="dk1"/>
                </a:solidFill>
                <a:latin typeface="Comfortaa"/>
                <a:ea typeface="Comfortaa"/>
                <a:cs typeface="Comfortaa"/>
                <a:sym typeface="Comfortaa"/>
              </a:defRPr>
            </a:lvl2pPr>
            <a:lvl3pPr indent="-342900" lvl="2" marL="1371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3pPr>
            <a:lvl4pPr indent="-330200" lvl="3" marL="1828800" marR="0" rtl="0" algn="l">
              <a:lnSpc>
                <a:spcPct val="90000"/>
              </a:lnSpc>
              <a:spcBef>
                <a:spcPts val="5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4pPr>
            <a:lvl5pPr indent="-317500" lvl="4" marL="2286000" marR="0" rtl="0" algn="l">
              <a:lnSpc>
                <a:spcPct val="90000"/>
              </a:lnSpc>
              <a:spcBef>
                <a:spcPts val="500"/>
              </a:spcBef>
              <a:spcAft>
                <a:spcPts val="0"/>
              </a:spcAft>
              <a:buClr>
                <a:schemeClr val="dk1"/>
              </a:buClr>
              <a:buSzPts val="1400"/>
              <a:buFont typeface="Comfortaa"/>
              <a:buChar char="•"/>
              <a:defRPr b="0" i="0" sz="1400" u="none" cap="none" strike="noStrike">
                <a:solidFill>
                  <a:schemeClr val="dk1"/>
                </a:solidFill>
                <a:latin typeface="Comfortaa"/>
                <a:ea typeface="Comfortaa"/>
                <a:cs typeface="Comfortaa"/>
                <a:sym typeface="Comfortaa"/>
              </a:defRPr>
            </a:lvl5pPr>
            <a:lvl6pPr indent="-342900" lvl="5" marL="27432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6pPr>
            <a:lvl7pPr indent="-342900" lvl="6" marL="32004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7pPr>
            <a:lvl8pPr indent="-342900" lvl="7" marL="3657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8pPr>
            <a:lvl9pPr indent="-342900" lvl="8" marL="41148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9pPr>
          </a:lstStyle>
          <a:p/>
        </p:txBody>
      </p:sp>
      <p:sp>
        <p:nvSpPr>
          <p:cNvPr id="295" name="Google Shape;29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6" name="Google Shape;29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7" name="Google Shape;29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298" name="Google Shape;298;p36"/>
          <p:cNvPicPr preferRelativeResize="0"/>
          <p:nvPr/>
        </p:nvPicPr>
        <p:blipFill rotWithShape="1">
          <a:blip r:embed="rId1">
            <a:alphaModFix/>
          </a:blip>
          <a:srcRect b="0" l="0" r="0" t="0"/>
          <a:stretch/>
        </p:blipFill>
        <p:spPr>
          <a:xfrm>
            <a:off x="10843372" y="325136"/>
            <a:ext cx="1020115" cy="531390"/>
          </a:xfrm>
          <a:prstGeom prst="rect">
            <a:avLst/>
          </a:prstGeom>
          <a:noFill/>
          <a:ln>
            <a:noFill/>
          </a:ln>
        </p:spPr>
      </p:pic>
      <p:pic>
        <p:nvPicPr>
          <p:cNvPr id="299" name="Google Shape;299;p36"/>
          <p:cNvPicPr preferRelativeResize="0"/>
          <p:nvPr/>
        </p:nvPicPr>
        <p:blipFill rotWithShape="1">
          <a:blip r:embed="rId2">
            <a:alphaModFix/>
          </a:blip>
          <a:srcRect b="0" l="0" r="0" t="0"/>
          <a:stretch/>
        </p:blipFill>
        <p:spPr>
          <a:xfrm>
            <a:off x="-266379" y="-72638"/>
            <a:ext cx="2542831" cy="165341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5.jpg"/><Relationship Id="rId6"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0.xml"/><Relationship Id="rId3" Type="http://schemas.openxmlformats.org/officeDocument/2006/relationships/image" Target="../media/image55.jpg"/><Relationship Id="rId4" Type="http://schemas.openxmlformats.org/officeDocument/2006/relationships/image" Target="../media/image29.png"/><Relationship Id="rId5" Type="http://schemas.openxmlformats.org/officeDocument/2006/relationships/image" Target="../media/image40.png"/><Relationship Id="rId6" Type="http://schemas.openxmlformats.org/officeDocument/2006/relationships/image" Target="../media/image32.png"/><Relationship Id="rId7"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54.png"/><Relationship Id="rId6" Type="http://schemas.openxmlformats.org/officeDocument/2006/relationships/image" Target="../media/image53.png"/><Relationship Id="rId7"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2.xml"/><Relationship Id="rId3"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image" Target="../media/image62.png"/><Relationship Id="rId5" Type="http://schemas.openxmlformats.org/officeDocument/2006/relationships/image" Target="../media/image40.png"/><Relationship Id="rId6" Type="http://schemas.openxmlformats.org/officeDocument/2006/relationships/image" Target="../media/image60.png"/><Relationship Id="rId7" Type="http://schemas.openxmlformats.org/officeDocument/2006/relationships/image" Target="../media/image30.png"/><Relationship Id="rId8" Type="http://schemas.openxmlformats.org/officeDocument/2006/relationships/image" Target="../media/image5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3.xml"/><Relationship Id="rId3" Type="http://schemas.openxmlformats.org/officeDocument/2006/relationships/image" Target="../media/image64.png"/><Relationship Id="rId4" Type="http://schemas.openxmlformats.org/officeDocument/2006/relationships/image" Target="../media/image32.png"/><Relationship Id="rId5" Type="http://schemas.openxmlformats.org/officeDocument/2006/relationships/image" Target="../media/image6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4.xml"/><Relationship Id="rId3" Type="http://schemas.openxmlformats.org/officeDocument/2006/relationships/image" Target="../media/image56.png"/><Relationship Id="rId4" Type="http://schemas.openxmlformats.org/officeDocument/2006/relationships/image" Target="../media/image61.png"/><Relationship Id="rId5" Type="http://schemas.openxmlformats.org/officeDocument/2006/relationships/image" Target="../media/image30.png"/><Relationship Id="rId6" Type="http://schemas.openxmlformats.org/officeDocument/2006/relationships/image" Target="../media/image66.png"/><Relationship Id="rId7" Type="http://schemas.openxmlformats.org/officeDocument/2006/relationships/image" Target="../media/image59.png"/><Relationship Id="rId8" Type="http://schemas.openxmlformats.org/officeDocument/2006/relationships/image" Target="../media/image5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5.xml"/><Relationship Id="rId3" Type="http://schemas.openxmlformats.org/officeDocument/2006/relationships/image" Target="../media/image69.png"/><Relationship Id="rId4" Type="http://schemas.openxmlformats.org/officeDocument/2006/relationships/image" Target="../media/image30.png"/><Relationship Id="rId9" Type="http://schemas.openxmlformats.org/officeDocument/2006/relationships/image" Target="../media/image68.png"/><Relationship Id="rId5" Type="http://schemas.openxmlformats.org/officeDocument/2006/relationships/image" Target="../media/image66.png"/><Relationship Id="rId6" Type="http://schemas.openxmlformats.org/officeDocument/2006/relationships/image" Target="../media/image63.png"/><Relationship Id="rId7" Type="http://schemas.openxmlformats.org/officeDocument/2006/relationships/image" Target="../media/image65.png"/><Relationship Id="rId8" Type="http://schemas.openxmlformats.org/officeDocument/2006/relationships/image" Target="../media/image6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6.xml"/><Relationship Id="rId3" Type="http://schemas.openxmlformats.org/officeDocument/2006/relationships/image" Target="../media/image70.png"/><Relationship Id="rId4" Type="http://schemas.openxmlformats.org/officeDocument/2006/relationships/image" Target="../media/image30.png"/><Relationship Id="rId5" Type="http://schemas.openxmlformats.org/officeDocument/2006/relationships/image" Target="../media/image7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7.xml"/><Relationship Id="rId3" Type="http://schemas.openxmlformats.org/officeDocument/2006/relationships/image" Target="../media/image7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8.xml"/><Relationship Id="rId3" Type="http://schemas.openxmlformats.org/officeDocument/2006/relationships/image" Target="../media/image35.png"/><Relationship Id="rId4" Type="http://schemas.openxmlformats.org/officeDocument/2006/relationships/image" Target="../media/image72.png"/><Relationship Id="rId9" Type="http://schemas.openxmlformats.org/officeDocument/2006/relationships/image" Target="../media/image74.png"/><Relationship Id="rId5" Type="http://schemas.openxmlformats.org/officeDocument/2006/relationships/image" Target="../media/image45.png"/><Relationship Id="rId6" Type="http://schemas.openxmlformats.org/officeDocument/2006/relationships/image" Target="../media/image73.png"/><Relationship Id="rId7" Type="http://schemas.openxmlformats.org/officeDocument/2006/relationships/image" Target="../media/image77.png"/><Relationship Id="rId8" Type="http://schemas.openxmlformats.org/officeDocument/2006/relationships/image" Target="../media/image32.png"/><Relationship Id="rId11" Type="http://schemas.openxmlformats.org/officeDocument/2006/relationships/image" Target="../media/image76.png"/><Relationship Id="rId10"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76.png"/><Relationship Id="rId5" Type="http://schemas.openxmlformats.org/officeDocument/2006/relationships/image" Target="../media/image8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7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0.xml"/><Relationship Id="rId3" Type="http://schemas.openxmlformats.org/officeDocument/2006/relationships/image" Target="../media/image73.png"/><Relationship Id="rId4" Type="http://schemas.openxmlformats.org/officeDocument/2006/relationships/image" Target="../media/image77.png"/><Relationship Id="rId9" Type="http://schemas.openxmlformats.org/officeDocument/2006/relationships/image" Target="../media/image57.png"/><Relationship Id="rId5" Type="http://schemas.openxmlformats.org/officeDocument/2006/relationships/image" Target="../media/image45.png"/><Relationship Id="rId6" Type="http://schemas.openxmlformats.org/officeDocument/2006/relationships/image" Target="../media/image72.png"/><Relationship Id="rId7" Type="http://schemas.openxmlformats.org/officeDocument/2006/relationships/image" Target="../media/image30.png"/><Relationship Id="rId8" Type="http://schemas.openxmlformats.org/officeDocument/2006/relationships/image" Target="../media/image7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79.png"/><Relationship Id="rId5" Type="http://schemas.openxmlformats.org/officeDocument/2006/relationships/image" Target="../media/image8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3.xml"/><Relationship Id="rId3" Type="http://schemas.openxmlformats.org/officeDocument/2006/relationships/image" Target="../media/image85.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4.xml"/><Relationship Id="rId3" Type="http://schemas.openxmlformats.org/officeDocument/2006/relationships/image" Target="../media/image45.png"/><Relationship Id="rId4" Type="http://schemas.openxmlformats.org/officeDocument/2006/relationships/image" Target="../media/image77.png"/><Relationship Id="rId9" Type="http://schemas.openxmlformats.org/officeDocument/2006/relationships/image" Target="../media/image87.png"/><Relationship Id="rId5" Type="http://schemas.openxmlformats.org/officeDocument/2006/relationships/image" Target="../media/image30.png"/><Relationship Id="rId6" Type="http://schemas.openxmlformats.org/officeDocument/2006/relationships/image" Target="../media/image84.png"/><Relationship Id="rId7" Type="http://schemas.openxmlformats.org/officeDocument/2006/relationships/image" Target="../media/image83.png"/><Relationship Id="rId8" Type="http://schemas.openxmlformats.org/officeDocument/2006/relationships/image" Target="../media/image8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0.png"/><Relationship Id="rId7"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1.xml"/><Relationship Id="rId3" Type="http://schemas.openxmlformats.org/officeDocument/2006/relationships/image" Target="../media/image90.png"/><Relationship Id="rId4" Type="http://schemas.openxmlformats.org/officeDocument/2006/relationships/image" Target="../media/image88.png"/><Relationship Id="rId9" Type="http://schemas.openxmlformats.org/officeDocument/2006/relationships/image" Target="../media/image89.png"/><Relationship Id="rId5" Type="http://schemas.openxmlformats.org/officeDocument/2006/relationships/image" Target="../media/image30.png"/><Relationship Id="rId6" Type="http://schemas.openxmlformats.org/officeDocument/2006/relationships/image" Target="../media/image86.png"/><Relationship Id="rId7" Type="http://schemas.openxmlformats.org/officeDocument/2006/relationships/image" Target="../media/image74.png"/><Relationship Id="rId8"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8.png"/><Relationship Id="rId6"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 Id="rId5" Type="http://schemas.openxmlformats.org/officeDocument/2006/relationships/image" Target="../media/image20.png"/><Relationship Id="rId6" Type="http://schemas.openxmlformats.org/officeDocument/2006/relationships/image" Target="../media/image26.png"/><Relationship Id="rId7" Type="http://schemas.openxmlformats.org/officeDocument/2006/relationships/image" Target="../media/image29.png"/><Relationship Id="rId8"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33.png"/><Relationship Id="rId9"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1.png"/><Relationship Id="rId7" Type="http://schemas.openxmlformats.org/officeDocument/2006/relationships/image" Target="../media/image36.png"/><Relationship Id="rId8" Type="http://schemas.openxmlformats.org/officeDocument/2006/relationships/image" Target="../media/image34.png"/><Relationship Id="rId10"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37.png"/><Relationship Id="rId9" Type="http://schemas.openxmlformats.org/officeDocument/2006/relationships/image" Target="../media/image39.png"/><Relationship Id="rId5" Type="http://schemas.openxmlformats.org/officeDocument/2006/relationships/image" Target="../media/image46.png"/><Relationship Id="rId6" Type="http://schemas.openxmlformats.org/officeDocument/2006/relationships/image" Target="../media/image38.png"/><Relationship Id="rId7" Type="http://schemas.openxmlformats.org/officeDocument/2006/relationships/image" Target="../media/image45.png"/><Relationship Id="rId8" Type="http://schemas.openxmlformats.org/officeDocument/2006/relationships/image" Target="../media/image30.png"/><Relationship Id="rId10" Type="http://schemas.openxmlformats.org/officeDocument/2006/relationships/image" Target="../media/image5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9.xml"/><Relationship Id="rId3" Type="http://schemas.openxmlformats.org/officeDocument/2006/relationships/image" Target="../media/image49.png"/><Relationship Id="rId4" Type="http://schemas.openxmlformats.org/officeDocument/2006/relationships/image" Target="../media/image42.png"/><Relationship Id="rId9" Type="http://schemas.openxmlformats.org/officeDocument/2006/relationships/image" Target="../media/image30.png"/><Relationship Id="rId5" Type="http://schemas.openxmlformats.org/officeDocument/2006/relationships/image" Target="../media/image51.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7"/>
          <p:cNvSpPr/>
          <p:nvPr/>
        </p:nvSpPr>
        <p:spPr>
          <a:xfrm>
            <a:off x="4648578" y="1412386"/>
            <a:ext cx="2841256" cy="2841256"/>
          </a:xfrm>
          <a:prstGeom prst="blockArc">
            <a:avLst>
              <a:gd fmla="val 794951" name="adj1"/>
              <a:gd fmla="val 10121114" name="adj2"/>
              <a:gd fmla="val 2388"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56" name="Google Shape;356;p47"/>
          <p:cNvSpPr/>
          <p:nvPr/>
        </p:nvSpPr>
        <p:spPr>
          <a:xfrm>
            <a:off x="1" y="4107393"/>
            <a:ext cx="12192000" cy="181816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57" name="Google Shape;357;p47"/>
          <p:cNvSpPr txBox="1"/>
          <p:nvPr/>
        </p:nvSpPr>
        <p:spPr>
          <a:xfrm>
            <a:off x="1" y="4404100"/>
            <a:ext cx="12192000" cy="830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fr-FR" sz="4800" u="none" cap="none" strike="noStrike">
                <a:solidFill>
                  <a:srgbClr val="FFFFFF"/>
                </a:solidFill>
                <a:latin typeface="Corbel"/>
                <a:ea typeface="Corbel"/>
                <a:cs typeface="Corbel"/>
                <a:sym typeface="Corbel"/>
              </a:rPr>
              <a:t>Phase 3 : Comptabilité carbone</a:t>
            </a:r>
            <a:endParaRPr b="0" i="0" sz="1400" u="none" cap="none" strike="noStrike">
              <a:solidFill>
                <a:srgbClr val="000000"/>
              </a:solidFill>
              <a:latin typeface="Arial"/>
              <a:ea typeface="Arial"/>
              <a:cs typeface="Arial"/>
              <a:sym typeface="Arial"/>
            </a:endParaRPr>
          </a:p>
        </p:txBody>
      </p:sp>
      <p:sp>
        <p:nvSpPr>
          <p:cNvPr id="358" name="Google Shape;358;p47"/>
          <p:cNvSpPr txBox="1"/>
          <p:nvPr/>
        </p:nvSpPr>
        <p:spPr>
          <a:xfrm>
            <a:off x="-1" y="5109148"/>
            <a:ext cx="12191853" cy="37965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Corbel"/>
              <a:ea typeface="Corbel"/>
              <a:cs typeface="Corbel"/>
              <a:sym typeface="Corbel"/>
            </a:endParaRPr>
          </a:p>
        </p:txBody>
      </p:sp>
      <p:grpSp>
        <p:nvGrpSpPr>
          <p:cNvPr id="359" name="Google Shape;359;p47"/>
          <p:cNvGrpSpPr/>
          <p:nvPr/>
        </p:nvGrpSpPr>
        <p:grpSpPr>
          <a:xfrm>
            <a:off x="4960005" y="1723814"/>
            <a:ext cx="2218401" cy="2218401"/>
            <a:chOff x="4547049" y="1897856"/>
            <a:chExt cx="3071634" cy="3071634"/>
          </a:xfrm>
        </p:grpSpPr>
        <p:sp>
          <p:nvSpPr>
            <p:cNvPr id="360" name="Google Shape;360;p47"/>
            <p:cNvSpPr/>
            <p:nvPr/>
          </p:nvSpPr>
          <p:spPr>
            <a:xfrm>
              <a:off x="4547049" y="1897856"/>
              <a:ext cx="3071634" cy="3071634"/>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61" name="Google Shape;361;p47"/>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362" name="Google Shape;362;p47"/>
          <p:cNvSpPr/>
          <p:nvPr/>
        </p:nvSpPr>
        <p:spPr>
          <a:xfrm rot="-634690">
            <a:off x="4402904" y="2531493"/>
            <a:ext cx="489707" cy="585571"/>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63" name="Google Shape;363;p47"/>
          <p:cNvGrpSpPr/>
          <p:nvPr/>
        </p:nvGrpSpPr>
        <p:grpSpPr>
          <a:xfrm rot="1052635">
            <a:off x="7017236" y="2078906"/>
            <a:ext cx="1338434" cy="1227345"/>
            <a:chOff x="5655092" y="376887"/>
            <a:chExt cx="4490688" cy="4117968"/>
          </a:xfrm>
        </p:grpSpPr>
        <p:sp>
          <p:nvSpPr>
            <p:cNvPr id="364" name="Google Shape;364;p47"/>
            <p:cNvSpPr/>
            <p:nvPr/>
          </p:nvSpPr>
          <p:spPr>
            <a:xfrm>
              <a:off x="5655092" y="385052"/>
              <a:ext cx="4490688" cy="4109803"/>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65" name="Google Shape;365;p47"/>
            <p:cNvSpPr/>
            <p:nvPr/>
          </p:nvSpPr>
          <p:spPr>
            <a:xfrm>
              <a:off x="7600719" y="376887"/>
              <a:ext cx="2435227" cy="2185460"/>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66" name="Google Shape;366;p47"/>
            <p:cNvSpPr/>
            <p:nvPr/>
          </p:nvSpPr>
          <p:spPr>
            <a:xfrm>
              <a:off x="5750459" y="1472498"/>
              <a:ext cx="1612132"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67" name="Google Shape;367;p47"/>
          <p:cNvGrpSpPr/>
          <p:nvPr/>
        </p:nvGrpSpPr>
        <p:grpSpPr>
          <a:xfrm rot="1151421">
            <a:off x="6155444" y="1329364"/>
            <a:ext cx="811322" cy="566443"/>
            <a:chOff x="5679779" y="1344421"/>
            <a:chExt cx="994669" cy="694451"/>
          </a:xfrm>
        </p:grpSpPr>
        <p:sp>
          <p:nvSpPr>
            <p:cNvPr id="368" name="Google Shape;368;p47"/>
            <p:cNvSpPr/>
            <p:nvPr/>
          </p:nvSpPr>
          <p:spPr>
            <a:xfrm rot="739920">
              <a:off x="6440960" y="1354067"/>
              <a:ext cx="163273" cy="675158"/>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69" name="Google Shape;369;p47"/>
            <p:cNvSpPr/>
            <p:nvPr/>
          </p:nvSpPr>
          <p:spPr>
            <a:xfrm rot="186138">
              <a:off x="6177380" y="1465249"/>
              <a:ext cx="189750" cy="529535"/>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70" name="Google Shape;370;p47"/>
            <p:cNvSpPr/>
            <p:nvPr/>
          </p:nvSpPr>
          <p:spPr>
            <a:xfrm rot="-419470">
              <a:off x="5712813" y="1452010"/>
              <a:ext cx="216227" cy="556013"/>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71" name="Google Shape;371;p47"/>
            <p:cNvSpPr/>
            <p:nvPr/>
          </p:nvSpPr>
          <p:spPr>
            <a:xfrm>
              <a:off x="5975196" y="1441944"/>
              <a:ext cx="158861" cy="551600"/>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72" name="Google Shape;372;p47"/>
          <p:cNvGrpSpPr/>
          <p:nvPr/>
        </p:nvGrpSpPr>
        <p:grpSpPr>
          <a:xfrm rot="2779377">
            <a:off x="6882919" y="1481878"/>
            <a:ext cx="612565" cy="807484"/>
            <a:chOff x="5733204" y="4148522"/>
            <a:chExt cx="1306402" cy="1722100"/>
          </a:xfrm>
        </p:grpSpPr>
        <p:grpSp>
          <p:nvGrpSpPr>
            <p:cNvPr id="373" name="Google Shape;373;p47"/>
            <p:cNvGrpSpPr/>
            <p:nvPr/>
          </p:nvGrpSpPr>
          <p:grpSpPr>
            <a:xfrm>
              <a:off x="5733204" y="4148522"/>
              <a:ext cx="1306402" cy="1722100"/>
              <a:chOff x="2445111" y="599435"/>
              <a:chExt cx="5312311" cy="7002691"/>
            </a:xfrm>
          </p:grpSpPr>
          <p:sp>
            <p:nvSpPr>
              <p:cNvPr id="374" name="Google Shape;374;p47"/>
              <p:cNvSpPr/>
              <p:nvPr/>
            </p:nvSpPr>
            <p:spPr>
              <a:xfrm>
                <a:off x="2445111" y="599435"/>
                <a:ext cx="3497902" cy="68381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75" name="Google Shape;375;p47"/>
              <p:cNvSpPr/>
              <p:nvPr/>
            </p:nvSpPr>
            <p:spPr>
              <a:xfrm>
                <a:off x="2473235" y="4334670"/>
                <a:ext cx="1615901" cy="31589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76" name="Google Shape;376;p47"/>
              <p:cNvSpPr/>
              <p:nvPr/>
            </p:nvSpPr>
            <p:spPr>
              <a:xfrm>
                <a:off x="5693427" y="3567142"/>
                <a:ext cx="2063995" cy="403498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77" name="Google Shape;377;p47"/>
            <p:cNvGrpSpPr/>
            <p:nvPr/>
          </p:nvGrpSpPr>
          <p:grpSpPr>
            <a:xfrm>
              <a:off x="5960899" y="4970731"/>
              <a:ext cx="821311" cy="845919"/>
              <a:chOff x="954383" y="599435"/>
              <a:chExt cx="6803039" cy="7006874"/>
            </a:xfrm>
          </p:grpSpPr>
          <p:sp>
            <p:nvSpPr>
              <p:cNvPr id="378" name="Google Shape;378;p47"/>
              <p:cNvSpPr/>
              <p:nvPr/>
            </p:nvSpPr>
            <p:spPr>
              <a:xfrm>
                <a:off x="2445111" y="599435"/>
                <a:ext cx="3497902" cy="68381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79" name="Google Shape;379;p47"/>
              <p:cNvSpPr/>
              <p:nvPr/>
            </p:nvSpPr>
            <p:spPr>
              <a:xfrm>
                <a:off x="954383" y="4447323"/>
                <a:ext cx="1615901" cy="3158986"/>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80" name="Google Shape;380;p47"/>
              <p:cNvSpPr/>
              <p:nvPr/>
            </p:nvSpPr>
            <p:spPr>
              <a:xfrm>
                <a:off x="5693427" y="3567142"/>
                <a:ext cx="2063995" cy="403498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381" name="Google Shape;381;p47"/>
          <p:cNvGrpSpPr/>
          <p:nvPr/>
        </p:nvGrpSpPr>
        <p:grpSpPr>
          <a:xfrm rot="-3294498">
            <a:off x="4593929" y="2076986"/>
            <a:ext cx="889290" cy="318443"/>
            <a:chOff x="2751274" y="4274125"/>
            <a:chExt cx="1502839" cy="538144"/>
          </a:xfrm>
        </p:grpSpPr>
        <p:sp>
          <p:nvSpPr>
            <p:cNvPr id="382" name="Google Shape;382;p47"/>
            <p:cNvSpPr/>
            <p:nvPr/>
          </p:nvSpPr>
          <p:spPr>
            <a:xfrm>
              <a:off x="2751274" y="4567310"/>
              <a:ext cx="295404" cy="244959"/>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83" name="Google Shape;383;p47"/>
            <p:cNvSpPr/>
            <p:nvPr/>
          </p:nvSpPr>
          <p:spPr>
            <a:xfrm>
              <a:off x="3010694" y="4274125"/>
              <a:ext cx="592070" cy="490966"/>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84" name="Google Shape;384;p47"/>
            <p:cNvSpPr/>
            <p:nvPr/>
          </p:nvSpPr>
          <p:spPr>
            <a:xfrm>
              <a:off x="3593508" y="4427305"/>
              <a:ext cx="369266" cy="306207"/>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85" name="Google Shape;385;p47"/>
            <p:cNvSpPr/>
            <p:nvPr/>
          </p:nvSpPr>
          <p:spPr>
            <a:xfrm>
              <a:off x="3958709" y="4512144"/>
              <a:ext cx="295404" cy="244959"/>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86" name="Google Shape;386;p47"/>
          <p:cNvGrpSpPr/>
          <p:nvPr/>
        </p:nvGrpSpPr>
        <p:grpSpPr>
          <a:xfrm rot="-983725">
            <a:off x="5299953" y="1440426"/>
            <a:ext cx="822437" cy="417980"/>
            <a:chOff x="1786971" y="4942919"/>
            <a:chExt cx="2041538" cy="1037553"/>
          </a:xfrm>
        </p:grpSpPr>
        <p:sp>
          <p:nvSpPr>
            <p:cNvPr id="387" name="Google Shape;387;p47"/>
            <p:cNvSpPr/>
            <p:nvPr/>
          </p:nvSpPr>
          <p:spPr>
            <a:xfrm>
              <a:off x="1886713" y="4942919"/>
              <a:ext cx="1842053" cy="62168"/>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8" name="Google Shape;388;p47"/>
            <p:cNvSpPr/>
            <p:nvPr/>
          </p:nvSpPr>
          <p:spPr>
            <a:xfrm>
              <a:off x="1786971" y="5005087"/>
              <a:ext cx="2041538" cy="972483"/>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89" name="Google Shape;389;p47"/>
            <p:cNvSpPr/>
            <p:nvPr/>
          </p:nvSpPr>
          <p:spPr>
            <a:xfrm>
              <a:off x="1950379" y="5043805"/>
              <a:ext cx="1714722" cy="18775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90" name="Google Shape;390;p47"/>
            <p:cNvGrpSpPr/>
            <p:nvPr/>
          </p:nvGrpSpPr>
          <p:grpSpPr>
            <a:xfrm>
              <a:off x="2260924" y="5043805"/>
              <a:ext cx="1107473" cy="187751"/>
              <a:chOff x="7962899" y="2433000"/>
              <a:chExt cx="2294160" cy="371747"/>
            </a:xfrm>
          </p:grpSpPr>
          <p:grpSp>
            <p:nvGrpSpPr>
              <p:cNvPr id="391" name="Google Shape;391;p47"/>
              <p:cNvGrpSpPr/>
              <p:nvPr/>
            </p:nvGrpSpPr>
            <p:grpSpPr>
              <a:xfrm>
                <a:off x="7962899" y="2433000"/>
                <a:ext cx="344267" cy="371747"/>
                <a:chOff x="6383215" y="2833551"/>
                <a:chExt cx="240196" cy="371747"/>
              </a:xfrm>
            </p:grpSpPr>
            <p:sp>
              <p:nvSpPr>
                <p:cNvPr id="392" name="Google Shape;392;p47"/>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3" name="Google Shape;393;p47"/>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4" name="Google Shape;394;p47"/>
                <p:cNvSpPr/>
                <p:nvPr/>
              </p:nvSpPr>
              <p:spPr>
                <a:xfrm>
                  <a:off x="6383215" y="2936632"/>
                  <a:ext cx="240196" cy="93782"/>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395" name="Google Shape;395;p47"/>
              <p:cNvGrpSpPr/>
              <p:nvPr/>
            </p:nvGrpSpPr>
            <p:grpSpPr>
              <a:xfrm>
                <a:off x="8933083" y="2433000"/>
                <a:ext cx="344267" cy="371747"/>
                <a:chOff x="6383215" y="2833551"/>
                <a:chExt cx="240196" cy="371747"/>
              </a:xfrm>
            </p:grpSpPr>
            <p:sp>
              <p:nvSpPr>
                <p:cNvPr id="396" name="Google Shape;396;p47"/>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7" name="Google Shape;397;p47"/>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98" name="Google Shape;398;p47"/>
                <p:cNvSpPr/>
                <p:nvPr/>
              </p:nvSpPr>
              <p:spPr>
                <a:xfrm>
                  <a:off x="6383215" y="2936632"/>
                  <a:ext cx="240196" cy="93782"/>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399" name="Google Shape;399;p47"/>
              <p:cNvGrpSpPr/>
              <p:nvPr/>
            </p:nvGrpSpPr>
            <p:grpSpPr>
              <a:xfrm>
                <a:off x="9912792" y="2433000"/>
                <a:ext cx="344267" cy="371747"/>
                <a:chOff x="6383215" y="2833551"/>
                <a:chExt cx="240196" cy="371747"/>
              </a:xfrm>
            </p:grpSpPr>
            <p:sp>
              <p:nvSpPr>
                <p:cNvPr id="400" name="Google Shape;400;p47"/>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1" name="Google Shape;401;p47"/>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2" name="Google Shape;402;p47"/>
                <p:cNvSpPr/>
                <p:nvPr/>
              </p:nvSpPr>
              <p:spPr>
                <a:xfrm>
                  <a:off x="6383215" y="2936632"/>
                  <a:ext cx="240196" cy="93782"/>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403" name="Google Shape;403;p47"/>
            <p:cNvSpPr/>
            <p:nvPr/>
          </p:nvSpPr>
          <p:spPr>
            <a:xfrm>
              <a:off x="1842501"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4" name="Google Shape;404;p47"/>
            <p:cNvSpPr/>
            <p:nvPr/>
          </p:nvSpPr>
          <p:spPr>
            <a:xfrm>
              <a:off x="2313764"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5" name="Google Shape;405;p47"/>
            <p:cNvSpPr/>
            <p:nvPr/>
          </p:nvSpPr>
          <p:spPr>
            <a:xfrm>
              <a:off x="2785027"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6" name="Google Shape;406;p47"/>
            <p:cNvSpPr/>
            <p:nvPr/>
          </p:nvSpPr>
          <p:spPr>
            <a:xfrm>
              <a:off x="3256290"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07" name="Google Shape;407;p47"/>
            <p:cNvGrpSpPr/>
            <p:nvPr/>
          </p:nvGrpSpPr>
          <p:grpSpPr>
            <a:xfrm>
              <a:off x="1962670" y="5271362"/>
              <a:ext cx="302363" cy="682663"/>
              <a:chOff x="7384246" y="2899703"/>
              <a:chExt cx="626352" cy="1351672"/>
            </a:xfrm>
          </p:grpSpPr>
          <p:sp>
            <p:nvSpPr>
              <p:cNvPr id="408" name="Google Shape;408;p47"/>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9" name="Google Shape;409;p47"/>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10" name="Google Shape;410;p47"/>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11" name="Google Shape;411;p47"/>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12" name="Google Shape;412;p47"/>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13" name="Google Shape;413;p47"/>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14" name="Google Shape;414;p47"/>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15" name="Google Shape;415;p47"/>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16" name="Google Shape;416;p47"/>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17" name="Google Shape;417;p47"/>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18" name="Google Shape;418;p47"/>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19" name="Google Shape;419;p47"/>
            <p:cNvGrpSpPr/>
            <p:nvPr/>
          </p:nvGrpSpPr>
          <p:grpSpPr>
            <a:xfrm>
              <a:off x="2430707" y="5271362"/>
              <a:ext cx="302363" cy="682663"/>
              <a:chOff x="7384246" y="2899703"/>
              <a:chExt cx="626352" cy="1351672"/>
            </a:xfrm>
          </p:grpSpPr>
          <p:sp>
            <p:nvSpPr>
              <p:cNvPr id="420" name="Google Shape;420;p47"/>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21" name="Google Shape;421;p47"/>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22" name="Google Shape;422;p47"/>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23" name="Google Shape;423;p47"/>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24" name="Google Shape;424;p47"/>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25" name="Google Shape;425;p47"/>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26" name="Google Shape;426;p47"/>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27" name="Google Shape;427;p47"/>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28" name="Google Shape;428;p47"/>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29" name="Google Shape;429;p47"/>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30" name="Google Shape;430;p47"/>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31" name="Google Shape;431;p47"/>
            <p:cNvGrpSpPr/>
            <p:nvPr/>
          </p:nvGrpSpPr>
          <p:grpSpPr>
            <a:xfrm>
              <a:off x="2898745" y="5271362"/>
              <a:ext cx="302363" cy="682663"/>
              <a:chOff x="7384246" y="2899703"/>
              <a:chExt cx="626352" cy="1351672"/>
            </a:xfrm>
          </p:grpSpPr>
          <p:sp>
            <p:nvSpPr>
              <p:cNvPr id="432" name="Google Shape;432;p47"/>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33" name="Google Shape;433;p47"/>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34" name="Google Shape;434;p47"/>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35" name="Google Shape;435;p47"/>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36" name="Google Shape;436;p47"/>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37" name="Google Shape;437;p47"/>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38" name="Google Shape;438;p47"/>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39" name="Google Shape;439;p47"/>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40" name="Google Shape;440;p47"/>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41" name="Google Shape;441;p47"/>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42" name="Google Shape;442;p47"/>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43" name="Google Shape;443;p47"/>
            <p:cNvGrpSpPr/>
            <p:nvPr/>
          </p:nvGrpSpPr>
          <p:grpSpPr>
            <a:xfrm>
              <a:off x="3366783" y="5271362"/>
              <a:ext cx="302363" cy="682663"/>
              <a:chOff x="7384246" y="2899703"/>
              <a:chExt cx="626352" cy="1351672"/>
            </a:xfrm>
          </p:grpSpPr>
          <p:sp>
            <p:nvSpPr>
              <p:cNvPr id="444" name="Google Shape;444;p47"/>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45" name="Google Shape;445;p47"/>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46" name="Google Shape;446;p47"/>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47" name="Google Shape;447;p47"/>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48" name="Google Shape;448;p47"/>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49" name="Google Shape;449;p47"/>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50" name="Google Shape;450;p47"/>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51" name="Google Shape;451;p47"/>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52" name="Google Shape;452;p47"/>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53" name="Google Shape;453;p47"/>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54" name="Google Shape;454;p47"/>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455" name="Google Shape;455;p47"/>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456" name="Google Shape;456;p47"/>
          <p:cNvGrpSpPr/>
          <p:nvPr/>
        </p:nvGrpSpPr>
        <p:grpSpPr>
          <a:xfrm>
            <a:off x="4658362" y="1417977"/>
            <a:ext cx="450484" cy="450484"/>
            <a:chOff x="4266660" y="45289"/>
            <a:chExt cx="768290" cy="768290"/>
          </a:xfrm>
        </p:grpSpPr>
        <p:sp>
          <p:nvSpPr>
            <p:cNvPr id="457" name="Google Shape;457;p47"/>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8" name="Google Shape;458;p47"/>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459" name="Google Shape;459;p47"/>
          <p:cNvPicPr preferRelativeResize="0"/>
          <p:nvPr/>
        </p:nvPicPr>
        <p:blipFill rotWithShape="1">
          <a:blip r:embed="rId4">
            <a:alphaModFix/>
          </a:blip>
          <a:srcRect b="0" l="0" r="0" t="0"/>
          <a:stretch/>
        </p:blipFill>
        <p:spPr>
          <a:xfrm>
            <a:off x="5306301" y="2429164"/>
            <a:ext cx="1613872" cy="840686"/>
          </a:xfrm>
          <a:prstGeom prst="rect">
            <a:avLst/>
          </a:prstGeom>
          <a:noFill/>
          <a:ln>
            <a:noFill/>
          </a:ln>
        </p:spPr>
      </p:pic>
      <p:pic>
        <p:nvPicPr>
          <p:cNvPr id="460" name="Google Shape;460;p47"/>
          <p:cNvPicPr preferRelativeResize="0"/>
          <p:nvPr/>
        </p:nvPicPr>
        <p:blipFill rotWithShape="1">
          <a:blip r:embed="rId5">
            <a:alphaModFix/>
          </a:blip>
          <a:srcRect b="0" l="0" r="0" t="0"/>
          <a:stretch/>
        </p:blipFill>
        <p:spPr>
          <a:xfrm>
            <a:off x="-14514" y="14888"/>
            <a:ext cx="2307771" cy="473777"/>
          </a:xfrm>
          <a:prstGeom prst="rect">
            <a:avLst/>
          </a:prstGeom>
          <a:noFill/>
          <a:ln>
            <a:noFill/>
          </a:ln>
        </p:spPr>
      </p:pic>
      <p:pic>
        <p:nvPicPr>
          <p:cNvPr id="461" name="Google Shape;461;p47"/>
          <p:cNvPicPr preferRelativeResize="0"/>
          <p:nvPr/>
        </p:nvPicPr>
        <p:blipFill rotWithShape="1">
          <a:blip r:embed="rId6">
            <a:alphaModFix/>
          </a:blip>
          <a:srcRect b="0" l="0" r="0" t="0"/>
          <a:stretch/>
        </p:blipFill>
        <p:spPr>
          <a:xfrm>
            <a:off x="1252965" y="4535382"/>
            <a:ext cx="907025" cy="9621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9"/>
          <p:cNvSpPr txBox="1"/>
          <p:nvPr>
            <p:ph idx="1" type="body"/>
          </p:nvPr>
        </p:nvSpPr>
        <p:spPr>
          <a:xfrm>
            <a:off x="555594" y="1773000"/>
            <a:ext cx="10972800" cy="4857403"/>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480"/>
              </a:spcBef>
              <a:spcAft>
                <a:spcPts val="0"/>
              </a:spcAft>
              <a:buSzPts val="2400"/>
              <a:buNone/>
            </a:pPr>
            <a:r>
              <a:rPr lang="fr-FR" sz="2200">
                <a:latin typeface="Corbel"/>
                <a:ea typeface="Corbel"/>
                <a:cs typeface="Corbel"/>
                <a:sym typeface="Corbel"/>
              </a:rPr>
              <a:t>Mesure directe</a:t>
            </a:r>
            <a:endParaRPr/>
          </a:p>
          <a:p>
            <a:pPr indent="-381000" lvl="1" marL="914400" rtl="0" algn="l">
              <a:lnSpc>
                <a:spcPct val="90000"/>
              </a:lnSpc>
              <a:spcBef>
                <a:spcPts val="480"/>
              </a:spcBef>
              <a:spcAft>
                <a:spcPts val="0"/>
              </a:spcAft>
              <a:buSzPts val="2400"/>
              <a:buChar char="•"/>
            </a:pPr>
            <a:r>
              <a:rPr lang="fr-FR" sz="2200">
                <a:latin typeface="Corbel"/>
                <a:ea typeface="Corbel"/>
                <a:cs typeface="Corbel"/>
                <a:sym typeface="Corbel"/>
              </a:rPr>
              <a:t>Très précise mais difficile à atteindre</a:t>
            </a:r>
            <a:endParaRPr/>
          </a:p>
          <a:p>
            <a:pPr indent="-381000" lvl="1" marL="914400" rtl="0" algn="l">
              <a:lnSpc>
                <a:spcPct val="90000"/>
              </a:lnSpc>
              <a:spcBef>
                <a:spcPts val="480"/>
              </a:spcBef>
              <a:spcAft>
                <a:spcPts val="0"/>
              </a:spcAft>
              <a:buSzPts val="2400"/>
              <a:buChar char="•"/>
            </a:pPr>
            <a:r>
              <a:rPr lang="fr-FR" sz="2200">
                <a:latin typeface="Corbel"/>
                <a:ea typeface="Corbel"/>
                <a:cs typeface="Corbel"/>
                <a:sym typeface="Corbel"/>
              </a:rPr>
              <a:t>Souvent </a:t>
            </a:r>
            <a:r>
              <a:rPr b="1" lang="fr-FR" sz="2200">
                <a:latin typeface="Corbel"/>
                <a:ea typeface="Corbel"/>
                <a:cs typeface="Corbel"/>
                <a:sym typeface="Corbel"/>
              </a:rPr>
              <a:t>impossible</a:t>
            </a:r>
            <a:r>
              <a:rPr lang="fr-FR" sz="2200">
                <a:latin typeface="Corbel"/>
                <a:ea typeface="Corbel"/>
                <a:cs typeface="Corbel"/>
                <a:sym typeface="Corbel"/>
              </a:rPr>
              <a:t> car les émissions ont lieu ailleurs</a:t>
            </a:r>
            <a:br>
              <a:rPr lang="fr-FR" sz="2200">
                <a:latin typeface="Corbel"/>
                <a:ea typeface="Corbel"/>
                <a:cs typeface="Corbel"/>
                <a:sym typeface="Corbel"/>
              </a:rPr>
            </a:br>
            <a:r>
              <a:rPr lang="fr-FR" sz="2200">
                <a:latin typeface="Corbel"/>
                <a:ea typeface="Corbel"/>
                <a:cs typeface="Corbel"/>
                <a:sym typeface="Corbel"/>
              </a:rPr>
              <a:t>(par exemple, la production d’électricité) ou dans le passé</a:t>
            </a:r>
            <a:br>
              <a:rPr lang="fr-FR" sz="2200">
                <a:latin typeface="Corbel"/>
                <a:ea typeface="Corbel"/>
                <a:cs typeface="Corbel"/>
                <a:sym typeface="Corbel"/>
              </a:rPr>
            </a:br>
            <a:r>
              <a:rPr lang="fr-FR" sz="2200">
                <a:latin typeface="Corbel"/>
                <a:ea typeface="Corbel"/>
                <a:cs typeface="Corbel"/>
                <a:sym typeface="Corbel"/>
              </a:rPr>
              <a:t>(procédés de fabrication)</a:t>
            </a:r>
            <a:endParaRPr/>
          </a:p>
          <a:p>
            <a:pPr indent="-228600" lvl="0" marL="457200" rtl="0" algn="l">
              <a:lnSpc>
                <a:spcPct val="90000"/>
              </a:lnSpc>
              <a:spcBef>
                <a:spcPts val="480"/>
              </a:spcBef>
              <a:spcAft>
                <a:spcPts val="0"/>
              </a:spcAft>
              <a:buSzPts val="2400"/>
              <a:buNone/>
            </a:pPr>
            <a:r>
              <a:t/>
            </a:r>
            <a:endParaRPr sz="2200">
              <a:latin typeface="Corbel"/>
              <a:ea typeface="Corbel"/>
              <a:cs typeface="Corbel"/>
              <a:sym typeface="Corbel"/>
            </a:endParaRPr>
          </a:p>
          <a:p>
            <a:pPr indent="-228600" lvl="0" marL="457200" rtl="0" algn="l">
              <a:lnSpc>
                <a:spcPct val="90000"/>
              </a:lnSpc>
              <a:spcBef>
                <a:spcPts val="0"/>
              </a:spcBef>
              <a:spcAft>
                <a:spcPts val="0"/>
              </a:spcAft>
              <a:buSzPts val="2400"/>
              <a:buNone/>
            </a:pPr>
            <a:r>
              <a:rPr lang="fr-FR" sz="2200">
                <a:latin typeface="Corbel"/>
                <a:ea typeface="Corbel"/>
                <a:cs typeface="Corbel"/>
                <a:sym typeface="Corbel"/>
              </a:rPr>
              <a:t>Estimation par application d’un facteur d’émission</a:t>
            </a:r>
            <a:endParaRPr/>
          </a:p>
          <a:p>
            <a:pPr indent="-285750" lvl="1" marL="742950" marR="0" rtl="0" algn="l">
              <a:lnSpc>
                <a:spcPct val="90000"/>
              </a:lnSpc>
              <a:spcBef>
                <a:spcPts val="500"/>
              </a:spcBef>
              <a:spcAft>
                <a:spcPts val="0"/>
              </a:spcAft>
              <a:buClr>
                <a:srgbClr val="3056A3"/>
              </a:buClr>
              <a:buSzPts val="2200"/>
              <a:buFont typeface="Arial"/>
              <a:buChar char="•"/>
            </a:pPr>
            <a:r>
              <a:rPr i="0" lang="fr-FR" sz="2200" u="none" cap="none" strike="noStrike">
                <a:solidFill>
                  <a:schemeClr val="dk1"/>
                </a:solidFill>
                <a:latin typeface="Corbel"/>
                <a:ea typeface="Corbel"/>
                <a:cs typeface="Corbel"/>
                <a:sym typeface="Corbel"/>
              </a:rPr>
              <a:t>Les facteurs d’émission représentent la </a:t>
            </a:r>
            <a:r>
              <a:rPr b="1" i="0" lang="fr-FR" sz="2200" u="none" cap="none" strike="noStrike">
                <a:solidFill>
                  <a:schemeClr val="dk1"/>
                </a:solidFill>
                <a:latin typeface="Corbel"/>
                <a:ea typeface="Corbel"/>
                <a:cs typeface="Corbel"/>
                <a:sym typeface="Corbel"/>
              </a:rPr>
              <a:t>quantité moyenne de GES émise par unité de référence, </a:t>
            </a:r>
            <a:r>
              <a:rPr i="0" lang="fr-FR" sz="2200" u="none" cap="none" strike="noStrike">
                <a:solidFill>
                  <a:schemeClr val="dk1"/>
                </a:solidFill>
                <a:latin typeface="Corbel"/>
                <a:ea typeface="Corbel"/>
                <a:cs typeface="Corbel"/>
                <a:sym typeface="Corbel"/>
              </a:rPr>
              <a:t>en utilisant des valeurs en fonction des études et des analyses précédentes. </a:t>
            </a:r>
            <a:endParaRPr/>
          </a:p>
          <a:p>
            <a:pPr indent="-285750" lvl="1" marL="742950" marR="0" rtl="0" algn="l">
              <a:lnSpc>
                <a:spcPct val="90000"/>
              </a:lnSpc>
              <a:spcBef>
                <a:spcPts val="500"/>
              </a:spcBef>
              <a:spcAft>
                <a:spcPts val="0"/>
              </a:spcAft>
              <a:buClr>
                <a:srgbClr val="3056A3"/>
              </a:buClr>
              <a:buSzPts val="2200"/>
              <a:buFont typeface="Arial"/>
              <a:buChar char="•"/>
            </a:pPr>
            <a:r>
              <a:rPr i="0" lang="fr-FR" sz="2200" u="none" cap="none" strike="noStrike">
                <a:solidFill>
                  <a:schemeClr val="dk1"/>
                </a:solidFill>
                <a:latin typeface="Corbel"/>
                <a:ea typeface="Corbel"/>
                <a:cs typeface="Corbel"/>
                <a:sym typeface="Corbel"/>
              </a:rPr>
              <a:t>Cette méthode est moins précise, mais suffisamment fiable pour nos objectifs</a:t>
            </a:r>
            <a:r>
              <a:rPr b="1" i="0" lang="fr-FR" sz="2200" u="none" cap="none" strike="noStrike">
                <a:solidFill>
                  <a:schemeClr val="dk1"/>
                </a:solidFill>
                <a:latin typeface="Corbel"/>
                <a:ea typeface="Corbel"/>
                <a:cs typeface="Corbel"/>
                <a:sym typeface="Corbel"/>
              </a:rPr>
              <a:t>.</a:t>
            </a:r>
            <a:endParaRPr/>
          </a:p>
        </p:txBody>
      </p:sp>
      <p:pic>
        <p:nvPicPr>
          <p:cNvPr descr="controle-antipollution" id="617" name="Google Shape;617;p9"/>
          <p:cNvPicPr preferRelativeResize="0"/>
          <p:nvPr/>
        </p:nvPicPr>
        <p:blipFill rotWithShape="1">
          <a:blip r:embed="rId3">
            <a:alphaModFix/>
          </a:blip>
          <a:srcRect b="0" l="0" r="0" t="0"/>
          <a:stretch/>
        </p:blipFill>
        <p:spPr>
          <a:xfrm>
            <a:off x="9405113" y="1204785"/>
            <a:ext cx="1905000" cy="1428750"/>
          </a:xfrm>
          <a:prstGeom prst="rect">
            <a:avLst/>
          </a:prstGeom>
          <a:noFill/>
          <a:ln>
            <a:noFill/>
          </a:ln>
        </p:spPr>
      </p:pic>
      <p:sp>
        <p:nvSpPr>
          <p:cNvPr id="618" name="Google Shape;618;p9"/>
          <p:cNvSpPr txBox="1"/>
          <p:nvPr/>
        </p:nvSpPr>
        <p:spPr>
          <a:xfrm>
            <a:off x="9186832" y="2637000"/>
            <a:ext cx="2341562"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Noto Sans Symbols"/>
              <a:buNone/>
            </a:pPr>
            <a:r>
              <a:rPr b="0" i="0" lang="fr-FR" sz="1200" u="none" cap="none" strike="noStrike">
                <a:solidFill>
                  <a:schemeClr val="dk1"/>
                </a:solidFill>
                <a:latin typeface="Corbel"/>
                <a:ea typeface="Corbel"/>
                <a:cs typeface="Corbel"/>
                <a:sym typeface="Corbel"/>
              </a:rPr>
              <a:t>Mesure directe des gaz polluants sur une station d’essai automatique</a:t>
            </a:r>
            <a:endParaRPr b="0" i="0" sz="1400" u="none" cap="none" strike="noStrike">
              <a:solidFill>
                <a:srgbClr val="000000"/>
              </a:solidFill>
              <a:latin typeface="Arial"/>
              <a:ea typeface="Arial"/>
              <a:cs typeface="Arial"/>
              <a:sym typeface="Arial"/>
            </a:endParaRPr>
          </a:p>
        </p:txBody>
      </p:sp>
      <p:pic>
        <p:nvPicPr>
          <p:cNvPr descr="Gaz2" id="619" name="Google Shape;619;p9"/>
          <p:cNvPicPr preferRelativeResize="0"/>
          <p:nvPr/>
        </p:nvPicPr>
        <p:blipFill rotWithShape="1">
          <a:blip r:embed="rId4">
            <a:alphaModFix/>
          </a:blip>
          <a:srcRect b="44185" l="0" r="74622" t="0"/>
          <a:stretch/>
        </p:blipFill>
        <p:spPr>
          <a:xfrm>
            <a:off x="4367808" y="5459697"/>
            <a:ext cx="1822235" cy="691133"/>
          </a:xfrm>
          <a:prstGeom prst="rect">
            <a:avLst/>
          </a:prstGeom>
          <a:noFill/>
          <a:ln>
            <a:noFill/>
          </a:ln>
        </p:spPr>
      </p:pic>
      <p:grpSp>
        <p:nvGrpSpPr>
          <p:cNvPr id="620" name="Google Shape;620;p9"/>
          <p:cNvGrpSpPr/>
          <p:nvPr/>
        </p:nvGrpSpPr>
        <p:grpSpPr>
          <a:xfrm flipH="1">
            <a:off x="5597956" y="4327757"/>
            <a:ext cx="2816484" cy="2955014"/>
            <a:chOff x="93862" y="4314179"/>
            <a:chExt cx="3524724" cy="3401983"/>
          </a:xfrm>
        </p:grpSpPr>
        <p:sp>
          <p:nvSpPr>
            <p:cNvPr id="621" name="Google Shape;621;p9"/>
            <p:cNvSpPr/>
            <p:nvPr/>
          </p:nvSpPr>
          <p:spPr>
            <a:xfrm>
              <a:off x="3258546" y="6236420"/>
              <a:ext cx="360040" cy="144016"/>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622" name="Google Shape;622;p9"/>
            <p:cNvPicPr preferRelativeResize="0"/>
            <p:nvPr/>
          </p:nvPicPr>
          <p:blipFill rotWithShape="1">
            <a:blip r:embed="rId5">
              <a:alphaModFix/>
            </a:blip>
            <a:srcRect b="0" l="0" r="0" t="0"/>
            <a:stretch/>
          </p:blipFill>
          <p:spPr>
            <a:xfrm>
              <a:off x="93862" y="4314179"/>
              <a:ext cx="3401983" cy="3401983"/>
            </a:xfrm>
            <a:prstGeom prst="rect">
              <a:avLst/>
            </a:prstGeom>
            <a:noFill/>
            <a:ln>
              <a:noFill/>
            </a:ln>
          </p:spPr>
        </p:pic>
      </p:grpSp>
      <p:pic>
        <p:nvPicPr>
          <p:cNvPr id="623" name="Google Shape;623;p9"/>
          <p:cNvPicPr preferRelativeResize="0"/>
          <p:nvPr/>
        </p:nvPicPr>
        <p:blipFill rotWithShape="1">
          <a:blip r:embed="rId6">
            <a:alphaModFix/>
          </a:blip>
          <a:srcRect b="0" l="0" r="0" t="0"/>
          <a:stretch/>
        </p:blipFill>
        <p:spPr>
          <a:xfrm>
            <a:off x="10815025" y="5198700"/>
            <a:ext cx="1181100" cy="1352550"/>
          </a:xfrm>
          <a:prstGeom prst="rect">
            <a:avLst/>
          </a:prstGeom>
          <a:noFill/>
          <a:ln>
            <a:noFill/>
          </a:ln>
        </p:spPr>
      </p:pic>
      <p:sp>
        <p:nvSpPr>
          <p:cNvPr id="624" name="Google Shape;624;p9"/>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500">
                <a:solidFill>
                  <a:schemeClr val="dk2"/>
                </a:solidFill>
                <a:latin typeface="Corbel"/>
                <a:ea typeface="Corbel"/>
                <a:cs typeface="Corbel"/>
                <a:sym typeface="Corbel"/>
              </a:rPr>
              <a:t>Comment mesurons-nous ces émissions ?</a:t>
            </a:r>
            <a:endParaRPr/>
          </a:p>
        </p:txBody>
      </p:sp>
      <p:pic>
        <p:nvPicPr>
          <p:cNvPr descr="Une image contenant texte, graphiques vectoriels&#10;&#10;Description générée automatiquement" id="625" name="Google Shape;625;p9"/>
          <p:cNvPicPr preferRelativeResize="0"/>
          <p:nvPr/>
        </p:nvPicPr>
        <p:blipFill rotWithShape="1">
          <a:blip r:embed="rId7">
            <a:alphaModFix/>
          </a:blip>
          <a:srcRect b="0" l="0" r="0" t="0"/>
          <a:stretch/>
        </p:blipFill>
        <p:spPr>
          <a:xfrm>
            <a:off x="3089045" y="5320349"/>
            <a:ext cx="1103570" cy="11035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8"/>
          <p:cNvSpPr txBox="1"/>
          <p:nvPr>
            <p:ph type="title"/>
          </p:nvPr>
        </p:nvSpPr>
        <p:spPr>
          <a:xfrm>
            <a:off x="768000" y="786172"/>
            <a:ext cx="9504000" cy="980728"/>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1400"/>
              <a:buNone/>
            </a:pPr>
            <a:r>
              <a:rPr lang="fr-FR" sz="2400">
                <a:solidFill>
                  <a:schemeClr val="dk2"/>
                </a:solidFill>
                <a:latin typeface="Corbel"/>
                <a:ea typeface="Corbel"/>
                <a:cs typeface="Corbel"/>
                <a:sym typeface="Corbel"/>
              </a:rPr>
              <a:t>Une unité de mesure commune, l’équivalent CO2 : CO</a:t>
            </a:r>
            <a:r>
              <a:rPr baseline="-25000" lang="fr-FR" sz="2400">
                <a:solidFill>
                  <a:schemeClr val="dk2"/>
                </a:solidFill>
                <a:latin typeface="Corbel"/>
                <a:ea typeface="Corbel"/>
                <a:cs typeface="Corbel"/>
                <a:sym typeface="Corbel"/>
              </a:rPr>
              <a:t>2</a:t>
            </a:r>
            <a:r>
              <a:rPr lang="fr-FR" sz="2400">
                <a:solidFill>
                  <a:schemeClr val="dk2"/>
                </a:solidFill>
                <a:latin typeface="Corbel"/>
                <a:ea typeface="Corbel"/>
                <a:cs typeface="Corbel"/>
                <a:sym typeface="Corbel"/>
              </a:rPr>
              <a:t>e</a:t>
            </a:r>
            <a:endParaRPr/>
          </a:p>
        </p:txBody>
      </p:sp>
      <p:sp>
        <p:nvSpPr>
          <p:cNvPr id="634" name="Google Shape;634;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635" name="Google Shape;635;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636" name="Google Shape;636;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637" name="Google Shape;637;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638" name="Google Shape;638;p8"/>
          <p:cNvSpPr/>
          <p:nvPr/>
        </p:nvSpPr>
        <p:spPr>
          <a:xfrm>
            <a:off x="1524000" y="-176074"/>
            <a:ext cx="181822" cy="352149"/>
          </a:xfrm>
          <a:prstGeom prst="rect">
            <a:avLst/>
          </a:prstGeom>
          <a:noFill/>
          <a:ln>
            <a:noFill/>
          </a:ln>
        </p:spPr>
        <p:txBody>
          <a:bodyPr anchorCtr="0" anchor="ctr" bIns="46800" lIns="90000" spcFirstLastPara="1" rIns="90000" wrap="square" tIns="468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Corbel"/>
              <a:ea typeface="Corbel"/>
              <a:cs typeface="Corbel"/>
              <a:sym typeface="Corbel"/>
            </a:endParaRPr>
          </a:p>
        </p:txBody>
      </p:sp>
      <p:sp>
        <p:nvSpPr>
          <p:cNvPr id="639" name="Google Shape;639;p8"/>
          <p:cNvSpPr txBox="1"/>
          <p:nvPr/>
        </p:nvSpPr>
        <p:spPr>
          <a:xfrm>
            <a:off x="29996" y="2952556"/>
            <a:ext cx="12224084" cy="782482"/>
          </a:xfrm>
          <a:prstGeom prst="rect">
            <a:avLst/>
          </a:prstGeom>
          <a:solidFill>
            <a:srgbClr val="C55A11"/>
          </a:solidFill>
          <a:ln>
            <a:noFill/>
          </a:ln>
        </p:spPr>
        <p:txBody>
          <a:bodyPr anchorCtr="0" anchor="t" bIns="45700" lIns="91425" spcFirstLastPara="1" rIns="91425" wrap="square" tIns="45700">
            <a:noAutofit/>
          </a:bodyPr>
          <a:lstStyle/>
          <a:p>
            <a:pPr indent="0" lvl="0" marL="0" marR="0" rtl="0" algn="ctr">
              <a:lnSpc>
                <a:spcPct val="93000"/>
              </a:lnSpc>
              <a:spcBef>
                <a:spcPts val="0"/>
              </a:spcBef>
              <a:spcAft>
                <a:spcPts val="0"/>
              </a:spcAft>
              <a:buClr>
                <a:srgbClr val="000000"/>
              </a:buClr>
              <a:buSzPts val="1800"/>
              <a:buFont typeface="Times New Roman"/>
              <a:buNone/>
            </a:pPr>
            <a:r>
              <a:rPr b="1" i="0" lang="fr-FR" sz="1800" u="none" cap="none" strike="noStrike">
                <a:solidFill>
                  <a:schemeClr val="lt1"/>
                </a:solidFill>
                <a:latin typeface="Corbel"/>
                <a:ea typeface="Corbel"/>
                <a:cs typeface="Corbel"/>
                <a:sym typeface="Corbel"/>
              </a:rPr>
              <a:t>L’unité de base est le réchauffement global provoqué par 1kg de CO</a:t>
            </a:r>
            <a:r>
              <a:rPr b="1" baseline="-25000" i="0" lang="fr-FR" sz="1800" u="none" cap="none" strike="noStrike">
                <a:solidFill>
                  <a:schemeClr val="lt1"/>
                </a:solidFill>
                <a:latin typeface="Corbel"/>
                <a:ea typeface="Corbel"/>
                <a:cs typeface="Corbel"/>
                <a:sym typeface="Corbel"/>
              </a:rPr>
              <a:t>2 </a:t>
            </a:r>
            <a:r>
              <a:rPr b="1" i="0" lang="fr-FR" sz="1800" u="none" cap="none" strike="noStrike">
                <a:solidFill>
                  <a:schemeClr val="lt1"/>
                </a:solidFill>
                <a:latin typeface="Corbel"/>
                <a:ea typeface="Corbel"/>
                <a:cs typeface="Corbel"/>
                <a:sym typeface="Corbel"/>
              </a:rPr>
              <a:t>.</a:t>
            </a:r>
            <a:br>
              <a:rPr b="1" i="0" lang="fr-FR" sz="1800" u="none" cap="none" strike="noStrike">
                <a:solidFill>
                  <a:schemeClr val="lt1"/>
                </a:solidFill>
                <a:latin typeface="Corbel"/>
                <a:ea typeface="Corbel"/>
                <a:cs typeface="Corbel"/>
                <a:sym typeface="Corbel"/>
              </a:rPr>
            </a:br>
            <a:r>
              <a:rPr b="1" i="0" lang="fr-FR" sz="1800" u="none" cap="none" strike="noStrike">
                <a:solidFill>
                  <a:schemeClr val="lt1"/>
                </a:solidFill>
                <a:latin typeface="Corbel"/>
                <a:ea typeface="Corbel"/>
                <a:cs typeface="Corbel"/>
                <a:sym typeface="Corbel"/>
              </a:rPr>
              <a:t> Le réchauffement provoqué par d’autres gaz est exprimé comme un multiple du potentiel de réchauffement du CO</a:t>
            </a:r>
            <a:r>
              <a:rPr b="1" baseline="-25000" i="0" lang="fr-FR" sz="1800" u="none" cap="none" strike="noStrike">
                <a:solidFill>
                  <a:schemeClr val="lt1"/>
                </a:solidFill>
                <a:latin typeface="Corbel"/>
                <a:ea typeface="Corbel"/>
                <a:cs typeface="Corbel"/>
                <a:sym typeface="Corbel"/>
              </a:rPr>
              <a:t>2</a:t>
            </a:r>
            <a:endParaRPr b="0" i="0" sz="1400" u="none" cap="none" strike="noStrike">
              <a:solidFill>
                <a:srgbClr val="000000"/>
              </a:solidFill>
              <a:latin typeface="Arial"/>
              <a:ea typeface="Arial"/>
              <a:cs typeface="Arial"/>
              <a:sym typeface="Arial"/>
            </a:endParaRPr>
          </a:p>
        </p:txBody>
      </p:sp>
      <p:sp>
        <p:nvSpPr>
          <p:cNvPr id="640" name="Google Shape;640;p8"/>
          <p:cNvSpPr txBox="1"/>
          <p:nvPr/>
        </p:nvSpPr>
        <p:spPr>
          <a:xfrm>
            <a:off x="6142038" y="4869625"/>
            <a:ext cx="4418012" cy="4318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2400"/>
              <a:buFont typeface="Times New Roman"/>
              <a:buNone/>
            </a:pPr>
            <a:r>
              <a:rPr b="1" i="0" lang="fr-FR" sz="2400" u="none" cap="none" strike="noStrike">
                <a:solidFill>
                  <a:schemeClr val="dk1"/>
                </a:solidFill>
                <a:latin typeface="Corbel"/>
                <a:ea typeface="Corbel"/>
                <a:cs typeface="Corbel"/>
                <a:sym typeface="Corbel"/>
              </a:rPr>
              <a:t>1 kg CH</a:t>
            </a:r>
            <a:r>
              <a:rPr b="1" baseline="-25000" i="0" lang="fr-FR" sz="2400" u="none" cap="none" strike="noStrike">
                <a:solidFill>
                  <a:schemeClr val="dk1"/>
                </a:solidFill>
                <a:latin typeface="Corbel"/>
                <a:ea typeface="Corbel"/>
                <a:cs typeface="Corbel"/>
                <a:sym typeface="Corbel"/>
              </a:rPr>
              <a:t>4</a:t>
            </a:r>
            <a:r>
              <a:rPr b="1" i="0" lang="fr-FR" sz="2400" u="none" cap="none" strike="noStrike">
                <a:solidFill>
                  <a:schemeClr val="dk1"/>
                </a:solidFill>
                <a:latin typeface="Corbel"/>
                <a:ea typeface="Corbel"/>
                <a:cs typeface="Corbel"/>
                <a:sym typeface="Corbel"/>
              </a:rPr>
              <a:t> = 28 kg CO</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p:txBody>
      </p:sp>
      <p:sp>
        <p:nvSpPr>
          <p:cNvPr id="641" name="Google Shape;641;p8"/>
          <p:cNvSpPr txBox="1"/>
          <p:nvPr/>
        </p:nvSpPr>
        <p:spPr>
          <a:xfrm>
            <a:off x="6142038" y="5806250"/>
            <a:ext cx="4418012" cy="4318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2400"/>
              <a:buFont typeface="Times New Roman"/>
              <a:buNone/>
            </a:pPr>
            <a:r>
              <a:rPr b="1" i="0" lang="fr-FR" sz="2400" u="none" cap="none" strike="noStrike">
                <a:solidFill>
                  <a:schemeClr val="dk1"/>
                </a:solidFill>
                <a:latin typeface="Corbel"/>
                <a:ea typeface="Corbel"/>
                <a:cs typeface="Corbel"/>
                <a:sym typeface="Corbel"/>
              </a:rPr>
              <a:t>1 kg N</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O = 265 kg CO</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p:txBody>
      </p:sp>
      <p:sp>
        <p:nvSpPr>
          <p:cNvPr id="642" name="Google Shape;642;p8"/>
          <p:cNvSpPr txBox="1"/>
          <p:nvPr/>
        </p:nvSpPr>
        <p:spPr>
          <a:xfrm>
            <a:off x="6142038" y="3933000"/>
            <a:ext cx="4418012" cy="43180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2400"/>
              <a:buFont typeface="Times New Roman"/>
              <a:buNone/>
            </a:pPr>
            <a:r>
              <a:rPr b="1" i="0" lang="fr-FR" sz="2400" u="none" cap="none" strike="noStrike">
                <a:solidFill>
                  <a:schemeClr val="dk1"/>
                </a:solidFill>
                <a:latin typeface="Corbel"/>
                <a:ea typeface="Corbel"/>
                <a:cs typeface="Corbel"/>
                <a:sym typeface="Corbel"/>
              </a:rPr>
              <a:t>1 kg CO</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 = 1 kg CO</a:t>
            </a:r>
            <a:r>
              <a:rPr b="1" baseline="-25000" i="0" lang="fr-FR" sz="2400" u="none" cap="none" strike="noStrike">
                <a:solidFill>
                  <a:schemeClr val="dk1"/>
                </a:solidFill>
                <a:latin typeface="Corbel"/>
                <a:ea typeface="Corbel"/>
                <a:cs typeface="Corbel"/>
                <a:sym typeface="Corbel"/>
              </a:rPr>
              <a:t>2</a:t>
            </a:r>
            <a:r>
              <a:rPr b="1" i="0" lang="fr-FR" sz="2400" u="none" cap="none" strike="noStrike">
                <a:solidFill>
                  <a:schemeClr val="dk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p:txBody>
      </p:sp>
      <p:grpSp>
        <p:nvGrpSpPr>
          <p:cNvPr id="643" name="Google Shape;643;p8"/>
          <p:cNvGrpSpPr/>
          <p:nvPr/>
        </p:nvGrpSpPr>
        <p:grpSpPr>
          <a:xfrm>
            <a:off x="2589763" y="1540863"/>
            <a:ext cx="1837054" cy="1298350"/>
            <a:chOff x="4927200" y="2285200"/>
            <a:chExt cx="1837054" cy="1298350"/>
          </a:xfrm>
        </p:grpSpPr>
        <p:pic>
          <p:nvPicPr>
            <p:cNvPr descr="Gaz2" id="644" name="Google Shape;644;p8"/>
            <p:cNvPicPr preferRelativeResize="0"/>
            <p:nvPr/>
          </p:nvPicPr>
          <p:blipFill rotWithShape="1">
            <a:blip r:embed="rId3">
              <a:alphaModFix/>
            </a:blip>
            <a:srcRect b="0" l="0" r="74621" t="0"/>
            <a:stretch/>
          </p:blipFill>
          <p:spPr>
            <a:xfrm>
              <a:off x="4942019" y="2285200"/>
              <a:ext cx="1822235" cy="1238250"/>
            </a:xfrm>
            <a:prstGeom prst="rect">
              <a:avLst/>
            </a:prstGeom>
            <a:noFill/>
            <a:ln>
              <a:noFill/>
            </a:ln>
          </p:spPr>
        </p:pic>
        <p:sp>
          <p:nvSpPr>
            <p:cNvPr id="645" name="Google Shape;645;p8"/>
            <p:cNvSpPr/>
            <p:nvPr/>
          </p:nvSpPr>
          <p:spPr>
            <a:xfrm>
              <a:off x="4927200" y="3333375"/>
              <a:ext cx="1356900" cy="190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8"/>
            <p:cNvSpPr txBox="1"/>
            <p:nvPr/>
          </p:nvSpPr>
          <p:spPr>
            <a:xfrm>
              <a:off x="4945927" y="3183350"/>
              <a:ext cx="172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0" i="0" lang="fr-FR" sz="1400" u="none" cap="none" strike="noStrike">
                  <a:solidFill>
                    <a:srgbClr val="FF0000"/>
                  </a:solidFill>
                  <a:latin typeface="Corbel"/>
                  <a:ea typeface="Corbel"/>
                  <a:cs typeface="Corbel"/>
                  <a:sym typeface="Corbel"/>
                </a:rPr>
                <a:t>Dioxyde de carbone</a:t>
              </a:r>
              <a:endParaRPr b="0" i="0" sz="1400" u="none" cap="none" strike="noStrike">
                <a:solidFill>
                  <a:srgbClr val="000000"/>
                </a:solidFill>
                <a:latin typeface="Arial"/>
                <a:ea typeface="Arial"/>
                <a:cs typeface="Arial"/>
                <a:sym typeface="Arial"/>
              </a:endParaRPr>
            </a:p>
          </p:txBody>
        </p:sp>
      </p:grpSp>
      <p:grpSp>
        <p:nvGrpSpPr>
          <p:cNvPr id="647" name="Google Shape;647;p8"/>
          <p:cNvGrpSpPr/>
          <p:nvPr/>
        </p:nvGrpSpPr>
        <p:grpSpPr>
          <a:xfrm>
            <a:off x="4811186" y="1543215"/>
            <a:ext cx="2340001" cy="1293625"/>
            <a:chOff x="28596" y="3762015"/>
            <a:chExt cx="2340001" cy="1293625"/>
          </a:xfrm>
        </p:grpSpPr>
        <p:pic>
          <p:nvPicPr>
            <p:cNvPr descr="Gaz2" id="648" name="Google Shape;648;p8"/>
            <p:cNvPicPr preferRelativeResize="0"/>
            <p:nvPr/>
          </p:nvPicPr>
          <p:blipFill rotWithShape="1">
            <a:blip r:embed="rId3">
              <a:alphaModFix/>
            </a:blip>
            <a:srcRect b="0" l="36727" r="35474" t="0"/>
            <a:stretch/>
          </p:blipFill>
          <p:spPr>
            <a:xfrm>
              <a:off x="28596" y="3762015"/>
              <a:ext cx="2340001" cy="1244232"/>
            </a:xfrm>
            <a:prstGeom prst="rect">
              <a:avLst/>
            </a:prstGeom>
            <a:noFill/>
            <a:ln>
              <a:noFill/>
            </a:ln>
          </p:spPr>
        </p:pic>
        <p:sp>
          <p:nvSpPr>
            <p:cNvPr id="649" name="Google Shape;649;p8"/>
            <p:cNvSpPr/>
            <p:nvPr/>
          </p:nvSpPr>
          <p:spPr>
            <a:xfrm>
              <a:off x="792350" y="4799700"/>
              <a:ext cx="719400" cy="196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8"/>
            <p:cNvSpPr txBox="1"/>
            <p:nvPr/>
          </p:nvSpPr>
          <p:spPr>
            <a:xfrm>
              <a:off x="777024" y="4655440"/>
              <a:ext cx="91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0" i="0" lang="fr-FR" sz="1400" u="none" cap="none" strike="noStrike">
                  <a:solidFill>
                    <a:srgbClr val="1C4587"/>
                  </a:solidFill>
                  <a:latin typeface="Corbel"/>
                  <a:ea typeface="Corbel"/>
                  <a:cs typeface="Corbel"/>
                  <a:sym typeface="Corbel"/>
                </a:rPr>
                <a:t>Méthane</a:t>
              </a:r>
              <a:endParaRPr b="0" i="0" sz="1400" u="none" cap="none" strike="noStrike">
                <a:solidFill>
                  <a:srgbClr val="000000"/>
                </a:solidFill>
                <a:latin typeface="Arial"/>
                <a:ea typeface="Arial"/>
                <a:cs typeface="Arial"/>
                <a:sym typeface="Arial"/>
              </a:endParaRPr>
            </a:p>
          </p:txBody>
        </p:sp>
      </p:grpSp>
      <p:grpSp>
        <p:nvGrpSpPr>
          <p:cNvPr id="651" name="Google Shape;651;p8"/>
          <p:cNvGrpSpPr/>
          <p:nvPr/>
        </p:nvGrpSpPr>
        <p:grpSpPr>
          <a:xfrm>
            <a:off x="7535556" y="1531816"/>
            <a:ext cx="1946366" cy="1359402"/>
            <a:chOff x="8035469" y="2558891"/>
            <a:chExt cx="1946366" cy="1359402"/>
          </a:xfrm>
        </p:grpSpPr>
        <p:pic>
          <p:nvPicPr>
            <p:cNvPr descr="Gaz2" id="652" name="Google Shape;652;p8"/>
            <p:cNvPicPr preferRelativeResize="0"/>
            <p:nvPr/>
          </p:nvPicPr>
          <p:blipFill rotWithShape="1">
            <a:blip r:embed="rId3">
              <a:alphaModFix/>
            </a:blip>
            <a:srcRect b="0" l="77915" r="0" t="0"/>
            <a:stretch/>
          </p:blipFill>
          <p:spPr>
            <a:xfrm>
              <a:off x="8035469" y="2558891"/>
              <a:ext cx="1585673" cy="1238250"/>
            </a:xfrm>
            <a:prstGeom prst="rect">
              <a:avLst/>
            </a:prstGeom>
            <a:noFill/>
            <a:ln>
              <a:noFill/>
            </a:ln>
          </p:spPr>
        </p:pic>
        <p:sp>
          <p:nvSpPr>
            <p:cNvPr id="653" name="Google Shape;653;p8"/>
            <p:cNvSpPr/>
            <p:nvPr/>
          </p:nvSpPr>
          <p:spPr>
            <a:xfrm>
              <a:off x="8419900" y="3588375"/>
              <a:ext cx="1215900" cy="173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8"/>
            <p:cNvSpPr txBox="1"/>
            <p:nvPr/>
          </p:nvSpPr>
          <p:spPr>
            <a:xfrm>
              <a:off x="8330247" y="3475125"/>
              <a:ext cx="1651588" cy="443168"/>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0" i="0" lang="fr-FR" sz="1400" u="none" cap="none" strike="noStrike">
                  <a:solidFill>
                    <a:srgbClr val="38761D"/>
                  </a:solidFill>
                  <a:latin typeface="Corbel"/>
                  <a:ea typeface="Corbel"/>
                  <a:cs typeface="Corbel"/>
                  <a:sym typeface="Corbel"/>
                </a:rPr>
                <a:t>Protoxyde d’azote</a:t>
              </a:r>
              <a:endParaRPr b="0" i="0" sz="1400" u="none" cap="none" strike="noStrike">
                <a:solidFill>
                  <a:srgbClr val="000000"/>
                </a:solidFill>
                <a:latin typeface="Arial"/>
                <a:ea typeface="Arial"/>
                <a:cs typeface="Arial"/>
                <a:sym typeface="Arial"/>
              </a:endParaRPr>
            </a:p>
          </p:txBody>
        </p:sp>
      </p:grpSp>
      <p:pic>
        <p:nvPicPr>
          <p:cNvPr id="655" name="Google Shape;655;p8"/>
          <p:cNvPicPr preferRelativeResize="0"/>
          <p:nvPr/>
        </p:nvPicPr>
        <p:blipFill rotWithShape="1">
          <a:blip r:embed="rId4">
            <a:alphaModFix/>
          </a:blip>
          <a:srcRect b="0" l="0" r="0" t="0"/>
          <a:stretch/>
        </p:blipFill>
        <p:spPr>
          <a:xfrm>
            <a:off x="11007925" y="5566900"/>
            <a:ext cx="1190625" cy="1228725"/>
          </a:xfrm>
          <a:prstGeom prst="rect">
            <a:avLst/>
          </a:prstGeom>
          <a:noFill/>
          <a:ln>
            <a:noFill/>
          </a:ln>
        </p:spPr>
      </p:pic>
      <p:pic>
        <p:nvPicPr>
          <p:cNvPr id="656" name="Google Shape;656;p8"/>
          <p:cNvPicPr preferRelativeResize="0"/>
          <p:nvPr/>
        </p:nvPicPr>
        <p:blipFill rotWithShape="1">
          <a:blip r:embed="rId5">
            <a:alphaModFix/>
          </a:blip>
          <a:srcRect b="0" l="0" r="0" t="0"/>
          <a:stretch/>
        </p:blipFill>
        <p:spPr>
          <a:xfrm>
            <a:off x="2357865" y="3829308"/>
            <a:ext cx="2786028" cy="2786028"/>
          </a:xfrm>
          <a:prstGeom prst="rect">
            <a:avLst/>
          </a:prstGeom>
          <a:noFill/>
          <a:ln>
            <a:noFill/>
          </a:ln>
        </p:spPr>
      </p:pic>
      <p:pic>
        <p:nvPicPr>
          <p:cNvPr id="657" name="Google Shape;657;p8"/>
          <p:cNvPicPr preferRelativeResize="0"/>
          <p:nvPr/>
        </p:nvPicPr>
        <p:blipFill rotWithShape="1">
          <a:blip r:embed="rId6">
            <a:alphaModFix/>
          </a:blip>
          <a:srcRect b="0" l="0" r="0" t="0"/>
          <a:stretch/>
        </p:blipFill>
        <p:spPr>
          <a:xfrm>
            <a:off x="2734300" y="5557272"/>
            <a:ext cx="335671" cy="207796"/>
          </a:xfrm>
          <a:prstGeom prst="rect">
            <a:avLst/>
          </a:prstGeom>
          <a:noFill/>
          <a:ln>
            <a:noFill/>
          </a:ln>
        </p:spPr>
      </p:pic>
      <p:pic>
        <p:nvPicPr>
          <p:cNvPr id="658" name="Google Shape;658;p8"/>
          <p:cNvPicPr preferRelativeResize="0"/>
          <p:nvPr/>
        </p:nvPicPr>
        <p:blipFill rotWithShape="1">
          <a:blip r:embed="rId7">
            <a:alphaModFix/>
          </a:blip>
          <a:srcRect b="0" l="0" r="0" t="0"/>
          <a:stretch/>
        </p:blipFill>
        <p:spPr>
          <a:xfrm>
            <a:off x="4071631" y="4774330"/>
            <a:ext cx="1086002" cy="9907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10"/>
          <p:cNvSpPr txBox="1"/>
          <p:nvPr>
            <p:ph type="title"/>
          </p:nvPr>
        </p:nvSpPr>
        <p:spPr>
          <a:xfrm>
            <a:off x="834278" y="692603"/>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latin typeface="Corbel"/>
                <a:ea typeface="Corbel"/>
                <a:cs typeface="Corbel"/>
                <a:sym typeface="Corbel"/>
              </a:rPr>
              <a:t>Quelques facteurs d’émission</a:t>
            </a:r>
            <a:endParaRPr/>
          </a:p>
        </p:txBody>
      </p:sp>
      <p:sp>
        <p:nvSpPr>
          <p:cNvPr id="665" name="Google Shape;665;p10"/>
          <p:cNvSpPr txBox="1"/>
          <p:nvPr/>
        </p:nvSpPr>
        <p:spPr>
          <a:xfrm>
            <a:off x="152452" y="1773733"/>
            <a:ext cx="18732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Noto Sans Symbols"/>
              <a:buNone/>
            </a:pPr>
            <a:r>
              <a:rPr b="0" i="0" lang="fr-FR" sz="1600" u="none" cap="none" strike="noStrike">
                <a:solidFill>
                  <a:schemeClr val="dk1"/>
                </a:solidFill>
                <a:latin typeface="Corbel"/>
                <a:ea typeface="Corbel"/>
                <a:cs typeface="Corbel"/>
                <a:sym typeface="Corbel"/>
              </a:rPr>
              <a:t>Émissions pour une utilisation donnée</a:t>
            </a:r>
            <a:endParaRPr b="0" i="0" sz="1400" u="none" cap="none" strike="noStrike">
              <a:solidFill>
                <a:srgbClr val="000000"/>
              </a:solidFill>
              <a:latin typeface="Arial"/>
              <a:ea typeface="Arial"/>
              <a:cs typeface="Arial"/>
              <a:sym typeface="Arial"/>
            </a:endParaRPr>
          </a:p>
        </p:txBody>
      </p:sp>
      <p:sp>
        <p:nvSpPr>
          <p:cNvPr id="666" name="Google Shape;666;p10"/>
          <p:cNvSpPr txBox="1"/>
          <p:nvPr/>
        </p:nvSpPr>
        <p:spPr>
          <a:xfrm>
            <a:off x="1927255" y="1878303"/>
            <a:ext cx="287337" cy="366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oto Sans Symbols"/>
              <a:buNone/>
            </a:pPr>
            <a:r>
              <a:rPr b="0" i="0" lang="fr-FR" sz="18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667" name="Google Shape;667;p10"/>
          <p:cNvSpPr txBox="1"/>
          <p:nvPr/>
        </p:nvSpPr>
        <p:spPr>
          <a:xfrm>
            <a:off x="8281100" y="4602875"/>
            <a:ext cx="3823800" cy="980700"/>
          </a:xfrm>
          <a:prstGeom prst="rect">
            <a:avLst/>
          </a:prstGeom>
          <a:solidFill>
            <a:srgbClr val="C55A1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Noto Sans Symbols"/>
              <a:buNone/>
            </a:pPr>
            <a:r>
              <a:rPr b="1" i="0" lang="fr-FR" sz="1600" u="none" cap="none" strike="noStrike">
                <a:solidFill>
                  <a:schemeClr val="lt1"/>
                </a:solidFill>
                <a:latin typeface="Corbel"/>
                <a:ea typeface="Corbel"/>
                <a:cs typeface="Corbel"/>
                <a:sym typeface="Corbel"/>
              </a:rPr>
              <a:t>Pour toute question sur les facteurs d’émission, un site internet de référence : </a:t>
            </a:r>
            <a:r>
              <a:rPr b="1" i="0" lang="fr-FR" sz="1600" u="sng" cap="none" strike="noStrike">
                <a:solidFill>
                  <a:schemeClr val="lt1"/>
                </a:solidFill>
                <a:latin typeface="Corbel"/>
                <a:ea typeface="Corbel"/>
                <a:cs typeface="Corbel"/>
                <a:sym typeface="Corbel"/>
              </a:rPr>
              <a:t>http://www.bilans-ges.ademe.fr</a:t>
            </a:r>
            <a:endParaRPr b="0" i="0" sz="1400" u="none" cap="none" strike="noStrike">
              <a:solidFill>
                <a:srgbClr val="000000"/>
              </a:solidFill>
              <a:latin typeface="Arial"/>
              <a:ea typeface="Arial"/>
              <a:cs typeface="Arial"/>
              <a:sym typeface="Arial"/>
            </a:endParaRPr>
          </a:p>
        </p:txBody>
      </p:sp>
      <p:pic>
        <p:nvPicPr>
          <p:cNvPr id="668" name="Google Shape;668;p10"/>
          <p:cNvPicPr preferRelativeResize="0"/>
          <p:nvPr/>
        </p:nvPicPr>
        <p:blipFill rotWithShape="1">
          <a:blip r:embed="rId3">
            <a:alphaModFix/>
          </a:blip>
          <a:srcRect b="0" l="0" r="0" t="0"/>
          <a:stretch/>
        </p:blipFill>
        <p:spPr>
          <a:xfrm>
            <a:off x="573256" y="2529508"/>
            <a:ext cx="576000" cy="576000"/>
          </a:xfrm>
          <a:prstGeom prst="rect">
            <a:avLst/>
          </a:prstGeom>
          <a:noFill/>
          <a:ln>
            <a:noFill/>
          </a:ln>
        </p:spPr>
      </p:pic>
      <p:pic>
        <p:nvPicPr>
          <p:cNvPr id="669" name="Google Shape;669;p10"/>
          <p:cNvPicPr preferRelativeResize="0"/>
          <p:nvPr/>
        </p:nvPicPr>
        <p:blipFill rotWithShape="1">
          <a:blip r:embed="rId4">
            <a:alphaModFix/>
          </a:blip>
          <a:srcRect b="0" l="0" r="0" t="0"/>
          <a:stretch/>
        </p:blipFill>
        <p:spPr>
          <a:xfrm>
            <a:off x="573256" y="3335304"/>
            <a:ext cx="576000" cy="576000"/>
          </a:xfrm>
          <a:prstGeom prst="rect">
            <a:avLst/>
          </a:prstGeom>
          <a:noFill/>
          <a:ln>
            <a:noFill/>
          </a:ln>
        </p:spPr>
      </p:pic>
      <p:grpSp>
        <p:nvGrpSpPr>
          <p:cNvPr id="670" name="Google Shape;670;p10"/>
          <p:cNvGrpSpPr/>
          <p:nvPr/>
        </p:nvGrpSpPr>
        <p:grpSpPr>
          <a:xfrm flipH="1">
            <a:off x="585307" y="4201663"/>
            <a:ext cx="576000" cy="576000"/>
            <a:chOff x="93862" y="4314179"/>
            <a:chExt cx="3524724" cy="3401983"/>
          </a:xfrm>
        </p:grpSpPr>
        <p:sp>
          <p:nvSpPr>
            <p:cNvPr id="671" name="Google Shape;671;p10"/>
            <p:cNvSpPr/>
            <p:nvPr/>
          </p:nvSpPr>
          <p:spPr>
            <a:xfrm>
              <a:off x="3258546" y="6236420"/>
              <a:ext cx="360040" cy="144016"/>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672" name="Google Shape;672;p10"/>
            <p:cNvPicPr preferRelativeResize="0"/>
            <p:nvPr/>
          </p:nvPicPr>
          <p:blipFill rotWithShape="1">
            <a:blip r:embed="rId5">
              <a:alphaModFix/>
            </a:blip>
            <a:srcRect b="0" l="0" r="0" t="0"/>
            <a:stretch/>
          </p:blipFill>
          <p:spPr>
            <a:xfrm>
              <a:off x="93862" y="4314179"/>
              <a:ext cx="3401983" cy="3401983"/>
            </a:xfrm>
            <a:prstGeom prst="rect">
              <a:avLst/>
            </a:prstGeom>
            <a:noFill/>
            <a:ln>
              <a:noFill/>
            </a:ln>
          </p:spPr>
        </p:pic>
      </p:grpSp>
      <p:sp>
        <p:nvSpPr>
          <p:cNvPr id="673" name="Google Shape;673;p10"/>
          <p:cNvSpPr txBox="1"/>
          <p:nvPr/>
        </p:nvSpPr>
        <p:spPr>
          <a:xfrm>
            <a:off x="1411550" y="2611287"/>
            <a:ext cx="7601100" cy="4033800"/>
          </a:xfrm>
          <a:prstGeom prst="rect">
            <a:avLst/>
          </a:prstGeom>
          <a:noFill/>
          <a:ln>
            <a:noFill/>
          </a:ln>
        </p:spPr>
        <p:txBody>
          <a:bodyPr anchorCtr="0" anchor="t" bIns="45700" lIns="91425" spcFirstLastPara="1" rIns="91425" wrap="square" tIns="45700">
            <a:noAutofit/>
          </a:bodyPr>
          <a:lstStyle/>
          <a:p>
            <a:pPr indent="0" lvl="0" marL="0" marR="0" rtl="0" algn="l">
              <a:lnSpc>
                <a:spcPct val="300000"/>
              </a:lnSpc>
              <a:spcBef>
                <a:spcPts val="0"/>
              </a:spcBef>
              <a:spcAft>
                <a:spcPts val="0"/>
              </a:spcAft>
              <a:buClr>
                <a:schemeClr val="dk1"/>
              </a:buClr>
              <a:buSzPts val="1600"/>
              <a:buFont typeface="Noto Sans Symbols"/>
              <a:buNone/>
            </a:pPr>
            <a:r>
              <a:rPr b="1" i="0" lang="fr-FR" sz="1600" u="none" cap="none" strike="noStrike">
                <a:solidFill>
                  <a:schemeClr val="dk1"/>
                </a:solidFill>
                <a:latin typeface="Corbel"/>
                <a:ea typeface="Corbel"/>
                <a:cs typeface="Corbel"/>
                <a:sym typeface="Corbel"/>
              </a:rPr>
              <a:t>2 500 kWh d’électricité</a:t>
            </a:r>
            <a:r>
              <a:rPr b="0" i="0" lang="fr-FR" sz="1600" u="none" cap="none" strike="noStrike">
                <a:solidFill>
                  <a:schemeClr val="dk1"/>
                </a:solidFill>
                <a:latin typeface="Corbel"/>
                <a:ea typeface="Corbel"/>
                <a:cs typeface="Corbel"/>
                <a:sym typeface="Corbel"/>
              </a:rPr>
              <a:t> x </a:t>
            </a:r>
            <a:r>
              <a:rPr b="1" i="0" lang="fr-FR" sz="1600" u="none" cap="none" strike="noStrike">
                <a:solidFill>
                  <a:srgbClr val="C55A11"/>
                </a:solidFill>
                <a:latin typeface="Corbel"/>
                <a:ea typeface="Corbel"/>
                <a:cs typeface="Corbel"/>
                <a:sym typeface="Corbel"/>
              </a:rPr>
              <a:t>0,42 kgCO</a:t>
            </a:r>
            <a:r>
              <a:rPr b="1" baseline="-25000" i="0" lang="fr-FR" sz="1600" u="none" cap="none" strike="noStrike">
                <a:solidFill>
                  <a:srgbClr val="C55A11"/>
                </a:solidFill>
                <a:latin typeface="Corbel"/>
                <a:ea typeface="Corbel"/>
                <a:cs typeface="Corbel"/>
                <a:sym typeface="Corbel"/>
              </a:rPr>
              <a:t>2</a:t>
            </a:r>
            <a:r>
              <a:rPr b="1" i="0" lang="fr-FR" sz="1600" u="none" cap="none" strike="noStrike">
                <a:solidFill>
                  <a:srgbClr val="C55A11"/>
                </a:solidFill>
                <a:latin typeface="Corbel"/>
                <a:ea typeface="Corbel"/>
                <a:cs typeface="Corbel"/>
                <a:sym typeface="Corbel"/>
              </a:rPr>
              <a:t>e/kWh </a:t>
            </a:r>
            <a:r>
              <a:rPr b="0" i="0" lang="fr-FR" sz="1600" u="none" cap="none" strike="noStrike">
                <a:solidFill>
                  <a:schemeClr val="dk1"/>
                </a:solidFill>
                <a:latin typeface="Corbel"/>
                <a:ea typeface="Corbel"/>
                <a:cs typeface="Corbel"/>
                <a:sym typeface="Corbel"/>
              </a:rPr>
              <a:t>= 1 050 kgCO</a:t>
            </a:r>
            <a:r>
              <a:rPr b="0" baseline="-25000" i="0" lang="fr-FR" sz="1600" u="none" cap="none" strike="noStrike">
                <a:solidFill>
                  <a:schemeClr val="dk1"/>
                </a:solidFill>
                <a:latin typeface="Corbel"/>
                <a:ea typeface="Corbel"/>
                <a:cs typeface="Corbel"/>
                <a:sym typeface="Corbel"/>
              </a:rPr>
              <a:t>2</a:t>
            </a:r>
            <a:r>
              <a:rPr b="0" i="0" lang="fr-FR" sz="1600" u="none" cap="none" strike="noStrike">
                <a:solidFill>
                  <a:schemeClr val="dk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a:p>
            <a:pPr indent="0" lvl="0" marL="0" marR="0" rtl="0" algn="l">
              <a:lnSpc>
                <a:spcPct val="300000"/>
              </a:lnSpc>
              <a:spcBef>
                <a:spcPts val="800"/>
              </a:spcBef>
              <a:spcAft>
                <a:spcPts val="0"/>
              </a:spcAft>
              <a:buClr>
                <a:schemeClr val="dk1"/>
              </a:buClr>
              <a:buSzPts val="1600"/>
              <a:buFont typeface="Noto Sans Symbols"/>
              <a:buNone/>
            </a:pPr>
            <a:r>
              <a:rPr b="1" i="0" lang="fr-FR" sz="1600" u="none" cap="none" strike="noStrike">
                <a:solidFill>
                  <a:schemeClr val="dk1"/>
                </a:solidFill>
                <a:latin typeface="Corbel"/>
                <a:ea typeface="Corbel"/>
                <a:cs typeface="Corbel"/>
                <a:sym typeface="Corbel"/>
              </a:rPr>
              <a:t>4 500 kWh de chauffage au gaz naturel </a:t>
            </a:r>
            <a:r>
              <a:rPr b="0" i="0" lang="fr-FR" sz="1600" u="none" cap="none" strike="noStrike">
                <a:solidFill>
                  <a:schemeClr val="dk1"/>
                </a:solidFill>
                <a:latin typeface="Corbel"/>
                <a:ea typeface="Corbel"/>
                <a:cs typeface="Corbel"/>
                <a:sym typeface="Corbel"/>
              </a:rPr>
              <a:t>x </a:t>
            </a:r>
            <a:r>
              <a:rPr b="1" i="0" lang="fr-FR" sz="1600" u="none" cap="none" strike="noStrike">
                <a:solidFill>
                  <a:srgbClr val="C55A11"/>
                </a:solidFill>
                <a:latin typeface="Corbel"/>
                <a:ea typeface="Corbel"/>
                <a:cs typeface="Corbel"/>
                <a:sym typeface="Corbel"/>
              </a:rPr>
              <a:t>0,227 kgCO</a:t>
            </a:r>
            <a:r>
              <a:rPr b="1" baseline="-25000" i="0" lang="fr-FR" sz="1600" u="none" cap="none" strike="noStrike">
                <a:solidFill>
                  <a:srgbClr val="C55A11"/>
                </a:solidFill>
                <a:latin typeface="Corbel"/>
                <a:ea typeface="Corbel"/>
                <a:cs typeface="Corbel"/>
                <a:sym typeface="Corbel"/>
              </a:rPr>
              <a:t>2</a:t>
            </a:r>
            <a:r>
              <a:rPr b="1" i="0" lang="fr-FR" sz="1600" u="none" cap="none" strike="noStrike">
                <a:solidFill>
                  <a:srgbClr val="C55A11"/>
                </a:solidFill>
                <a:latin typeface="Corbel"/>
                <a:ea typeface="Corbel"/>
                <a:cs typeface="Corbel"/>
                <a:sym typeface="Corbel"/>
              </a:rPr>
              <a:t>e/kWh </a:t>
            </a:r>
            <a:r>
              <a:rPr b="0" i="0" lang="fr-FR" sz="1600" u="none" cap="none" strike="noStrike">
                <a:solidFill>
                  <a:schemeClr val="dk1"/>
                </a:solidFill>
                <a:latin typeface="Corbel"/>
                <a:ea typeface="Corbel"/>
                <a:cs typeface="Corbel"/>
                <a:sym typeface="Corbel"/>
              </a:rPr>
              <a:t>= 1 022 kgCO</a:t>
            </a:r>
            <a:r>
              <a:rPr b="0" baseline="-25000" i="0" lang="fr-FR" sz="1600" u="none" cap="none" strike="noStrike">
                <a:solidFill>
                  <a:schemeClr val="dk1"/>
                </a:solidFill>
                <a:latin typeface="Corbel"/>
                <a:ea typeface="Corbel"/>
                <a:cs typeface="Corbel"/>
                <a:sym typeface="Corbel"/>
              </a:rPr>
              <a:t>2</a:t>
            </a:r>
            <a:r>
              <a:rPr b="0" i="0" lang="fr-FR" sz="1600" u="none" cap="none" strike="noStrike">
                <a:solidFill>
                  <a:schemeClr val="dk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a:p>
            <a:pPr indent="0" lvl="0" marL="0" marR="0" rtl="0" algn="l">
              <a:lnSpc>
                <a:spcPct val="300000"/>
              </a:lnSpc>
              <a:spcBef>
                <a:spcPts val="800"/>
              </a:spcBef>
              <a:spcAft>
                <a:spcPts val="0"/>
              </a:spcAft>
              <a:buClr>
                <a:schemeClr val="dk1"/>
              </a:buClr>
              <a:buSzPts val="1600"/>
              <a:buFont typeface="Noto Sans Symbols"/>
              <a:buNone/>
            </a:pPr>
            <a:r>
              <a:rPr b="1" i="0" lang="fr-FR" sz="1600" u="none" cap="none" strike="noStrike">
                <a:solidFill>
                  <a:schemeClr val="dk1"/>
                </a:solidFill>
                <a:latin typeface="Corbel"/>
                <a:ea typeface="Corbel"/>
                <a:cs typeface="Corbel"/>
                <a:sym typeface="Corbel"/>
              </a:rPr>
              <a:t>6 000 km en voiture </a:t>
            </a:r>
            <a:r>
              <a:rPr b="0" i="0" lang="fr-FR" sz="1600" u="none" cap="none" strike="noStrike">
                <a:solidFill>
                  <a:schemeClr val="dk1"/>
                </a:solidFill>
                <a:latin typeface="Corbel"/>
                <a:ea typeface="Corbel"/>
                <a:cs typeface="Corbel"/>
                <a:sym typeface="Corbel"/>
              </a:rPr>
              <a:t>x </a:t>
            </a:r>
            <a:r>
              <a:rPr b="1" i="0" lang="fr-FR" sz="1600" u="none" cap="none" strike="noStrike">
                <a:solidFill>
                  <a:srgbClr val="C55A11"/>
                </a:solidFill>
                <a:latin typeface="Corbel"/>
                <a:ea typeface="Corbel"/>
                <a:cs typeface="Corbel"/>
                <a:sym typeface="Corbel"/>
              </a:rPr>
              <a:t>0,178 kgCO</a:t>
            </a:r>
            <a:r>
              <a:rPr b="1" baseline="-25000" i="0" lang="fr-FR" sz="1600" u="none" cap="none" strike="noStrike">
                <a:solidFill>
                  <a:srgbClr val="C55A11"/>
                </a:solidFill>
                <a:latin typeface="Corbel"/>
                <a:ea typeface="Corbel"/>
                <a:cs typeface="Corbel"/>
                <a:sym typeface="Corbel"/>
              </a:rPr>
              <a:t>2</a:t>
            </a:r>
            <a:r>
              <a:rPr b="1" i="0" lang="fr-FR" sz="1600" u="none" cap="none" strike="noStrike">
                <a:solidFill>
                  <a:srgbClr val="C55A11"/>
                </a:solidFill>
                <a:latin typeface="Corbel"/>
                <a:ea typeface="Corbel"/>
                <a:cs typeface="Corbel"/>
                <a:sym typeface="Corbel"/>
              </a:rPr>
              <a:t>e/km </a:t>
            </a:r>
            <a:r>
              <a:rPr b="0" i="0" lang="fr-FR" sz="1600" u="none" cap="none" strike="noStrike">
                <a:solidFill>
                  <a:schemeClr val="dk1"/>
                </a:solidFill>
                <a:latin typeface="Corbel"/>
                <a:ea typeface="Corbel"/>
                <a:cs typeface="Corbel"/>
                <a:sym typeface="Corbel"/>
              </a:rPr>
              <a:t>= 1 068 kgCO</a:t>
            </a:r>
            <a:r>
              <a:rPr b="0" baseline="-25000" i="0" lang="fr-FR" sz="1600" u="none" cap="none" strike="noStrike">
                <a:solidFill>
                  <a:schemeClr val="dk1"/>
                </a:solidFill>
                <a:latin typeface="Corbel"/>
                <a:ea typeface="Corbel"/>
                <a:cs typeface="Corbel"/>
                <a:sym typeface="Corbel"/>
              </a:rPr>
              <a:t>2</a:t>
            </a:r>
            <a:r>
              <a:rPr b="0" i="0" lang="fr-FR" sz="1600" u="none" cap="none" strike="noStrike">
                <a:solidFill>
                  <a:schemeClr val="dk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a:p>
            <a:pPr indent="0" lvl="0" marL="0" marR="0" rtl="0" algn="l">
              <a:lnSpc>
                <a:spcPct val="300000"/>
              </a:lnSpc>
              <a:spcBef>
                <a:spcPts val="800"/>
              </a:spcBef>
              <a:spcAft>
                <a:spcPts val="0"/>
              </a:spcAft>
              <a:buClr>
                <a:schemeClr val="dk1"/>
              </a:buClr>
              <a:buSzPts val="1600"/>
              <a:buFont typeface="Noto Sans Symbols"/>
              <a:buNone/>
            </a:pPr>
            <a:r>
              <a:rPr b="1" i="0" lang="fr-FR" sz="1600" u="none" cap="none" strike="noStrike">
                <a:solidFill>
                  <a:schemeClr val="dk1"/>
                </a:solidFill>
                <a:latin typeface="Corbel"/>
                <a:ea typeface="Corbel"/>
                <a:cs typeface="Corbel"/>
                <a:sym typeface="Corbel"/>
              </a:rPr>
              <a:t>450 repas classiques </a:t>
            </a:r>
            <a:r>
              <a:rPr b="0" i="0" lang="fr-FR" sz="1600" u="none" cap="none" strike="noStrike">
                <a:solidFill>
                  <a:schemeClr val="dk1"/>
                </a:solidFill>
                <a:latin typeface="Corbel"/>
                <a:ea typeface="Corbel"/>
                <a:cs typeface="Corbel"/>
                <a:sym typeface="Corbel"/>
              </a:rPr>
              <a:t>x </a:t>
            </a:r>
            <a:r>
              <a:rPr b="1" i="0" lang="fr-FR" sz="1600" u="none" cap="none" strike="noStrike">
                <a:solidFill>
                  <a:srgbClr val="C55A11"/>
                </a:solidFill>
                <a:latin typeface="Corbel"/>
                <a:ea typeface="Corbel"/>
                <a:cs typeface="Corbel"/>
                <a:sym typeface="Corbel"/>
              </a:rPr>
              <a:t>2,25 kgCO</a:t>
            </a:r>
            <a:r>
              <a:rPr b="1" baseline="-25000" i="0" lang="fr-FR" sz="1600" u="none" cap="none" strike="noStrike">
                <a:solidFill>
                  <a:srgbClr val="C55A11"/>
                </a:solidFill>
                <a:latin typeface="Corbel"/>
                <a:ea typeface="Corbel"/>
                <a:cs typeface="Corbel"/>
                <a:sym typeface="Corbel"/>
              </a:rPr>
              <a:t>2</a:t>
            </a:r>
            <a:r>
              <a:rPr b="1" i="0" lang="fr-FR" sz="1600" u="none" cap="none" strike="noStrike">
                <a:solidFill>
                  <a:srgbClr val="C55A11"/>
                </a:solidFill>
                <a:latin typeface="Corbel"/>
                <a:ea typeface="Corbel"/>
                <a:cs typeface="Corbel"/>
                <a:sym typeface="Corbel"/>
              </a:rPr>
              <a:t>e/repas</a:t>
            </a:r>
            <a:r>
              <a:rPr b="0" i="0" lang="fr-FR" sz="1600" u="none" cap="none" strike="noStrike">
                <a:solidFill>
                  <a:schemeClr val="dk1"/>
                </a:solidFill>
                <a:latin typeface="Corbel"/>
                <a:ea typeface="Corbel"/>
                <a:cs typeface="Corbel"/>
                <a:sym typeface="Corbel"/>
              </a:rPr>
              <a:t>= 1 013 kgCO</a:t>
            </a:r>
            <a:r>
              <a:rPr b="0" baseline="-25000" i="0" lang="fr-FR" sz="1600" u="none" cap="none" strike="noStrike">
                <a:solidFill>
                  <a:schemeClr val="dk1"/>
                </a:solidFill>
                <a:latin typeface="Corbel"/>
                <a:ea typeface="Corbel"/>
                <a:cs typeface="Corbel"/>
                <a:sym typeface="Corbel"/>
              </a:rPr>
              <a:t>2</a:t>
            </a:r>
            <a:r>
              <a:rPr b="0" i="0" lang="fr-FR" sz="1600" u="none" cap="none" strike="noStrike">
                <a:solidFill>
                  <a:schemeClr val="dk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a:p>
            <a:pPr indent="0" lvl="0" marL="0" marR="0" rtl="0" algn="l">
              <a:lnSpc>
                <a:spcPct val="300000"/>
              </a:lnSpc>
              <a:spcBef>
                <a:spcPts val="800"/>
              </a:spcBef>
              <a:spcAft>
                <a:spcPts val="0"/>
              </a:spcAft>
              <a:buClr>
                <a:schemeClr val="dk1"/>
              </a:buClr>
              <a:buSzPts val="1600"/>
              <a:buFont typeface="Noto Sans Symbols"/>
              <a:buNone/>
            </a:pPr>
            <a:r>
              <a:rPr b="1" i="0" lang="fr-FR" sz="1600" u="none" cap="none" strike="noStrike">
                <a:solidFill>
                  <a:schemeClr val="dk1"/>
                </a:solidFill>
                <a:latin typeface="Corbel"/>
                <a:ea typeface="Corbel"/>
                <a:cs typeface="Corbel"/>
                <a:sym typeface="Corbel"/>
              </a:rPr>
              <a:t>5 ordinateurs portables </a:t>
            </a:r>
            <a:r>
              <a:rPr b="0" i="0" lang="fr-FR" sz="1600" u="none" cap="none" strike="noStrike">
                <a:solidFill>
                  <a:schemeClr val="dk1"/>
                </a:solidFill>
                <a:latin typeface="Corbel"/>
                <a:ea typeface="Corbel"/>
                <a:cs typeface="Corbel"/>
                <a:sym typeface="Corbel"/>
              </a:rPr>
              <a:t>x </a:t>
            </a:r>
            <a:r>
              <a:rPr b="1" i="0" lang="fr-FR" sz="1600" u="none" cap="none" strike="noStrike">
                <a:solidFill>
                  <a:srgbClr val="C55A11"/>
                </a:solidFill>
                <a:latin typeface="Corbel"/>
                <a:ea typeface="Corbel"/>
                <a:cs typeface="Corbel"/>
                <a:sym typeface="Corbel"/>
              </a:rPr>
              <a:t>202 kgCO</a:t>
            </a:r>
            <a:r>
              <a:rPr b="1" baseline="-25000" i="0" lang="fr-FR" sz="1600" u="none" cap="none" strike="noStrike">
                <a:solidFill>
                  <a:srgbClr val="C55A11"/>
                </a:solidFill>
                <a:latin typeface="Corbel"/>
                <a:ea typeface="Corbel"/>
                <a:cs typeface="Corbel"/>
                <a:sym typeface="Corbel"/>
              </a:rPr>
              <a:t>2</a:t>
            </a:r>
            <a:r>
              <a:rPr b="1" i="0" lang="fr-FR" sz="1600" u="none" cap="none" strike="noStrike">
                <a:solidFill>
                  <a:srgbClr val="C55A11"/>
                </a:solidFill>
                <a:latin typeface="Corbel"/>
                <a:ea typeface="Corbel"/>
                <a:cs typeface="Corbel"/>
                <a:sym typeface="Corbel"/>
              </a:rPr>
              <a:t>e/ordinateur</a:t>
            </a:r>
            <a:r>
              <a:rPr b="0" i="0" lang="fr-FR" sz="1600" u="none" cap="none" strike="noStrike">
                <a:solidFill>
                  <a:schemeClr val="dk1"/>
                </a:solidFill>
                <a:latin typeface="Corbel"/>
                <a:ea typeface="Corbel"/>
                <a:cs typeface="Corbel"/>
                <a:sym typeface="Corbel"/>
              </a:rPr>
              <a:t>= 1 010 kgCO</a:t>
            </a:r>
            <a:r>
              <a:rPr b="0" baseline="-25000" i="0" lang="fr-FR" sz="1600" u="none" cap="none" strike="noStrike">
                <a:solidFill>
                  <a:schemeClr val="dk1"/>
                </a:solidFill>
                <a:latin typeface="Corbel"/>
                <a:ea typeface="Corbel"/>
                <a:cs typeface="Corbel"/>
                <a:sym typeface="Corbel"/>
              </a:rPr>
              <a:t>2</a:t>
            </a:r>
            <a:r>
              <a:rPr b="0" i="0" lang="fr-FR" sz="1600" u="none" cap="none" strike="noStrike">
                <a:solidFill>
                  <a:schemeClr val="dk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chemeClr val="dk1"/>
              </a:buClr>
              <a:buSzPts val="1600"/>
              <a:buFont typeface="Noto Sans Symbols"/>
              <a:buNone/>
            </a:pPr>
            <a:r>
              <a:t/>
            </a:r>
            <a:endParaRPr b="0" i="0" sz="1600" u="none" cap="none" strike="noStrike">
              <a:solidFill>
                <a:schemeClr val="dk1"/>
              </a:solidFill>
              <a:latin typeface="Corbel"/>
              <a:ea typeface="Corbel"/>
              <a:cs typeface="Corbel"/>
              <a:sym typeface="Corbel"/>
            </a:endParaRPr>
          </a:p>
        </p:txBody>
      </p:sp>
      <p:sp>
        <p:nvSpPr>
          <p:cNvPr id="674" name="Google Shape;674;p10"/>
          <p:cNvSpPr/>
          <p:nvPr/>
        </p:nvSpPr>
        <p:spPr>
          <a:xfrm>
            <a:off x="2253750" y="1902371"/>
            <a:ext cx="7684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Corbel"/>
                <a:ea typeface="Corbel"/>
                <a:cs typeface="Corbel"/>
                <a:sym typeface="Corbel"/>
              </a:rPr>
              <a:t>Quantité consommée </a:t>
            </a:r>
            <a:r>
              <a:rPr b="0" i="0" lang="fr-FR" sz="1600" u="none" cap="none" strike="noStrike">
                <a:solidFill>
                  <a:srgbClr val="000000"/>
                </a:solidFill>
                <a:latin typeface="Corbel"/>
                <a:ea typeface="Corbel"/>
                <a:cs typeface="Corbel"/>
                <a:sym typeface="Corbel"/>
              </a:rPr>
              <a:t>x </a:t>
            </a:r>
            <a:r>
              <a:rPr b="1" i="0" lang="fr-FR" sz="1600" u="none" cap="none" strike="noStrike">
                <a:solidFill>
                  <a:srgbClr val="C55A11"/>
                </a:solidFill>
                <a:latin typeface="Corbel"/>
                <a:ea typeface="Corbel"/>
                <a:cs typeface="Corbel"/>
                <a:sym typeface="Corbel"/>
              </a:rPr>
              <a:t>Facteur d’émission </a:t>
            </a:r>
            <a:r>
              <a:rPr b="0" i="0" lang="fr-FR" sz="1600" u="none" cap="none" strike="noStrike">
                <a:solidFill>
                  <a:srgbClr val="000000"/>
                </a:solidFill>
                <a:latin typeface="Corbel"/>
                <a:ea typeface="Corbel"/>
                <a:cs typeface="Corbel"/>
                <a:sym typeface="Corbel"/>
              </a:rPr>
              <a:t>= Total en kgCO</a:t>
            </a:r>
            <a:r>
              <a:rPr b="0" baseline="-25000" i="0" lang="fr-FR" sz="1600" u="none" cap="none" strike="noStrike">
                <a:solidFill>
                  <a:srgbClr val="000000"/>
                </a:solidFill>
                <a:latin typeface="Corbel"/>
                <a:ea typeface="Corbel"/>
                <a:cs typeface="Corbel"/>
                <a:sym typeface="Corbel"/>
              </a:rPr>
              <a:t>2</a:t>
            </a:r>
            <a:r>
              <a:rPr b="0" i="0" lang="fr-FR" sz="1600" u="none" cap="none" strike="noStrike">
                <a:solidFill>
                  <a:srgbClr val="000000"/>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p:txBody>
      </p:sp>
      <p:sp>
        <p:nvSpPr>
          <p:cNvPr id="675" name="Google Shape;675;p10"/>
          <p:cNvSpPr txBox="1"/>
          <p:nvPr/>
        </p:nvSpPr>
        <p:spPr>
          <a:xfrm>
            <a:off x="9286520" y="2035089"/>
            <a:ext cx="2563442" cy="1199178"/>
          </a:xfrm>
          <a:prstGeom prst="rect">
            <a:avLst/>
          </a:prstGeom>
          <a:solidFill>
            <a:srgbClr val="C55A1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Noto Sans Symbols"/>
              <a:buNone/>
            </a:pPr>
            <a:r>
              <a:rPr b="1" i="0" lang="fr-FR" sz="1600" u="none" cap="none" strike="noStrike">
                <a:solidFill>
                  <a:schemeClr val="lt1"/>
                </a:solidFill>
                <a:latin typeface="Corbel"/>
                <a:ea typeface="Corbel"/>
                <a:cs typeface="Corbel"/>
                <a:sym typeface="Corbel"/>
              </a:rPr>
              <a:t>Chacune de ces utilisations son équivalent à 1 tonne de CO2 !</a:t>
            </a:r>
            <a:r>
              <a:rPr b="1" i="0" lang="fr-FR" sz="1800" u="none" cap="none" strike="noStrike">
                <a:solidFill>
                  <a:schemeClr val="lt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pic>
        <p:nvPicPr>
          <p:cNvPr id="676" name="Google Shape;676;p10"/>
          <p:cNvPicPr preferRelativeResize="0"/>
          <p:nvPr/>
        </p:nvPicPr>
        <p:blipFill rotWithShape="1">
          <a:blip r:embed="rId6">
            <a:alphaModFix/>
          </a:blip>
          <a:srcRect b="0" l="0" r="0" t="0"/>
          <a:stretch/>
        </p:blipFill>
        <p:spPr>
          <a:xfrm>
            <a:off x="9952988" y="5583582"/>
            <a:ext cx="728243" cy="728243"/>
          </a:xfrm>
          <a:prstGeom prst="rect">
            <a:avLst/>
          </a:prstGeom>
          <a:noFill/>
          <a:ln>
            <a:noFill/>
          </a:ln>
        </p:spPr>
      </p:pic>
      <p:sp>
        <p:nvSpPr>
          <p:cNvPr id="677" name="Google Shape;677;p10"/>
          <p:cNvSpPr/>
          <p:nvPr/>
        </p:nvSpPr>
        <p:spPr>
          <a:xfrm>
            <a:off x="228650" y="1677680"/>
            <a:ext cx="8784000" cy="763500"/>
          </a:xfrm>
          <a:prstGeom prst="rect">
            <a:avLst/>
          </a:prstGeom>
          <a:noFill/>
          <a:ln cap="flat" cmpd="sng" w="28575">
            <a:solidFill>
              <a:srgbClr val="C55A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678" name="Google Shape;678;p10"/>
          <p:cNvPicPr preferRelativeResize="0"/>
          <p:nvPr/>
        </p:nvPicPr>
        <p:blipFill rotWithShape="1">
          <a:blip r:embed="rId7">
            <a:alphaModFix/>
          </a:blip>
          <a:srcRect b="0" l="0" r="0" t="0"/>
          <a:stretch/>
        </p:blipFill>
        <p:spPr>
          <a:xfrm>
            <a:off x="11007925" y="5566900"/>
            <a:ext cx="1190625" cy="1228725"/>
          </a:xfrm>
          <a:prstGeom prst="rect">
            <a:avLst/>
          </a:prstGeom>
          <a:noFill/>
          <a:ln>
            <a:noFill/>
          </a:ln>
        </p:spPr>
      </p:pic>
      <p:pic>
        <p:nvPicPr>
          <p:cNvPr id="679" name="Google Shape;679;p10"/>
          <p:cNvPicPr preferRelativeResize="0"/>
          <p:nvPr/>
        </p:nvPicPr>
        <p:blipFill rotWithShape="1">
          <a:blip r:embed="rId8">
            <a:alphaModFix/>
          </a:blip>
          <a:srcRect b="0" l="0" r="0" t="0"/>
          <a:stretch/>
        </p:blipFill>
        <p:spPr>
          <a:xfrm>
            <a:off x="573256" y="5066903"/>
            <a:ext cx="555942" cy="576000"/>
          </a:xfrm>
          <a:prstGeom prst="rect">
            <a:avLst/>
          </a:prstGeom>
          <a:noFill/>
          <a:ln>
            <a:noFill/>
          </a:ln>
        </p:spPr>
      </p:pic>
      <p:pic>
        <p:nvPicPr>
          <p:cNvPr id="680" name="Google Shape;680;p10"/>
          <p:cNvPicPr preferRelativeResize="0"/>
          <p:nvPr/>
        </p:nvPicPr>
        <p:blipFill rotWithShape="1">
          <a:blip r:embed="rId9">
            <a:alphaModFix/>
          </a:blip>
          <a:srcRect b="0" l="0" r="0" t="0"/>
          <a:stretch/>
        </p:blipFill>
        <p:spPr>
          <a:xfrm>
            <a:off x="587402" y="5876462"/>
            <a:ext cx="568138" cy="5681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11"/>
          <p:cNvSpPr txBox="1"/>
          <p:nvPr>
            <p:ph type="title"/>
          </p:nvPr>
        </p:nvSpPr>
        <p:spPr>
          <a:xfrm>
            <a:off x="768000" y="786172"/>
            <a:ext cx="8028892" cy="98072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L’incertitude d’un facteur d’émission</a:t>
            </a:r>
            <a:endParaRPr/>
          </a:p>
        </p:txBody>
      </p:sp>
      <p:sp>
        <p:nvSpPr>
          <p:cNvPr id="686" name="Google Shape;686;p11"/>
          <p:cNvSpPr txBox="1"/>
          <p:nvPr>
            <p:ph idx="1" type="body"/>
          </p:nvPr>
        </p:nvSpPr>
        <p:spPr>
          <a:xfrm>
            <a:off x="555594" y="1773000"/>
            <a:ext cx="10663949" cy="4857403"/>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480"/>
              </a:spcBef>
              <a:spcAft>
                <a:spcPts val="0"/>
              </a:spcAft>
              <a:buClr>
                <a:srgbClr val="F79124"/>
              </a:buClr>
              <a:buSzPts val="2400"/>
              <a:buFont typeface="Arial"/>
              <a:buNone/>
            </a:pPr>
            <a:r>
              <a:rPr lang="fr-FR" sz="2000">
                <a:latin typeface="Corbel"/>
                <a:ea typeface="Corbel"/>
                <a:cs typeface="Corbel"/>
                <a:sym typeface="Corbel"/>
              </a:rPr>
              <a:t>Les facteurs d’émissions sont conçus en utilisant des </a:t>
            </a:r>
            <a:r>
              <a:rPr lang="fr-FR" sz="2000">
                <a:solidFill>
                  <a:srgbClr val="EE9512"/>
                </a:solidFill>
                <a:latin typeface="Corbel"/>
                <a:ea typeface="Corbel"/>
                <a:cs typeface="Corbel"/>
                <a:sym typeface="Corbel"/>
              </a:rPr>
              <a:t>valeurs moyennes</a:t>
            </a:r>
            <a:r>
              <a:rPr lang="fr-FR" sz="2000">
                <a:latin typeface="Corbel"/>
                <a:ea typeface="Corbel"/>
                <a:cs typeface="Corbel"/>
                <a:sym typeface="Corbel"/>
              </a:rPr>
              <a:t>.</a:t>
            </a:r>
            <a:endParaRPr/>
          </a:p>
          <a:p>
            <a:pPr indent="0" lvl="0" marL="457200" marR="0" rtl="0" algn="l">
              <a:lnSpc>
                <a:spcPct val="100000"/>
              </a:lnSpc>
              <a:spcBef>
                <a:spcPts val="480"/>
              </a:spcBef>
              <a:spcAft>
                <a:spcPts val="0"/>
              </a:spcAft>
              <a:buClr>
                <a:srgbClr val="F79124"/>
              </a:buClr>
              <a:buSzPts val="2400"/>
              <a:buFont typeface="Arial"/>
              <a:buNone/>
            </a:pPr>
            <a:r>
              <a:t/>
            </a:r>
            <a:endParaRPr sz="2000">
              <a:latin typeface="Corbel"/>
              <a:ea typeface="Corbel"/>
              <a:cs typeface="Corbel"/>
              <a:sym typeface="Corbel"/>
            </a:endParaRPr>
          </a:p>
          <a:p>
            <a:pPr indent="0" lvl="0" marL="457200" marR="0" rtl="0" algn="l">
              <a:lnSpc>
                <a:spcPct val="100000"/>
              </a:lnSpc>
              <a:spcBef>
                <a:spcPts val="480"/>
              </a:spcBef>
              <a:spcAft>
                <a:spcPts val="0"/>
              </a:spcAft>
              <a:buClr>
                <a:srgbClr val="F79124"/>
              </a:buClr>
              <a:buSzPts val="2400"/>
              <a:buFont typeface="Arial"/>
              <a:buNone/>
            </a:pPr>
            <a:r>
              <a:rPr lang="fr-FR" sz="2000">
                <a:latin typeface="Corbel"/>
                <a:ea typeface="Corbel"/>
                <a:cs typeface="Corbel"/>
                <a:sym typeface="Corbel"/>
              </a:rPr>
              <a:t>Une marge </a:t>
            </a:r>
            <a:r>
              <a:rPr lang="fr-FR" sz="2000">
                <a:solidFill>
                  <a:srgbClr val="EE9512"/>
                </a:solidFill>
                <a:latin typeface="Corbel"/>
                <a:ea typeface="Corbel"/>
                <a:cs typeface="Corbel"/>
                <a:sym typeface="Corbel"/>
              </a:rPr>
              <a:t>d’incertitudes statistiques est liée à chaque facteur.</a:t>
            </a:r>
            <a:endParaRPr/>
          </a:p>
          <a:p>
            <a:pPr indent="-228600" lvl="0" marL="457200" marR="0" rtl="0" algn="l">
              <a:lnSpc>
                <a:spcPct val="100000"/>
              </a:lnSpc>
              <a:spcBef>
                <a:spcPts val="480"/>
              </a:spcBef>
              <a:spcAft>
                <a:spcPts val="0"/>
              </a:spcAft>
              <a:buClr>
                <a:srgbClr val="F79124"/>
              </a:buClr>
              <a:buSzPts val="2400"/>
              <a:buFont typeface="Arial"/>
              <a:buNone/>
            </a:pPr>
            <a:r>
              <a:t/>
            </a:r>
            <a:endParaRPr sz="2000">
              <a:latin typeface="Corbel"/>
              <a:ea typeface="Corbel"/>
              <a:cs typeface="Corbel"/>
              <a:sym typeface="Corbel"/>
            </a:endParaRPr>
          </a:p>
          <a:p>
            <a:pPr indent="0" lvl="0" marL="457200" marR="0" rtl="0" algn="l">
              <a:lnSpc>
                <a:spcPct val="100000"/>
              </a:lnSpc>
              <a:spcBef>
                <a:spcPts val="480"/>
              </a:spcBef>
              <a:spcAft>
                <a:spcPts val="0"/>
              </a:spcAft>
              <a:buClr>
                <a:srgbClr val="F79124"/>
              </a:buClr>
              <a:buSzPts val="2400"/>
              <a:buFont typeface="Arial"/>
              <a:buNone/>
            </a:pPr>
            <a:r>
              <a:rPr lang="fr-FR" sz="2000">
                <a:latin typeface="Corbel"/>
                <a:ea typeface="Corbel"/>
                <a:cs typeface="Corbel"/>
                <a:sym typeface="Corbel"/>
              </a:rPr>
              <a:t>De la même manière, les </a:t>
            </a:r>
            <a:r>
              <a:rPr lang="fr-FR" sz="2000">
                <a:solidFill>
                  <a:srgbClr val="EE9512"/>
                </a:solidFill>
                <a:latin typeface="Corbel"/>
                <a:ea typeface="Corbel"/>
                <a:cs typeface="Corbel"/>
                <a:sym typeface="Corbel"/>
              </a:rPr>
              <a:t>données</a:t>
            </a:r>
            <a:r>
              <a:rPr lang="fr-FR" sz="2000">
                <a:latin typeface="Corbel"/>
                <a:ea typeface="Corbel"/>
                <a:cs typeface="Corbel"/>
                <a:sym typeface="Corbel"/>
              </a:rPr>
              <a:t> collectées sont également soumises à </a:t>
            </a:r>
            <a:r>
              <a:rPr lang="fr-FR" sz="2000">
                <a:solidFill>
                  <a:srgbClr val="EE9512"/>
                </a:solidFill>
                <a:latin typeface="Corbel"/>
                <a:ea typeface="Corbel"/>
                <a:cs typeface="Corbel"/>
                <a:sym typeface="Corbel"/>
              </a:rPr>
              <a:t>l’incertitude</a:t>
            </a:r>
            <a:r>
              <a:rPr lang="fr-FR" sz="2000">
                <a:latin typeface="Corbel"/>
                <a:ea typeface="Corbel"/>
                <a:cs typeface="Corbel"/>
                <a:sym typeface="Corbel"/>
              </a:rPr>
              <a:t>.</a:t>
            </a:r>
            <a:endParaRPr/>
          </a:p>
          <a:p>
            <a:pPr indent="-228600" lvl="0" marL="457200" marR="0" rtl="0" algn="l">
              <a:lnSpc>
                <a:spcPct val="100000"/>
              </a:lnSpc>
              <a:spcBef>
                <a:spcPts val="480"/>
              </a:spcBef>
              <a:spcAft>
                <a:spcPts val="0"/>
              </a:spcAft>
              <a:buClr>
                <a:srgbClr val="F79124"/>
              </a:buClr>
              <a:buSzPts val="2400"/>
              <a:buFont typeface="Arial"/>
              <a:buNone/>
            </a:pPr>
            <a:r>
              <a:t/>
            </a:r>
            <a:endParaRPr sz="2000">
              <a:latin typeface="Corbel"/>
              <a:ea typeface="Corbel"/>
              <a:cs typeface="Corbel"/>
              <a:sym typeface="Corbel"/>
            </a:endParaRPr>
          </a:p>
          <a:p>
            <a:pPr indent="-228600" lvl="0" marL="457200" marR="0" rtl="0" algn="l">
              <a:lnSpc>
                <a:spcPct val="100000"/>
              </a:lnSpc>
              <a:spcBef>
                <a:spcPts val="480"/>
              </a:spcBef>
              <a:spcAft>
                <a:spcPts val="0"/>
              </a:spcAft>
              <a:buClr>
                <a:srgbClr val="F79124"/>
              </a:buClr>
              <a:buSzPts val="2400"/>
              <a:buFont typeface="Arial"/>
              <a:buNone/>
            </a:pPr>
            <a:r>
              <a:t/>
            </a:r>
            <a:endParaRPr sz="2000">
              <a:latin typeface="Corbel"/>
              <a:ea typeface="Corbel"/>
              <a:cs typeface="Corbel"/>
              <a:sym typeface="Corbel"/>
            </a:endParaRPr>
          </a:p>
          <a:p>
            <a:pPr indent="-228600" lvl="0" marL="457200" marR="0" rtl="0" algn="l">
              <a:lnSpc>
                <a:spcPct val="100000"/>
              </a:lnSpc>
              <a:spcBef>
                <a:spcPts val="480"/>
              </a:spcBef>
              <a:spcAft>
                <a:spcPts val="0"/>
              </a:spcAft>
              <a:buClr>
                <a:srgbClr val="F79124"/>
              </a:buClr>
              <a:buSzPts val="2400"/>
              <a:buFont typeface="Arial"/>
              <a:buNone/>
            </a:pPr>
            <a:r>
              <a:t/>
            </a:r>
            <a:endParaRPr sz="2000">
              <a:latin typeface="Corbel"/>
              <a:ea typeface="Corbel"/>
              <a:cs typeface="Corbel"/>
              <a:sym typeface="Corbel"/>
            </a:endParaRPr>
          </a:p>
          <a:p>
            <a:pPr indent="0" lvl="3" marL="1371600" rtl="0" algn="l">
              <a:lnSpc>
                <a:spcPct val="100000"/>
              </a:lnSpc>
              <a:spcBef>
                <a:spcPts val="360"/>
              </a:spcBef>
              <a:spcAft>
                <a:spcPts val="0"/>
              </a:spcAft>
              <a:buSzPts val="1800"/>
              <a:buNone/>
            </a:pPr>
            <a:r>
              <a:rPr b="1" lang="fr-FR" sz="2000">
                <a:solidFill>
                  <a:schemeClr val="dk1"/>
                </a:solidFill>
                <a:latin typeface="Corbel"/>
                <a:ea typeface="Corbel"/>
                <a:cs typeface="Corbel"/>
                <a:sym typeface="Corbel"/>
              </a:rPr>
              <a:t>La méthode du Bilan Carbone® manipule des </a:t>
            </a:r>
            <a:r>
              <a:rPr b="1" lang="fr-FR" sz="2000">
                <a:solidFill>
                  <a:srgbClr val="EE9512"/>
                </a:solidFill>
                <a:latin typeface="Corbel"/>
                <a:ea typeface="Corbel"/>
                <a:cs typeface="Corbel"/>
                <a:sym typeface="Corbel"/>
              </a:rPr>
              <a:t>ordres de grandeur</a:t>
            </a:r>
            <a:r>
              <a:rPr b="1" lang="fr-FR" sz="2000">
                <a:solidFill>
                  <a:schemeClr val="dk1"/>
                </a:solidFill>
                <a:latin typeface="Corbel"/>
                <a:ea typeface="Corbel"/>
                <a:cs typeface="Corbel"/>
                <a:sym typeface="Corbel"/>
              </a:rPr>
              <a:t>.</a:t>
            </a:r>
            <a:endParaRPr/>
          </a:p>
          <a:p>
            <a:pPr indent="0" lvl="3" marL="1371600" rtl="0" algn="l">
              <a:lnSpc>
                <a:spcPct val="100000"/>
              </a:lnSpc>
              <a:spcBef>
                <a:spcPts val="360"/>
              </a:spcBef>
              <a:spcAft>
                <a:spcPts val="0"/>
              </a:spcAft>
              <a:buSzPts val="1800"/>
              <a:buNone/>
            </a:pPr>
            <a:r>
              <a:rPr b="1" lang="fr-FR" sz="2000">
                <a:solidFill>
                  <a:schemeClr val="dk1"/>
                </a:solidFill>
                <a:latin typeface="Corbel"/>
                <a:ea typeface="Corbel"/>
                <a:cs typeface="Corbel"/>
                <a:sym typeface="Corbel"/>
              </a:rPr>
              <a:t>Le plus important n’est pas l’exactitude de la quantité de CO</a:t>
            </a:r>
            <a:r>
              <a:rPr b="1" baseline="-25000" lang="fr-FR" sz="2000">
                <a:solidFill>
                  <a:schemeClr val="dk1"/>
                </a:solidFill>
                <a:latin typeface="Corbel"/>
                <a:ea typeface="Corbel"/>
                <a:cs typeface="Corbel"/>
                <a:sym typeface="Corbel"/>
              </a:rPr>
              <a:t>2</a:t>
            </a:r>
            <a:r>
              <a:rPr b="1" lang="fr-FR" sz="2000">
                <a:solidFill>
                  <a:schemeClr val="dk1"/>
                </a:solidFill>
                <a:latin typeface="Corbel"/>
                <a:ea typeface="Corbel"/>
                <a:cs typeface="Corbel"/>
                <a:sym typeface="Corbel"/>
              </a:rPr>
              <a:t> émise, ce qui compte est de savoir </a:t>
            </a:r>
            <a:r>
              <a:rPr b="1" lang="fr-FR" sz="2000">
                <a:solidFill>
                  <a:srgbClr val="EE9512"/>
                </a:solidFill>
                <a:latin typeface="Corbel"/>
                <a:ea typeface="Corbel"/>
                <a:cs typeface="Corbel"/>
                <a:sym typeface="Corbel"/>
              </a:rPr>
              <a:t>où et comment intervenir </a:t>
            </a:r>
            <a:r>
              <a:rPr b="1" lang="fr-FR" sz="2000">
                <a:latin typeface="Corbel"/>
                <a:ea typeface="Corbel"/>
                <a:cs typeface="Corbel"/>
                <a:sym typeface="Corbel"/>
              </a:rPr>
              <a:t>pour</a:t>
            </a:r>
            <a:r>
              <a:rPr b="1" lang="fr-FR" sz="2000">
                <a:solidFill>
                  <a:srgbClr val="EE9512"/>
                </a:solidFill>
                <a:latin typeface="Corbel"/>
                <a:ea typeface="Corbel"/>
                <a:cs typeface="Corbel"/>
                <a:sym typeface="Corbel"/>
              </a:rPr>
              <a:t> </a:t>
            </a:r>
            <a:r>
              <a:rPr b="1" lang="fr-FR" sz="2000">
                <a:solidFill>
                  <a:schemeClr val="dk1"/>
                </a:solidFill>
                <a:latin typeface="Corbel"/>
                <a:ea typeface="Corbel"/>
                <a:cs typeface="Corbel"/>
                <a:sym typeface="Corbel"/>
              </a:rPr>
              <a:t>réduire les émissions.</a:t>
            </a:r>
            <a:endParaRPr/>
          </a:p>
        </p:txBody>
      </p:sp>
      <p:grpSp>
        <p:nvGrpSpPr>
          <p:cNvPr id="687" name="Google Shape;687;p11"/>
          <p:cNvGrpSpPr/>
          <p:nvPr/>
        </p:nvGrpSpPr>
        <p:grpSpPr>
          <a:xfrm>
            <a:off x="10560496" y="1772816"/>
            <a:ext cx="1205576" cy="1205576"/>
            <a:chOff x="4563565" y="3050600"/>
            <a:chExt cx="1800000" cy="1800000"/>
          </a:xfrm>
        </p:grpSpPr>
        <p:sp>
          <p:nvSpPr>
            <p:cNvPr id="688" name="Google Shape;688;p11"/>
            <p:cNvSpPr/>
            <p:nvPr/>
          </p:nvSpPr>
          <p:spPr>
            <a:xfrm>
              <a:off x="4563565" y="3050600"/>
              <a:ext cx="1800000" cy="1800000"/>
            </a:xfrm>
            <a:prstGeom prst="ellipse">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689" name="Google Shape;689;p11"/>
            <p:cNvPicPr preferRelativeResize="0"/>
            <p:nvPr/>
          </p:nvPicPr>
          <p:blipFill rotWithShape="1">
            <a:blip r:embed="rId3">
              <a:alphaModFix/>
            </a:blip>
            <a:srcRect b="0" l="0" r="0" t="0"/>
            <a:stretch/>
          </p:blipFill>
          <p:spPr>
            <a:xfrm>
              <a:off x="4698781" y="3161115"/>
              <a:ext cx="1578969" cy="1578969"/>
            </a:xfrm>
            <a:prstGeom prst="rect">
              <a:avLst/>
            </a:prstGeom>
            <a:noFill/>
            <a:ln>
              <a:noFill/>
            </a:ln>
          </p:spPr>
        </p:pic>
      </p:grpSp>
      <p:pic>
        <p:nvPicPr>
          <p:cNvPr id="690" name="Google Shape;690;p11"/>
          <p:cNvPicPr preferRelativeResize="0"/>
          <p:nvPr/>
        </p:nvPicPr>
        <p:blipFill rotWithShape="1">
          <a:blip r:embed="rId4">
            <a:alphaModFix/>
          </a:blip>
          <a:srcRect b="0" l="0" r="0" t="0"/>
          <a:stretch/>
        </p:blipFill>
        <p:spPr>
          <a:xfrm>
            <a:off x="10986424" y="5351688"/>
            <a:ext cx="1205576" cy="1352550"/>
          </a:xfrm>
          <a:prstGeom prst="rect">
            <a:avLst/>
          </a:prstGeom>
          <a:noFill/>
          <a:ln>
            <a:noFill/>
          </a:ln>
        </p:spPr>
      </p:pic>
      <p:pic>
        <p:nvPicPr>
          <p:cNvPr id="691" name="Google Shape;691;p11"/>
          <p:cNvPicPr preferRelativeResize="0"/>
          <p:nvPr/>
        </p:nvPicPr>
        <p:blipFill rotWithShape="1">
          <a:blip r:embed="rId5">
            <a:alphaModFix/>
          </a:blip>
          <a:srcRect b="0" l="0" r="0" t="0"/>
          <a:stretch/>
        </p:blipFill>
        <p:spPr>
          <a:xfrm flipH="1">
            <a:off x="375392" y="4522424"/>
            <a:ext cx="1434949" cy="14349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2"/>
          <p:cNvSpPr txBox="1"/>
          <p:nvPr>
            <p:ph type="title"/>
          </p:nvPr>
        </p:nvSpPr>
        <p:spPr>
          <a:xfrm>
            <a:off x="768000" y="786172"/>
            <a:ext cx="8028892" cy="9807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latin typeface="Corbel"/>
                <a:ea typeface="Corbel"/>
                <a:cs typeface="Corbel"/>
                <a:sym typeface="Corbel"/>
              </a:rPr>
              <a:t>Principales leçons à retenir</a:t>
            </a:r>
            <a:endParaRPr/>
          </a:p>
        </p:txBody>
      </p:sp>
      <p:pic>
        <p:nvPicPr>
          <p:cNvPr id="698" name="Google Shape;698;p12"/>
          <p:cNvPicPr preferRelativeResize="0"/>
          <p:nvPr/>
        </p:nvPicPr>
        <p:blipFill rotWithShape="1">
          <a:blip r:embed="rId3">
            <a:alphaModFix/>
          </a:blip>
          <a:srcRect b="0" l="0" r="0" t="0"/>
          <a:stretch/>
        </p:blipFill>
        <p:spPr>
          <a:xfrm flipH="1">
            <a:off x="4223792" y="199033"/>
            <a:ext cx="939563" cy="939563"/>
          </a:xfrm>
          <a:prstGeom prst="rect">
            <a:avLst/>
          </a:prstGeom>
          <a:noFill/>
          <a:ln>
            <a:noFill/>
          </a:ln>
        </p:spPr>
      </p:pic>
      <p:sp>
        <p:nvSpPr>
          <p:cNvPr id="699" name="Google Shape;699;p12"/>
          <p:cNvSpPr txBox="1"/>
          <p:nvPr/>
        </p:nvSpPr>
        <p:spPr>
          <a:xfrm>
            <a:off x="1449102" y="1845000"/>
            <a:ext cx="10351453" cy="537217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166478"/>
              </a:buClr>
              <a:buSzPts val="2000"/>
              <a:buFont typeface="Arial"/>
              <a:buNone/>
            </a:pPr>
            <a:r>
              <a:rPr b="1" i="0" lang="fr-FR" sz="2000" u="none" cap="none" strike="noStrike">
                <a:solidFill>
                  <a:schemeClr val="dk1"/>
                </a:solidFill>
                <a:latin typeface="Corbel"/>
                <a:ea typeface="Corbel"/>
                <a:cs typeface="Corbel"/>
                <a:sym typeface="Corbel"/>
              </a:rPr>
              <a:t>Il y a un grand nombre de gaz à effet de serre, et chacun dispose d’un potentiel de réchauffement. </a:t>
            </a:r>
            <a:r>
              <a:rPr b="1" i="0" lang="fr-FR" sz="2000" u="none" cap="none" strike="noStrike">
                <a:solidFill>
                  <a:srgbClr val="C55A11"/>
                </a:solidFill>
                <a:latin typeface="Corbel"/>
                <a:ea typeface="Corbel"/>
                <a:cs typeface="Corbel"/>
                <a:sym typeface="Corbel"/>
              </a:rPr>
              <a:t>Il est nécessaire d’avoir une unité de mesure commune : kgCO</a:t>
            </a:r>
            <a:r>
              <a:rPr b="1" baseline="-25000" i="0" lang="fr-FR" sz="2000" u="none" cap="none" strike="noStrike">
                <a:solidFill>
                  <a:srgbClr val="C55A11"/>
                </a:solidFill>
                <a:latin typeface="Corbel"/>
                <a:ea typeface="Corbel"/>
                <a:cs typeface="Corbel"/>
                <a:sym typeface="Corbel"/>
              </a:rPr>
              <a:t>2</a:t>
            </a:r>
            <a:r>
              <a:rPr b="1" i="0" lang="fr-FR" sz="2000" u="none" cap="none" strike="noStrike">
                <a:solidFill>
                  <a:srgbClr val="C55A11"/>
                </a:solidFill>
                <a:latin typeface="Corbel"/>
                <a:ea typeface="Corbel"/>
                <a:cs typeface="Corbel"/>
                <a:sym typeface="Corbel"/>
              </a:rPr>
              <a:t>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3000"/>
              </a:spcBef>
              <a:spcAft>
                <a:spcPts val="0"/>
              </a:spcAft>
              <a:buClr>
                <a:srgbClr val="166478"/>
              </a:buClr>
              <a:buSzPts val="2000"/>
              <a:buFont typeface="Arial"/>
              <a:buNone/>
            </a:pPr>
            <a:r>
              <a:rPr b="1" i="0" lang="fr-FR" sz="2000" u="none" cap="none" strike="noStrike">
                <a:solidFill>
                  <a:schemeClr val="dk1"/>
                </a:solidFill>
                <a:latin typeface="Corbel"/>
                <a:ea typeface="Corbel"/>
                <a:cs typeface="Corbel"/>
                <a:sym typeface="Corbel"/>
              </a:rPr>
              <a:t>Il est impossible de mesure directement toutes les émissions de gaz à effet de serre. </a:t>
            </a:r>
            <a:r>
              <a:rPr b="1" i="0" lang="fr-FR" sz="2000" u="none" cap="none" strike="noStrike">
                <a:solidFill>
                  <a:srgbClr val="000000"/>
                </a:solidFill>
                <a:latin typeface="Corbel"/>
                <a:ea typeface="Corbel"/>
                <a:cs typeface="Corbel"/>
                <a:sym typeface="Corbel"/>
              </a:rPr>
              <a:t>Des </a:t>
            </a:r>
            <a:r>
              <a:rPr b="1" i="0" lang="fr-FR" sz="2000" u="none" cap="none" strike="noStrike">
                <a:solidFill>
                  <a:srgbClr val="C55A11"/>
                </a:solidFill>
                <a:latin typeface="Corbel"/>
                <a:ea typeface="Corbel"/>
                <a:cs typeface="Corbel"/>
                <a:sym typeface="Corbel"/>
              </a:rPr>
              <a:t>facteurs d’émissions </a:t>
            </a:r>
            <a:r>
              <a:rPr b="1" i="0" lang="fr-FR" sz="2000" u="none" cap="none" strike="noStrike">
                <a:solidFill>
                  <a:schemeClr val="dk1"/>
                </a:solidFill>
                <a:latin typeface="Corbel"/>
                <a:ea typeface="Corbel"/>
                <a:cs typeface="Corbel"/>
                <a:sym typeface="Corbel"/>
              </a:rPr>
              <a:t>basés sur des valeurs moyennes, avec une marge d’incertitude, sont utilisés pour estimer les émissions.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3000"/>
              </a:spcBef>
              <a:spcAft>
                <a:spcPts val="0"/>
              </a:spcAft>
              <a:buClr>
                <a:srgbClr val="166478"/>
              </a:buClr>
              <a:buSzPts val="2000"/>
              <a:buFont typeface="Arial"/>
              <a:buNone/>
            </a:pPr>
            <a:r>
              <a:rPr b="1" i="0" lang="fr-FR" sz="2000" u="none" cap="none" strike="noStrike">
                <a:solidFill>
                  <a:schemeClr val="dk1"/>
                </a:solidFill>
                <a:latin typeface="Corbel"/>
                <a:ea typeface="Corbel"/>
                <a:cs typeface="Corbel"/>
                <a:sym typeface="Corbel"/>
              </a:rPr>
              <a:t>Le plus important n’est pas d’obtenir un chiffre exact, mais de déterminer un </a:t>
            </a:r>
            <a:r>
              <a:rPr b="1" i="0" lang="fr-FR" sz="2000" u="none" cap="none" strike="noStrike">
                <a:solidFill>
                  <a:srgbClr val="C55A11"/>
                </a:solidFill>
                <a:latin typeface="Corbel"/>
                <a:ea typeface="Corbel"/>
                <a:cs typeface="Corbel"/>
                <a:sym typeface="Corbel"/>
              </a:rPr>
              <a:t>ordre de grandeur </a:t>
            </a:r>
            <a:r>
              <a:rPr b="1" i="0" lang="fr-FR" sz="2000" u="none" cap="none" strike="noStrike">
                <a:solidFill>
                  <a:schemeClr val="dk1"/>
                </a:solidFill>
                <a:latin typeface="Corbel"/>
                <a:ea typeface="Corbel"/>
                <a:cs typeface="Corbel"/>
                <a:sym typeface="Corbel"/>
              </a:rPr>
              <a:t>qui nous permet</a:t>
            </a:r>
            <a:r>
              <a:rPr b="1" lang="fr-FR" sz="2000">
                <a:solidFill>
                  <a:schemeClr val="dk1"/>
                </a:solidFill>
                <a:latin typeface="Corbel"/>
                <a:ea typeface="Corbel"/>
                <a:cs typeface="Corbel"/>
                <a:sym typeface="Corbel"/>
              </a:rPr>
              <a:t>t</a:t>
            </a:r>
            <a:r>
              <a:rPr b="1" i="0" lang="fr-FR" sz="2000" u="none" cap="none" strike="noStrike">
                <a:solidFill>
                  <a:schemeClr val="dk1"/>
                </a:solidFill>
                <a:latin typeface="Corbel"/>
                <a:ea typeface="Corbel"/>
                <a:cs typeface="Corbel"/>
                <a:sym typeface="Corbel"/>
              </a:rPr>
              <a:t>e de réaliser des actions.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3000"/>
              </a:spcBef>
              <a:spcAft>
                <a:spcPts val="0"/>
              </a:spcAft>
              <a:buClr>
                <a:srgbClr val="166478"/>
              </a:buClr>
              <a:buSzPts val="2000"/>
              <a:buFont typeface="Arial"/>
              <a:buNone/>
            </a:pPr>
            <a:r>
              <a:rPr b="1" i="0" lang="fr-FR" sz="2000" u="none" cap="none" strike="noStrike">
                <a:solidFill>
                  <a:schemeClr val="dk1"/>
                </a:solidFill>
                <a:latin typeface="Corbel"/>
                <a:ea typeface="Corbel"/>
                <a:cs typeface="Corbel"/>
                <a:sym typeface="Corbel"/>
              </a:rPr>
              <a:t>Pour estimer les émissions de gaz à effet de serre pour une utilisation donnée, les </a:t>
            </a:r>
            <a:r>
              <a:rPr b="1" i="0" lang="fr-FR" sz="2000" u="none" cap="none" strike="noStrike">
                <a:solidFill>
                  <a:srgbClr val="C55A11"/>
                </a:solidFill>
                <a:latin typeface="Corbel"/>
                <a:ea typeface="Corbel"/>
                <a:cs typeface="Corbel"/>
                <a:sym typeface="Corbel"/>
              </a:rPr>
              <a:t>données collectées sont multipliées par le facteur d’émission pertinent</a:t>
            </a:r>
            <a:r>
              <a:rPr b="1" i="0" lang="fr-FR" sz="2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2400"/>
              </a:spcBef>
              <a:spcAft>
                <a:spcPts val="0"/>
              </a:spcAft>
              <a:buClr>
                <a:srgbClr val="166478"/>
              </a:buClr>
              <a:buSzPts val="2400"/>
              <a:buFont typeface="Arial"/>
              <a:buNone/>
            </a:pPr>
            <a:r>
              <a:t/>
            </a:r>
            <a:endParaRPr b="1" i="0" sz="2400" u="none" cap="none" strike="noStrike">
              <a:solidFill>
                <a:srgbClr val="166478"/>
              </a:solidFill>
              <a:latin typeface="Corbel"/>
              <a:ea typeface="Corbel"/>
              <a:cs typeface="Corbel"/>
              <a:sym typeface="Corbel"/>
            </a:endParaRPr>
          </a:p>
        </p:txBody>
      </p:sp>
      <p:grpSp>
        <p:nvGrpSpPr>
          <p:cNvPr id="700" name="Google Shape;700;p12"/>
          <p:cNvGrpSpPr/>
          <p:nvPr/>
        </p:nvGrpSpPr>
        <p:grpSpPr>
          <a:xfrm>
            <a:off x="534821" y="5085184"/>
            <a:ext cx="720000" cy="720000"/>
            <a:chOff x="4563565" y="3050600"/>
            <a:chExt cx="1800000" cy="1800000"/>
          </a:xfrm>
        </p:grpSpPr>
        <p:sp>
          <p:nvSpPr>
            <p:cNvPr id="701" name="Google Shape;701;p12"/>
            <p:cNvSpPr/>
            <p:nvPr/>
          </p:nvSpPr>
          <p:spPr>
            <a:xfrm>
              <a:off x="4563565" y="3050600"/>
              <a:ext cx="1800000" cy="1800000"/>
            </a:xfrm>
            <a:prstGeom prst="ellipse">
              <a:avLst/>
            </a:prstGeom>
            <a:solidFill>
              <a:srgbClr val="0851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702" name="Google Shape;702;p12"/>
            <p:cNvPicPr preferRelativeResize="0"/>
            <p:nvPr/>
          </p:nvPicPr>
          <p:blipFill rotWithShape="1">
            <a:blip r:embed="rId4">
              <a:alphaModFix/>
            </a:blip>
            <a:srcRect b="0" l="0" r="0" t="0"/>
            <a:stretch/>
          </p:blipFill>
          <p:spPr>
            <a:xfrm>
              <a:off x="4698781" y="3161115"/>
              <a:ext cx="1578969" cy="1578969"/>
            </a:xfrm>
            <a:prstGeom prst="rect">
              <a:avLst/>
            </a:prstGeom>
            <a:noFill/>
            <a:ln>
              <a:noFill/>
            </a:ln>
          </p:spPr>
        </p:pic>
      </p:grpSp>
      <p:pic>
        <p:nvPicPr>
          <p:cNvPr id="703" name="Google Shape;703;p12"/>
          <p:cNvPicPr preferRelativeResize="0"/>
          <p:nvPr/>
        </p:nvPicPr>
        <p:blipFill rotWithShape="1">
          <a:blip r:embed="rId5">
            <a:alphaModFix/>
          </a:blip>
          <a:srcRect b="0" l="0" r="0" t="0"/>
          <a:stretch/>
        </p:blipFill>
        <p:spPr>
          <a:xfrm>
            <a:off x="11007925" y="5566900"/>
            <a:ext cx="1190625" cy="1228725"/>
          </a:xfrm>
          <a:prstGeom prst="rect">
            <a:avLst/>
          </a:prstGeom>
          <a:noFill/>
          <a:ln>
            <a:noFill/>
          </a:ln>
        </p:spPr>
      </p:pic>
      <p:pic>
        <p:nvPicPr>
          <p:cNvPr id="704" name="Google Shape;704;p12"/>
          <p:cNvPicPr preferRelativeResize="0"/>
          <p:nvPr/>
        </p:nvPicPr>
        <p:blipFill rotWithShape="1">
          <a:blip r:embed="rId6">
            <a:alphaModFix/>
          </a:blip>
          <a:srcRect b="0" l="0" r="0" t="0"/>
          <a:stretch/>
        </p:blipFill>
        <p:spPr>
          <a:xfrm flipH="1">
            <a:off x="342283" y="3909782"/>
            <a:ext cx="1083002" cy="1083002"/>
          </a:xfrm>
          <a:prstGeom prst="rect">
            <a:avLst/>
          </a:prstGeom>
          <a:noFill/>
          <a:ln>
            <a:noFill/>
          </a:ln>
        </p:spPr>
      </p:pic>
      <p:pic>
        <p:nvPicPr>
          <p:cNvPr descr="Une image contenant texte, graphiques vectoriels&#10;&#10;Description générée automatiquement" id="705" name="Google Shape;705;p12"/>
          <p:cNvPicPr preferRelativeResize="0"/>
          <p:nvPr/>
        </p:nvPicPr>
        <p:blipFill rotWithShape="1">
          <a:blip r:embed="rId7">
            <a:alphaModFix/>
          </a:blip>
          <a:srcRect b="0" l="0" r="0" t="0"/>
          <a:stretch/>
        </p:blipFill>
        <p:spPr>
          <a:xfrm>
            <a:off x="534821" y="2914495"/>
            <a:ext cx="819305" cy="819305"/>
          </a:xfrm>
          <a:prstGeom prst="rect">
            <a:avLst/>
          </a:prstGeom>
          <a:noFill/>
          <a:ln>
            <a:noFill/>
          </a:ln>
        </p:spPr>
      </p:pic>
      <p:pic>
        <p:nvPicPr>
          <p:cNvPr descr="Gaz2" id="706" name="Google Shape;706;p12"/>
          <p:cNvPicPr preferRelativeResize="0"/>
          <p:nvPr/>
        </p:nvPicPr>
        <p:blipFill rotWithShape="1">
          <a:blip r:embed="rId8">
            <a:alphaModFix/>
          </a:blip>
          <a:srcRect b="44183" l="0" r="83940" t="0"/>
          <a:stretch/>
        </p:blipFill>
        <p:spPr>
          <a:xfrm>
            <a:off x="198802" y="1821593"/>
            <a:ext cx="1153159" cy="6911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ge4f327448c_0_5"/>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Et le gagnant est… (en tonnes de CO2)</a:t>
            </a:r>
            <a:endParaRPr/>
          </a:p>
        </p:txBody>
      </p:sp>
      <p:sp>
        <p:nvSpPr>
          <p:cNvPr id="712" name="Google Shape;712;ge4f327448c_0_5"/>
          <p:cNvSpPr/>
          <p:nvPr/>
        </p:nvSpPr>
        <p:spPr>
          <a:xfrm>
            <a:off x="2153036" y="5272693"/>
            <a:ext cx="3888000" cy="431700"/>
          </a:xfrm>
          <a:prstGeom prst="roundRect">
            <a:avLst>
              <a:gd fmla="val 45346" name="adj"/>
            </a:avLst>
          </a:prstGeom>
          <a:solidFill>
            <a:srgbClr val="0851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13" name="Google Shape;713;ge4f327448c_0_5"/>
          <p:cNvSpPr/>
          <p:nvPr/>
        </p:nvSpPr>
        <p:spPr>
          <a:xfrm>
            <a:off x="2153036" y="5776693"/>
            <a:ext cx="7920300" cy="431700"/>
          </a:xfrm>
          <a:prstGeom prst="roundRect">
            <a:avLst>
              <a:gd fmla="val 45346" name="adj"/>
            </a:avLst>
          </a:prstGeom>
          <a:solidFill>
            <a:srgbClr val="0851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14" name="Google Shape;714;ge4f327448c_0_5"/>
          <p:cNvSpPr/>
          <p:nvPr/>
        </p:nvSpPr>
        <p:spPr>
          <a:xfrm>
            <a:off x="6185396" y="5272693"/>
            <a:ext cx="3888000" cy="431700"/>
          </a:xfrm>
          <a:prstGeom prst="roundRect">
            <a:avLst>
              <a:gd fmla="val 45346" name="adj"/>
            </a:avLst>
          </a:prstGeom>
          <a:solidFill>
            <a:srgbClr val="0851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15" name="Google Shape;715;ge4f327448c_0_5"/>
          <p:cNvSpPr/>
          <p:nvPr/>
        </p:nvSpPr>
        <p:spPr>
          <a:xfrm>
            <a:off x="2297036" y="4218341"/>
            <a:ext cx="7632300" cy="863700"/>
          </a:xfrm>
          <a:prstGeom prst="roundRect">
            <a:avLst>
              <a:gd fmla="val 29424" name="adj"/>
            </a:avLst>
          </a:prstGeom>
          <a:solidFill>
            <a:srgbClr val="085160"/>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lt1"/>
                </a:solidFill>
                <a:latin typeface="Corbel"/>
                <a:ea typeface="Corbel"/>
                <a:cs typeface="Corbel"/>
                <a:sym typeface="Corbel"/>
              </a:rPr>
              <a:t>Le CO</a:t>
            </a:r>
            <a:r>
              <a:rPr b="1" baseline="-25000" i="0" lang="fr-FR" sz="2000" u="none" cap="none" strike="noStrike">
                <a:solidFill>
                  <a:schemeClr val="lt1"/>
                </a:solidFill>
                <a:latin typeface="Corbel"/>
                <a:ea typeface="Corbel"/>
                <a:cs typeface="Corbel"/>
                <a:sym typeface="Corbel"/>
              </a:rPr>
              <a:t>2</a:t>
            </a:r>
            <a:r>
              <a:rPr b="1" i="0" lang="fr-FR" sz="2000" u="none" cap="none" strike="noStrike">
                <a:solidFill>
                  <a:schemeClr val="lt1"/>
                </a:solidFill>
                <a:latin typeface="Corbel"/>
                <a:ea typeface="Corbel"/>
                <a:cs typeface="Corbel"/>
                <a:sym typeface="Corbel"/>
              </a:rPr>
              <a:t> est utilisé comme unité de référence car</a:t>
            </a:r>
            <a:endParaRPr b="0" i="0" sz="1400" u="none" cap="none" strike="noStrike">
              <a:solidFill>
                <a:srgbClr val="000000"/>
              </a:solidFill>
              <a:latin typeface="Arial"/>
              <a:ea typeface="Arial"/>
              <a:cs typeface="Arial"/>
              <a:sym typeface="Arial"/>
            </a:endParaRPr>
          </a:p>
        </p:txBody>
      </p:sp>
      <p:sp>
        <p:nvSpPr>
          <p:cNvPr id="716" name="Google Shape;716;ge4f327448c_0_5"/>
          <p:cNvSpPr/>
          <p:nvPr/>
        </p:nvSpPr>
        <p:spPr>
          <a:xfrm>
            <a:off x="2081036" y="5272693"/>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17" name="Google Shape;717;ge4f327448c_0_5"/>
          <p:cNvSpPr/>
          <p:nvPr/>
        </p:nvSpPr>
        <p:spPr>
          <a:xfrm>
            <a:off x="6113396" y="5272693"/>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18" name="Google Shape;718;ge4f327448c_0_5"/>
          <p:cNvSpPr/>
          <p:nvPr/>
        </p:nvSpPr>
        <p:spPr>
          <a:xfrm>
            <a:off x="2081036" y="5395693"/>
            <a:ext cx="80643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19" name="Google Shape;719;ge4f327448c_0_5"/>
          <p:cNvSpPr/>
          <p:nvPr/>
        </p:nvSpPr>
        <p:spPr>
          <a:xfrm>
            <a:off x="2081036" y="4218341"/>
            <a:ext cx="8064300" cy="863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cxnSp>
        <p:nvCxnSpPr>
          <p:cNvPr id="720" name="Google Shape;720;ge4f327448c_0_5"/>
          <p:cNvCxnSpPr/>
          <p:nvPr/>
        </p:nvCxnSpPr>
        <p:spPr>
          <a:xfrm>
            <a:off x="2301124" y="5273541"/>
            <a:ext cx="3600300" cy="0"/>
          </a:xfrm>
          <a:prstGeom prst="straightConnector1">
            <a:avLst/>
          </a:prstGeom>
          <a:noFill/>
          <a:ln cap="flat" cmpd="sng" w="25550">
            <a:solidFill>
              <a:srgbClr val="BBE0E3"/>
            </a:solidFill>
            <a:prstDash val="solid"/>
            <a:round/>
            <a:headEnd len="sm" w="sm" type="none"/>
            <a:tailEnd len="sm" w="sm" type="none"/>
          </a:ln>
        </p:spPr>
      </p:cxnSp>
      <p:cxnSp>
        <p:nvCxnSpPr>
          <p:cNvPr id="721" name="Google Shape;721;ge4f327448c_0_5"/>
          <p:cNvCxnSpPr/>
          <p:nvPr/>
        </p:nvCxnSpPr>
        <p:spPr>
          <a:xfrm>
            <a:off x="2296676" y="5704333"/>
            <a:ext cx="3600300" cy="0"/>
          </a:xfrm>
          <a:prstGeom prst="straightConnector1">
            <a:avLst/>
          </a:prstGeom>
          <a:noFill/>
          <a:ln cap="flat" cmpd="sng" w="25550">
            <a:solidFill>
              <a:srgbClr val="BBE0E3"/>
            </a:solidFill>
            <a:prstDash val="solid"/>
            <a:round/>
            <a:headEnd len="sm" w="sm" type="none"/>
            <a:tailEnd len="sm" w="sm" type="none"/>
          </a:ln>
        </p:spPr>
      </p:cxnSp>
      <p:cxnSp>
        <p:nvCxnSpPr>
          <p:cNvPr id="722" name="Google Shape;722;ge4f327448c_0_5"/>
          <p:cNvCxnSpPr/>
          <p:nvPr/>
        </p:nvCxnSpPr>
        <p:spPr>
          <a:xfrm flipH="1" rot="10800000">
            <a:off x="2296676" y="5771233"/>
            <a:ext cx="7632600" cy="5100"/>
          </a:xfrm>
          <a:prstGeom prst="straightConnector1">
            <a:avLst/>
          </a:prstGeom>
          <a:noFill/>
          <a:ln cap="flat" cmpd="sng" w="25550">
            <a:solidFill>
              <a:srgbClr val="BBE0E3"/>
            </a:solidFill>
            <a:prstDash val="solid"/>
            <a:round/>
            <a:headEnd len="sm" w="sm" type="none"/>
            <a:tailEnd len="sm" w="sm" type="none"/>
          </a:ln>
        </p:spPr>
      </p:cxnSp>
      <p:cxnSp>
        <p:nvCxnSpPr>
          <p:cNvPr id="723" name="Google Shape;723;ge4f327448c_0_5"/>
          <p:cNvCxnSpPr/>
          <p:nvPr/>
        </p:nvCxnSpPr>
        <p:spPr>
          <a:xfrm>
            <a:off x="2296676" y="6208333"/>
            <a:ext cx="7632600" cy="0"/>
          </a:xfrm>
          <a:prstGeom prst="straightConnector1">
            <a:avLst/>
          </a:prstGeom>
          <a:noFill/>
          <a:ln cap="flat" cmpd="sng" w="25550">
            <a:solidFill>
              <a:srgbClr val="BBE0E3"/>
            </a:solidFill>
            <a:prstDash val="solid"/>
            <a:round/>
            <a:headEnd len="sm" w="sm" type="none"/>
            <a:tailEnd len="sm" w="sm" type="none"/>
          </a:ln>
        </p:spPr>
      </p:cxnSp>
      <p:cxnSp>
        <p:nvCxnSpPr>
          <p:cNvPr id="724" name="Google Shape;724;ge4f327448c_0_5"/>
          <p:cNvCxnSpPr/>
          <p:nvPr/>
        </p:nvCxnSpPr>
        <p:spPr>
          <a:xfrm>
            <a:off x="6329396" y="5272333"/>
            <a:ext cx="3600300" cy="0"/>
          </a:xfrm>
          <a:prstGeom prst="straightConnector1">
            <a:avLst/>
          </a:prstGeom>
          <a:noFill/>
          <a:ln cap="flat" cmpd="sng" w="25550">
            <a:solidFill>
              <a:srgbClr val="BBE0E3"/>
            </a:solidFill>
            <a:prstDash val="solid"/>
            <a:round/>
            <a:headEnd len="sm" w="sm" type="none"/>
            <a:tailEnd len="sm" w="sm" type="none"/>
          </a:ln>
        </p:spPr>
      </p:cxnSp>
      <p:cxnSp>
        <p:nvCxnSpPr>
          <p:cNvPr id="725" name="Google Shape;725;ge4f327448c_0_5"/>
          <p:cNvCxnSpPr/>
          <p:nvPr/>
        </p:nvCxnSpPr>
        <p:spPr>
          <a:xfrm>
            <a:off x="6329396" y="5704333"/>
            <a:ext cx="3600300" cy="0"/>
          </a:xfrm>
          <a:prstGeom prst="straightConnector1">
            <a:avLst/>
          </a:prstGeom>
          <a:noFill/>
          <a:ln cap="flat" cmpd="sng" w="25550">
            <a:solidFill>
              <a:srgbClr val="BBE0E3"/>
            </a:solidFill>
            <a:prstDash val="solid"/>
            <a:round/>
            <a:headEnd len="sm" w="sm" type="none"/>
            <a:tailEnd len="sm" w="sm" type="none"/>
          </a:ln>
        </p:spPr>
      </p:cxnSp>
      <p:cxnSp>
        <p:nvCxnSpPr>
          <p:cNvPr id="726" name="Google Shape;726;ge4f327448c_0_5"/>
          <p:cNvCxnSpPr/>
          <p:nvPr/>
        </p:nvCxnSpPr>
        <p:spPr>
          <a:xfrm>
            <a:off x="10145756" y="4650341"/>
            <a:ext cx="539700" cy="0"/>
          </a:xfrm>
          <a:prstGeom prst="straightConnector1">
            <a:avLst/>
          </a:prstGeom>
          <a:noFill/>
          <a:ln cap="flat" cmpd="sng" w="25550">
            <a:solidFill>
              <a:srgbClr val="BBE0E3"/>
            </a:solidFill>
            <a:prstDash val="solid"/>
            <a:round/>
            <a:headEnd len="sm" w="sm" type="none"/>
            <a:tailEnd len="sm" w="sm" type="none"/>
          </a:ln>
        </p:spPr>
      </p:cxnSp>
      <p:cxnSp>
        <p:nvCxnSpPr>
          <p:cNvPr id="727" name="Google Shape;727;ge4f327448c_0_5"/>
          <p:cNvCxnSpPr/>
          <p:nvPr/>
        </p:nvCxnSpPr>
        <p:spPr>
          <a:xfrm>
            <a:off x="10145756" y="5488333"/>
            <a:ext cx="539700" cy="0"/>
          </a:xfrm>
          <a:prstGeom prst="straightConnector1">
            <a:avLst/>
          </a:prstGeom>
          <a:noFill/>
          <a:ln cap="flat" cmpd="sng" w="25550">
            <a:solidFill>
              <a:srgbClr val="BBE0E3"/>
            </a:solidFill>
            <a:prstDash val="solid"/>
            <a:round/>
            <a:headEnd len="sm" w="sm" type="none"/>
            <a:tailEnd len="sm" w="sm" type="none"/>
          </a:ln>
        </p:spPr>
      </p:cxnSp>
      <p:cxnSp>
        <p:nvCxnSpPr>
          <p:cNvPr id="728" name="Google Shape;728;ge4f327448c_0_5"/>
          <p:cNvCxnSpPr/>
          <p:nvPr/>
        </p:nvCxnSpPr>
        <p:spPr>
          <a:xfrm>
            <a:off x="10145756" y="5992333"/>
            <a:ext cx="539700" cy="0"/>
          </a:xfrm>
          <a:prstGeom prst="straightConnector1">
            <a:avLst/>
          </a:prstGeom>
          <a:noFill/>
          <a:ln cap="flat" cmpd="sng" w="25550">
            <a:solidFill>
              <a:srgbClr val="BBE0E3"/>
            </a:solidFill>
            <a:prstDash val="solid"/>
            <a:round/>
            <a:headEnd len="sm" w="sm" type="none"/>
            <a:tailEnd len="sm" w="sm" type="none"/>
          </a:ln>
        </p:spPr>
      </p:cxnSp>
      <p:cxnSp>
        <p:nvCxnSpPr>
          <p:cNvPr id="729" name="Google Shape;729;ge4f327448c_0_5"/>
          <p:cNvCxnSpPr/>
          <p:nvPr/>
        </p:nvCxnSpPr>
        <p:spPr>
          <a:xfrm>
            <a:off x="1541396" y="4650341"/>
            <a:ext cx="539400" cy="0"/>
          </a:xfrm>
          <a:prstGeom prst="straightConnector1">
            <a:avLst/>
          </a:prstGeom>
          <a:noFill/>
          <a:ln cap="flat" cmpd="sng" w="25550">
            <a:solidFill>
              <a:srgbClr val="BBE0E3"/>
            </a:solidFill>
            <a:prstDash val="solid"/>
            <a:round/>
            <a:headEnd len="sm" w="sm" type="none"/>
            <a:tailEnd len="sm" w="sm" type="none"/>
          </a:ln>
        </p:spPr>
      </p:cxnSp>
      <p:cxnSp>
        <p:nvCxnSpPr>
          <p:cNvPr id="730" name="Google Shape;730;ge4f327448c_0_5"/>
          <p:cNvCxnSpPr/>
          <p:nvPr/>
        </p:nvCxnSpPr>
        <p:spPr>
          <a:xfrm>
            <a:off x="1541396" y="5488333"/>
            <a:ext cx="539400" cy="0"/>
          </a:xfrm>
          <a:prstGeom prst="straightConnector1">
            <a:avLst/>
          </a:prstGeom>
          <a:noFill/>
          <a:ln cap="flat" cmpd="sng" w="25550">
            <a:solidFill>
              <a:srgbClr val="BBE0E3"/>
            </a:solidFill>
            <a:prstDash val="solid"/>
            <a:round/>
            <a:headEnd len="sm" w="sm" type="none"/>
            <a:tailEnd len="sm" w="sm" type="none"/>
          </a:ln>
        </p:spPr>
      </p:cxnSp>
      <p:cxnSp>
        <p:nvCxnSpPr>
          <p:cNvPr id="731" name="Google Shape;731;ge4f327448c_0_5"/>
          <p:cNvCxnSpPr/>
          <p:nvPr/>
        </p:nvCxnSpPr>
        <p:spPr>
          <a:xfrm>
            <a:off x="1541396" y="5992333"/>
            <a:ext cx="539400" cy="0"/>
          </a:xfrm>
          <a:prstGeom prst="straightConnector1">
            <a:avLst/>
          </a:prstGeom>
          <a:noFill/>
          <a:ln cap="flat" cmpd="sng" w="25550">
            <a:solidFill>
              <a:srgbClr val="BBE0E3"/>
            </a:solidFill>
            <a:prstDash val="solid"/>
            <a:round/>
            <a:headEnd len="sm" w="sm" type="none"/>
            <a:tailEnd len="sm" w="sm" type="none"/>
          </a:ln>
        </p:spPr>
      </p:cxnSp>
      <p:sp>
        <p:nvSpPr>
          <p:cNvPr id="732" name="Google Shape;732;ge4f327448c_0_5"/>
          <p:cNvSpPr/>
          <p:nvPr/>
        </p:nvSpPr>
        <p:spPr>
          <a:xfrm>
            <a:off x="2154836" y="5272693"/>
            <a:ext cx="3814200" cy="364800"/>
          </a:xfrm>
          <a:prstGeom prst="rect">
            <a:avLst/>
          </a:prstGeom>
          <a:noFill/>
          <a:ln>
            <a:noFill/>
          </a:ln>
        </p:spPr>
        <p:txBody>
          <a:bodyPr anchorCtr="0" anchor="ctr" bIns="45000" lIns="90000" spcFirstLastPara="1" rIns="90000" wrap="square" tIns="45000">
            <a:noAutofit/>
          </a:bodyPr>
          <a:lstStyle/>
          <a:p>
            <a:pPr indent="-88900" lvl="0" marL="0" marR="0" rtl="0" algn="l">
              <a:lnSpc>
                <a:spcPct val="100000"/>
              </a:lnSpc>
              <a:spcBef>
                <a:spcPts val="0"/>
              </a:spcBef>
              <a:spcAft>
                <a:spcPts val="0"/>
              </a:spcAft>
              <a:buClr>
                <a:schemeClr val="lt1"/>
              </a:buClr>
              <a:buSzPts val="1400"/>
              <a:buFont typeface="Arial"/>
              <a:buChar char="•"/>
            </a:pPr>
            <a:r>
              <a:rPr b="1" i="0" lang="fr-FR" sz="1300" u="none" cap="none" strike="noStrike">
                <a:solidFill>
                  <a:schemeClr val="lt1"/>
                </a:solidFill>
                <a:latin typeface="Corbel"/>
                <a:ea typeface="Corbel"/>
                <a:cs typeface="Corbel"/>
                <a:sym typeface="Corbel"/>
              </a:rPr>
              <a:t>A : Il s’agit du gaz à effet de serre le plus puissant.</a:t>
            </a:r>
            <a:endParaRPr b="0" i="0" sz="1400" u="none" cap="none" strike="noStrike">
              <a:solidFill>
                <a:srgbClr val="000000"/>
              </a:solidFill>
              <a:latin typeface="Arial"/>
              <a:ea typeface="Arial"/>
              <a:cs typeface="Arial"/>
              <a:sym typeface="Arial"/>
            </a:endParaRPr>
          </a:p>
        </p:txBody>
      </p:sp>
      <p:sp>
        <p:nvSpPr>
          <p:cNvPr id="733" name="Google Shape;733;ge4f327448c_0_5"/>
          <p:cNvSpPr/>
          <p:nvPr/>
        </p:nvSpPr>
        <p:spPr>
          <a:xfrm>
            <a:off x="6200516" y="5272693"/>
            <a:ext cx="3690300" cy="364800"/>
          </a:xfrm>
          <a:prstGeom prst="rect">
            <a:avLst/>
          </a:prstGeom>
          <a:noFill/>
          <a:ln>
            <a:noFill/>
          </a:ln>
        </p:spPr>
        <p:txBody>
          <a:bodyPr anchorCtr="0" anchor="ctr" bIns="45000" lIns="90000" spcFirstLastPara="1" rIns="90000" wrap="square" tIns="45000">
            <a:noAutofit/>
          </a:bodyPr>
          <a:lstStyle/>
          <a:p>
            <a:pPr indent="-88900" lvl="0" marL="0" marR="0" rtl="0" algn="l">
              <a:lnSpc>
                <a:spcPct val="100000"/>
              </a:lnSpc>
              <a:spcBef>
                <a:spcPts val="0"/>
              </a:spcBef>
              <a:spcAft>
                <a:spcPts val="0"/>
              </a:spcAft>
              <a:buClr>
                <a:schemeClr val="lt1"/>
              </a:buClr>
              <a:buSzPts val="1400"/>
              <a:buFont typeface="Arial"/>
              <a:buChar char="•"/>
            </a:pPr>
            <a:r>
              <a:rPr b="1" i="0" lang="fr-FR" sz="1300" u="none" cap="none" strike="noStrike">
                <a:solidFill>
                  <a:schemeClr val="lt1"/>
                </a:solidFill>
                <a:latin typeface="Corbel"/>
                <a:ea typeface="Corbel"/>
                <a:cs typeface="Corbel"/>
                <a:sym typeface="Corbel"/>
              </a:rPr>
              <a:t>B : Il repose sur une sorte de graphique.</a:t>
            </a:r>
            <a:endParaRPr b="0" i="0" sz="1400" u="none" cap="none" strike="noStrike">
              <a:solidFill>
                <a:srgbClr val="000000"/>
              </a:solidFill>
              <a:latin typeface="Arial"/>
              <a:ea typeface="Arial"/>
              <a:cs typeface="Arial"/>
              <a:sym typeface="Arial"/>
            </a:endParaRPr>
          </a:p>
        </p:txBody>
      </p:sp>
      <p:sp>
        <p:nvSpPr>
          <p:cNvPr id="734" name="Google Shape;734;ge4f327448c_0_5"/>
          <p:cNvSpPr/>
          <p:nvPr/>
        </p:nvSpPr>
        <p:spPr>
          <a:xfrm>
            <a:off x="2153136" y="5779755"/>
            <a:ext cx="7920300" cy="431700"/>
          </a:xfrm>
          <a:prstGeom prst="roundRect">
            <a:avLst>
              <a:gd fmla="val 45346" name="adj"/>
            </a:avLst>
          </a:prstGeom>
          <a:solidFill>
            <a:srgbClr val="F6AB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35" name="Google Shape;735;ge4f327448c_0_5"/>
          <p:cNvSpPr/>
          <p:nvPr/>
        </p:nvSpPr>
        <p:spPr>
          <a:xfrm>
            <a:off x="2296316" y="5776693"/>
            <a:ext cx="7561500" cy="364800"/>
          </a:xfrm>
          <a:prstGeom prst="rect">
            <a:avLst/>
          </a:prstGeom>
          <a:noFill/>
          <a:ln>
            <a:noFill/>
          </a:ln>
        </p:spPr>
        <p:txBody>
          <a:bodyPr anchorCtr="0" anchor="ctr" bIns="45000" lIns="90000" spcFirstLastPara="1" rIns="90000" wrap="square" tIns="45000">
            <a:noAutofit/>
          </a:bodyPr>
          <a:lstStyle/>
          <a:p>
            <a:pPr indent="-88900" lvl="0" marL="0" marR="0" rtl="0" algn="ctr">
              <a:lnSpc>
                <a:spcPct val="100000"/>
              </a:lnSpc>
              <a:spcBef>
                <a:spcPts val="0"/>
              </a:spcBef>
              <a:spcAft>
                <a:spcPts val="0"/>
              </a:spcAft>
              <a:buClr>
                <a:schemeClr val="lt1"/>
              </a:buClr>
              <a:buSzPts val="1400"/>
              <a:buFont typeface="Arial"/>
              <a:buChar char="•"/>
            </a:pPr>
            <a:r>
              <a:rPr b="1" i="0" lang="fr-FR" sz="1300" u="none" cap="none" strike="noStrike">
                <a:solidFill>
                  <a:schemeClr val="lt1"/>
                </a:solidFill>
                <a:latin typeface="Corbel"/>
                <a:ea typeface="Corbel"/>
                <a:cs typeface="Corbel"/>
                <a:sym typeface="Corbel"/>
              </a:rPr>
              <a:t>C : Il s’agit du gaz à effet de serre le plus émis par l’activité humaine.</a:t>
            </a:r>
            <a:endParaRPr b="0" i="0" sz="1400" u="none" cap="none" strike="noStrike">
              <a:solidFill>
                <a:srgbClr val="000000"/>
              </a:solidFill>
              <a:latin typeface="Arial"/>
              <a:ea typeface="Arial"/>
              <a:cs typeface="Arial"/>
              <a:sym typeface="Arial"/>
            </a:endParaRPr>
          </a:p>
        </p:txBody>
      </p:sp>
      <p:pic>
        <p:nvPicPr>
          <p:cNvPr id="736" name="Google Shape;736;ge4f327448c_0_5"/>
          <p:cNvPicPr preferRelativeResize="0"/>
          <p:nvPr/>
        </p:nvPicPr>
        <p:blipFill rotWithShape="1">
          <a:blip r:embed="rId3">
            <a:alphaModFix/>
          </a:blip>
          <a:srcRect b="0" l="0" r="0" t="0"/>
          <a:stretch/>
        </p:blipFill>
        <p:spPr>
          <a:xfrm>
            <a:off x="9717429" y="5919972"/>
            <a:ext cx="396000" cy="396000"/>
          </a:xfrm>
          <a:prstGeom prst="rect">
            <a:avLst/>
          </a:prstGeom>
          <a:noFill/>
          <a:ln>
            <a:noFill/>
          </a:ln>
        </p:spPr>
      </p:pic>
      <p:pic>
        <p:nvPicPr>
          <p:cNvPr id="737" name="Google Shape;737;ge4f327448c_0_5"/>
          <p:cNvPicPr preferRelativeResize="0"/>
          <p:nvPr/>
        </p:nvPicPr>
        <p:blipFill rotWithShape="1">
          <a:blip r:embed="rId4">
            <a:alphaModFix/>
          </a:blip>
          <a:srcRect b="0" l="0" r="0" t="0"/>
          <a:stretch/>
        </p:blipFill>
        <p:spPr>
          <a:xfrm>
            <a:off x="11007925" y="5566900"/>
            <a:ext cx="1190625" cy="1228725"/>
          </a:xfrm>
          <a:prstGeom prst="rect">
            <a:avLst/>
          </a:prstGeom>
          <a:noFill/>
          <a:ln>
            <a:noFill/>
          </a:ln>
        </p:spPr>
      </p:pic>
      <p:pic>
        <p:nvPicPr>
          <p:cNvPr id="738" name="Google Shape;738;ge4f327448c_0_5"/>
          <p:cNvPicPr preferRelativeResize="0"/>
          <p:nvPr/>
        </p:nvPicPr>
        <p:blipFill rotWithShape="1">
          <a:blip r:embed="rId5">
            <a:alphaModFix/>
          </a:blip>
          <a:srcRect b="0" l="0" r="0" t="0"/>
          <a:stretch/>
        </p:blipFill>
        <p:spPr>
          <a:xfrm>
            <a:off x="4807502" y="1309313"/>
            <a:ext cx="2786028" cy="2786028"/>
          </a:xfrm>
          <a:prstGeom prst="rect">
            <a:avLst/>
          </a:prstGeom>
          <a:noFill/>
          <a:ln>
            <a:noFill/>
          </a:ln>
        </p:spPr>
      </p:pic>
      <p:pic>
        <p:nvPicPr>
          <p:cNvPr id="739" name="Google Shape;739;ge4f327448c_0_5"/>
          <p:cNvPicPr preferRelativeResize="0"/>
          <p:nvPr/>
        </p:nvPicPr>
        <p:blipFill rotWithShape="1">
          <a:blip r:embed="rId6">
            <a:alphaModFix/>
          </a:blip>
          <a:srcRect b="0" l="0" r="0" t="0"/>
          <a:stretch/>
        </p:blipFill>
        <p:spPr>
          <a:xfrm>
            <a:off x="5183937" y="3037277"/>
            <a:ext cx="335671" cy="207796"/>
          </a:xfrm>
          <a:prstGeom prst="rect">
            <a:avLst/>
          </a:prstGeom>
          <a:noFill/>
          <a:ln>
            <a:noFill/>
          </a:ln>
        </p:spPr>
      </p:pic>
      <p:pic>
        <p:nvPicPr>
          <p:cNvPr id="740" name="Google Shape;740;ge4f327448c_0_5"/>
          <p:cNvPicPr preferRelativeResize="0"/>
          <p:nvPr/>
        </p:nvPicPr>
        <p:blipFill rotWithShape="1">
          <a:blip r:embed="rId7">
            <a:alphaModFix/>
          </a:blip>
          <a:srcRect b="0" l="0" r="0" t="0"/>
          <a:stretch/>
        </p:blipFill>
        <p:spPr>
          <a:xfrm>
            <a:off x="6521268" y="2254335"/>
            <a:ext cx="1086002" cy="990738"/>
          </a:xfrm>
          <a:prstGeom prst="rect">
            <a:avLst/>
          </a:prstGeom>
          <a:noFill/>
          <a:ln>
            <a:noFill/>
          </a:ln>
        </p:spPr>
      </p:pic>
      <p:pic>
        <p:nvPicPr>
          <p:cNvPr id="741" name="Google Shape;741;ge4f327448c_0_5"/>
          <p:cNvPicPr preferRelativeResize="0"/>
          <p:nvPr/>
        </p:nvPicPr>
        <p:blipFill rotWithShape="1">
          <a:blip r:embed="rId8">
            <a:alphaModFix/>
          </a:blip>
          <a:srcRect b="0" l="0" r="0" t="0"/>
          <a:stretch/>
        </p:blipFill>
        <p:spPr>
          <a:xfrm>
            <a:off x="5779624" y="5402475"/>
            <a:ext cx="396000" cy="396000"/>
          </a:xfrm>
          <a:prstGeom prst="rect">
            <a:avLst/>
          </a:prstGeom>
          <a:noFill/>
          <a:ln>
            <a:noFill/>
          </a:ln>
        </p:spPr>
      </p:pic>
      <p:pic>
        <p:nvPicPr>
          <p:cNvPr id="742" name="Google Shape;742;ge4f327448c_0_5"/>
          <p:cNvPicPr preferRelativeResize="0"/>
          <p:nvPr/>
        </p:nvPicPr>
        <p:blipFill rotWithShape="1">
          <a:blip r:embed="rId9">
            <a:alphaModFix/>
          </a:blip>
          <a:srcRect b="0" l="0" r="0" t="0"/>
          <a:stretch/>
        </p:blipFill>
        <p:spPr>
          <a:xfrm>
            <a:off x="9833833" y="5413543"/>
            <a:ext cx="396000" cy="39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ge4f327448c_0_37"/>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Et le gagnant est… (en tonnes de CO2)</a:t>
            </a:r>
            <a:endParaRPr/>
          </a:p>
        </p:txBody>
      </p:sp>
      <p:sp>
        <p:nvSpPr>
          <p:cNvPr id="748" name="Google Shape;748;ge4f327448c_0_37"/>
          <p:cNvSpPr/>
          <p:nvPr/>
        </p:nvSpPr>
        <p:spPr>
          <a:xfrm>
            <a:off x="2027640" y="5131352"/>
            <a:ext cx="3888000" cy="431700"/>
          </a:xfrm>
          <a:prstGeom prst="roundRect">
            <a:avLst>
              <a:gd fmla="val 45346" name="adj"/>
            </a:avLst>
          </a:prstGeom>
          <a:solidFill>
            <a:srgbClr val="0851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49" name="Google Shape;749;ge4f327448c_0_37"/>
          <p:cNvSpPr/>
          <p:nvPr/>
        </p:nvSpPr>
        <p:spPr>
          <a:xfrm>
            <a:off x="2027640" y="5635352"/>
            <a:ext cx="3888000" cy="431700"/>
          </a:xfrm>
          <a:prstGeom prst="roundRect">
            <a:avLst>
              <a:gd fmla="val 45346" name="adj"/>
            </a:avLst>
          </a:prstGeom>
          <a:solidFill>
            <a:srgbClr val="0851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50" name="Google Shape;750;ge4f327448c_0_37"/>
          <p:cNvSpPr/>
          <p:nvPr/>
        </p:nvSpPr>
        <p:spPr>
          <a:xfrm>
            <a:off x="6060000" y="5131352"/>
            <a:ext cx="3888000" cy="431700"/>
          </a:xfrm>
          <a:prstGeom prst="roundRect">
            <a:avLst>
              <a:gd fmla="val 45346" name="adj"/>
            </a:avLst>
          </a:prstGeom>
          <a:solidFill>
            <a:srgbClr val="0851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51" name="Google Shape;751;ge4f327448c_0_37"/>
          <p:cNvSpPr/>
          <p:nvPr/>
        </p:nvSpPr>
        <p:spPr>
          <a:xfrm>
            <a:off x="6060000" y="5635352"/>
            <a:ext cx="3888000" cy="431700"/>
          </a:xfrm>
          <a:prstGeom prst="roundRect">
            <a:avLst>
              <a:gd fmla="val 45346" name="adj"/>
            </a:avLst>
          </a:prstGeom>
          <a:solidFill>
            <a:srgbClr val="0851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52" name="Google Shape;752;ge4f327448c_0_37"/>
          <p:cNvSpPr/>
          <p:nvPr/>
        </p:nvSpPr>
        <p:spPr>
          <a:xfrm>
            <a:off x="2171640" y="4077000"/>
            <a:ext cx="7632300" cy="863700"/>
          </a:xfrm>
          <a:prstGeom prst="roundRect">
            <a:avLst>
              <a:gd fmla="val 29424" name="adj"/>
            </a:avLst>
          </a:prstGeom>
          <a:solidFill>
            <a:srgbClr val="085160"/>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lt1"/>
                </a:solidFill>
                <a:latin typeface="Corbel"/>
                <a:ea typeface="Corbel"/>
                <a:cs typeface="Corbel"/>
                <a:sym typeface="Corbel"/>
              </a:rPr>
              <a:t>Quel est le but d’une évaluation de carbone ?</a:t>
            </a:r>
            <a:endParaRPr b="0" i="0" sz="1400" u="none" cap="none" strike="noStrike">
              <a:solidFill>
                <a:srgbClr val="000000"/>
              </a:solidFill>
              <a:latin typeface="Arial"/>
              <a:ea typeface="Arial"/>
              <a:cs typeface="Arial"/>
              <a:sym typeface="Arial"/>
            </a:endParaRPr>
          </a:p>
        </p:txBody>
      </p:sp>
      <p:sp>
        <p:nvSpPr>
          <p:cNvPr id="753" name="Google Shape;753;ge4f327448c_0_37"/>
          <p:cNvSpPr/>
          <p:nvPr/>
        </p:nvSpPr>
        <p:spPr>
          <a:xfrm>
            <a:off x="1955640" y="5131352"/>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54" name="Google Shape;754;ge4f327448c_0_37"/>
          <p:cNvSpPr/>
          <p:nvPr/>
        </p:nvSpPr>
        <p:spPr>
          <a:xfrm>
            <a:off x="5988000" y="5131352"/>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55" name="Google Shape;755;ge4f327448c_0_37"/>
          <p:cNvSpPr/>
          <p:nvPr/>
        </p:nvSpPr>
        <p:spPr>
          <a:xfrm>
            <a:off x="1955640" y="5635352"/>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56" name="Google Shape;756;ge4f327448c_0_37"/>
          <p:cNvSpPr/>
          <p:nvPr/>
        </p:nvSpPr>
        <p:spPr>
          <a:xfrm>
            <a:off x="5988000" y="5635352"/>
            <a:ext cx="4032000" cy="431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57" name="Google Shape;757;ge4f327448c_0_37"/>
          <p:cNvSpPr/>
          <p:nvPr/>
        </p:nvSpPr>
        <p:spPr>
          <a:xfrm>
            <a:off x="1955640" y="4077000"/>
            <a:ext cx="8064300" cy="863700"/>
          </a:xfrm>
          <a:prstGeom prst="bracePair">
            <a:avLst/>
          </a:prstGeom>
          <a:noFill/>
          <a:ln cap="flat" cmpd="sng" w="25550">
            <a:solidFill>
              <a:srgbClr val="BBE0E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cxnSp>
        <p:nvCxnSpPr>
          <p:cNvPr id="758" name="Google Shape;758;ge4f327448c_0_37"/>
          <p:cNvCxnSpPr/>
          <p:nvPr/>
        </p:nvCxnSpPr>
        <p:spPr>
          <a:xfrm>
            <a:off x="2175728" y="5132200"/>
            <a:ext cx="3600300" cy="0"/>
          </a:xfrm>
          <a:prstGeom prst="straightConnector1">
            <a:avLst/>
          </a:prstGeom>
          <a:noFill/>
          <a:ln cap="flat" cmpd="sng" w="25550">
            <a:solidFill>
              <a:srgbClr val="BBE0E3"/>
            </a:solidFill>
            <a:prstDash val="solid"/>
            <a:round/>
            <a:headEnd len="sm" w="sm" type="none"/>
            <a:tailEnd len="sm" w="sm" type="none"/>
          </a:ln>
        </p:spPr>
      </p:cxnSp>
      <p:cxnSp>
        <p:nvCxnSpPr>
          <p:cNvPr id="759" name="Google Shape;759;ge4f327448c_0_37"/>
          <p:cNvCxnSpPr/>
          <p:nvPr/>
        </p:nvCxnSpPr>
        <p:spPr>
          <a:xfrm>
            <a:off x="2171280" y="5562992"/>
            <a:ext cx="3600300" cy="0"/>
          </a:xfrm>
          <a:prstGeom prst="straightConnector1">
            <a:avLst/>
          </a:prstGeom>
          <a:noFill/>
          <a:ln cap="flat" cmpd="sng" w="25550">
            <a:solidFill>
              <a:srgbClr val="BBE0E3"/>
            </a:solidFill>
            <a:prstDash val="solid"/>
            <a:round/>
            <a:headEnd len="sm" w="sm" type="none"/>
            <a:tailEnd len="sm" w="sm" type="none"/>
          </a:ln>
        </p:spPr>
      </p:cxnSp>
      <p:cxnSp>
        <p:nvCxnSpPr>
          <p:cNvPr id="760" name="Google Shape;760;ge4f327448c_0_37"/>
          <p:cNvCxnSpPr/>
          <p:nvPr/>
        </p:nvCxnSpPr>
        <p:spPr>
          <a:xfrm>
            <a:off x="2171280" y="5634992"/>
            <a:ext cx="3600300" cy="0"/>
          </a:xfrm>
          <a:prstGeom prst="straightConnector1">
            <a:avLst/>
          </a:prstGeom>
          <a:noFill/>
          <a:ln cap="flat" cmpd="sng" w="25550">
            <a:solidFill>
              <a:srgbClr val="BBE0E3"/>
            </a:solidFill>
            <a:prstDash val="solid"/>
            <a:round/>
            <a:headEnd len="sm" w="sm" type="none"/>
            <a:tailEnd len="sm" w="sm" type="none"/>
          </a:ln>
        </p:spPr>
      </p:cxnSp>
      <p:cxnSp>
        <p:nvCxnSpPr>
          <p:cNvPr id="761" name="Google Shape;761;ge4f327448c_0_37"/>
          <p:cNvCxnSpPr/>
          <p:nvPr/>
        </p:nvCxnSpPr>
        <p:spPr>
          <a:xfrm>
            <a:off x="2171280" y="6066992"/>
            <a:ext cx="3600300" cy="0"/>
          </a:xfrm>
          <a:prstGeom prst="straightConnector1">
            <a:avLst/>
          </a:prstGeom>
          <a:noFill/>
          <a:ln cap="flat" cmpd="sng" w="25550">
            <a:solidFill>
              <a:srgbClr val="BBE0E3"/>
            </a:solidFill>
            <a:prstDash val="solid"/>
            <a:round/>
            <a:headEnd len="sm" w="sm" type="none"/>
            <a:tailEnd len="sm" w="sm" type="none"/>
          </a:ln>
        </p:spPr>
      </p:cxnSp>
      <p:cxnSp>
        <p:nvCxnSpPr>
          <p:cNvPr id="762" name="Google Shape;762;ge4f327448c_0_37"/>
          <p:cNvCxnSpPr/>
          <p:nvPr/>
        </p:nvCxnSpPr>
        <p:spPr>
          <a:xfrm>
            <a:off x="6204000" y="5130992"/>
            <a:ext cx="3600300" cy="0"/>
          </a:xfrm>
          <a:prstGeom prst="straightConnector1">
            <a:avLst/>
          </a:prstGeom>
          <a:noFill/>
          <a:ln cap="flat" cmpd="sng" w="25550">
            <a:solidFill>
              <a:srgbClr val="BBE0E3"/>
            </a:solidFill>
            <a:prstDash val="solid"/>
            <a:round/>
            <a:headEnd len="sm" w="sm" type="none"/>
            <a:tailEnd len="sm" w="sm" type="none"/>
          </a:ln>
        </p:spPr>
      </p:cxnSp>
      <p:cxnSp>
        <p:nvCxnSpPr>
          <p:cNvPr id="763" name="Google Shape;763;ge4f327448c_0_37"/>
          <p:cNvCxnSpPr/>
          <p:nvPr/>
        </p:nvCxnSpPr>
        <p:spPr>
          <a:xfrm>
            <a:off x="6204000" y="5562992"/>
            <a:ext cx="3600300" cy="0"/>
          </a:xfrm>
          <a:prstGeom prst="straightConnector1">
            <a:avLst/>
          </a:prstGeom>
          <a:noFill/>
          <a:ln cap="flat" cmpd="sng" w="25550">
            <a:solidFill>
              <a:srgbClr val="BBE0E3"/>
            </a:solidFill>
            <a:prstDash val="solid"/>
            <a:round/>
            <a:headEnd len="sm" w="sm" type="none"/>
            <a:tailEnd len="sm" w="sm" type="none"/>
          </a:ln>
        </p:spPr>
      </p:cxnSp>
      <p:cxnSp>
        <p:nvCxnSpPr>
          <p:cNvPr id="764" name="Google Shape;764;ge4f327448c_0_37"/>
          <p:cNvCxnSpPr/>
          <p:nvPr/>
        </p:nvCxnSpPr>
        <p:spPr>
          <a:xfrm>
            <a:off x="6204000" y="5634992"/>
            <a:ext cx="3600300" cy="0"/>
          </a:xfrm>
          <a:prstGeom prst="straightConnector1">
            <a:avLst/>
          </a:prstGeom>
          <a:noFill/>
          <a:ln cap="flat" cmpd="sng" w="25550">
            <a:solidFill>
              <a:srgbClr val="BBE0E3"/>
            </a:solidFill>
            <a:prstDash val="solid"/>
            <a:round/>
            <a:headEnd len="sm" w="sm" type="none"/>
            <a:tailEnd len="sm" w="sm" type="none"/>
          </a:ln>
        </p:spPr>
      </p:cxnSp>
      <p:cxnSp>
        <p:nvCxnSpPr>
          <p:cNvPr id="765" name="Google Shape;765;ge4f327448c_0_37"/>
          <p:cNvCxnSpPr/>
          <p:nvPr/>
        </p:nvCxnSpPr>
        <p:spPr>
          <a:xfrm>
            <a:off x="6204000" y="6066992"/>
            <a:ext cx="3600300" cy="0"/>
          </a:xfrm>
          <a:prstGeom prst="straightConnector1">
            <a:avLst/>
          </a:prstGeom>
          <a:noFill/>
          <a:ln cap="flat" cmpd="sng" w="25550">
            <a:solidFill>
              <a:srgbClr val="BBE0E3"/>
            </a:solidFill>
            <a:prstDash val="solid"/>
            <a:round/>
            <a:headEnd len="sm" w="sm" type="none"/>
            <a:tailEnd len="sm" w="sm" type="none"/>
          </a:ln>
        </p:spPr>
      </p:cxnSp>
      <p:cxnSp>
        <p:nvCxnSpPr>
          <p:cNvPr id="766" name="Google Shape;766;ge4f327448c_0_37"/>
          <p:cNvCxnSpPr/>
          <p:nvPr/>
        </p:nvCxnSpPr>
        <p:spPr>
          <a:xfrm>
            <a:off x="10020360" y="4509000"/>
            <a:ext cx="539700" cy="0"/>
          </a:xfrm>
          <a:prstGeom prst="straightConnector1">
            <a:avLst/>
          </a:prstGeom>
          <a:noFill/>
          <a:ln cap="flat" cmpd="sng" w="25550">
            <a:solidFill>
              <a:srgbClr val="BBE0E3"/>
            </a:solidFill>
            <a:prstDash val="solid"/>
            <a:round/>
            <a:headEnd len="sm" w="sm" type="none"/>
            <a:tailEnd len="sm" w="sm" type="none"/>
          </a:ln>
        </p:spPr>
      </p:cxnSp>
      <p:cxnSp>
        <p:nvCxnSpPr>
          <p:cNvPr id="767" name="Google Shape;767;ge4f327448c_0_37"/>
          <p:cNvCxnSpPr/>
          <p:nvPr/>
        </p:nvCxnSpPr>
        <p:spPr>
          <a:xfrm>
            <a:off x="10020360" y="5346992"/>
            <a:ext cx="539700" cy="0"/>
          </a:xfrm>
          <a:prstGeom prst="straightConnector1">
            <a:avLst/>
          </a:prstGeom>
          <a:noFill/>
          <a:ln cap="flat" cmpd="sng" w="25550">
            <a:solidFill>
              <a:srgbClr val="BBE0E3"/>
            </a:solidFill>
            <a:prstDash val="solid"/>
            <a:round/>
            <a:headEnd len="sm" w="sm" type="none"/>
            <a:tailEnd len="sm" w="sm" type="none"/>
          </a:ln>
        </p:spPr>
      </p:cxnSp>
      <p:cxnSp>
        <p:nvCxnSpPr>
          <p:cNvPr id="768" name="Google Shape;768;ge4f327448c_0_37"/>
          <p:cNvCxnSpPr/>
          <p:nvPr/>
        </p:nvCxnSpPr>
        <p:spPr>
          <a:xfrm>
            <a:off x="10020360" y="5850992"/>
            <a:ext cx="539700" cy="0"/>
          </a:xfrm>
          <a:prstGeom prst="straightConnector1">
            <a:avLst/>
          </a:prstGeom>
          <a:noFill/>
          <a:ln cap="flat" cmpd="sng" w="25550">
            <a:solidFill>
              <a:srgbClr val="BBE0E3"/>
            </a:solidFill>
            <a:prstDash val="solid"/>
            <a:round/>
            <a:headEnd len="sm" w="sm" type="none"/>
            <a:tailEnd len="sm" w="sm" type="none"/>
          </a:ln>
        </p:spPr>
      </p:cxnSp>
      <p:cxnSp>
        <p:nvCxnSpPr>
          <p:cNvPr id="769" name="Google Shape;769;ge4f327448c_0_37"/>
          <p:cNvCxnSpPr/>
          <p:nvPr/>
        </p:nvCxnSpPr>
        <p:spPr>
          <a:xfrm>
            <a:off x="1416000" y="4509000"/>
            <a:ext cx="539400" cy="0"/>
          </a:xfrm>
          <a:prstGeom prst="straightConnector1">
            <a:avLst/>
          </a:prstGeom>
          <a:noFill/>
          <a:ln cap="flat" cmpd="sng" w="25550">
            <a:solidFill>
              <a:srgbClr val="BBE0E3"/>
            </a:solidFill>
            <a:prstDash val="solid"/>
            <a:round/>
            <a:headEnd len="sm" w="sm" type="none"/>
            <a:tailEnd len="sm" w="sm" type="none"/>
          </a:ln>
        </p:spPr>
      </p:cxnSp>
      <p:cxnSp>
        <p:nvCxnSpPr>
          <p:cNvPr id="770" name="Google Shape;770;ge4f327448c_0_37"/>
          <p:cNvCxnSpPr/>
          <p:nvPr/>
        </p:nvCxnSpPr>
        <p:spPr>
          <a:xfrm>
            <a:off x="1416000" y="5346992"/>
            <a:ext cx="539400" cy="0"/>
          </a:xfrm>
          <a:prstGeom prst="straightConnector1">
            <a:avLst/>
          </a:prstGeom>
          <a:noFill/>
          <a:ln cap="flat" cmpd="sng" w="25550">
            <a:solidFill>
              <a:srgbClr val="BBE0E3"/>
            </a:solidFill>
            <a:prstDash val="solid"/>
            <a:round/>
            <a:headEnd len="sm" w="sm" type="none"/>
            <a:tailEnd len="sm" w="sm" type="none"/>
          </a:ln>
        </p:spPr>
      </p:cxnSp>
      <p:cxnSp>
        <p:nvCxnSpPr>
          <p:cNvPr id="771" name="Google Shape;771;ge4f327448c_0_37"/>
          <p:cNvCxnSpPr/>
          <p:nvPr/>
        </p:nvCxnSpPr>
        <p:spPr>
          <a:xfrm>
            <a:off x="1416000" y="5850992"/>
            <a:ext cx="539400" cy="0"/>
          </a:xfrm>
          <a:prstGeom prst="straightConnector1">
            <a:avLst/>
          </a:prstGeom>
          <a:noFill/>
          <a:ln cap="flat" cmpd="sng" w="25550">
            <a:solidFill>
              <a:srgbClr val="BBE0E3"/>
            </a:solidFill>
            <a:prstDash val="solid"/>
            <a:round/>
            <a:headEnd len="sm" w="sm" type="none"/>
            <a:tailEnd len="sm" w="sm" type="none"/>
          </a:ln>
        </p:spPr>
      </p:cxnSp>
      <p:sp>
        <p:nvSpPr>
          <p:cNvPr id="772" name="Google Shape;772;ge4f327448c_0_37"/>
          <p:cNvSpPr/>
          <p:nvPr/>
        </p:nvSpPr>
        <p:spPr>
          <a:xfrm>
            <a:off x="2029440" y="5131352"/>
            <a:ext cx="3814200" cy="364800"/>
          </a:xfrm>
          <a:prstGeom prst="rect">
            <a:avLst/>
          </a:prstGeom>
          <a:noFill/>
          <a:ln>
            <a:noFill/>
          </a:ln>
        </p:spPr>
        <p:txBody>
          <a:bodyPr anchorCtr="0" anchor="ctr"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300" u="none" cap="none" strike="noStrike">
                <a:solidFill>
                  <a:schemeClr val="lt1"/>
                </a:solidFill>
                <a:latin typeface="Corbel"/>
                <a:ea typeface="Corbel"/>
                <a:cs typeface="Corbel"/>
                <a:sym typeface="Corbel"/>
              </a:rPr>
              <a:t>A : Identifier le coupable</a:t>
            </a:r>
            <a:endParaRPr b="0" i="0" sz="1400" u="none" cap="none" strike="noStrike">
              <a:solidFill>
                <a:srgbClr val="000000"/>
              </a:solidFill>
              <a:latin typeface="Arial"/>
              <a:ea typeface="Arial"/>
              <a:cs typeface="Arial"/>
              <a:sym typeface="Arial"/>
            </a:endParaRPr>
          </a:p>
        </p:txBody>
      </p:sp>
      <p:grpSp>
        <p:nvGrpSpPr>
          <p:cNvPr id="773" name="Google Shape;773;ge4f327448c_0_37"/>
          <p:cNvGrpSpPr/>
          <p:nvPr/>
        </p:nvGrpSpPr>
        <p:grpSpPr>
          <a:xfrm>
            <a:off x="6060012" y="5131002"/>
            <a:ext cx="3888000" cy="935700"/>
            <a:chOff x="5879425" y="2624902"/>
            <a:chExt cx="3888000" cy="935700"/>
          </a:xfrm>
        </p:grpSpPr>
        <p:sp>
          <p:nvSpPr>
            <p:cNvPr id="774" name="Google Shape;774;ge4f327448c_0_37"/>
            <p:cNvSpPr/>
            <p:nvPr/>
          </p:nvSpPr>
          <p:spPr>
            <a:xfrm>
              <a:off x="5879425" y="2624902"/>
              <a:ext cx="3888000" cy="431700"/>
            </a:xfrm>
            <a:prstGeom prst="roundRect">
              <a:avLst>
                <a:gd fmla="val 45346" name="adj"/>
              </a:avLst>
            </a:prstGeom>
            <a:solidFill>
              <a:srgbClr val="F6AB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775" name="Google Shape;775;ge4f327448c_0_37"/>
            <p:cNvSpPr/>
            <p:nvPr/>
          </p:nvSpPr>
          <p:spPr>
            <a:xfrm>
              <a:off x="5879425" y="3128902"/>
              <a:ext cx="3888000" cy="431700"/>
            </a:xfrm>
            <a:prstGeom prst="roundRect">
              <a:avLst>
                <a:gd fmla="val 45346" name="adj"/>
              </a:avLst>
            </a:prstGeom>
            <a:solidFill>
              <a:srgbClr val="F6AB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sp>
        <p:nvSpPr>
          <p:cNvPr id="776" name="Google Shape;776;ge4f327448c_0_37"/>
          <p:cNvSpPr/>
          <p:nvPr/>
        </p:nvSpPr>
        <p:spPr>
          <a:xfrm>
            <a:off x="6075120" y="5131352"/>
            <a:ext cx="3206700" cy="364800"/>
          </a:xfrm>
          <a:prstGeom prst="rect">
            <a:avLst/>
          </a:prstGeom>
          <a:noFill/>
          <a:ln>
            <a:noFill/>
          </a:ln>
        </p:spPr>
        <p:txBody>
          <a:bodyPr anchorCtr="0" anchor="ctr"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300" u="none" cap="none" strike="noStrike">
                <a:solidFill>
                  <a:schemeClr val="lt1"/>
                </a:solidFill>
                <a:latin typeface="Corbel"/>
                <a:ea typeface="Corbel"/>
                <a:cs typeface="Corbel"/>
                <a:sym typeface="Corbel"/>
              </a:rPr>
              <a:t>B : Formuler un plan d’action</a:t>
            </a:r>
            <a:endParaRPr b="0" i="0" sz="1400" u="none" cap="none" strike="noStrike">
              <a:solidFill>
                <a:srgbClr val="000000"/>
              </a:solidFill>
              <a:latin typeface="Arial"/>
              <a:ea typeface="Arial"/>
              <a:cs typeface="Arial"/>
              <a:sym typeface="Arial"/>
            </a:endParaRPr>
          </a:p>
        </p:txBody>
      </p:sp>
      <p:sp>
        <p:nvSpPr>
          <p:cNvPr id="777" name="Google Shape;777;ge4f327448c_0_37"/>
          <p:cNvSpPr/>
          <p:nvPr/>
        </p:nvSpPr>
        <p:spPr>
          <a:xfrm>
            <a:off x="2042760" y="5635352"/>
            <a:ext cx="3218400" cy="364800"/>
          </a:xfrm>
          <a:prstGeom prst="rect">
            <a:avLst/>
          </a:prstGeom>
          <a:noFill/>
          <a:ln>
            <a:noFill/>
          </a:ln>
        </p:spPr>
        <p:txBody>
          <a:bodyPr anchorCtr="0" anchor="ctr"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300" u="none" cap="none" strike="noStrike">
                <a:solidFill>
                  <a:schemeClr val="lt1"/>
                </a:solidFill>
                <a:latin typeface="Corbel"/>
                <a:ea typeface="Corbel"/>
                <a:cs typeface="Corbel"/>
                <a:sym typeface="Corbel"/>
              </a:rPr>
              <a:t>C : S’adapter au changement climatique</a:t>
            </a:r>
            <a:endParaRPr b="0" i="0" sz="1400" u="none" cap="none" strike="noStrike">
              <a:solidFill>
                <a:srgbClr val="000000"/>
              </a:solidFill>
              <a:latin typeface="Arial"/>
              <a:ea typeface="Arial"/>
              <a:cs typeface="Arial"/>
              <a:sym typeface="Arial"/>
            </a:endParaRPr>
          </a:p>
        </p:txBody>
      </p:sp>
      <p:sp>
        <p:nvSpPr>
          <p:cNvPr id="778" name="Google Shape;778;ge4f327448c_0_37"/>
          <p:cNvSpPr/>
          <p:nvPr/>
        </p:nvSpPr>
        <p:spPr>
          <a:xfrm>
            <a:off x="6075120" y="5650289"/>
            <a:ext cx="3058800" cy="364800"/>
          </a:xfrm>
          <a:prstGeom prst="rect">
            <a:avLst/>
          </a:prstGeom>
          <a:noFill/>
          <a:ln>
            <a:noFill/>
          </a:ln>
        </p:spPr>
        <p:txBody>
          <a:bodyPr anchorCtr="0" anchor="ctr"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300" u="none" cap="none" strike="noStrike">
                <a:solidFill>
                  <a:schemeClr val="lt1"/>
                </a:solidFill>
                <a:latin typeface="Corbel"/>
                <a:ea typeface="Corbel"/>
                <a:cs typeface="Corbel"/>
                <a:sym typeface="Corbel"/>
              </a:rPr>
              <a:t>D : Mesurer le CO</a:t>
            </a:r>
            <a:r>
              <a:rPr b="1" baseline="-25000" i="0" lang="fr-FR" sz="1300" u="none" cap="none" strike="noStrike">
                <a:solidFill>
                  <a:schemeClr val="lt1"/>
                </a:solidFill>
                <a:latin typeface="Corbel"/>
                <a:ea typeface="Corbel"/>
                <a:cs typeface="Corbel"/>
                <a:sym typeface="Corbel"/>
              </a:rPr>
              <a:t>2</a:t>
            </a:r>
            <a:endParaRPr b="0" i="0" sz="1400" u="none" cap="none" strike="noStrike">
              <a:solidFill>
                <a:srgbClr val="000000"/>
              </a:solidFill>
              <a:latin typeface="Arial"/>
              <a:ea typeface="Arial"/>
              <a:cs typeface="Arial"/>
              <a:sym typeface="Arial"/>
            </a:endParaRPr>
          </a:p>
        </p:txBody>
      </p:sp>
      <p:pic>
        <p:nvPicPr>
          <p:cNvPr id="779" name="Google Shape;779;ge4f327448c_0_37"/>
          <p:cNvPicPr preferRelativeResize="0"/>
          <p:nvPr/>
        </p:nvPicPr>
        <p:blipFill rotWithShape="1">
          <a:blip r:embed="rId3">
            <a:alphaModFix/>
          </a:blip>
          <a:srcRect b="0" l="0" r="0" t="0"/>
          <a:stretch/>
        </p:blipFill>
        <p:spPr>
          <a:xfrm>
            <a:off x="9645536" y="5788984"/>
            <a:ext cx="396000" cy="396000"/>
          </a:xfrm>
          <a:prstGeom prst="rect">
            <a:avLst/>
          </a:prstGeom>
          <a:noFill/>
          <a:ln>
            <a:noFill/>
          </a:ln>
        </p:spPr>
      </p:pic>
      <p:pic>
        <p:nvPicPr>
          <p:cNvPr id="780" name="Google Shape;780;ge4f327448c_0_37"/>
          <p:cNvPicPr preferRelativeResize="0"/>
          <p:nvPr/>
        </p:nvPicPr>
        <p:blipFill rotWithShape="1">
          <a:blip r:embed="rId3">
            <a:alphaModFix/>
          </a:blip>
          <a:srcRect b="0" l="0" r="0" t="0"/>
          <a:stretch/>
        </p:blipFill>
        <p:spPr>
          <a:xfrm>
            <a:off x="9645536" y="5298032"/>
            <a:ext cx="396000" cy="396000"/>
          </a:xfrm>
          <a:prstGeom prst="rect">
            <a:avLst/>
          </a:prstGeom>
          <a:noFill/>
          <a:ln>
            <a:noFill/>
          </a:ln>
        </p:spPr>
      </p:pic>
      <p:pic>
        <p:nvPicPr>
          <p:cNvPr id="781" name="Google Shape;781;ge4f327448c_0_37"/>
          <p:cNvPicPr preferRelativeResize="0"/>
          <p:nvPr/>
        </p:nvPicPr>
        <p:blipFill rotWithShape="1">
          <a:blip r:embed="rId4">
            <a:alphaModFix/>
          </a:blip>
          <a:srcRect b="0" l="0" r="0" t="0"/>
          <a:stretch/>
        </p:blipFill>
        <p:spPr>
          <a:xfrm>
            <a:off x="11007925" y="5566900"/>
            <a:ext cx="1190625" cy="1228725"/>
          </a:xfrm>
          <a:prstGeom prst="rect">
            <a:avLst/>
          </a:prstGeom>
          <a:noFill/>
          <a:ln>
            <a:noFill/>
          </a:ln>
        </p:spPr>
      </p:pic>
      <p:pic>
        <p:nvPicPr>
          <p:cNvPr id="782" name="Google Shape;782;ge4f327448c_0_37"/>
          <p:cNvPicPr preferRelativeResize="0"/>
          <p:nvPr/>
        </p:nvPicPr>
        <p:blipFill rotWithShape="1">
          <a:blip r:embed="rId5">
            <a:alphaModFix/>
          </a:blip>
          <a:srcRect b="0" l="0" r="0" t="0"/>
          <a:stretch/>
        </p:blipFill>
        <p:spPr>
          <a:xfrm>
            <a:off x="5602408" y="5190502"/>
            <a:ext cx="396000" cy="396000"/>
          </a:xfrm>
          <a:prstGeom prst="rect">
            <a:avLst/>
          </a:prstGeom>
          <a:noFill/>
          <a:ln>
            <a:noFill/>
          </a:ln>
        </p:spPr>
      </p:pic>
      <p:pic>
        <p:nvPicPr>
          <p:cNvPr id="783" name="Google Shape;783;ge4f327448c_0_37"/>
          <p:cNvPicPr preferRelativeResize="0"/>
          <p:nvPr/>
        </p:nvPicPr>
        <p:blipFill rotWithShape="1">
          <a:blip r:embed="rId5">
            <a:alphaModFix/>
          </a:blip>
          <a:srcRect b="0" l="0" r="0" t="0"/>
          <a:stretch/>
        </p:blipFill>
        <p:spPr>
          <a:xfrm>
            <a:off x="5602471" y="5683502"/>
            <a:ext cx="396000" cy="396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ge004ac06da_0_0"/>
          <p:cNvSpPr txBox="1"/>
          <p:nvPr>
            <p:ph type="title"/>
          </p:nvPr>
        </p:nvSpPr>
        <p:spPr>
          <a:xfrm>
            <a:off x="1227750" y="300872"/>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latin typeface="Corbel"/>
                <a:ea typeface="Corbel"/>
                <a:cs typeface="Corbel"/>
                <a:sym typeface="Corbel"/>
              </a:rPr>
              <a:t>COLLECTE DE DONNÉES </a:t>
            </a:r>
            <a:endParaRPr/>
          </a:p>
        </p:txBody>
      </p:sp>
      <p:sp>
        <p:nvSpPr>
          <p:cNvPr id="789" name="Google Shape;789;ge004ac06da_0_0"/>
          <p:cNvSpPr txBox="1"/>
          <p:nvPr/>
        </p:nvSpPr>
        <p:spPr>
          <a:xfrm>
            <a:off x="3702275" y="2143800"/>
            <a:ext cx="7482900" cy="2570400"/>
          </a:xfrm>
          <a:prstGeom prst="rect">
            <a:avLst/>
          </a:prstGeom>
          <a:noFill/>
          <a:ln>
            <a:noFill/>
          </a:ln>
        </p:spPr>
        <p:txBody>
          <a:bodyPr anchorCtr="0" anchor="t" bIns="91425" lIns="91425" spcFirstLastPara="1" rIns="91425" wrap="square" tIns="91425">
            <a:spAutoFit/>
          </a:bodyPr>
          <a:lstStyle/>
          <a:p>
            <a:pPr indent="-400050" lvl="0" marL="457200" marR="0" rtl="0" algn="l">
              <a:lnSpc>
                <a:spcPct val="100000"/>
              </a:lnSpc>
              <a:spcBef>
                <a:spcPts val="0"/>
              </a:spcBef>
              <a:spcAft>
                <a:spcPts val="0"/>
              </a:spcAft>
              <a:buClr>
                <a:schemeClr val="accent2"/>
              </a:buClr>
              <a:buSzPts val="2700"/>
              <a:buFont typeface="Corbel"/>
              <a:buChar char="●"/>
            </a:pPr>
            <a:r>
              <a:rPr b="0" i="0" lang="fr-FR" sz="2700" u="none" cap="none" strike="noStrike">
                <a:solidFill>
                  <a:schemeClr val="dk2"/>
                </a:solidFill>
                <a:latin typeface="Corbel"/>
                <a:ea typeface="Corbel"/>
                <a:cs typeface="Corbel"/>
                <a:sym typeface="Corbel"/>
              </a:rPr>
              <a:t>De quel type de données avons-nous besoin ?</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2"/>
              </a:solidFill>
              <a:latin typeface="Corbel"/>
              <a:ea typeface="Corbel"/>
              <a:cs typeface="Corbel"/>
              <a:sym typeface="Corbel"/>
            </a:endParaRPr>
          </a:p>
          <a:p>
            <a:pPr indent="-400050" lvl="0" marL="457200" marR="0" rtl="0" algn="l">
              <a:lnSpc>
                <a:spcPct val="100000"/>
              </a:lnSpc>
              <a:spcBef>
                <a:spcPts val="0"/>
              </a:spcBef>
              <a:spcAft>
                <a:spcPts val="0"/>
              </a:spcAft>
              <a:buClr>
                <a:schemeClr val="accent2"/>
              </a:buClr>
              <a:buSzPts val="2700"/>
              <a:buFont typeface="Corbel"/>
              <a:buChar char="●"/>
            </a:pPr>
            <a:r>
              <a:rPr b="0" i="0" lang="fr-FR" sz="2700" u="none" cap="none" strike="noStrike">
                <a:solidFill>
                  <a:schemeClr val="dk2"/>
                </a:solidFill>
                <a:latin typeface="Corbel"/>
                <a:ea typeface="Corbel"/>
                <a:cs typeface="Corbel"/>
                <a:sym typeface="Corbel"/>
              </a:rPr>
              <a:t>Pourquoi devons-nous les collecter ? À qui les demander ?</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2"/>
              </a:solidFill>
              <a:latin typeface="Corbel"/>
              <a:ea typeface="Corbel"/>
              <a:cs typeface="Corbel"/>
              <a:sym typeface="Corbel"/>
            </a:endParaRPr>
          </a:p>
          <a:p>
            <a:pPr indent="-393700" lvl="0" marL="457200" marR="0" rtl="0" algn="l">
              <a:lnSpc>
                <a:spcPct val="100000"/>
              </a:lnSpc>
              <a:spcBef>
                <a:spcPts val="0"/>
              </a:spcBef>
              <a:spcAft>
                <a:spcPts val="0"/>
              </a:spcAft>
              <a:buClr>
                <a:schemeClr val="accent2"/>
              </a:buClr>
              <a:buSzPts val="2600"/>
              <a:buFont typeface="Corbel"/>
              <a:buChar char="●"/>
            </a:pPr>
            <a:r>
              <a:rPr b="0" i="0" lang="fr-FR" sz="2600" u="none" cap="none" strike="noStrike">
                <a:solidFill>
                  <a:schemeClr val="dk2"/>
                </a:solidFill>
                <a:latin typeface="Corbel"/>
                <a:ea typeface="Corbel"/>
                <a:cs typeface="Corbel"/>
                <a:sym typeface="Corbel"/>
              </a:rPr>
              <a:t>Calculateur Clicks 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2"/>
              </a:solidFill>
              <a:latin typeface="Corbel"/>
              <a:ea typeface="Corbel"/>
              <a:cs typeface="Corbel"/>
              <a:sym typeface="Corbel"/>
            </a:endParaRPr>
          </a:p>
        </p:txBody>
      </p:sp>
      <p:pic>
        <p:nvPicPr>
          <p:cNvPr id="790" name="Google Shape;790;ge004ac06da_0_0"/>
          <p:cNvPicPr preferRelativeResize="0"/>
          <p:nvPr/>
        </p:nvPicPr>
        <p:blipFill rotWithShape="1">
          <a:blip r:embed="rId3">
            <a:alphaModFix/>
          </a:blip>
          <a:srcRect b="0" l="0" r="0" t="0"/>
          <a:stretch/>
        </p:blipFill>
        <p:spPr>
          <a:xfrm>
            <a:off x="867776" y="2238067"/>
            <a:ext cx="1997972" cy="19979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13"/>
          <p:cNvSpPr txBox="1"/>
          <p:nvPr>
            <p:ph type="title"/>
          </p:nvPr>
        </p:nvSpPr>
        <p:spPr>
          <a:xfrm>
            <a:off x="767999" y="786172"/>
            <a:ext cx="10424934" cy="9807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latin typeface="Corbel"/>
                <a:ea typeface="Corbel"/>
                <a:cs typeface="Corbel"/>
                <a:sym typeface="Corbel"/>
              </a:rPr>
              <a:t>Le cadre de l’évaluation - Que devons-nous prendre en compte ?</a:t>
            </a:r>
            <a:endParaRPr/>
          </a:p>
        </p:txBody>
      </p:sp>
      <p:sp>
        <p:nvSpPr>
          <p:cNvPr id="797" name="Google Shape;797;p13"/>
          <p:cNvSpPr txBox="1"/>
          <p:nvPr>
            <p:ph idx="1" type="body"/>
          </p:nvPr>
        </p:nvSpPr>
        <p:spPr>
          <a:xfrm>
            <a:off x="623999" y="1766900"/>
            <a:ext cx="11335389" cy="49350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480"/>
              </a:spcBef>
              <a:spcAft>
                <a:spcPts val="0"/>
              </a:spcAft>
              <a:buSzPts val="2400"/>
              <a:buNone/>
            </a:pPr>
            <a:r>
              <a:rPr lang="fr-FR" sz="1800">
                <a:latin typeface="Corbel"/>
                <a:ea typeface="Corbel"/>
                <a:cs typeface="Corbel"/>
                <a:sym typeface="Corbel"/>
              </a:rPr>
              <a:t>Définir clairement l’activité à évaluer</a:t>
            </a:r>
            <a:endParaRPr/>
          </a:p>
          <a:p>
            <a:pPr indent="-381000" lvl="1" marL="914400" rtl="0" algn="l">
              <a:lnSpc>
                <a:spcPct val="90000"/>
              </a:lnSpc>
              <a:spcBef>
                <a:spcPts val="480"/>
              </a:spcBef>
              <a:spcAft>
                <a:spcPts val="0"/>
              </a:spcAft>
              <a:buSzPts val="2400"/>
              <a:buChar char="•"/>
            </a:pPr>
            <a:r>
              <a:rPr lang="fr-FR" sz="1600">
                <a:latin typeface="Corbel"/>
                <a:ea typeface="Corbel"/>
                <a:cs typeface="Corbel"/>
                <a:sym typeface="Corbel"/>
              </a:rPr>
              <a:t>Tout ce qui se passe dans l’établissement ? </a:t>
            </a:r>
            <a:endParaRPr/>
          </a:p>
          <a:p>
            <a:pPr indent="-381000" lvl="1" marL="914400" rtl="0" algn="l">
              <a:lnSpc>
                <a:spcPct val="90000"/>
              </a:lnSpc>
              <a:spcBef>
                <a:spcPts val="480"/>
              </a:spcBef>
              <a:spcAft>
                <a:spcPts val="0"/>
              </a:spcAft>
              <a:buSzPts val="2400"/>
              <a:buChar char="•"/>
            </a:pPr>
            <a:r>
              <a:rPr lang="fr-FR" sz="1600">
                <a:latin typeface="Corbel"/>
                <a:ea typeface="Corbel"/>
                <a:cs typeface="Corbel"/>
                <a:sym typeface="Corbel"/>
              </a:rPr>
              <a:t>Les émissions générées par l’éducation et la formation, notamment</a:t>
            </a:r>
            <a:br>
              <a:rPr lang="fr-FR" sz="1600">
                <a:latin typeface="Corbel"/>
                <a:ea typeface="Corbel"/>
                <a:cs typeface="Corbel"/>
                <a:sym typeface="Corbel"/>
              </a:rPr>
            </a:br>
            <a:r>
              <a:rPr lang="fr-FR" sz="1600">
                <a:latin typeface="Corbel"/>
                <a:ea typeface="Corbel"/>
                <a:cs typeface="Corbel"/>
                <a:sym typeface="Corbel"/>
              </a:rPr>
              <a:t>les travaux pratiques ?</a:t>
            </a:r>
            <a:endParaRPr/>
          </a:p>
          <a:p>
            <a:pPr indent="-381000" lvl="1" marL="914400" rtl="0" algn="l">
              <a:lnSpc>
                <a:spcPct val="90000"/>
              </a:lnSpc>
              <a:spcBef>
                <a:spcPts val="480"/>
              </a:spcBef>
              <a:spcAft>
                <a:spcPts val="0"/>
              </a:spcAft>
              <a:buSzPts val="2400"/>
              <a:buChar char="•"/>
            </a:pPr>
            <a:r>
              <a:rPr lang="fr-FR" sz="1600">
                <a:latin typeface="Corbel"/>
                <a:ea typeface="Corbel"/>
                <a:cs typeface="Corbel"/>
                <a:sym typeface="Corbel"/>
              </a:rPr>
              <a:t>Le service de restauration, d’autres activités ?</a:t>
            </a:r>
            <a:endParaRPr/>
          </a:p>
          <a:p>
            <a:pPr indent="-228600" lvl="0" marL="457200" rtl="0" algn="l">
              <a:lnSpc>
                <a:spcPct val="90000"/>
              </a:lnSpc>
              <a:spcBef>
                <a:spcPts val="480"/>
              </a:spcBef>
              <a:spcAft>
                <a:spcPts val="0"/>
              </a:spcAft>
              <a:buSzPts val="2400"/>
              <a:buNone/>
            </a:pPr>
            <a:r>
              <a:t/>
            </a:r>
            <a:endParaRPr sz="1800">
              <a:latin typeface="Corbel"/>
              <a:ea typeface="Corbel"/>
              <a:cs typeface="Corbel"/>
              <a:sym typeface="Corbel"/>
            </a:endParaRPr>
          </a:p>
          <a:p>
            <a:pPr indent="0" lvl="0" marL="457200" rtl="0" algn="l">
              <a:lnSpc>
                <a:spcPct val="90000"/>
              </a:lnSpc>
              <a:spcBef>
                <a:spcPts val="0"/>
              </a:spcBef>
              <a:spcAft>
                <a:spcPts val="0"/>
              </a:spcAft>
              <a:buSzPts val="2400"/>
              <a:buNone/>
            </a:pPr>
            <a:r>
              <a:rPr lang="fr-FR" sz="1800">
                <a:latin typeface="Corbel"/>
                <a:ea typeface="Corbel"/>
                <a:cs typeface="Corbel"/>
                <a:sym typeface="Corbel"/>
              </a:rPr>
              <a:t>Définir le périmètre physique de l’établissement et</a:t>
            </a:r>
            <a:br>
              <a:rPr lang="fr-FR" sz="1800">
                <a:latin typeface="Corbel"/>
                <a:ea typeface="Corbel"/>
                <a:cs typeface="Corbel"/>
                <a:sym typeface="Corbel"/>
              </a:rPr>
            </a:br>
            <a:r>
              <a:rPr lang="fr-FR" sz="1800">
                <a:latin typeface="Corbel"/>
                <a:ea typeface="Corbel"/>
                <a:cs typeface="Corbel"/>
                <a:sym typeface="Corbel"/>
              </a:rPr>
              <a:t>établir un inventaire</a:t>
            </a:r>
            <a:endParaRPr/>
          </a:p>
          <a:p>
            <a:pPr indent="-381000" lvl="1" marL="914400" rtl="0" algn="l">
              <a:lnSpc>
                <a:spcPct val="90000"/>
              </a:lnSpc>
              <a:spcBef>
                <a:spcPts val="480"/>
              </a:spcBef>
              <a:spcAft>
                <a:spcPts val="0"/>
              </a:spcAft>
              <a:buSzPts val="2400"/>
              <a:buChar char="•"/>
            </a:pPr>
            <a:r>
              <a:rPr lang="fr-FR" sz="1600">
                <a:latin typeface="Corbel"/>
                <a:ea typeface="Corbel"/>
                <a:cs typeface="Corbel"/>
                <a:sym typeface="Corbel"/>
              </a:rPr>
              <a:t>Tout ce qui passe dans l’établissement -</a:t>
            </a:r>
            <a:br>
              <a:rPr lang="fr-FR" sz="1600">
                <a:latin typeface="Corbel"/>
                <a:ea typeface="Corbel"/>
                <a:cs typeface="Corbel"/>
                <a:sym typeface="Corbel"/>
              </a:rPr>
            </a:br>
            <a:r>
              <a:rPr lang="fr-FR" sz="1600">
                <a:latin typeface="Corbel"/>
                <a:ea typeface="Corbel"/>
                <a:cs typeface="Corbel"/>
                <a:sym typeface="Corbel"/>
              </a:rPr>
              <a:t>voitures, livraisons, électricité, déchet, etc.</a:t>
            </a:r>
            <a:endParaRPr/>
          </a:p>
          <a:p>
            <a:pPr indent="-381000" lvl="1" marL="914400" rtl="0" algn="l">
              <a:lnSpc>
                <a:spcPct val="90000"/>
              </a:lnSpc>
              <a:spcBef>
                <a:spcPts val="480"/>
              </a:spcBef>
              <a:spcAft>
                <a:spcPts val="0"/>
              </a:spcAft>
              <a:buSzPts val="2400"/>
              <a:buChar char="•"/>
            </a:pPr>
            <a:r>
              <a:rPr lang="fr-FR" sz="1600">
                <a:latin typeface="Corbel"/>
                <a:ea typeface="Corbel"/>
                <a:cs typeface="Corbel"/>
                <a:sym typeface="Corbel"/>
              </a:rPr>
              <a:t>Utiliser ce qui se passe à l’extérieur de l’établissement - service de restauration, déplacements, évènements, loisirs, etc.</a:t>
            </a:r>
            <a:endParaRPr/>
          </a:p>
          <a:p>
            <a:pPr indent="-381000" lvl="1" marL="914400" rtl="0" algn="l">
              <a:lnSpc>
                <a:spcPct val="90000"/>
              </a:lnSpc>
              <a:spcBef>
                <a:spcPts val="480"/>
              </a:spcBef>
              <a:spcAft>
                <a:spcPts val="0"/>
              </a:spcAft>
              <a:buSzPts val="2400"/>
              <a:buChar char="•"/>
            </a:pPr>
            <a:r>
              <a:rPr lang="fr-FR" sz="1600">
                <a:latin typeface="Corbel"/>
                <a:ea typeface="Corbel"/>
                <a:cs typeface="Corbel"/>
                <a:sym typeface="Corbel"/>
              </a:rPr>
              <a:t>Utiliser ce qui se passe dans l’établissement - installation de chauffage, eau chaude sanitaire, élagage, service de restauration, entretien, etc. </a:t>
            </a:r>
            <a:endParaRPr/>
          </a:p>
          <a:p>
            <a:pPr indent="-285750" lvl="0" marL="457200" rtl="0" algn="l">
              <a:lnSpc>
                <a:spcPct val="90000"/>
              </a:lnSpc>
              <a:spcBef>
                <a:spcPts val="1800"/>
              </a:spcBef>
              <a:spcAft>
                <a:spcPts val="0"/>
              </a:spcAft>
              <a:buSzPts val="2400"/>
              <a:buNone/>
            </a:pPr>
            <a:r>
              <a:rPr lang="fr-FR" sz="2000">
                <a:solidFill>
                  <a:srgbClr val="1F3864"/>
                </a:solidFill>
                <a:latin typeface="Corbel"/>
                <a:ea typeface="Corbel"/>
                <a:cs typeface="Corbel"/>
                <a:sym typeface="Corbel"/>
              </a:rPr>
              <a:t>    </a:t>
            </a:r>
            <a:r>
              <a:rPr b="1" lang="fr-FR" sz="2000">
                <a:solidFill>
                  <a:srgbClr val="1F3864"/>
                </a:solidFill>
                <a:latin typeface="Corbel"/>
                <a:ea typeface="Corbel"/>
                <a:cs typeface="Corbel"/>
                <a:sym typeface="Corbel"/>
              </a:rPr>
              <a:t>Lister toutes les hypothèses et calculs dans un </a:t>
            </a:r>
            <a:r>
              <a:rPr lang="fr-FR" sz="2000">
                <a:solidFill>
                  <a:srgbClr val="EE9512"/>
                </a:solidFill>
                <a:latin typeface="Corbel"/>
                <a:ea typeface="Corbel"/>
                <a:cs typeface="Corbel"/>
                <a:sym typeface="Corbel"/>
              </a:rPr>
              <a:t>rapport</a:t>
            </a:r>
            <a:r>
              <a:rPr b="1" lang="fr-FR" sz="2000">
                <a:solidFill>
                  <a:srgbClr val="1F3864"/>
                </a:solidFill>
                <a:latin typeface="Corbel"/>
                <a:ea typeface="Corbel"/>
                <a:cs typeface="Corbel"/>
                <a:sym typeface="Corbel"/>
              </a:rPr>
              <a:t> que vous pourrez consulter </a:t>
            </a:r>
            <a:br>
              <a:rPr b="1" lang="fr-FR" sz="2000">
                <a:solidFill>
                  <a:srgbClr val="1F3864"/>
                </a:solidFill>
                <a:latin typeface="Corbel"/>
                <a:ea typeface="Corbel"/>
                <a:cs typeface="Corbel"/>
                <a:sym typeface="Corbel"/>
              </a:rPr>
            </a:br>
            <a:r>
              <a:rPr b="1" lang="fr-FR" sz="2000">
                <a:solidFill>
                  <a:srgbClr val="1F3864"/>
                </a:solidFill>
                <a:latin typeface="Corbel"/>
                <a:ea typeface="Corbel"/>
                <a:cs typeface="Corbel"/>
                <a:sym typeface="Corbel"/>
              </a:rPr>
              <a:t>    ultérieurement !</a:t>
            </a:r>
            <a:endParaRPr/>
          </a:p>
          <a:p>
            <a:pPr indent="-228600" lvl="1" marL="914400" rtl="0" algn="l">
              <a:lnSpc>
                <a:spcPct val="90000"/>
              </a:lnSpc>
              <a:spcBef>
                <a:spcPts val="480"/>
              </a:spcBef>
              <a:spcAft>
                <a:spcPts val="0"/>
              </a:spcAft>
              <a:buSzPts val="2400"/>
              <a:buNone/>
            </a:pPr>
            <a:r>
              <a:t/>
            </a:r>
            <a:endParaRPr sz="1800">
              <a:latin typeface="Corbel"/>
              <a:ea typeface="Corbel"/>
              <a:cs typeface="Corbel"/>
              <a:sym typeface="Corbel"/>
            </a:endParaRPr>
          </a:p>
        </p:txBody>
      </p:sp>
      <p:pic>
        <p:nvPicPr>
          <p:cNvPr id="798" name="Google Shape;798;p13"/>
          <p:cNvPicPr preferRelativeResize="0"/>
          <p:nvPr/>
        </p:nvPicPr>
        <p:blipFill rotWithShape="1">
          <a:blip r:embed="rId3">
            <a:alphaModFix/>
          </a:blip>
          <a:srcRect b="0" l="0" r="0" t="0"/>
          <a:stretch/>
        </p:blipFill>
        <p:spPr>
          <a:xfrm>
            <a:off x="8188550" y="2654575"/>
            <a:ext cx="1026975" cy="1026975"/>
          </a:xfrm>
          <a:prstGeom prst="rect">
            <a:avLst/>
          </a:prstGeom>
          <a:noFill/>
          <a:ln>
            <a:noFill/>
          </a:ln>
        </p:spPr>
      </p:pic>
      <p:sp>
        <p:nvSpPr>
          <p:cNvPr id="799" name="Google Shape;799;p13"/>
          <p:cNvSpPr txBox="1"/>
          <p:nvPr/>
        </p:nvSpPr>
        <p:spPr>
          <a:xfrm>
            <a:off x="9913140" y="2854263"/>
            <a:ext cx="2267700" cy="62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000" u="none" cap="none" strike="noStrike">
                <a:solidFill>
                  <a:schemeClr val="dk1"/>
                </a:solidFill>
                <a:latin typeface="Corbel"/>
                <a:ea typeface="Corbel"/>
                <a:cs typeface="Corbel"/>
                <a:sym typeface="Corbel"/>
              </a:rPr>
              <a:t>Alimentation</a:t>
            </a:r>
            <a:br>
              <a:rPr b="1"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Cantine, restaurant scolaire, service de restauration, habitudes alimentaires.</a:t>
            </a:r>
            <a:endParaRPr b="0" i="0" sz="1400" u="none" cap="none" strike="noStrike">
              <a:solidFill>
                <a:srgbClr val="000000"/>
              </a:solidFill>
              <a:latin typeface="Arial"/>
              <a:ea typeface="Arial"/>
              <a:cs typeface="Arial"/>
              <a:sym typeface="Arial"/>
            </a:endParaRPr>
          </a:p>
        </p:txBody>
      </p:sp>
      <p:sp>
        <p:nvSpPr>
          <p:cNvPr id="800" name="Google Shape;800;p13"/>
          <p:cNvSpPr txBox="1"/>
          <p:nvPr/>
        </p:nvSpPr>
        <p:spPr>
          <a:xfrm>
            <a:off x="8811815" y="1766901"/>
            <a:ext cx="10794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000" u="none" cap="none" strike="noStrike">
                <a:solidFill>
                  <a:schemeClr val="dk1"/>
                </a:solidFill>
                <a:latin typeface="Corbel"/>
                <a:ea typeface="Corbel"/>
                <a:cs typeface="Corbel"/>
                <a:sym typeface="Corbel"/>
              </a:rPr>
              <a:t>Déchets</a:t>
            </a:r>
            <a:endParaRPr b="0" i="0" sz="1400" u="none" cap="none" strike="noStrike">
              <a:solidFill>
                <a:srgbClr val="000000"/>
              </a:solidFill>
              <a:latin typeface="Arial"/>
              <a:ea typeface="Arial"/>
              <a:cs typeface="Arial"/>
              <a:sym typeface="Arial"/>
            </a:endParaRPr>
          </a:p>
        </p:txBody>
      </p:sp>
      <p:pic>
        <p:nvPicPr>
          <p:cNvPr id="801" name="Google Shape;801;p13"/>
          <p:cNvPicPr preferRelativeResize="0"/>
          <p:nvPr/>
        </p:nvPicPr>
        <p:blipFill rotWithShape="1">
          <a:blip r:embed="rId4">
            <a:alphaModFix/>
          </a:blip>
          <a:srcRect b="0" l="0" r="0" t="0"/>
          <a:stretch/>
        </p:blipFill>
        <p:spPr>
          <a:xfrm>
            <a:off x="8476500" y="1766904"/>
            <a:ext cx="338700" cy="338700"/>
          </a:xfrm>
          <a:prstGeom prst="rect">
            <a:avLst/>
          </a:prstGeom>
          <a:noFill/>
          <a:ln>
            <a:noFill/>
          </a:ln>
        </p:spPr>
      </p:pic>
      <p:sp>
        <p:nvSpPr>
          <p:cNvPr id="802" name="Google Shape;802;p13"/>
          <p:cNvSpPr txBox="1"/>
          <p:nvPr/>
        </p:nvSpPr>
        <p:spPr>
          <a:xfrm>
            <a:off x="9263639" y="2066848"/>
            <a:ext cx="43986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000" u="none" cap="none" strike="noStrike">
                <a:solidFill>
                  <a:schemeClr val="dk1"/>
                </a:solidFill>
                <a:latin typeface="Corbel"/>
                <a:ea typeface="Corbel"/>
                <a:cs typeface="Corbel"/>
                <a:sym typeface="Corbel"/>
              </a:rPr>
              <a:t>Sources fixes</a:t>
            </a:r>
            <a:br>
              <a:rPr b="1"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Électricité, chauffage, climatisation</a:t>
            </a:r>
            <a:endParaRPr b="0" i="0" sz="1400" u="none" cap="none" strike="noStrike">
              <a:solidFill>
                <a:srgbClr val="000000"/>
              </a:solidFill>
              <a:latin typeface="Arial"/>
              <a:ea typeface="Arial"/>
              <a:cs typeface="Arial"/>
              <a:sym typeface="Arial"/>
            </a:endParaRPr>
          </a:p>
        </p:txBody>
      </p:sp>
      <p:pic>
        <p:nvPicPr>
          <p:cNvPr id="803" name="Google Shape;803;p13"/>
          <p:cNvPicPr preferRelativeResize="0"/>
          <p:nvPr/>
        </p:nvPicPr>
        <p:blipFill rotWithShape="1">
          <a:blip r:embed="rId5">
            <a:alphaModFix/>
          </a:blip>
          <a:srcRect b="0" l="0" r="0" t="0"/>
          <a:stretch/>
        </p:blipFill>
        <p:spPr>
          <a:xfrm>
            <a:off x="8889089" y="2105598"/>
            <a:ext cx="420350" cy="420350"/>
          </a:xfrm>
          <a:prstGeom prst="rect">
            <a:avLst/>
          </a:prstGeom>
          <a:noFill/>
          <a:ln>
            <a:noFill/>
          </a:ln>
        </p:spPr>
      </p:pic>
      <p:sp>
        <p:nvSpPr>
          <p:cNvPr id="804" name="Google Shape;804;p13"/>
          <p:cNvSpPr txBox="1"/>
          <p:nvPr/>
        </p:nvSpPr>
        <p:spPr>
          <a:xfrm>
            <a:off x="9890400" y="2385869"/>
            <a:ext cx="3974400" cy="42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000" u="none" cap="none" strike="noStrike">
                <a:solidFill>
                  <a:schemeClr val="dk1"/>
                </a:solidFill>
                <a:latin typeface="Corbel"/>
                <a:ea typeface="Corbel"/>
                <a:cs typeface="Corbel"/>
                <a:sym typeface="Corbel"/>
              </a:rPr>
              <a:t>Transport</a:t>
            </a:r>
            <a:br>
              <a:rPr b="1"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Déplacement des élèves et des équipes, </a:t>
            </a:r>
            <a:br>
              <a:rPr b="0"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expéditions et livraisons, etc.</a:t>
            </a:r>
            <a:endParaRPr b="0" i="0" sz="1400" u="none" cap="none" strike="noStrike">
              <a:solidFill>
                <a:srgbClr val="000000"/>
              </a:solidFill>
              <a:latin typeface="Arial"/>
              <a:ea typeface="Arial"/>
              <a:cs typeface="Arial"/>
              <a:sym typeface="Arial"/>
            </a:endParaRPr>
          </a:p>
        </p:txBody>
      </p:sp>
      <p:pic>
        <p:nvPicPr>
          <p:cNvPr id="805" name="Google Shape;805;p13"/>
          <p:cNvPicPr preferRelativeResize="0"/>
          <p:nvPr/>
        </p:nvPicPr>
        <p:blipFill rotWithShape="1">
          <a:blip r:embed="rId6">
            <a:alphaModFix/>
          </a:blip>
          <a:srcRect b="0" l="0" r="0" t="0"/>
          <a:stretch/>
        </p:blipFill>
        <p:spPr>
          <a:xfrm>
            <a:off x="9505551" y="2433927"/>
            <a:ext cx="420350" cy="420350"/>
          </a:xfrm>
          <a:prstGeom prst="rect">
            <a:avLst/>
          </a:prstGeom>
          <a:noFill/>
          <a:ln>
            <a:noFill/>
          </a:ln>
        </p:spPr>
      </p:pic>
      <p:sp>
        <p:nvSpPr>
          <p:cNvPr id="806" name="Google Shape;806;p13"/>
          <p:cNvSpPr txBox="1"/>
          <p:nvPr/>
        </p:nvSpPr>
        <p:spPr>
          <a:xfrm>
            <a:off x="9657955" y="3402191"/>
            <a:ext cx="36246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000" u="none" cap="none" strike="noStrike">
                <a:solidFill>
                  <a:schemeClr val="dk1"/>
                </a:solidFill>
                <a:latin typeface="Corbel"/>
                <a:ea typeface="Corbel"/>
                <a:cs typeface="Corbel"/>
                <a:sym typeface="Corbel"/>
              </a:rPr>
              <a:t>Consommables et matériaux</a:t>
            </a:r>
            <a:br>
              <a:rPr b="0"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Papier, matières brutes, </a:t>
            </a:r>
            <a:br>
              <a:rPr b="0"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produits de nettoyage, services, etc.</a:t>
            </a:r>
            <a:endParaRPr b="0" i="0" sz="1400" u="none" cap="none" strike="noStrike">
              <a:solidFill>
                <a:srgbClr val="000000"/>
              </a:solidFill>
              <a:latin typeface="Arial"/>
              <a:ea typeface="Arial"/>
              <a:cs typeface="Arial"/>
              <a:sym typeface="Arial"/>
            </a:endParaRPr>
          </a:p>
        </p:txBody>
      </p:sp>
      <p:sp>
        <p:nvSpPr>
          <p:cNvPr id="807" name="Google Shape;807;p13"/>
          <p:cNvSpPr txBox="1"/>
          <p:nvPr/>
        </p:nvSpPr>
        <p:spPr>
          <a:xfrm>
            <a:off x="8915941" y="3934638"/>
            <a:ext cx="42039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000" u="none" cap="none" strike="noStrike">
                <a:solidFill>
                  <a:schemeClr val="dk1"/>
                </a:solidFill>
                <a:latin typeface="Corbel"/>
                <a:ea typeface="Corbel"/>
                <a:cs typeface="Corbel"/>
                <a:sym typeface="Corbel"/>
              </a:rPr>
              <a:t>Actifs fixes</a:t>
            </a:r>
            <a:br>
              <a:rPr b="1"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Construction de bâtiments, fabrication des équipements </a:t>
            </a:r>
            <a:br>
              <a:rPr b="0" i="0" lang="fr-FR" sz="1000" u="none" cap="none" strike="noStrike">
                <a:solidFill>
                  <a:schemeClr val="dk1"/>
                </a:solidFill>
                <a:latin typeface="Corbel"/>
                <a:ea typeface="Corbel"/>
                <a:cs typeface="Corbel"/>
                <a:sym typeface="Corbel"/>
              </a:rPr>
            </a:br>
            <a:r>
              <a:rPr b="0" i="0" lang="fr-FR" sz="1000" u="none" cap="none" strike="noStrike">
                <a:solidFill>
                  <a:schemeClr val="dk1"/>
                </a:solidFill>
                <a:latin typeface="Corbel"/>
                <a:ea typeface="Corbel"/>
                <a:cs typeface="Corbel"/>
                <a:sym typeface="Corbel"/>
              </a:rPr>
              <a:t>de bureau, fournitures, etc.</a:t>
            </a:r>
            <a:endParaRPr b="0" i="0" sz="1400" u="none" cap="none" strike="noStrike">
              <a:solidFill>
                <a:srgbClr val="000000"/>
              </a:solidFill>
              <a:latin typeface="Arial"/>
              <a:ea typeface="Arial"/>
              <a:cs typeface="Arial"/>
              <a:sym typeface="Arial"/>
            </a:endParaRPr>
          </a:p>
        </p:txBody>
      </p:sp>
      <p:pic>
        <p:nvPicPr>
          <p:cNvPr id="808" name="Google Shape;808;p13"/>
          <p:cNvPicPr preferRelativeResize="0"/>
          <p:nvPr/>
        </p:nvPicPr>
        <p:blipFill rotWithShape="1">
          <a:blip r:embed="rId7">
            <a:alphaModFix/>
          </a:blip>
          <a:srcRect b="0" l="0" r="0" t="0"/>
          <a:stretch/>
        </p:blipFill>
        <p:spPr>
          <a:xfrm>
            <a:off x="8491865" y="3975805"/>
            <a:ext cx="420350" cy="420350"/>
          </a:xfrm>
          <a:prstGeom prst="rect">
            <a:avLst/>
          </a:prstGeom>
          <a:noFill/>
          <a:ln>
            <a:noFill/>
          </a:ln>
        </p:spPr>
      </p:pic>
      <p:pic>
        <p:nvPicPr>
          <p:cNvPr id="809" name="Google Shape;809;p13"/>
          <p:cNvPicPr preferRelativeResize="0"/>
          <p:nvPr/>
        </p:nvPicPr>
        <p:blipFill rotWithShape="1">
          <a:blip r:embed="rId8">
            <a:alphaModFix/>
          </a:blip>
          <a:srcRect b="0" l="0" r="0" t="0"/>
          <a:stretch/>
        </p:blipFill>
        <p:spPr>
          <a:xfrm>
            <a:off x="11192925" y="5723475"/>
            <a:ext cx="961350" cy="1100900"/>
          </a:xfrm>
          <a:prstGeom prst="rect">
            <a:avLst/>
          </a:prstGeom>
          <a:noFill/>
          <a:ln>
            <a:noFill/>
          </a:ln>
        </p:spPr>
      </p:pic>
      <p:pic>
        <p:nvPicPr>
          <p:cNvPr id="810" name="Google Shape;810;p13"/>
          <p:cNvPicPr preferRelativeResize="0"/>
          <p:nvPr/>
        </p:nvPicPr>
        <p:blipFill rotWithShape="1">
          <a:blip r:embed="rId9">
            <a:alphaModFix/>
          </a:blip>
          <a:srcRect b="0" l="0" r="0" t="0"/>
          <a:stretch/>
        </p:blipFill>
        <p:spPr>
          <a:xfrm>
            <a:off x="9299642" y="3503091"/>
            <a:ext cx="323471" cy="356918"/>
          </a:xfrm>
          <a:prstGeom prst="rect">
            <a:avLst/>
          </a:prstGeom>
          <a:noFill/>
          <a:ln>
            <a:noFill/>
          </a:ln>
        </p:spPr>
      </p:pic>
      <p:pic>
        <p:nvPicPr>
          <p:cNvPr id="811" name="Google Shape;811;p13"/>
          <p:cNvPicPr preferRelativeResize="0"/>
          <p:nvPr/>
        </p:nvPicPr>
        <p:blipFill rotWithShape="1">
          <a:blip r:embed="rId10">
            <a:alphaModFix/>
          </a:blip>
          <a:srcRect b="0" l="0" r="0" t="0"/>
          <a:stretch/>
        </p:blipFill>
        <p:spPr>
          <a:xfrm>
            <a:off x="9535580" y="2923362"/>
            <a:ext cx="390321" cy="391197"/>
          </a:xfrm>
          <a:prstGeom prst="rect">
            <a:avLst/>
          </a:prstGeom>
          <a:noFill/>
          <a:ln>
            <a:noFill/>
          </a:ln>
        </p:spPr>
      </p:pic>
      <p:pic>
        <p:nvPicPr>
          <p:cNvPr id="812" name="Google Shape;812;p13"/>
          <p:cNvPicPr preferRelativeResize="0"/>
          <p:nvPr/>
        </p:nvPicPr>
        <p:blipFill rotWithShape="1">
          <a:blip r:embed="rId11">
            <a:alphaModFix/>
          </a:blip>
          <a:srcRect b="0" l="0" r="0" t="0"/>
          <a:stretch/>
        </p:blipFill>
        <p:spPr>
          <a:xfrm>
            <a:off x="179175" y="5892500"/>
            <a:ext cx="762851" cy="7628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14"/>
          <p:cNvSpPr txBox="1"/>
          <p:nvPr>
            <p:ph type="title"/>
          </p:nvPr>
        </p:nvSpPr>
        <p:spPr>
          <a:xfrm>
            <a:off x="768000" y="786172"/>
            <a:ext cx="9504000" cy="9807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latin typeface="Corbel"/>
                <a:ea typeface="Corbel"/>
                <a:cs typeface="Corbel"/>
                <a:sym typeface="Corbel"/>
              </a:rPr>
              <a:t>Avant de collecter les données et de réaliser les calculs</a:t>
            </a:r>
            <a:endParaRPr/>
          </a:p>
        </p:txBody>
      </p:sp>
      <p:sp>
        <p:nvSpPr>
          <p:cNvPr id="819" name="Google Shape;819;p14"/>
          <p:cNvSpPr txBox="1"/>
          <p:nvPr>
            <p:ph idx="1" type="body"/>
          </p:nvPr>
        </p:nvSpPr>
        <p:spPr>
          <a:xfrm>
            <a:off x="336000" y="1557000"/>
            <a:ext cx="10972800" cy="4857403"/>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480"/>
              </a:spcBef>
              <a:spcAft>
                <a:spcPts val="0"/>
              </a:spcAft>
              <a:buSzPts val="2400"/>
              <a:buFont typeface="Arial"/>
              <a:buChar char="•"/>
            </a:pPr>
            <a:r>
              <a:rPr lang="fr-FR" sz="2200">
                <a:latin typeface="Corbel"/>
                <a:ea typeface="Corbel"/>
                <a:cs typeface="Corbel"/>
                <a:sym typeface="Corbel"/>
              </a:rPr>
              <a:t>Déterminer les opérations à évaluer</a:t>
            </a:r>
            <a:endParaRPr/>
          </a:p>
          <a:p>
            <a:pPr indent="-381000" lvl="1" marL="914400" rtl="0" algn="l">
              <a:lnSpc>
                <a:spcPct val="90000"/>
              </a:lnSpc>
              <a:spcBef>
                <a:spcPts val="480"/>
              </a:spcBef>
              <a:spcAft>
                <a:spcPts val="0"/>
              </a:spcAft>
              <a:buClr>
                <a:schemeClr val="accent5"/>
              </a:buClr>
              <a:buSzPts val="2400"/>
              <a:buChar char="•"/>
            </a:pPr>
            <a:r>
              <a:rPr lang="fr-FR" sz="2000">
                <a:latin typeface="Corbel"/>
                <a:ea typeface="Corbel"/>
                <a:cs typeface="Corbel"/>
                <a:sym typeface="Corbel"/>
              </a:rPr>
              <a:t>Opérations d’une école secondaire (collège/lycée) avec xxx élèves, sur une année scolaire.</a:t>
            </a:r>
            <a:endParaRPr/>
          </a:p>
          <a:p>
            <a:pPr indent="0" lvl="1" marL="533400" rtl="0" algn="l">
              <a:lnSpc>
                <a:spcPct val="90000"/>
              </a:lnSpc>
              <a:spcBef>
                <a:spcPts val="480"/>
              </a:spcBef>
              <a:spcAft>
                <a:spcPts val="0"/>
              </a:spcAft>
              <a:buSzPts val="2400"/>
              <a:buNone/>
            </a:pPr>
            <a:r>
              <a:t/>
            </a:r>
            <a:endParaRPr sz="2000">
              <a:latin typeface="Corbel"/>
              <a:ea typeface="Corbel"/>
              <a:cs typeface="Corbel"/>
              <a:sym typeface="Corbel"/>
            </a:endParaRPr>
          </a:p>
          <a:p>
            <a:pPr indent="-342900" lvl="0" marL="457200" rtl="0" algn="l">
              <a:lnSpc>
                <a:spcPct val="90000"/>
              </a:lnSpc>
              <a:spcBef>
                <a:spcPts val="440"/>
              </a:spcBef>
              <a:spcAft>
                <a:spcPts val="0"/>
              </a:spcAft>
              <a:buSzPts val="2400"/>
              <a:buFont typeface="Arial"/>
              <a:buChar char="•"/>
            </a:pPr>
            <a:r>
              <a:rPr lang="fr-FR" sz="2200">
                <a:latin typeface="Corbel"/>
                <a:ea typeface="Corbel"/>
                <a:cs typeface="Corbel"/>
                <a:sym typeface="Corbel"/>
              </a:rPr>
              <a:t>Déterminer le cadre et l’année de référence</a:t>
            </a:r>
            <a:endParaRPr/>
          </a:p>
          <a:p>
            <a:pPr indent="-285750" lvl="1" marL="742950" rtl="0" algn="l">
              <a:lnSpc>
                <a:spcPct val="90000"/>
              </a:lnSpc>
              <a:spcBef>
                <a:spcPts val="400"/>
              </a:spcBef>
              <a:spcAft>
                <a:spcPts val="0"/>
              </a:spcAft>
              <a:buClr>
                <a:schemeClr val="accent5"/>
              </a:buClr>
              <a:buSzPts val="2400"/>
              <a:buFont typeface="Arial"/>
              <a:buChar char="•"/>
            </a:pPr>
            <a:r>
              <a:rPr lang="fr-FR" sz="2000">
                <a:solidFill>
                  <a:srgbClr val="000000"/>
                </a:solidFill>
                <a:latin typeface="Corbel"/>
                <a:ea typeface="Corbel"/>
                <a:cs typeface="Corbel"/>
                <a:sym typeface="Corbel"/>
              </a:rPr>
              <a:t>Toute activité de l’école</a:t>
            </a:r>
            <a:endParaRPr/>
          </a:p>
          <a:p>
            <a:pPr indent="-285750" lvl="1" marL="742950" rtl="0" algn="l">
              <a:lnSpc>
                <a:spcPct val="90000"/>
              </a:lnSpc>
              <a:spcBef>
                <a:spcPts val="400"/>
              </a:spcBef>
              <a:spcAft>
                <a:spcPts val="0"/>
              </a:spcAft>
              <a:buClr>
                <a:schemeClr val="accent5"/>
              </a:buClr>
              <a:buSzPts val="2400"/>
              <a:buFont typeface="Arial"/>
              <a:buChar char="•"/>
            </a:pPr>
            <a:r>
              <a:rPr lang="fr-FR" sz="2000">
                <a:solidFill>
                  <a:srgbClr val="000000"/>
                </a:solidFill>
                <a:latin typeface="Corbel"/>
                <a:ea typeface="Corbel"/>
                <a:cs typeface="Corbel"/>
                <a:sym typeface="Corbel"/>
              </a:rPr>
              <a:t>Déplacements entre le domicile et l’école (y compris les weekends et les vacances)</a:t>
            </a:r>
            <a:endParaRPr/>
          </a:p>
          <a:p>
            <a:pPr indent="-285750" lvl="1" marL="742950" rtl="0" algn="l">
              <a:lnSpc>
                <a:spcPct val="90000"/>
              </a:lnSpc>
              <a:spcBef>
                <a:spcPts val="400"/>
              </a:spcBef>
              <a:spcAft>
                <a:spcPts val="0"/>
              </a:spcAft>
              <a:buClr>
                <a:schemeClr val="accent5"/>
              </a:buClr>
              <a:buSzPts val="2400"/>
              <a:buFont typeface="Arial"/>
              <a:buChar char="•"/>
            </a:pPr>
            <a:r>
              <a:rPr lang="fr-FR" sz="2000">
                <a:solidFill>
                  <a:srgbClr val="000000"/>
                </a:solidFill>
                <a:latin typeface="Corbel"/>
                <a:ea typeface="Corbel"/>
                <a:cs typeface="Corbel"/>
                <a:sym typeface="Corbel"/>
              </a:rPr>
              <a:t>Service de restauration</a:t>
            </a:r>
            <a:endParaRPr/>
          </a:p>
          <a:p>
            <a:pPr indent="-285750" lvl="1" marL="742950" rtl="0" algn="l">
              <a:lnSpc>
                <a:spcPct val="90000"/>
              </a:lnSpc>
              <a:spcBef>
                <a:spcPts val="400"/>
              </a:spcBef>
              <a:spcAft>
                <a:spcPts val="0"/>
              </a:spcAft>
              <a:buClr>
                <a:schemeClr val="accent5"/>
              </a:buClr>
              <a:buSzPts val="2400"/>
              <a:buFont typeface="Arial"/>
              <a:buChar char="•"/>
            </a:pPr>
            <a:r>
              <a:rPr lang="fr-FR" sz="2000">
                <a:solidFill>
                  <a:srgbClr val="000000"/>
                </a:solidFill>
                <a:latin typeface="Corbel"/>
                <a:ea typeface="Corbel"/>
                <a:cs typeface="Corbel"/>
                <a:sym typeface="Corbel"/>
              </a:rPr>
              <a:t>Etc.</a:t>
            </a:r>
            <a:endParaRPr/>
          </a:p>
          <a:p>
            <a:pPr indent="0" lvl="1" marL="457200" rtl="0" algn="l">
              <a:lnSpc>
                <a:spcPct val="90000"/>
              </a:lnSpc>
              <a:spcBef>
                <a:spcPts val="400"/>
              </a:spcBef>
              <a:spcAft>
                <a:spcPts val="0"/>
              </a:spcAft>
              <a:buSzPts val="2400"/>
              <a:buNone/>
            </a:pPr>
            <a:r>
              <a:t/>
            </a:r>
            <a:endParaRPr sz="2000">
              <a:solidFill>
                <a:srgbClr val="000000"/>
              </a:solidFill>
              <a:latin typeface="Corbel"/>
              <a:ea typeface="Corbel"/>
              <a:cs typeface="Corbel"/>
              <a:sym typeface="Corbel"/>
            </a:endParaRPr>
          </a:p>
          <a:p>
            <a:pPr indent="0" lvl="0" marL="0" rtl="0" algn="l">
              <a:lnSpc>
                <a:spcPct val="100000"/>
              </a:lnSpc>
              <a:spcBef>
                <a:spcPts val="440"/>
              </a:spcBef>
              <a:spcAft>
                <a:spcPts val="0"/>
              </a:spcAft>
              <a:buSzPts val="2200"/>
              <a:buFont typeface="Arial"/>
              <a:buChar char="•"/>
            </a:pPr>
            <a:r>
              <a:rPr lang="fr-FR" sz="2200">
                <a:solidFill>
                  <a:srgbClr val="000000"/>
                </a:solidFill>
                <a:latin typeface="Corbel"/>
                <a:ea typeface="Corbel"/>
                <a:cs typeface="Corbel"/>
                <a:sym typeface="Corbel"/>
              </a:rPr>
              <a:t>Rappel : Tout argument et hypothèse doit être expliqué</a:t>
            </a:r>
            <a:br>
              <a:rPr lang="fr-FR" sz="2200">
                <a:solidFill>
                  <a:srgbClr val="000000"/>
                </a:solidFill>
                <a:latin typeface="Corbel"/>
                <a:ea typeface="Corbel"/>
                <a:cs typeface="Corbel"/>
                <a:sym typeface="Corbel"/>
              </a:rPr>
            </a:br>
            <a:r>
              <a:rPr lang="fr-FR" sz="2200">
                <a:solidFill>
                  <a:srgbClr val="000000"/>
                </a:solidFill>
                <a:latin typeface="Corbel"/>
                <a:ea typeface="Corbel"/>
                <a:cs typeface="Corbel"/>
                <a:sym typeface="Corbel"/>
              </a:rPr>
              <a:t>et rédigé dans un </a:t>
            </a:r>
            <a:r>
              <a:rPr lang="fr-FR" sz="2200">
                <a:solidFill>
                  <a:srgbClr val="EE9512"/>
                </a:solidFill>
                <a:latin typeface="Corbel"/>
                <a:ea typeface="Corbel"/>
                <a:cs typeface="Corbel"/>
                <a:sym typeface="Corbel"/>
              </a:rPr>
              <a:t>rapport</a:t>
            </a:r>
            <a:r>
              <a:rPr lang="fr-FR" sz="2200">
                <a:solidFill>
                  <a:srgbClr val="000000"/>
                </a:solidFill>
                <a:latin typeface="Corbel"/>
                <a:ea typeface="Corbel"/>
                <a:cs typeface="Corbel"/>
                <a:sym typeface="Corbel"/>
              </a:rPr>
              <a:t> pour que les résultats de l’évaluation soient</a:t>
            </a:r>
            <a:br>
              <a:rPr lang="fr-FR" sz="2200">
                <a:solidFill>
                  <a:srgbClr val="000000"/>
                </a:solidFill>
                <a:latin typeface="Corbel"/>
                <a:ea typeface="Corbel"/>
                <a:cs typeface="Corbel"/>
                <a:sym typeface="Corbel"/>
              </a:rPr>
            </a:br>
            <a:r>
              <a:rPr lang="fr-FR" sz="2200">
                <a:solidFill>
                  <a:srgbClr val="000000"/>
                </a:solidFill>
                <a:latin typeface="Corbel"/>
                <a:ea typeface="Corbel"/>
                <a:cs typeface="Corbel"/>
                <a:sym typeface="Corbel"/>
              </a:rPr>
              <a:t>facilement compréhensibles. </a:t>
            </a:r>
            <a:endParaRPr/>
          </a:p>
          <a:p>
            <a:pPr indent="0" lvl="1" marL="533400" rtl="0" algn="l">
              <a:lnSpc>
                <a:spcPct val="90000"/>
              </a:lnSpc>
              <a:spcBef>
                <a:spcPts val="480"/>
              </a:spcBef>
              <a:spcAft>
                <a:spcPts val="0"/>
              </a:spcAft>
              <a:buSzPts val="2400"/>
              <a:buNone/>
            </a:pPr>
            <a:r>
              <a:t/>
            </a:r>
            <a:endParaRPr sz="2000">
              <a:latin typeface="Corbel"/>
              <a:ea typeface="Corbel"/>
              <a:cs typeface="Corbel"/>
              <a:sym typeface="Corbel"/>
            </a:endParaRPr>
          </a:p>
          <a:p>
            <a:pPr indent="-228600" lvl="1" marL="914400" rtl="0" algn="l">
              <a:lnSpc>
                <a:spcPct val="90000"/>
              </a:lnSpc>
              <a:spcBef>
                <a:spcPts val="480"/>
              </a:spcBef>
              <a:spcAft>
                <a:spcPts val="0"/>
              </a:spcAft>
              <a:buSzPts val="2400"/>
              <a:buNone/>
            </a:pPr>
            <a:r>
              <a:t/>
            </a:r>
            <a:endParaRPr sz="2000">
              <a:latin typeface="Corbel"/>
              <a:ea typeface="Corbel"/>
              <a:cs typeface="Corbel"/>
              <a:sym typeface="Corbel"/>
            </a:endParaRPr>
          </a:p>
          <a:p>
            <a:pPr indent="-76200" lvl="0" marL="457200" rtl="0" algn="l">
              <a:lnSpc>
                <a:spcPct val="90000"/>
              </a:lnSpc>
              <a:spcBef>
                <a:spcPts val="480"/>
              </a:spcBef>
              <a:spcAft>
                <a:spcPts val="0"/>
              </a:spcAft>
              <a:buSzPts val="2400"/>
              <a:buFont typeface="Arial"/>
              <a:buNone/>
            </a:pPr>
            <a:r>
              <a:t/>
            </a:r>
            <a:endParaRPr sz="2200">
              <a:latin typeface="Corbel"/>
              <a:ea typeface="Corbel"/>
              <a:cs typeface="Corbel"/>
              <a:sym typeface="Corbel"/>
            </a:endParaRPr>
          </a:p>
        </p:txBody>
      </p:sp>
      <p:pic>
        <p:nvPicPr>
          <p:cNvPr id="820" name="Google Shape;820;p14"/>
          <p:cNvPicPr preferRelativeResize="0"/>
          <p:nvPr/>
        </p:nvPicPr>
        <p:blipFill rotWithShape="1">
          <a:blip r:embed="rId3">
            <a:alphaModFix/>
          </a:blip>
          <a:srcRect b="0" l="0" r="0" t="0"/>
          <a:stretch/>
        </p:blipFill>
        <p:spPr>
          <a:xfrm>
            <a:off x="11007925" y="5566900"/>
            <a:ext cx="1190625" cy="1228725"/>
          </a:xfrm>
          <a:prstGeom prst="rect">
            <a:avLst/>
          </a:prstGeom>
          <a:noFill/>
          <a:ln>
            <a:noFill/>
          </a:ln>
        </p:spPr>
      </p:pic>
      <p:pic>
        <p:nvPicPr>
          <p:cNvPr id="821" name="Google Shape;821;p14"/>
          <p:cNvPicPr preferRelativeResize="0"/>
          <p:nvPr/>
        </p:nvPicPr>
        <p:blipFill rotWithShape="1">
          <a:blip r:embed="rId4">
            <a:alphaModFix/>
          </a:blip>
          <a:srcRect b="0" l="0" r="0" t="0"/>
          <a:stretch/>
        </p:blipFill>
        <p:spPr>
          <a:xfrm>
            <a:off x="9314167" y="5301000"/>
            <a:ext cx="873075" cy="873075"/>
          </a:xfrm>
          <a:prstGeom prst="rect">
            <a:avLst/>
          </a:prstGeom>
          <a:noFill/>
          <a:ln>
            <a:noFill/>
          </a:ln>
        </p:spPr>
      </p:pic>
      <p:pic>
        <p:nvPicPr>
          <p:cNvPr id="822" name="Google Shape;822;p14"/>
          <p:cNvPicPr preferRelativeResize="0"/>
          <p:nvPr/>
        </p:nvPicPr>
        <p:blipFill rotWithShape="1">
          <a:blip r:embed="rId5">
            <a:alphaModFix/>
          </a:blip>
          <a:srcRect b="0" l="0" r="0" t="0"/>
          <a:stretch/>
        </p:blipFill>
        <p:spPr>
          <a:xfrm>
            <a:off x="9879596" y="2368354"/>
            <a:ext cx="1328874" cy="1328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8"/>
          <p:cNvSpPr txBox="1"/>
          <p:nvPr/>
        </p:nvSpPr>
        <p:spPr>
          <a:xfrm>
            <a:off x="685497" y="290876"/>
            <a:ext cx="10363500" cy="101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t/>
            </a:r>
            <a:endParaRPr b="0" i="0" sz="6000" u="none" cap="none" strike="noStrike">
              <a:solidFill>
                <a:srgbClr val="21212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6000"/>
              <a:buFont typeface="Arial"/>
              <a:buNone/>
            </a:pPr>
            <a:r>
              <a:rPr b="0" i="0" lang="fr-FR" sz="10000" u="none" cap="none" strike="noStrike">
                <a:solidFill>
                  <a:srgbClr val="212121"/>
                </a:solidFill>
                <a:latin typeface="Corbel"/>
                <a:ea typeface="Corbel"/>
                <a:cs typeface="Corbel"/>
                <a:sym typeface="Corbel"/>
              </a:rPr>
              <a:t>E</a:t>
            </a:r>
            <a:r>
              <a:rPr b="0" i="0" lang="fr-FR" sz="6000" u="none" cap="none" strike="noStrike">
                <a:solidFill>
                  <a:srgbClr val="212121"/>
                </a:solidFill>
                <a:latin typeface="Corbel"/>
                <a:ea typeface="Corbel"/>
                <a:cs typeface="Corbel"/>
                <a:sym typeface="Corbel"/>
                <a:extLst>
                  <a:ext uri="http://customooxmlschemas.google.com/">
                    <go:slidesCustomData xmlns:go="http://customooxmlschemas.google.com/" textRoundtripDataId="0"/>
                  </a:ext>
                </a:extLst>
              </a:rPr>
              <a:t>STIMATION</a:t>
            </a:r>
            <a:br>
              <a:rPr b="0" i="0" lang="fr-FR" sz="6000" u="none" cap="none" strike="noStrike">
                <a:solidFill>
                  <a:srgbClr val="212121"/>
                </a:solidFill>
                <a:latin typeface="Corbel"/>
                <a:ea typeface="Corbel"/>
                <a:cs typeface="Corbel"/>
                <a:sym typeface="Corbel"/>
              </a:rPr>
            </a:br>
            <a:r>
              <a:rPr b="0" i="0" lang="fr-FR" sz="4800" u="none" cap="none" strike="noStrike">
                <a:solidFill>
                  <a:srgbClr val="212121"/>
                </a:solidFill>
                <a:latin typeface="Corbel"/>
                <a:ea typeface="Corbel"/>
                <a:cs typeface="Corbel"/>
                <a:sym typeface="Corbel"/>
              </a:rPr>
              <a:t>des émissions de gaz à effet de serre</a:t>
            </a:r>
            <a:endParaRPr b="0" i="0" sz="1400" u="none" cap="none" strike="noStrike">
              <a:solidFill>
                <a:srgbClr val="000000"/>
              </a:solidFill>
              <a:latin typeface="Arial"/>
              <a:ea typeface="Arial"/>
              <a:cs typeface="Arial"/>
              <a:sym typeface="Arial"/>
            </a:endParaRPr>
          </a:p>
        </p:txBody>
      </p:sp>
      <p:sp>
        <p:nvSpPr>
          <p:cNvPr id="467" name="Google Shape;467;p48"/>
          <p:cNvSpPr/>
          <p:nvPr/>
        </p:nvSpPr>
        <p:spPr>
          <a:xfrm>
            <a:off x="6684678" y="3624245"/>
            <a:ext cx="5817114" cy="10801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chemeClr val="dk2"/>
                </a:solidFill>
                <a:latin typeface="Corbel"/>
                <a:ea typeface="Corbel"/>
                <a:cs typeface="Corbel"/>
                <a:sym typeface="Corbel"/>
              </a:rPr>
              <a:t>Pourquoi devons-nous estimer ou calculer nos émissions de gaz à effet de serre (GES) ?</a:t>
            </a:r>
            <a:endParaRPr b="0" i="0" sz="1400" u="none" cap="none" strike="noStrike">
              <a:solidFill>
                <a:srgbClr val="000000"/>
              </a:solidFill>
              <a:latin typeface="Arial"/>
              <a:ea typeface="Arial"/>
              <a:cs typeface="Arial"/>
              <a:sym typeface="Arial"/>
            </a:endParaRPr>
          </a:p>
        </p:txBody>
      </p:sp>
      <p:sp>
        <p:nvSpPr>
          <p:cNvPr id="468" name="Google Shape;468;p48"/>
          <p:cNvSpPr/>
          <p:nvPr/>
        </p:nvSpPr>
        <p:spPr>
          <a:xfrm>
            <a:off x="6680265" y="4704365"/>
            <a:ext cx="7010192" cy="10801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chemeClr val="dk2"/>
                </a:solidFill>
                <a:latin typeface="Corbel"/>
                <a:ea typeface="Corbel"/>
                <a:cs typeface="Corbel"/>
                <a:sym typeface="Corbel"/>
              </a:rPr>
              <a:t>Apprenons à compter le CO2!</a:t>
            </a:r>
            <a:endParaRPr b="0" i="0" sz="1400" u="none" cap="none" strike="noStrike">
              <a:solidFill>
                <a:srgbClr val="000000"/>
              </a:solidFill>
              <a:latin typeface="Arial"/>
              <a:ea typeface="Arial"/>
              <a:cs typeface="Arial"/>
              <a:sym typeface="Arial"/>
            </a:endParaRPr>
          </a:p>
        </p:txBody>
      </p:sp>
      <p:pic>
        <p:nvPicPr>
          <p:cNvPr id="469" name="Google Shape;469;p48"/>
          <p:cNvPicPr preferRelativeResize="0"/>
          <p:nvPr/>
        </p:nvPicPr>
        <p:blipFill rotWithShape="1">
          <a:blip r:embed="rId3">
            <a:alphaModFix/>
          </a:blip>
          <a:srcRect b="0" l="0" r="0" t="0"/>
          <a:stretch/>
        </p:blipFill>
        <p:spPr>
          <a:xfrm>
            <a:off x="5312832" y="4161582"/>
            <a:ext cx="1086380" cy="10855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7"/>
          <p:cNvSpPr txBox="1"/>
          <p:nvPr>
            <p:ph type="title"/>
          </p:nvPr>
        </p:nvSpPr>
        <p:spPr>
          <a:xfrm>
            <a:off x="768000" y="786172"/>
            <a:ext cx="8028892" cy="98072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Quel type de données recherchons-nous ?</a:t>
            </a:r>
            <a:endParaRPr/>
          </a:p>
        </p:txBody>
      </p:sp>
      <p:sp>
        <p:nvSpPr>
          <p:cNvPr id="828" name="Google Shape;828;p17"/>
          <p:cNvSpPr txBox="1"/>
          <p:nvPr>
            <p:ph idx="1" type="body"/>
          </p:nvPr>
        </p:nvSpPr>
        <p:spPr>
          <a:xfrm>
            <a:off x="368100" y="1446158"/>
            <a:ext cx="11360214" cy="4857403"/>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480"/>
              </a:spcBef>
              <a:spcAft>
                <a:spcPts val="0"/>
              </a:spcAft>
              <a:buClr>
                <a:srgbClr val="F79124"/>
              </a:buClr>
              <a:buSzPts val="2400"/>
              <a:buFont typeface="Arial"/>
              <a:buNone/>
            </a:pPr>
            <a:r>
              <a:rPr lang="fr-FR" sz="1800">
                <a:latin typeface="Corbel"/>
                <a:ea typeface="Corbel"/>
                <a:cs typeface="Corbel"/>
                <a:sym typeface="Corbel"/>
              </a:rPr>
              <a:t>Voici une liste non exhaustive des informations et données à collecter pour un établissement de formation.</a:t>
            </a:r>
            <a:endParaRPr/>
          </a:p>
        </p:txBody>
      </p:sp>
      <p:grpSp>
        <p:nvGrpSpPr>
          <p:cNvPr id="829" name="Google Shape;829;p17"/>
          <p:cNvGrpSpPr/>
          <p:nvPr/>
        </p:nvGrpSpPr>
        <p:grpSpPr>
          <a:xfrm>
            <a:off x="7268832" y="2248805"/>
            <a:ext cx="4980204" cy="830997"/>
            <a:chOff x="7268832" y="2248805"/>
            <a:chExt cx="4980204" cy="830997"/>
          </a:xfrm>
        </p:grpSpPr>
        <p:sp>
          <p:nvSpPr>
            <p:cNvPr id="830" name="Google Shape;830;p17"/>
            <p:cNvSpPr txBox="1"/>
            <p:nvPr/>
          </p:nvSpPr>
          <p:spPr>
            <a:xfrm>
              <a:off x="7981591" y="2248805"/>
              <a:ext cx="4267445"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Corbel"/>
                  <a:ea typeface="Corbel"/>
                  <a:cs typeface="Corbel"/>
                  <a:sym typeface="Corbel"/>
                </a:rPr>
                <a:t>Transport</a:t>
              </a:r>
              <a:br>
                <a:rPr b="1"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Moyens de transport utilisés, provenance des marchandises délivrées, etc. </a:t>
              </a:r>
              <a:endParaRPr b="0" i="0" sz="1400" u="none" cap="none" strike="noStrike">
                <a:solidFill>
                  <a:srgbClr val="000000"/>
                </a:solidFill>
                <a:latin typeface="Arial"/>
                <a:ea typeface="Arial"/>
                <a:cs typeface="Arial"/>
                <a:sym typeface="Arial"/>
              </a:endParaRPr>
            </a:p>
          </p:txBody>
        </p:sp>
        <p:pic>
          <p:nvPicPr>
            <p:cNvPr id="831" name="Google Shape;831;p17"/>
            <p:cNvPicPr preferRelativeResize="0"/>
            <p:nvPr/>
          </p:nvPicPr>
          <p:blipFill rotWithShape="1">
            <a:blip r:embed="rId3">
              <a:alphaModFix/>
            </a:blip>
            <a:srcRect b="0" l="0" r="0" t="0"/>
            <a:stretch/>
          </p:blipFill>
          <p:spPr>
            <a:xfrm>
              <a:off x="7268832" y="2258782"/>
              <a:ext cx="720000" cy="720000"/>
            </a:xfrm>
            <a:prstGeom prst="rect">
              <a:avLst/>
            </a:prstGeom>
            <a:noFill/>
            <a:ln>
              <a:noFill/>
            </a:ln>
          </p:spPr>
        </p:pic>
      </p:grpSp>
      <p:sp>
        <p:nvSpPr>
          <p:cNvPr id="832" name="Google Shape;832;p17"/>
          <p:cNvSpPr txBox="1"/>
          <p:nvPr/>
        </p:nvSpPr>
        <p:spPr>
          <a:xfrm>
            <a:off x="7813209" y="5382382"/>
            <a:ext cx="300262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Corbel"/>
                <a:ea typeface="Corbel"/>
                <a:cs typeface="Corbel"/>
                <a:sym typeface="Corbel"/>
              </a:rPr>
              <a:t>Service de restauration</a:t>
            </a:r>
            <a:br>
              <a:rPr b="1"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Nombre et composition des plats servis, etc. </a:t>
            </a:r>
            <a:endParaRPr b="0" i="0" sz="1400" u="none" cap="none" strike="noStrike">
              <a:solidFill>
                <a:srgbClr val="000000"/>
              </a:solidFill>
              <a:latin typeface="Arial"/>
              <a:ea typeface="Arial"/>
              <a:cs typeface="Arial"/>
              <a:sym typeface="Arial"/>
            </a:endParaRPr>
          </a:p>
        </p:txBody>
      </p:sp>
      <p:sp>
        <p:nvSpPr>
          <p:cNvPr id="833" name="Google Shape;833;p17"/>
          <p:cNvSpPr txBox="1"/>
          <p:nvPr/>
        </p:nvSpPr>
        <p:spPr>
          <a:xfrm>
            <a:off x="1448857" y="3738988"/>
            <a:ext cx="3624610"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Corbel"/>
                <a:ea typeface="Corbel"/>
                <a:cs typeface="Corbel"/>
                <a:sym typeface="Corbel"/>
              </a:rPr>
              <a:t>Consommables et matériaux</a:t>
            </a:r>
            <a:br>
              <a:rPr b="0"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Factures d’achat : papier, matières brutes, produits de nettoyage, services, etc.</a:t>
            </a:r>
            <a:endParaRPr b="0" i="0" sz="1400" u="none" cap="none" strike="noStrike">
              <a:solidFill>
                <a:srgbClr val="000000"/>
              </a:solidFill>
              <a:latin typeface="Arial"/>
              <a:ea typeface="Arial"/>
              <a:cs typeface="Arial"/>
              <a:sym typeface="Arial"/>
            </a:endParaRPr>
          </a:p>
        </p:txBody>
      </p:sp>
      <p:grpSp>
        <p:nvGrpSpPr>
          <p:cNvPr id="834" name="Google Shape;834;p17"/>
          <p:cNvGrpSpPr/>
          <p:nvPr/>
        </p:nvGrpSpPr>
        <p:grpSpPr>
          <a:xfrm>
            <a:off x="887680" y="5268650"/>
            <a:ext cx="4966820" cy="1323439"/>
            <a:chOff x="887680" y="5268650"/>
            <a:chExt cx="4966820" cy="1323439"/>
          </a:xfrm>
        </p:grpSpPr>
        <p:sp>
          <p:nvSpPr>
            <p:cNvPr id="835" name="Google Shape;835;p17"/>
            <p:cNvSpPr txBox="1"/>
            <p:nvPr/>
          </p:nvSpPr>
          <p:spPr>
            <a:xfrm>
              <a:off x="1650741" y="5268650"/>
              <a:ext cx="4203759"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Corbel"/>
                  <a:ea typeface="Corbel"/>
                  <a:cs typeface="Corbel"/>
                  <a:sym typeface="Corbel"/>
                </a:rPr>
                <a:t>Immobilisations</a:t>
              </a:r>
              <a:br>
                <a:rPr b="1"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Liste des bâtiments, superficie, année de construction, inventaire des équipements de bureau, fournitures, véhicules, etc.</a:t>
              </a:r>
              <a:endParaRPr b="0" i="0" sz="1400" u="none" cap="none" strike="noStrike">
                <a:solidFill>
                  <a:srgbClr val="000000"/>
                </a:solidFill>
                <a:latin typeface="Arial"/>
                <a:ea typeface="Arial"/>
                <a:cs typeface="Arial"/>
                <a:sym typeface="Arial"/>
              </a:endParaRPr>
            </a:p>
          </p:txBody>
        </p:sp>
        <p:pic>
          <p:nvPicPr>
            <p:cNvPr id="836" name="Google Shape;836;p17"/>
            <p:cNvPicPr preferRelativeResize="0"/>
            <p:nvPr/>
          </p:nvPicPr>
          <p:blipFill rotWithShape="1">
            <a:blip r:embed="rId4">
              <a:alphaModFix/>
            </a:blip>
            <a:srcRect b="0" l="0" r="0" t="0"/>
            <a:stretch/>
          </p:blipFill>
          <p:spPr>
            <a:xfrm>
              <a:off x="887680" y="5317636"/>
              <a:ext cx="720000" cy="720000"/>
            </a:xfrm>
            <a:prstGeom prst="rect">
              <a:avLst/>
            </a:prstGeom>
            <a:noFill/>
            <a:ln>
              <a:noFill/>
            </a:ln>
          </p:spPr>
        </p:pic>
      </p:grpSp>
      <p:grpSp>
        <p:nvGrpSpPr>
          <p:cNvPr id="837" name="Google Shape;837;p17"/>
          <p:cNvGrpSpPr/>
          <p:nvPr/>
        </p:nvGrpSpPr>
        <p:grpSpPr>
          <a:xfrm>
            <a:off x="736514" y="2223955"/>
            <a:ext cx="5359486" cy="1112045"/>
            <a:chOff x="736514" y="2223955"/>
            <a:chExt cx="5359486" cy="1112045"/>
          </a:xfrm>
        </p:grpSpPr>
        <p:sp>
          <p:nvSpPr>
            <p:cNvPr id="838" name="Google Shape;838;p17"/>
            <p:cNvSpPr txBox="1"/>
            <p:nvPr/>
          </p:nvSpPr>
          <p:spPr>
            <a:xfrm>
              <a:off x="1697459" y="2258782"/>
              <a:ext cx="4398541"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Corbel"/>
                  <a:ea typeface="Corbel"/>
                  <a:cs typeface="Corbel"/>
                  <a:sym typeface="Corbel"/>
                </a:rPr>
                <a:t>Énergie</a:t>
              </a:r>
              <a:br>
                <a:rPr b="1"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Factures de chauffage et d’électricité, rapport d’entretien de la climatisation, etc.</a:t>
              </a:r>
              <a:endParaRPr b="0" i="0" sz="1400" u="none" cap="none" strike="noStrike">
                <a:solidFill>
                  <a:srgbClr val="000000"/>
                </a:solidFill>
                <a:latin typeface="Arial"/>
                <a:ea typeface="Arial"/>
                <a:cs typeface="Arial"/>
                <a:sym typeface="Arial"/>
              </a:endParaRPr>
            </a:p>
          </p:txBody>
        </p:sp>
        <p:pic>
          <p:nvPicPr>
            <p:cNvPr id="839" name="Google Shape;839;p17"/>
            <p:cNvPicPr preferRelativeResize="0"/>
            <p:nvPr/>
          </p:nvPicPr>
          <p:blipFill rotWithShape="1">
            <a:blip r:embed="rId5">
              <a:alphaModFix/>
            </a:blip>
            <a:srcRect b="0" l="0" r="0" t="0"/>
            <a:stretch/>
          </p:blipFill>
          <p:spPr>
            <a:xfrm>
              <a:off x="736514" y="2223955"/>
              <a:ext cx="720000" cy="720000"/>
            </a:xfrm>
            <a:prstGeom prst="rect">
              <a:avLst/>
            </a:prstGeom>
            <a:noFill/>
            <a:ln>
              <a:noFill/>
            </a:ln>
          </p:spPr>
        </p:pic>
      </p:grpSp>
      <p:sp>
        <p:nvSpPr>
          <p:cNvPr id="840" name="Google Shape;840;p17"/>
          <p:cNvSpPr txBox="1"/>
          <p:nvPr/>
        </p:nvSpPr>
        <p:spPr>
          <a:xfrm>
            <a:off x="5218618" y="3491352"/>
            <a:ext cx="2820420" cy="1200329"/>
          </a:xfrm>
          <a:prstGeom prst="rect">
            <a:avLst/>
          </a:prstGeom>
          <a:solidFill>
            <a:srgbClr val="C55A1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Noto Sans Symbols"/>
              <a:buNone/>
            </a:pPr>
            <a:r>
              <a:rPr b="1" i="0" lang="fr-FR" sz="1800" u="none" cap="none" strike="noStrike">
                <a:solidFill>
                  <a:schemeClr val="lt1"/>
                </a:solidFill>
                <a:latin typeface="Corbel"/>
                <a:ea typeface="Corbel"/>
                <a:cs typeface="Corbel"/>
                <a:sym typeface="Corbel"/>
              </a:rPr>
              <a:t>La liste des données à collecter dépend du cadre de l’évaluation !</a:t>
            </a:r>
            <a:endParaRPr b="0" i="0" sz="1400" u="none" cap="none" strike="noStrike">
              <a:solidFill>
                <a:srgbClr val="000000"/>
              </a:solidFill>
              <a:latin typeface="Arial"/>
              <a:ea typeface="Arial"/>
              <a:cs typeface="Arial"/>
              <a:sym typeface="Arial"/>
            </a:endParaRPr>
          </a:p>
        </p:txBody>
      </p:sp>
      <p:grpSp>
        <p:nvGrpSpPr>
          <p:cNvPr id="841" name="Google Shape;841;p17"/>
          <p:cNvGrpSpPr/>
          <p:nvPr/>
        </p:nvGrpSpPr>
        <p:grpSpPr>
          <a:xfrm>
            <a:off x="8688288" y="3677432"/>
            <a:ext cx="3040026" cy="1200329"/>
            <a:chOff x="8688288" y="3677432"/>
            <a:chExt cx="3040026" cy="1200329"/>
          </a:xfrm>
        </p:grpSpPr>
        <p:sp>
          <p:nvSpPr>
            <p:cNvPr id="842" name="Google Shape;842;p17"/>
            <p:cNvSpPr txBox="1"/>
            <p:nvPr/>
          </p:nvSpPr>
          <p:spPr>
            <a:xfrm>
              <a:off x="9490208" y="3677432"/>
              <a:ext cx="2238106"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fr-FR" sz="1600" u="none" cap="none" strike="noStrike">
                  <a:solidFill>
                    <a:schemeClr val="dk1"/>
                  </a:solidFill>
                  <a:latin typeface="Corbel"/>
                  <a:ea typeface="Corbel"/>
                  <a:cs typeface="Corbel"/>
                  <a:sym typeface="Corbel"/>
                </a:rPr>
                <a:t>Déchets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fr-FR" sz="1600" u="none" cap="none" strike="noStrike">
                  <a:solidFill>
                    <a:schemeClr val="dk1"/>
                  </a:solidFill>
                  <a:latin typeface="Corbel"/>
                  <a:ea typeface="Corbel"/>
                  <a:cs typeface="Corbel"/>
                  <a:sym typeface="Corbel"/>
                </a:rPr>
                <a:t>Quantité de déchets générés, recyclage, récupération de matériaux, etc. </a:t>
              </a:r>
              <a:endParaRPr b="0" i="0" sz="1400" u="none" cap="none" strike="noStrike">
                <a:solidFill>
                  <a:srgbClr val="000000"/>
                </a:solidFill>
                <a:latin typeface="Arial"/>
                <a:ea typeface="Arial"/>
                <a:cs typeface="Arial"/>
                <a:sym typeface="Arial"/>
              </a:endParaRPr>
            </a:p>
          </p:txBody>
        </p:sp>
        <p:pic>
          <p:nvPicPr>
            <p:cNvPr id="843" name="Google Shape;843;p17"/>
            <p:cNvPicPr preferRelativeResize="0"/>
            <p:nvPr/>
          </p:nvPicPr>
          <p:blipFill rotWithShape="1">
            <a:blip r:embed="rId6">
              <a:alphaModFix/>
            </a:blip>
            <a:srcRect b="0" l="0" r="0" t="0"/>
            <a:stretch/>
          </p:blipFill>
          <p:spPr>
            <a:xfrm>
              <a:off x="8688288" y="3764173"/>
              <a:ext cx="720000" cy="720000"/>
            </a:xfrm>
            <a:prstGeom prst="rect">
              <a:avLst/>
            </a:prstGeom>
            <a:noFill/>
            <a:ln>
              <a:noFill/>
            </a:ln>
          </p:spPr>
        </p:pic>
      </p:grpSp>
      <p:pic>
        <p:nvPicPr>
          <p:cNvPr id="844" name="Google Shape;844;p17"/>
          <p:cNvPicPr preferRelativeResize="0"/>
          <p:nvPr/>
        </p:nvPicPr>
        <p:blipFill rotWithShape="1">
          <a:blip r:embed="rId7">
            <a:alphaModFix/>
          </a:blip>
          <a:srcRect b="0" l="0" r="0" t="0"/>
          <a:stretch/>
        </p:blipFill>
        <p:spPr>
          <a:xfrm>
            <a:off x="11007925" y="5566900"/>
            <a:ext cx="1190625" cy="1228725"/>
          </a:xfrm>
          <a:prstGeom prst="rect">
            <a:avLst/>
          </a:prstGeom>
          <a:noFill/>
          <a:ln>
            <a:noFill/>
          </a:ln>
        </p:spPr>
      </p:pic>
      <p:pic>
        <p:nvPicPr>
          <p:cNvPr id="845" name="Google Shape;845;p17"/>
          <p:cNvPicPr preferRelativeResize="0"/>
          <p:nvPr/>
        </p:nvPicPr>
        <p:blipFill rotWithShape="1">
          <a:blip r:embed="rId8">
            <a:alphaModFix/>
          </a:blip>
          <a:srcRect b="0" l="0" r="0" t="0"/>
          <a:stretch/>
        </p:blipFill>
        <p:spPr>
          <a:xfrm>
            <a:off x="593805" y="3823108"/>
            <a:ext cx="855052" cy="830996"/>
          </a:xfrm>
          <a:prstGeom prst="rect">
            <a:avLst/>
          </a:prstGeom>
          <a:noFill/>
          <a:ln>
            <a:noFill/>
          </a:ln>
        </p:spPr>
      </p:pic>
      <p:pic>
        <p:nvPicPr>
          <p:cNvPr id="846" name="Google Shape;846;p17"/>
          <p:cNvPicPr preferRelativeResize="0"/>
          <p:nvPr/>
        </p:nvPicPr>
        <p:blipFill rotWithShape="1">
          <a:blip r:embed="rId9">
            <a:alphaModFix/>
          </a:blip>
          <a:srcRect b="0" l="0" r="0" t="0"/>
          <a:stretch/>
        </p:blipFill>
        <p:spPr>
          <a:xfrm>
            <a:off x="7022969" y="5436997"/>
            <a:ext cx="751053" cy="7763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15"/>
          <p:cNvSpPr txBox="1"/>
          <p:nvPr>
            <p:ph type="title"/>
          </p:nvPr>
        </p:nvSpPr>
        <p:spPr>
          <a:xfrm>
            <a:off x="768000" y="786172"/>
            <a:ext cx="8028892" cy="98072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Nous pouvons maintenant collecter les données !</a:t>
            </a:r>
            <a:endParaRPr/>
          </a:p>
        </p:txBody>
      </p:sp>
      <p:sp>
        <p:nvSpPr>
          <p:cNvPr id="852" name="Google Shape;852;p15"/>
          <p:cNvSpPr txBox="1"/>
          <p:nvPr>
            <p:ph idx="1" type="body"/>
          </p:nvPr>
        </p:nvSpPr>
        <p:spPr>
          <a:xfrm>
            <a:off x="300952" y="1766900"/>
            <a:ext cx="10972800" cy="4857403"/>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480"/>
              </a:spcBef>
              <a:spcAft>
                <a:spcPts val="0"/>
              </a:spcAft>
              <a:buClr>
                <a:srgbClr val="F79124"/>
              </a:buClr>
              <a:buSzPts val="2400"/>
              <a:buFont typeface="Arial"/>
              <a:buNone/>
            </a:pPr>
            <a:r>
              <a:rPr b="0" lang="fr-FR" sz="2000">
                <a:latin typeface="Corbel"/>
                <a:ea typeface="Corbel"/>
                <a:cs typeface="Corbel"/>
                <a:sym typeface="Corbel"/>
              </a:rPr>
              <a:t>Une fois que le cadre est défini, nous devons trouver les données.</a:t>
            </a:r>
            <a:endParaRPr/>
          </a:p>
          <a:p>
            <a:pPr indent="-228600" lvl="0" marL="457200" marR="0" rtl="0" algn="l">
              <a:lnSpc>
                <a:spcPct val="90000"/>
              </a:lnSpc>
              <a:spcBef>
                <a:spcPts val="480"/>
              </a:spcBef>
              <a:spcAft>
                <a:spcPts val="0"/>
              </a:spcAft>
              <a:buClr>
                <a:srgbClr val="F79124"/>
              </a:buClr>
              <a:buSzPts val="2400"/>
              <a:buFont typeface="Arial"/>
              <a:buNone/>
            </a:pPr>
            <a:r>
              <a:t/>
            </a:r>
            <a:endParaRPr b="0" sz="2000">
              <a:latin typeface="Corbel"/>
              <a:ea typeface="Corbel"/>
              <a:cs typeface="Corbel"/>
              <a:sym typeface="Corbel"/>
            </a:endParaRPr>
          </a:p>
          <a:p>
            <a:pPr indent="-228600" lvl="0" marL="457200" marR="0" rtl="0" algn="l">
              <a:lnSpc>
                <a:spcPct val="90000"/>
              </a:lnSpc>
              <a:spcBef>
                <a:spcPts val="480"/>
              </a:spcBef>
              <a:spcAft>
                <a:spcPts val="0"/>
              </a:spcAft>
              <a:buClr>
                <a:srgbClr val="F79124"/>
              </a:buClr>
              <a:buSzPts val="2400"/>
              <a:buFont typeface="Arial"/>
              <a:buNone/>
            </a:pPr>
            <a:r>
              <a:rPr b="0" lang="fr-FR" sz="2000" u="sng">
                <a:latin typeface="Corbel"/>
                <a:ea typeface="Corbel"/>
                <a:cs typeface="Corbel"/>
                <a:sym typeface="Corbel"/>
              </a:rPr>
              <a:t>Objectifs</a:t>
            </a:r>
            <a:endParaRPr/>
          </a:p>
          <a:p>
            <a:pPr indent="-228600" lvl="0" marL="457200" rtl="0" algn="l">
              <a:lnSpc>
                <a:spcPct val="90000"/>
              </a:lnSpc>
              <a:spcBef>
                <a:spcPts val="480"/>
              </a:spcBef>
              <a:spcAft>
                <a:spcPts val="0"/>
              </a:spcAft>
              <a:buSzPts val="2400"/>
              <a:buFont typeface="Arial"/>
              <a:buChar char="•"/>
            </a:pPr>
            <a:r>
              <a:rPr b="0" lang="fr-FR" sz="2000">
                <a:latin typeface="Corbel"/>
                <a:ea typeface="Corbel"/>
                <a:cs typeface="Corbel"/>
                <a:sym typeface="Corbel"/>
              </a:rPr>
              <a:t>Collecter toutes les </a:t>
            </a:r>
            <a:r>
              <a:rPr b="0" lang="fr-FR" sz="2000">
                <a:solidFill>
                  <a:srgbClr val="C55A11"/>
                </a:solidFill>
                <a:latin typeface="Corbel"/>
                <a:ea typeface="Corbel"/>
                <a:cs typeface="Corbel"/>
                <a:sym typeface="Corbel"/>
              </a:rPr>
              <a:t>données</a:t>
            </a:r>
            <a:r>
              <a:rPr b="0" lang="fr-FR" sz="2000">
                <a:latin typeface="Corbel"/>
                <a:ea typeface="Corbel"/>
                <a:cs typeface="Corbel"/>
                <a:sym typeface="Corbel"/>
              </a:rPr>
              <a:t> nécessaires pour calculer les émissions de gaz à effet de serre</a:t>
            </a:r>
            <a:endParaRPr/>
          </a:p>
          <a:p>
            <a:pPr indent="-228600" lvl="0" marL="457200" rtl="0" algn="l">
              <a:lnSpc>
                <a:spcPct val="90000"/>
              </a:lnSpc>
              <a:spcBef>
                <a:spcPts val="480"/>
              </a:spcBef>
              <a:spcAft>
                <a:spcPts val="0"/>
              </a:spcAft>
              <a:buSzPts val="2400"/>
              <a:buFont typeface="Arial"/>
              <a:buChar char="•"/>
            </a:pPr>
            <a:r>
              <a:rPr b="0" lang="fr-FR" sz="2000">
                <a:solidFill>
                  <a:srgbClr val="C55A11"/>
                </a:solidFill>
                <a:latin typeface="Corbel"/>
                <a:ea typeface="Corbel"/>
                <a:cs typeface="Corbel"/>
                <a:sym typeface="Corbel"/>
              </a:rPr>
              <a:t>Faire prendre conscience </a:t>
            </a:r>
            <a:r>
              <a:rPr b="0" lang="fr-FR" sz="2000">
                <a:latin typeface="Corbel"/>
                <a:ea typeface="Corbel"/>
                <a:cs typeface="Corbel"/>
                <a:sym typeface="Corbel"/>
              </a:rPr>
              <a:t>et </a:t>
            </a:r>
            <a:r>
              <a:rPr b="0" lang="fr-FR" sz="2000">
                <a:solidFill>
                  <a:srgbClr val="C55A11"/>
                </a:solidFill>
                <a:latin typeface="Corbel"/>
                <a:ea typeface="Corbel"/>
                <a:cs typeface="Corbel"/>
                <a:sym typeface="Corbel"/>
              </a:rPr>
              <a:t>obtenir de l’aide</a:t>
            </a:r>
            <a:r>
              <a:rPr b="0" lang="fr-FR" sz="2000">
                <a:latin typeface="Corbel"/>
                <a:ea typeface="Corbel"/>
                <a:cs typeface="Corbel"/>
                <a:sym typeface="Corbel"/>
              </a:rPr>
              <a:t> pour l’évaluation carbone</a:t>
            </a:r>
            <a:endParaRPr/>
          </a:p>
          <a:p>
            <a:pPr indent="0" lvl="0" marL="457200" rtl="0" algn="l">
              <a:lnSpc>
                <a:spcPct val="90000"/>
              </a:lnSpc>
              <a:spcBef>
                <a:spcPts val="480"/>
              </a:spcBef>
              <a:spcAft>
                <a:spcPts val="0"/>
              </a:spcAft>
              <a:buSzPts val="2400"/>
              <a:buNone/>
            </a:pPr>
            <a:r>
              <a:t/>
            </a:r>
            <a:endParaRPr b="0" sz="2000">
              <a:latin typeface="Corbel"/>
              <a:ea typeface="Corbel"/>
              <a:cs typeface="Corbel"/>
              <a:sym typeface="Corbel"/>
            </a:endParaRPr>
          </a:p>
          <a:p>
            <a:pPr indent="-230400" lvl="0" marL="457200" rtl="0" algn="l">
              <a:lnSpc>
                <a:spcPct val="90000"/>
              </a:lnSpc>
              <a:spcBef>
                <a:spcPts val="480"/>
              </a:spcBef>
              <a:spcAft>
                <a:spcPts val="0"/>
              </a:spcAft>
              <a:buSzPts val="2400"/>
              <a:buNone/>
            </a:pPr>
            <a:r>
              <a:rPr b="0" lang="fr-FR" sz="2000" u="sng">
                <a:latin typeface="Corbel"/>
                <a:ea typeface="Corbel"/>
                <a:cs typeface="Corbel"/>
                <a:sym typeface="Corbel"/>
              </a:rPr>
              <a:t>Au préalable</a:t>
            </a:r>
            <a:endParaRPr/>
          </a:p>
          <a:p>
            <a:pPr indent="-228600" lvl="0" marL="342900" rtl="0" algn="l">
              <a:lnSpc>
                <a:spcPct val="90000"/>
              </a:lnSpc>
              <a:spcBef>
                <a:spcPts val="480"/>
              </a:spcBef>
              <a:spcAft>
                <a:spcPts val="0"/>
              </a:spcAft>
              <a:buSzPts val="2400"/>
              <a:buFont typeface="Arial"/>
              <a:buChar char="•"/>
            </a:pPr>
            <a:r>
              <a:rPr b="0" lang="fr-FR" sz="2000">
                <a:solidFill>
                  <a:srgbClr val="C55A11"/>
                </a:solidFill>
                <a:latin typeface="Corbel"/>
                <a:ea typeface="Corbel"/>
                <a:cs typeface="Corbel"/>
                <a:sym typeface="Corbel"/>
              </a:rPr>
              <a:t>Lister </a:t>
            </a:r>
            <a:r>
              <a:rPr b="0" lang="fr-FR" sz="2000">
                <a:solidFill>
                  <a:schemeClr val="dk1"/>
                </a:solidFill>
                <a:latin typeface="Corbel"/>
                <a:ea typeface="Corbel"/>
                <a:cs typeface="Corbel"/>
                <a:sym typeface="Corbel"/>
              </a:rPr>
              <a:t>toutes les données à collecter</a:t>
            </a:r>
            <a:endParaRPr/>
          </a:p>
          <a:p>
            <a:pPr indent="-228600" lvl="0" marL="342900" rtl="0" algn="l">
              <a:lnSpc>
                <a:spcPct val="90000"/>
              </a:lnSpc>
              <a:spcBef>
                <a:spcPts val="480"/>
              </a:spcBef>
              <a:spcAft>
                <a:spcPts val="0"/>
              </a:spcAft>
              <a:buSzPts val="2400"/>
              <a:buFont typeface="Arial"/>
              <a:buChar char="•"/>
            </a:pPr>
            <a:r>
              <a:rPr b="0" lang="fr-FR" sz="2000">
                <a:latin typeface="Corbel"/>
                <a:ea typeface="Corbel"/>
                <a:cs typeface="Corbel"/>
                <a:sym typeface="Corbel"/>
              </a:rPr>
              <a:t>Préparer </a:t>
            </a:r>
            <a:r>
              <a:rPr b="0" lang="fr-FR" sz="2000">
                <a:solidFill>
                  <a:srgbClr val="C55A11"/>
                </a:solidFill>
                <a:latin typeface="Corbel"/>
                <a:ea typeface="Corbel"/>
                <a:cs typeface="Corbel"/>
                <a:sym typeface="Corbel"/>
              </a:rPr>
              <a:t>l’outil de collecte des données</a:t>
            </a:r>
            <a:r>
              <a:rPr b="0" lang="fr-FR" sz="2000">
                <a:latin typeface="Corbel"/>
                <a:ea typeface="Corbel"/>
                <a:cs typeface="Corbel"/>
                <a:sym typeface="Corbel"/>
              </a:rPr>
              <a:t>.</a:t>
            </a:r>
            <a:endParaRPr/>
          </a:p>
        </p:txBody>
      </p:sp>
      <p:pic>
        <p:nvPicPr>
          <p:cNvPr id="853" name="Google Shape;853;p15"/>
          <p:cNvPicPr preferRelativeResize="0"/>
          <p:nvPr/>
        </p:nvPicPr>
        <p:blipFill rotWithShape="1">
          <a:blip r:embed="rId3">
            <a:alphaModFix/>
          </a:blip>
          <a:srcRect b="0" l="0" r="0" t="0"/>
          <a:stretch/>
        </p:blipFill>
        <p:spPr>
          <a:xfrm>
            <a:off x="11007925" y="5566900"/>
            <a:ext cx="1190625" cy="1228725"/>
          </a:xfrm>
          <a:prstGeom prst="rect">
            <a:avLst/>
          </a:prstGeom>
          <a:noFill/>
          <a:ln>
            <a:noFill/>
          </a:ln>
        </p:spPr>
      </p:pic>
      <p:pic>
        <p:nvPicPr>
          <p:cNvPr id="854" name="Google Shape;854;p15"/>
          <p:cNvPicPr preferRelativeResize="0"/>
          <p:nvPr/>
        </p:nvPicPr>
        <p:blipFill rotWithShape="1">
          <a:blip r:embed="rId4">
            <a:alphaModFix/>
          </a:blip>
          <a:srcRect b="0" l="0" r="0" t="0"/>
          <a:stretch/>
        </p:blipFill>
        <p:spPr>
          <a:xfrm>
            <a:off x="5743687" y="4430275"/>
            <a:ext cx="1304305" cy="1304305"/>
          </a:xfrm>
          <a:prstGeom prst="rect">
            <a:avLst/>
          </a:prstGeom>
          <a:noFill/>
          <a:ln>
            <a:noFill/>
          </a:ln>
        </p:spPr>
      </p:pic>
      <p:pic>
        <p:nvPicPr>
          <p:cNvPr id="855" name="Google Shape;855;p15"/>
          <p:cNvPicPr preferRelativeResize="0"/>
          <p:nvPr/>
        </p:nvPicPr>
        <p:blipFill rotWithShape="1">
          <a:blip r:embed="rId5">
            <a:alphaModFix/>
          </a:blip>
          <a:srcRect b="0" l="0" r="0" t="0"/>
          <a:stretch/>
        </p:blipFill>
        <p:spPr>
          <a:xfrm>
            <a:off x="9329651" y="1402306"/>
            <a:ext cx="1070844" cy="10708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59" name="Shape 859"/>
        <p:cNvGrpSpPr/>
        <p:nvPr/>
      </p:nvGrpSpPr>
      <p:grpSpPr>
        <a:xfrm>
          <a:off x="0" y="0"/>
          <a:ext cx="0" cy="0"/>
          <a:chOff x="0" y="0"/>
          <a:chExt cx="0" cy="0"/>
        </a:xfrm>
      </p:grpSpPr>
      <p:sp>
        <p:nvSpPr>
          <p:cNvPr id="860" name="Google Shape;860;ge004ac06da_0_5"/>
          <p:cNvSpPr txBox="1"/>
          <p:nvPr>
            <p:ph idx="1" type="body"/>
          </p:nvPr>
        </p:nvSpPr>
        <p:spPr>
          <a:xfrm>
            <a:off x="555594" y="1773000"/>
            <a:ext cx="10972800" cy="485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rPr lang="fr-FR"/>
              <a:t>CALCULATEUR CLICKS ON (PRÉSENTATION GÉNÉRALE)</a:t>
            </a:r>
            <a:endParaRPr/>
          </a:p>
        </p:txBody>
      </p:sp>
      <p:pic>
        <p:nvPicPr>
          <p:cNvPr id="861" name="Google Shape;861;ge004ac06da_0_5"/>
          <p:cNvPicPr preferRelativeResize="0"/>
          <p:nvPr/>
        </p:nvPicPr>
        <p:blipFill rotWithShape="1">
          <a:blip r:embed="rId3">
            <a:alphaModFix/>
          </a:blip>
          <a:srcRect b="0" l="0" r="0" t="0"/>
          <a:stretch/>
        </p:blipFill>
        <p:spPr>
          <a:xfrm>
            <a:off x="11007925" y="5566900"/>
            <a:ext cx="1190625" cy="1228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18"/>
          <p:cNvSpPr txBox="1"/>
          <p:nvPr>
            <p:ph type="title"/>
          </p:nvPr>
        </p:nvSpPr>
        <p:spPr>
          <a:xfrm>
            <a:off x="768000" y="786172"/>
            <a:ext cx="8028892" cy="98072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latin typeface="Corbel"/>
                <a:ea typeface="Corbel"/>
                <a:cs typeface="Corbel"/>
                <a:sym typeface="Corbel"/>
              </a:rPr>
              <a:t>Conseil : Utilisez des questionnaires</a:t>
            </a:r>
            <a:endParaRPr/>
          </a:p>
        </p:txBody>
      </p:sp>
      <p:sp>
        <p:nvSpPr>
          <p:cNvPr id="867" name="Google Shape;867;p18"/>
          <p:cNvSpPr txBox="1"/>
          <p:nvPr>
            <p:ph idx="1" type="body"/>
          </p:nvPr>
        </p:nvSpPr>
        <p:spPr>
          <a:xfrm>
            <a:off x="555594" y="1773000"/>
            <a:ext cx="10972800" cy="4857403"/>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F79124"/>
              </a:buClr>
              <a:buSzPts val="2400"/>
              <a:buFont typeface="Arial"/>
              <a:buNone/>
            </a:pPr>
            <a:r>
              <a:rPr lang="fr-FR" sz="1800">
                <a:latin typeface="Corbel"/>
                <a:ea typeface="Corbel"/>
                <a:cs typeface="Corbel"/>
                <a:sym typeface="Corbel"/>
              </a:rPr>
              <a:t>Dans certaines catégories il y a </a:t>
            </a:r>
            <a:r>
              <a:rPr lang="fr-FR" sz="1800">
                <a:solidFill>
                  <a:srgbClr val="ED7D31"/>
                </a:solidFill>
                <a:latin typeface="Corbel"/>
                <a:ea typeface="Corbel"/>
                <a:cs typeface="Corbel"/>
                <a:sym typeface="Corbel"/>
              </a:rPr>
              <a:t>de nombreuses données</a:t>
            </a:r>
            <a:r>
              <a:rPr lang="fr-FR" sz="1800">
                <a:solidFill>
                  <a:srgbClr val="C55A11"/>
                </a:solidFill>
                <a:latin typeface="Corbel"/>
                <a:ea typeface="Corbel"/>
                <a:cs typeface="Corbel"/>
                <a:sym typeface="Corbel"/>
              </a:rPr>
              <a:t> </a:t>
            </a:r>
            <a:r>
              <a:rPr lang="fr-FR" sz="1800">
                <a:latin typeface="Corbel"/>
                <a:ea typeface="Corbel"/>
                <a:cs typeface="Corbel"/>
                <a:sym typeface="Corbel"/>
              </a:rPr>
              <a:t>à collecter. </a:t>
            </a:r>
            <a:endParaRPr/>
          </a:p>
          <a:p>
            <a:pPr indent="-228600" lvl="0" marL="457200" marR="0" rtl="0" algn="l">
              <a:lnSpc>
                <a:spcPct val="100000"/>
              </a:lnSpc>
              <a:spcBef>
                <a:spcPts val="480"/>
              </a:spcBef>
              <a:spcAft>
                <a:spcPts val="0"/>
              </a:spcAft>
              <a:buClr>
                <a:srgbClr val="F79124"/>
              </a:buClr>
              <a:buSzPts val="2400"/>
              <a:buFont typeface="Arial"/>
              <a:buNone/>
            </a:pPr>
            <a:r>
              <a:rPr b="0" lang="fr-FR" sz="1800">
                <a:solidFill>
                  <a:schemeClr val="dk1"/>
                </a:solidFill>
                <a:latin typeface="Corbel"/>
                <a:ea typeface="Corbel"/>
                <a:cs typeface="Corbel"/>
                <a:sym typeface="Corbel"/>
              </a:rPr>
              <a:t>Cela ferait perdre trop de temps de demander à chaque élève</a:t>
            </a:r>
            <a:r>
              <a:rPr b="0" lang="fr-FR" sz="1800">
                <a:latin typeface="Corbel"/>
                <a:ea typeface="Corbel"/>
                <a:cs typeface="Corbel"/>
                <a:sym typeface="Corbel"/>
              </a:rPr>
              <a:t>  :</a:t>
            </a:r>
            <a:endParaRPr/>
          </a:p>
          <a:p>
            <a:pPr indent="-228600" lvl="0" marL="457200" rtl="0" algn="l">
              <a:lnSpc>
                <a:spcPct val="100000"/>
              </a:lnSpc>
              <a:spcBef>
                <a:spcPts val="480"/>
              </a:spcBef>
              <a:spcAft>
                <a:spcPts val="0"/>
              </a:spcAft>
              <a:buClr>
                <a:srgbClr val="ED7D31"/>
              </a:buClr>
              <a:buSzPts val="2400"/>
              <a:buFont typeface="Arial"/>
              <a:buChar char="•"/>
            </a:pPr>
            <a:r>
              <a:rPr b="0" lang="fr-FR" sz="1800">
                <a:solidFill>
                  <a:schemeClr val="dk1"/>
                </a:solidFill>
                <a:latin typeface="Corbel"/>
                <a:ea typeface="Corbel"/>
                <a:cs typeface="Corbel"/>
                <a:sym typeface="Corbel"/>
              </a:rPr>
              <a:t>Comment se rendent-</a:t>
            </a:r>
            <a:r>
              <a:rPr b="0" lang="fr-FR" sz="1800">
                <a:latin typeface="Corbel"/>
                <a:ea typeface="Corbel"/>
                <a:cs typeface="Corbel"/>
                <a:sym typeface="Corbel"/>
              </a:rPr>
              <a:t>ils</a:t>
            </a:r>
            <a:r>
              <a:rPr b="0" lang="fr-FR" sz="1800">
                <a:solidFill>
                  <a:schemeClr val="dk1"/>
                </a:solidFill>
                <a:latin typeface="Corbel"/>
                <a:ea typeface="Corbel"/>
                <a:cs typeface="Corbel"/>
                <a:sym typeface="Corbel"/>
              </a:rPr>
              <a:t> à l’école ?</a:t>
            </a:r>
            <a:endParaRPr/>
          </a:p>
          <a:p>
            <a:pPr indent="-228600" lvl="0" marL="457200" rtl="0" algn="l">
              <a:lnSpc>
                <a:spcPct val="100000"/>
              </a:lnSpc>
              <a:spcBef>
                <a:spcPts val="480"/>
              </a:spcBef>
              <a:spcAft>
                <a:spcPts val="0"/>
              </a:spcAft>
              <a:buClr>
                <a:srgbClr val="ED7D31"/>
              </a:buClr>
              <a:buSzPts val="2400"/>
              <a:buFont typeface="Arial"/>
              <a:buChar char="•"/>
            </a:pPr>
            <a:r>
              <a:rPr b="0" lang="fr-FR" sz="1800">
                <a:solidFill>
                  <a:schemeClr val="dk1"/>
                </a:solidFill>
                <a:latin typeface="Corbel"/>
                <a:ea typeface="Corbel"/>
                <a:cs typeface="Corbel"/>
                <a:sym typeface="Corbel"/>
              </a:rPr>
              <a:t>Que mangent-ils tous les jours </a:t>
            </a:r>
            <a:r>
              <a:rPr b="0" lang="fr-FR" sz="1800">
                <a:latin typeface="Corbel"/>
                <a:ea typeface="Corbel"/>
                <a:cs typeface="Corbel"/>
                <a:sym typeface="Corbel"/>
              </a:rPr>
              <a:t>?</a:t>
            </a:r>
            <a:endParaRPr/>
          </a:p>
          <a:p>
            <a:pPr indent="0" lvl="0" marL="228600" rtl="0" algn="l">
              <a:lnSpc>
                <a:spcPct val="90000"/>
              </a:lnSpc>
              <a:spcBef>
                <a:spcPts val="480"/>
              </a:spcBef>
              <a:spcAft>
                <a:spcPts val="0"/>
              </a:spcAft>
              <a:buSzPts val="2400"/>
              <a:buNone/>
            </a:pPr>
            <a:r>
              <a:t/>
            </a:r>
            <a:endParaRPr sz="1800">
              <a:solidFill>
                <a:srgbClr val="C55A11"/>
              </a:solidFill>
              <a:latin typeface="Corbel"/>
              <a:ea typeface="Corbel"/>
              <a:cs typeface="Corbel"/>
              <a:sym typeface="Corbel"/>
            </a:endParaRPr>
          </a:p>
          <a:p>
            <a:pPr indent="0" lvl="0" marL="228600" rtl="0" algn="l">
              <a:lnSpc>
                <a:spcPct val="100000"/>
              </a:lnSpc>
              <a:spcBef>
                <a:spcPts val="480"/>
              </a:spcBef>
              <a:spcAft>
                <a:spcPts val="0"/>
              </a:spcAft>
              <a:buSzPts val="2400"/>
              <a:buNone/>
            </a:pPr>
            <a:r>
              <a:t/>
            </a:r>
            <a:endParaRPr>
              <a:latin typeface="Corbel"/>
              <a:ea typeface="Corbel"/>
              <a:cs typeface="Corbel"/>
              <a:sym typeface="Corbel"/>
            </a:endParaRPr>
          </a:p>
          <a:p>
            <a:pPr indent="0" lvl="0" marL="0" rtl="0" algn="l">
              <a:lnSpc>
                <a:spcPct val="100000"/>
              </a:lnSpc>
              <a:spcBef>
                <a:spcPts val="0"/>
              </a:spcBef>
              <a:spcAft>
                <a:spcPts val="0"/>
              </a:spcAft>
              <a:buClr>
                <a:srgbClr val="000000"/>
              </a:buClr>
              <a:buSzPts val="1800"/>
              <a:buNone/>
            </a:pPr>
            <a:r>
              <a:rPr lang="fr-FR" sz="1800">
                <a:solidFill>
                  <a:srgbClr val="000000"/>
                </a:solidFill>
                <a:latin typeface="Corbel"/>
                <a:ea typeface="Corbel"/>
                <a:cs typeface="Corbel"/>
                <a:sym typeface="Corbel"/>
              </a:rPr>
              <a:t>Pour faciliter la collecte de données, vous pouvez utiliser des </a:t>
            </a:r>
            <a:r>
              <a:rPr lang="fr-FR" sz="1800">
                <a:solidFill>
                  <a:srgbClr val="ED7D31"/>
                </a:solidFill>
                <a:latin typeface="Corbel"/>
                <a:ea typeface="Corbel"/>
                <a:cs typeface="Corbel"/>
                <a:sym typeface="Corbel"/>
              </a:rPr>
              <a:t>questionnaires</a:t>
            </a:r>
            <a:r>
              <a:rPr lang="fr-FR" sz="1800">
                <a:solidFill>
                  <a:srgbClr val="000000"/>
                </a:solidFill>
                <a:latin typeface="Corbel"/>
                <a:ea typeface="Corbel"/>
                <a:cs typeface="Corbel"/>
                <a:sym typeface="Corbel"/>
              </a:rPr>
              <a:t> et </a:t>
            </a:r>
            <a:r>
              <a:rPr lang="fr-FR" sz="1800">
                <a:solidFill>
                  <a:srgbClr val="ED7D31"/>
                </a:solidFill>
                <a:latin typeface="Corbel"/>
                <a:ea typeface="Corbel"/>
                <a:cs typeface="Corbel"/>
                <a:sym typeface="Corbel"/>
              </a:rPr>
              <a:t>un échantillonnage</a:t>
            </a:r>
            <a:r>
              <a:rPr lang="fr-FR" sz="1800">
                <a:solidFill>
                  <a:srgbClr val="000000"/>
                </a:solidFill>
                <a:latin typeface="Corbel"/>
                <a:ea typeface="Corbel"/>
                <a:cs typeface="Corbel"/>
                <a:sym typeface="Corbel"/>
              </a:rPr>
              <a:t>.</a:t>
            </a:r>
            <a:endParaRPr/>
          </a:p>
          <a:p>
            <a:pPr indent="-114300" lvl="0" marL="342900" rtl="0" algn="l">
              <a:lnSpc>
                <a:spcPct val="100000"/>
              </a:lnSpc>
              <a:spcBef>
                <a:spcPts val="0"/>
              </a:spcBef>
              <a:spcAft>
                <a:spcPts val="0"/>
              </a:spcAft>
              <a:buClr>
                <a:srgbClr val="ED7D31"/>
              </a:buClr>
              <a:buSzPts val="1800"/>
              <a:buFont typeface="Arial"/>
              <a:buChar char="•"/>
            </a:pPr>
            <a:r>
              <a:rPr lang="fr-FR" sz="1800">
                <a:solidFill>
                  <a:srgbClr val="000000"/>
                </a:solidFill>
                <a:latin typeface="Corbel"/>
                <a:ea typeface="Corbel"/>
                <a:cs typeface="Corbel"/>
                <a:sym typeface="Corbel"/>
              </a:rPr>
              <a:t> Concevez un questionnaire et envoyez-le à un </a:t>
            </a:r>
            <a:r>
              <a:rPr lang="fr-FR" sz="1800">
                <a:solidFill>
                  <a:srgbClr val="ED7D31"/>
                </a:solidFill>
                <a:latin typeface="Corbel"/>
                <a:ea typeface="Corbel"/>
                <a:cs typeface="Corbel"/>
                <a:sym typeface="Corbel"/>
              </a:rPr>
              <a:t>échantillon</a:t>
            </a:r>
            <a:r>
              <a:rPr lang="fr-FR" sz="1800">
                <a:solidFill>
                  <a:srgbClr val="000000"/>
                </a:solidFill>
                <a:latin typeface="Corbel"/>
                <a:ea typeface="Corbel"/>
                <a:cs typeface="Corbel"/>
                <a:sym typeface="Corbel"/>
              </a:rPr>
              <a:t> des élèves et des équipes. </a:t>
            </a:r>
            <a:endParaRPr/>
          </a:p>
          <a:p>
            <a:pPr indent="-114300" lvl="0" marL="342900" rtl="0" algn="l">
              <a:lnSpc>
                <a:spcPct val="100000"/>
              </a:lnSpc>
              <a:spcBef>
                <a:spcPts val="0"/>
              </a:spcBef>
              <a:spcAft>
                <a:spcPts val="0"/>
              </a:spcAft>
              <a:buClr>
                <a:srgbClr val="ED7D31"/>
              </a:buClr>
              <a:buSzPts val="1800"/>
              <a:buFont typeface="Arial"/>
              <a:buChar char="•"/>
            </a:pPr>
            <a:r>
              <a:rPr lang="fr-FR" sz="1800">
                <a:solidFill>
                  <a:srgbClr val="C55A11"/>
                </a:solidFill>
                <a:latin typeface="Corbel"/>
                <a:ea typeface="Corbel"/>
                <a:cs typeface="Corbel"/>
                <a:sym typeface="Corbel"/>
              </a:rPr>
              <a:t> </a:t>
            </a:r>
            <a:r>
              <a:rPr lang="fr-FR" sz="1800">
                <a:solidFill>
                  <a:srgbClr val="ED7D31"/>
                </a:solidFill>
                <a:latin typeface="Corbel"/>
                <a:ea typeface="Corbel"/>
                <a:cs typeface="Corbel"/>
                <a:sym typeface="Corbel"/>
              </a:rPr>
              <a:t>Extrapolez</a:t>
            </a:r>
            <a:r>
              <a:rPr lang="fr-FR" sz="1800">
                <a:solidFill>
                  <a:srgbClr val="C55A11"/>
                </a:solidFill>
                <a:latin typeface="Corbel"/>
                <a:ea typeface="Corbel"/>
                <a:cs typeface="Corbel"/>
                <a:sym typeface="Corbel"/>
              </a:rPr>
              <a:t> </a:t>
            </a:r>
            <a:r>
              <a:rPr lang="fr-FR" sz="1800">
                <a:solidFill>
                  <a:srgbClr val="000000"/>
                </a:solidFill>
                <a:latin typeface="Corbel"/>
                <a:ea typeface="Corbel"/>
                <a:cs typeface="Corbel"/>
                <a:sym typeface="Corbel"/>
              </a:rPr>
              <a:t>les résultats à l’ensemble des élèves et des équipes. </a:t>
            </a:r>
            <a:endParaRPr/>
          </a:p>
          <a:p>
            <a:pPr indent="0" lvl="0" marL="228600" rtl="0" algn="l">
              <a:lnSpc>
                <a:spcPct val="90000"/>
              </a:lnSpc>
              <a:spcBef>
                <a:spcPts val="480"/>
              </a:spcBef>
              <a:spcAft>
                <a:spcPts val="0"/>
              </a:spcAft>
              <a:buSzPts val="2400"/>
              <a:buNone/>
            </a:pPr>
            <a:r>
              <a:t/>
            </a:r>
            <a:endParaRPr>
              <a:latin typeface="Corbel"/>
              <a:ea typeface="Corbel"/>
              <a:cs typeface="Corbel"/>
              <a:sym typeface="Corbel"/>
            </a:endParaRPr>
          </a:p>
        </p:txBody>
      </p:sp>
      <p:pic>
        <p:nvPicPr>
          <p:cNvPr id="868" name="Google Shape;868;p18"/>
          <p:cNvPicPr preferRelativeResize="0"/>
          <p:nvPr/>
        </p:nvPicPr>
        <p:blipFill rotWithShape="1">
          <a:blip r:embed="rId3">
            <a:alphaModFix/>
          </a:blip>
          <a:srcRect b="0" l="0" r="0" t="0"/>
          <a:stretch/>
        </p:blipFill>
        <p:spPr>
          <a:xfrm>
            <a:off x="9310689" y="1722623"/>
            <a:ext cx="1368152" cy="1368152"/>
          </a:xfrm>
          <a:prstGeom prst="rect">
            <a:avLst/>
          </a:prstGeom>
          <a:noFill/>
          <a:ln>
            <a:noFill/>
          </a:ln>
        </p:spPr>
      </p:pic>
      <p:sp>
        <p:nvSpPr>
          <p:cNvPr id="869" name="Google Shape;869;p18"/>
          <p:cNvSpPr/>
          <p:nvPr/>
        </p:nvSpPr>
        <p:spPr>
          <a:xfrm>
            <a:off x="8363365" y="3040402"/>
            <a:ext cx="3262800" cy="75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rbel"/>
                <a:ea typeface="Corbel"/>
                <a:cs typeface="Corbel"/>
                <a:sym typeface="Corbel"/>
              </a:rPr>
              <a:t>Ne vous laissez pas déborder par la quantité de données à collecter !</a:t>
            </a:r>
            <a:endParaRPr b="0" i="0" sz="1400" u="none" cap="none" strike="noStrike">
              <a:solidFill>
                <a:srgbClr val="000000"/>
              </a:solidFill>
              <a:latin typeface="Arial"/>
              <a:ea typeface="Arial"/>
              <a:cs typeface="Arial"/>
              <a:sym typeface="Arial"/>
            </a:endParaRPr>
          </a:p>
        </p:txBody>
      </p:sp>
      <p:pic>
        <p:nvPicPr>
          <p:cNvPr id="870" name="Google Shape;870;p18"/>
          <p:cNvPicPr preferRelativeResize="0"/>
          <p:nvPr/>
        </p:nvPicPr>
        <p:blipFill rotWithShape="1">
          <a:blip r:embed="rId4">
            <a:alphaModFix/>
          </a:blip>
          <a:srcRect b="0" l="0" r="0" t="0"/>
          <a:stretch/>
        </p:blipFill>
        <p:spPr>
          <a:xfrm>
            <a:off x="11007925" y="5566900"/>
            <a:ext cx="1190625" cy="1228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9"/>
          <p:cNvSpPr txBox="1"/>
          <p:nvPr>
            <p:ph type="title"/>
          </p:nvPr>
        </p:nvSpPr>
        <p:spPr>
          <a:xfrm>
            <a:off x="768000" y="743883"/>
            <a:ext cx="8028892" cy="9807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latin typeface="Corbel"/>
                <a:ea typeface="Corbel"/>
                <a:cs typeface="Corbel"/>
                <a:sym typeface="Corbel"/>
              </a:rPr>
              <a:t>Conseil : Identifiez </a:t>
            </a:r>
            <a:r>
              <a:rPr lang="fr-FR">
                <a:latin typeface="Corbel"/>
                <a:ea typeface="Corbel"/>
                <a:cs typeface="Corbel"/>
                <a:sym typeface="Corbel"/>
                <a:extLst>
                  <a:ext uri="http://customooxmlschemas.google.com/">
                    <go:slidesCustomData xmlns:go="http://customooxmlschemas.google.com/" textRoundtripDataId="2"/>
                  </a:ext>
                </a:extLst>
              </a:rPr>
              <a:t>les bonnes ressources</a:t>
            </a:r>
            <a:endParaRPr/>
          </a:p>
        </p:txBody>
      </p:sp>
      <p:sp>
        <p:nvSpPr>
          <p:cNvPr id="877" name="Google Shape;877;p19"/>
          <p:cNvSpPr txBox="1"/>
          <p:nvPr>
            <p:ph idx="1" type="body"/>
          </p:nvPr>
        </p:nvSpPr>
        <p:spPr>
          <a:xfrm>
            <a:off x="1488000" y="1557000"/>
            <a:ext cx="10538700" cy="12471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480"/>
              </a:spcBef>
              <a:spcAft>
                <a:spcPts val="0"/>
              </a:spcAft>
              <a:buSzPts val="2400"/>
              <a:buNone/>
            </a:pPr>
            <a:r>
              <a:rPr lang="fr-FR" sz="1800">
                <a:latin typeface="Corbel"/>
                <a:ea typeface="Corbel"/>
                <a:cs typeface="Corbel"/>
                <a:sym typeface="Corbel"/>
              </a:rPr>
              <a:t>Quelques personnes ressources utiles et sources d’information</a:t>
            </a:r>
            <a:endParaRPr/>
          </a:p>
          <a:p>
            <a:pPr indent="-228600" lvl="0" marL="457200" rtl="0" algn="l">
              <a:lnSpc>
                <a:spcPct val="9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15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15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15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150000"/>
              </a:lnSpc>
              <a:spcBef>
                <a:spcPts val="480"/>
              </a:spcBef>
              <a:spcAft>
                <a:spcPts val="0"/>
              </a:spcAft>
              <a:buSzPts val="2400"/>
              <a:buNone/>
            </a:pPr>
            <a:r>
              <a:t/>
            </a:r>
            <a:endParaRPr sz="1600">
              <a:latin typeface="Corbel"/>
              <a:ea typeface="Corbel"/>
              <a:cs typeface="Corbel"/>
              <a:sym typeface="Corbel"/>
            </a:endParaRPr>
          </a:p>
          <a:p>
            <a:pPr indent="0" lvl="1" marL="457200" rtl="0" algn="l">
              <a:lnSpc>
                <a:spcPct val="90000"/>
              </a:lnSpc>
              <a:spcBef>
                <a:spcPts val="480"/>
              </a:spcBef>
              <a:spcAft>
                <a:spcPts val="0"/>
              </a:spcAft>
              <a:buSzPts val="2400"/>
              <a:buNone/>
            </a:pPr>
            <a:r>
              <a:t/>
            </a:r>
            <a:endParaRPr sz="1600">
              <a:latin typeface="Corbel"/>
              <a:ea typeface="Corbel"/>
              <a:cs typeface="Corbel"/>
              <a:sym typeface="Corbel"/>
            </a:endParaRPr>
          </a:p>
        </p:txBody>
      </p:sp>
      <p:sp>
        <p:nvSpPr>
          <p:cNvPr id="878" name="Google Shape;878;p19"/>
          <p:cNvSpPr txBox="1"/>
          <p:nvPr/>
        </p:nvSpPr>
        <p:spPr>
          <a:xfrm>
            <a:off x="6790800" y="3613341"/>
            <a:ext cx="4176600" cy="1200300"/>
          </a:xfrm>
          <a:prstGeom prst="rect">
            <a:avLst/>
          </a:prstGeom>
          <a:solidFill>
            <a:srgbClr val="C55A1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Noto Sans Symbols"/>
              <a:buNone/>
            </a:pPr>
            <a:r>
              <a:rPr b="1" i="0" lang="fr-FR" sz="1800" u="none" cap="none" strike="noStrike">
                <a:solidFill>
                  <a:schemeClr val="lt1"/>
                </a:solidFill>
                <a:latin typeface="Corbel"/>
                <a:ea typeface="Corbel"/>
                <a:cs typeface="Corbel"/>
                <a:sym typeface="Corbel"/>
              </a:rPr>
              <a:t>Étudiez le fonctionnement de l’école et observez l’organigramme pour trouver la personne dont vous avez besoin !</a:t>
            </a:r>
            <a:endParaRPr b="0" i="0" sz="1400" u="none" cap="none" strike="noStrike">
              <a:solidFill>
                <a:srgbClr val="000000"/>
              </a:solidFill>
              <a:latin typeface="Arial"/>
              <a:ea typeface="Arial"/>
              <a:cs typeface="Arial"/>
              <a:sym typeface="Arial"/>
            </a:endParaRPr>
          </a:p>
        </p:txBody>
      </p:sp>
      <p:sp>
        <p:nvSpPr>
          <p:cNvPr id="879" name="Google Shape;879;p19"/>
          <p:cNvSpPr txBox="1"/>
          <p:nvPr/>
        </p:nvSpPr>
        <p:spPr>
          <a:xfrm>
            <a:off x="7366025" y="5536225"/>
            <a:ext cx="3840600" cy="431100"/>
          </a:xfrm>
          <a:prstGeom prst="rect">
            <a:avLst/>
          </a:prstGeom>
          <a:noFill/>
          <a:ln>
            <a:noFill/>
          </a:ln>
        </p:spPr>
        <p:txBody>
          <a:bodyPr anchorCtr="0" anchor="t" bIns="91425" lIns="91425" spcFirstLastPara="1" rIns="91425" wrap="square" tIns="91425">
            <a:spAutoFit/>
          </a:bodyPr>
          <a:lstStyle/>
          <a:p>
            <a:pPr indent="0" lvl="1" marL="457200" marR="0" rtl="0" algn="l">
              <a:lnSpc>
                <a:spcPct val="150000"/>
              </a:lnSpc>
              <a:spcBef>
                <a:spcPts val="480"/>
              </a:spcBef>
              <a:spcAft>
                <a:spcPts val="0"/>
              </a:spcAft>
              <a:buClr>
                <a:srgbClr val="000000"/>
              </a:buClr>
              <a:buSzPts val="1600"/>
              <a:buFont typeface="Arial"/>
              <a:buNone/>
            </a:pPr>
            <a:r>
              <a:rPr b="0" i="0" lang="fr-FR" sz="1600" u="none" cap="none" strike="noStrike">
                <a:solidFill>
                  <a:schemeClr val="dk1"/>
                </a:solidFill>
                <a:latin typeface="Corbel"/>
                <a:ea typeface="Corbel"/>
                <a:cs typeface="Corbel"/>
                <a:sym typeface="Corbel"/>
              </a:rPr>
              <a:t>Responsable de la cantine</a:t>
            </a:r>
            <a:endParaRPr b="0" i="0" sz="1400" u="none" cap="none" strike="noStrike">
              <a:solidFill>
                <a:srgbClr val="000000"/>
              </a:solidFill>
              <a:latin typeface="Arial"/>
              <a:ea typeface="Arial"/>
              <a:cs typeface="Arial"/>
              <a:sym typeface="Arial"/>
            </a:endParaRPr>
          </a:p>
        </p:txBody>
      </p:sp>
      <p:sp>
        <p:nvSpPr>
          <p:cNvPr id="880" name="Google Shape;880;p19"/>
          <p:cNvSpPr txBox="1"/>
          <p:nvPr/>
        </p:nvSpPr>
        <p:spPr>
          <a:xfrm>
            <a:off x="1315700" y="5543600"/>
            <a:ext cx="4648200" cy="431100"/>
          </a:xfrm>
          <a:prstGeom prst="rect">
            <a:avLst/>
          </a:prstGeom>
          <a:noFill/>
          <a:ln>
            <a:noFill/>
          </a:ln>
        </p:spPr>
        <p:txBody>
          <a:bodyPr anchorCtr="0" anchor="t" bIns="91425" lIns="91425" spcFirstLastPara="1" rIns="91425" wrap="square" tIns="91425">
            <a:spAutoFit/>
          </a:bodyPr>
          <a:lstStyle/>
          <a:p>
            <a:pPr indent="0" lvl="1" marL="457200" marR="0" rtl="0" algn="l">
              <a:lnSpc>
                <a:spcPct val="150000"/>
              </a:lnSpc>
              <a:spcBef>
                <a:spcPts val="480"/>
              </a:spcBef>
              <a:spcAft>
                <a:spcPts val="0"/>
              </a:spcAft>
              <a:buClr>
                <a:srgbClr val="000000"/>
              </a:buClr>
              <a:buSzPts val="1600"/>
              <a:buFont typeface="Arial"/>
              <a:buNone/>
            </a:pPr>
            <a:r>
              <a:rPr b="0" i="0" lang="fr-FR" sz="1600" u="none" cap="none" strike="noStrike">
                <a:solidFill>
                  <a:schemeClr val="dk1"/>
                </a:solidFill>
                <a:latin typeface="Corbel"/>
                <a:ea typeface="Corbel"/>
                <a:cs typeface="Corbel"/>
                <a:sym typeface="Corbel"/>
              </a:rPr>
              <a:t>Service des achats </a:t>
            </a:r>
            <a:endParaRPr b="0" i="0" sz="1400" u="none" cap="none" strike="noStrike">
              <a:solidFill>
                <a:srgbClr val="000000"/>
              </a:solidFill>
              <a:latin typeface="Arial"/>
              <a:ea typeface="Arial"/>
              <a:cs typeface="Arial"/>
              <a:sym typeface="Arial"/>
            </a:endParaRPr>
          </a:p>
        </p:txBody>
      </p:sp>
      <p:sp>
        <p:nvSpPr>
          <p:cNvPr id="881" name="Google Shape;881;p19"/>
          <p:cNvSpPr txBox="1"/>
          <p:nvPr/>
        </p:nvSpPr>
        <p:spPr>
          <a:xfrm>
            <a:off x="1315700" y="4527102"/>
            <a:ext cx="4876800" cy="431100"/>
          </a:xfrm>
          <a:prstGeom prst="rect">
            <a:avLst/>
          </a:prstGeom>
          <a:noFill/>
          <a:ln>
            <a:noFill/>
          </a:ln>
        </p:spPr>
        <p:txBody>
          <a:bodyPr anchorCtr="0" anchor="t" bIns="91425" lIns="91425" spcFirstLastPara="1" rIns="91425" wrap="square" tIns="91425">
            <a:spAutoFit/>
          </a:bodyPr>
          <a:lstStyle/>
          <a:p>
            <a:pPr indent="0" lvl="1" marL="457200" marR="0" rtl="0" algn="l">
              <a:lnSpc>
                <a:spcPct val="150000"/>
              </a:lnSpc>
              <a:spcBef>
                <a:spcPts val="480"/>
              </a:spcBef>
              <a:spcAft>
                <a:spcPts val="0"/>
              </a:spcAft>
              <a:buClr>
                <a:srgbClr val="000000"/>
              </a:buClr>
              <a:buSzPts val="1600"/>
              <a:buFont typeface="Arial"/>
              <a:buNone/>
            </a:pPr>
            <a:r>
              <a:rPr b="0" i="0" lang="fr-FR" sz="1600" u="none" cap="none" strike="noStrike">
                <a:solidFill>
                  <a:schemeClr val="dk1"/>
                </a:solidFill>
                <a:latin typeface="Corbel"/>
                <a:ea typeface="Corbel"/>
                <a:cs typeface="Corbel"/>
                <a:sym typeface="Corbel"/>
              </a:rPr>
              <a:t>Service informatique</a:t>
            </a:r>
            <a:endParaRPr b="0" i="0" sz="1400" u="none" cap="none" strike="noStrike">
              <a:solidFill>
                <a:srgbClr val="000000"/>
              </a:solidFill>
              <a:latin typeface="Arial"/>
              <a:ea typeface="Arial"/>
              <a:cs typeface="Arial"/>
              <a:sym typeface="Arial"/>
            </a:endParaRPr>
          </a:p>
        </p:txBody>
      </p:sp>
      <p:grpSp>
        <p:nvGrpSpPr>
          <p:cNvPr id="882" name="Google Shape;882;p19"/>
          <p:cNvGrpSpPr/>
          <p:nvPr/>
        </p:nvGrpSpPr>
        <p:grpSpPr>
          <a:xfrm>
            <a:off x="6870767" y="2386240"/>
            <a:ext cx="3472158" cy="576000"/>
            <a:chOff x="6870767" y="2767240"/>
            <a:chExt cx="3472158" cy="576000"/>
          </a:xfrm>
        </p:grpSpPr>
        <p:pic>
          <p:nvPicPr>
            <p:cNvPr id="883" name="Google Shape;883;p19"/>
            <p:cNvPicPr preferRelativeResize="0"/>
            <p:nvPr/>
          </p:nvPicPr>
          <p:blipFill rotWithShape="1">
            <a:blip r:embed="rId3">
              <a:alphaModFix/>
            </a:blip>
            <a:srcRect b="0" l="0" r="0" t="0"/>
            <a:stretch/>
          </p:blipFill>
          <p:spPr>
            <a:xfrm>
              <a:off x="6870767" y="2767240"/>
              <a:ext cx="576000" cy="576000"/>
            </a:xfrm>
            <a:prstGeom prst="rect">
              <a:avLst/>
            </a:prstGeom>
            <a:noFill/>
            <a:ln>
              <a:noFill/>
            </a:ln>
          </p:spPr>
        </p:pic>
        <p:sp>
          <p:nvSpPr>
            <p:cNvPr id="884" name="Google Shape;884;p19"/>
            <p:cNvSpPr txBox="1"/>
            <p:nvPr/>
          </p:nvSpPr>
          <p:spPr>
            <a:xfrm>
              <a:off x="7366025" y="2839700"/>
              <a:ext cx="2976900" cy="431100"/>
            </a:xfrm>
            <a:prstGeom prst="rect">
              <a:avLst/>
            </a:prstGeom>
            <a:noFill/>
            <a:ln>
              <a:noFill/>
            </a:ln>
          </p:spPr>
          <p:txBody>
            <a:bodyPr anchorCtr="0" anchor="t" bIns="91425" lIns="91425" spcFirstLastPara="1" rIns="91425" wrap="square" tIns="91425">
              <a:spAutoFit/>
            </a:bodyPr>
            <a:lstStyle/>
            <a:p>
              <a:pPr indent="0" lvl="1" marL="457200" marR="0" rtl="0" algn="l">
                <a:lnSpc>
                  <a:spcPct val="150000"/>
                </a:lnSpc>
                <a:spcBef>
                  <a:spcPts val="480"/>
                </a:spcBef>
                <a:spcAft>
                  <a:spcPts val="0"/>
                </a:spcAft>
                <a:buClr>
                  <a:srgbClr val="000000"/>
                </a:buClr>
                <a:buSzPts val="1600"/>
                <a:buFont typeface="Arial"/>
                <a:buNone/>
              </a:pPr>
              <a:r>
                <a:rPr b="0" i="0" lang="fr-FR" sz="1600" u="none" cap="none" strike="noStrike">
                  <a:solidFill>
                    <a:schemeClr val="dk1"/>
                  </a:solidFill>
                  <a:latin typeface="Corbel"/>
                  <a:ea typeface="Corbel"/>
                  <a:cs typeface="Corbel"/>
                  <a:sym typeface="Corbel"/>
                </a:rPr>
                <a:t>Autorités locales/régionales</a:t>
              </a:r>
              <a:endParaRPr b="0" i="0" sz="1400" u="none" cap="none" strike="noStrike">
                <a:solidFill>
                  <a:srgbClr val="000000"/>
                </a:solidFill>
                <a:latin typeface="Arial"/>
                <a:ea typeface="Arial"/>
                <a:cs typeface="Arial"/>
                <a:sym typeface="Arial"/>
              </a:endParaRPr>
            </a:p>
          </p:txBody>
        </p:sp>
      </p:grpSp>
      <p:grpSp>
        <p:nvGrpSpPr>
          <p:cNvPr id="885" name="Google Shape;885;p19"/>
          <p:cNvGrpSpPr/>
          <p:nvPr/>
        </p:nvGrpSpPr>
        <p:grpSpPr>
          <a:xfrm>
            <a:off x="1059245" y="3444560"/>
            <a:ext cx="4547955" cy="576000"/>
            <a:chOff x="1059245" y="3627729"/>
            <a:chExt cx="4547955" cy="576000"/>
          </a:xfrm>
        </p:grpSpPr>
        <p:pic>
          <p:nvPicPr>
            <p:cNvPr id="886" name="Google Shape;886;p19"/>
            <p:cNvPicPr preferRelativeResize="0"/>
            <p:nvPr/>
          </p:nvPicPr>
          <p:blipFill rotWithShape="1">
            <a:blip r:embed="rId4">
              <a:alphaModFix/>
            </a:blip>
            <a:srcRect b="0" l="0" r="0" t="0"/>
            <a:stretch/>
          </p:blipFill>
          <p:spPr>
            <a:xfrm>
              <a:off x="1059245" y="3627729"/>
              <a:ext cx="576000" cy="576000"/>
            </a:xfrm>
            <a:prstGeom prst="rect">
              <a:avLst/>
            </a:prstGeom>
            <a:noFill/>
            <a:ln>
              <a:noFill/>
            </a:ln>
          </p:spPr>
        </p:pic>
        <p:sp>
          <p:nvSpPr>
            <p:cNvPr id="887" name="Google Shape;887;p19"/>
            <p:cNvSpPr txBox="1"/>
            <p:nvPr/>
          </p:nvSpPr>
          <p:spPr>
            <a:xfrm>
              <a:off x="1315700" y="3700163"/>
              <a:ext cx="4291500" cy="431100"/>
            </a:xfrm>
            <a:prstGeom prst="rect">
              <a:avLst/>
            </a:prstGeom>
            <a:noFill/>
            <a:ln>
              <a:noFill/>
            </a:ln>
          </p:spPr>
          <p:txBody>
            <a:bodyPr anchorCtr="0" anchor="t" bIns="91425" lIns="91425" spcFirstLastPara="1" rIns="91425" wrap="square" tIns="91425">
              <a:spAutoFit/>
            </a:bodyPr>
            <a:lstStyle/>
            <a:p>
              <a:pPr indent="0" lvl="1" marL="457200" marR="0" rtl="0" algn="l">
                <a:lnSpc>
                  <a:spcPct val="150000"/>
                </a:lnSpc>
                <a:spcBef>
                  <a:spcPts val="480"/>
                </a:spcBef>
                <a:spcAft>
                  <a:spcPts val="0"/>
                </a:spcAft>
                <a:buClr>
                  <a:srgbClr val="000000"/>
                </a:buClr>
                <a:buSzPts val="1600"/>
                <a:buFont typeface="Arial"/>
                <a:buNone/>
              </a:pPr>
              <a:r>
                <a:rPr b="0" i="0" lang="fr-FR" sz="1600" u="none" cap="none" strike="noStrike">
                  <a:solidFill>
                    <a:schemeClr val="dk1"/>
                  </a:solidFill>
                  <a:latin typeface="Corbel"/>
                  <a:ea typeface="Corbel"/>
                  <a:cs typeface="Corbel"/>
                  <a:sym typeface="Corbel"/>
                </a:rPr>
                <a:t>Concierge</a:t>
              </a:r>
              <a:endParaRPr b="0" i="0" sz="1400" u="none" cap="none" strike="noStrike">
                <a:solidFill>
                  <a:srgbClr val="000000"/>
                </a:solidFill>
                <a:latin typeface="Arial"/>
                <a:ea typeface="Arial"/>
                <a:cs typeface="Arial"/>
                <a:sym typeface="Arial"/>
              </a:endParaRPr>
            </a:p>
          </p:txBody>
        </p:sp>
      </p:grpSp>
      <p:sp>
        <p:nvSpPr>
          <p:cNvPr id="888" name="Google Shape;888;p19"/>
          <p:cNvSpPr txBox="1"/>
          <p:nvPr/>
        </p:nvSpPr>
        <p:spPr>
          <a:xfrm>
            <a:off x="1315700" y="2460613"/>
            <a:ext cx="4785300" cy="431100"/>
          </a:xfrm>
          <a:prstGeom prst="rect">
            <a:avLst/>
          </a:prstGeom>
          <a:noFill/>
          <a:ln>
            <a:noFill/>
          </a:ln>
        </p:spPr>
        <p:txBody>
          <a:bodyPr anchorCtr="0" anchor="t" bIns="91425" lIns="91425" spcFirstLastPara="1" rIns="91425" wrap="square" tIns="91425">
            <a:spAutoFit/>
          </a:bodyPr>
          <a:lstStyle/>
          <a:p>
            <a:pPr indent="0" lvl="1" marL="457200" marR="0" rtl="0" algn="l">
              <a:lnSpc>
                <a:spcPct val="150000"/>
              </a:lnSpc>
              <a:spcBef>
                <a:spcPts val="480"/>
              </a:spcBef>
              <a:spcAft>
                <a:spcPts val="0"/>
              </a:spcAft>
              <a:buClr>
                <a:srgbClr val="000000"/>
              </a:buClr>
              <a:buSzPts val="1600"/>
              <a:buFont typeface="Arial"/>
              <a:buNone/>
            </a:pPr>
            <a:r>
              <a:rPr b="0" i="0" lang="fr-FR" sz="1600" u="none" cap="none" strike="noStrike">
                <a:solidFill>
                  <a:schemeClr val="dk1"/>
                </a:solidFill>
                <a:latin typeface="Corbel"/>
                <a:ea typeface="Corbel"/>
                <a:cs typeface="Corbel"/>
                <a:sym typeface="Corbel"/>
              </a:rPr>
              <a:t>Direction de l’école et intendant</a:t>
            </a:r>
            <a:endParaRPr b="0" i="0" sz="1400" u="none" cap="none" strike="noStrike">
              <a:solidFill>
                <a:srgbClr val="000000"/>
              </a:solidFill>
              <a:latin typeface="Arial"/>
              <a:ea typeface="Arial"/>
              <a:cs typeface="Arial"/>
              <a:sym typeface="Arial"/>
            </a:endParaRPr>
          </a:p>
        </p:txBody>
      </p:sp>
      <p:pic>
        <p:nvPicPr>
          <p:cNvPr id="889" name="Google Shape;889;p19"/>
          <p:cNvPicPr preferRelativeResize="0"/>
          <p:nvPr/>
        </p:nvPicPr>
        <p:blipFill rotWithShape="1">
          <a:blip r:embed="rId5">
            <a:alphaModFix/>
          </a:blip>
          <a:srcRect b="0" l="0" r="0" t="0"/>
          <a:stretch/>
        </p:blipFill>
        <p:spPr>
          <a:xfrm>
            <a:off x="11007925" y="5566900"/>
            <a:ext cx="1190625" cy="1228725"/>
          </a:xfrm>
          <a:prstGeom prst="rect">
            <a:avLst/>
          </a:prstGeom>
          <a:noFill/>
          <a:ln>
            <a:noFill/>
          </a:ln>
        </p:spPr>
      </p:pic>
      <p:pic>
        <p:nvPicPr>
          <p:cNvPr id="890" name="Google Shape;890;p19"/>
          <p:cNvPicPr preferRelativeResize="0"/>
          <p:nvPr/>
        </p:nvPicPr>
        <p:blipFill rotWithShape="1">
          <a:blip r:embed="rId6">
            <a:alphaModFix/>
          </a:blip>
          <a:srcRect b="0" l="0" r="0" t="0"/>
          <a:stretch/>
        </p:blipFill>
        <p:spPr>
          <a:xfrm>
            <a:off x="970159" y="5484068"/>
            <a:ext cx="739892" cy="692931"/>
          </a:xfrm>
          <a:prstGeom prst="rect">
            <a:avLst/>
          </a:prstGeom>
          <a:noFill/>
          <a:ln>
            <a:noFill/>
          </a:ln>
        </p:spPr>
      </p:pic>
      <p:pic>
        <p:nvPicPr>
          <p:cNvPr id="891" name="Google Shape;891;p19"/>
          <p:cNvPicPr preferRelativeResize="0"/>
          <p:nvPr/>
        </p:nvPicPr>
        <p:blipFill rotWithShape="1">
          <a:blip r:embed="rId7">
            <a:alphaModFix/>
          </a:blip>
          <a:srcRect b="0" l="0" r="0" t="0"/>
          <a:stretch/>
        </p:blipFill>
        <p:spPr>
          <a:xfrm>
            <a:off x="7140396" y="5454319"/>
            <a:ext cx="612742" cy="646479"/>
          </a:xfrm>
          <a:prstGeom prst="rect">
            <a:avLst/>
          </a:prstGeom>
          <a:noFill/>
          <a:ln>
            <a:noFill/>
          </a:ln>
        </p:spPr>
      </p:pic>
      <p:pic>
        <p:nvPicPr>
          <p:cNvPr id="892" name="Google Shape;892;p19"/>
          <p:cNvPicPr preferRelativeResize="0"/>
          <p:nvPr/>
        </p:nvPicPr>
        <p:blipFill rotWithShape="1">
          <a:blip r:embed="rId8">
            <a:alphaModFix/>
          </a:blip>
          <a:srcRect b="0" l="0" r="0" t="0"/>
          <a:stretch/>
        </p:blipFill>
        <p:spPr>
          <a:xfrm>
            <a:off x="977299" y="4450902"/>
            <a:ext cx="739892" cy="739892"/>
          </a:xfrm>
          <a:prstGeom prst="rect">
            <a:avLst/>
          </a:prstGeom>
          <a:noFill/>
          <a:ln>
            <a:noFill/>
          </a:ln>
        </p:spPr>
      </p:pic>
      <p:pic>
        <p:nvPicPr>
          <p:cNvPr id="893" name="Google Shape;893;p19"/>
          <p:cNvPicPr preferRelativeResize="0"/>
          <p:nvPr/>
        </p:nvPicPr>
        <p:blipFill rotWithShape="1">
          <a:blip r:embed="rId9">
            <a:alphaModFix/>
          </a:blip>
          <a:srcRect b="0" l="0" r="0" t="0"/>
          <a:stretch/>
        </p:blipFill>
        <p:spPr>
          <a:xfrm>
            <a:off x="1002727" y="2458700"/>
            <a:ext cx="722126" cy="7221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35"/>
          <p:cNvSpPr txBox="1"/>
          <p:nvPr>
            <p:ph type="title"/>
          </p:nvPr>
        </p:nvSpPr>
        <p:spPr>
          <a:xfrm>
            <a:off x="768000" y="786172"/>
            <a:ext cx="8028892" cy="98072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t>À votre tour !</a:t>
            </a:r>
            <a:endParaRPr/>
          </a:p>
        </p:txBody>
      </p:sp>
      <p:sp>
        <p:nvSpPr>
          <p:cNvPr id="899" name="Google Shape;899;p35"/>
          <p:cNvSpPr txBox="1"/>
          <p:nvPr>
            <p:ph idx="1" type="body"/>
          </p:nvPr>
        </p:nvSpPr>
        <p:spPr>
          <a:xfrm>
            <a:off x="555594" y="2708999"/>
            <a:ext cx="10972800" cy="1152001"/>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480"/>
              </a:spcBef>
              <a:spcAft>
                <a:spcPts val="0"/>
              </a:spcAft>
              <a:buSzPts val="2400"/>
              <a:buNone/>
            </a:pPr>
            <a:r>
              <a:rPr lang="fr-FR"/>
              <a:t>Planifiez une évaluation carbone pour votre école en utilisant l’outil Clicks On</a:t>
            </a:r>
            <a:endParaRPr/>
          </a:p>
        </p:txBody>
      </p:sp>
      <p:pic>
        <p:nvPicPr>
          <p:cNvPr id="900" name="Google Shape;900;p35"/>
          <p:cNvPicPr preferRelativeResize="0"/>
          <p:nvPr/>
        </p:nvPicPr>
        <p:blipFill rotWithShape="1">
          <a:blip r:embed="rId3">
            <a:alphaModFix/>
          </a:blip>
          <a:srcRect b="0" l="0" r="0" t="0"/>
          <a:stretch/>
        </p:blipFill>
        <p:spPr>
          <a:xfrm>
            <a:off x="11007925" y="5566900"/>
            <a:ext cx="1190625" cy="1228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04" name="Shape 904"/>
        <p:cNvGrpSpPr/>
        <p:nvPr/>
      </p:nvGrpSpPr>
      <p:grpSpPr>
        <a:xfrm>
          <a:off x="0" y="0"/>
          <a:ext cx="0" cy="0"/>
          <a:chOff x="0" y="0"/>
          <a:chExt cx="0" cy="0"/>
        </a:xfrm>
      </p:grpSpPr>
      <p:sp>
        <p:nvSpPr>
          <p:cNvPr id="905" name="Google Shape;905;ge004ac06da_0_10"/>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L’outil</a:t>
            </a:r>
            <a:endParaRPr/>
          </a:p>
        </p:txBody>
      </p:sp>
      <p:sp>
        <p:nvSpPr>
          <p:cNvPr id="906" name="Google Shape;906;ge004ac06da_0_10"/>
          <p:cNvSpPr txBox="1"/>
          <p:nvPr>
            <p:ph idx="1" type="body"/>
          </p:nvPr>
        </p:nvSpPr>
        <p:spPr>
          <a:xfrm>
            <a:off x="555594" y="1773000"/>
            <a:ext cx="10972800" cy="485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10" name="Shape 910"/>
        <p:cNvGrpSpPr/>
        <p:nvPr/>
      </p:nvGrpSpPr>
      <p:grpSpPr>
        <a:xfrm>
          <a:off x="0" y="0"/>
          <a:ext cx="0" cy="0"/>
          <a:chOff x="0" y="0"/>
          <a:chExt cx="0" cy="0"/>
        </a:xfrm>
      </p:grpSpPr>
      <p:sp>
        <p:nvSpPr>
          <p:cNvPr id="911" name="Google Shape;911;ge004ac06da_0_15"/>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Comment l’utiliser ? </a:t>
            </a:r>
            <a:endParaRPr/>
          </a:p>
        </p:txBody>
      </p:sp>
      <p:sp>
        <p:nvSpPr>
          <p:cNvPr id="912" name="Google Shape;912;ge004ac06da_0_15"/>
          <p:cNvSpPr txBox="1"/>
          <p:nvPr>
            <p:ph idx="1" type="body"/>
          </p:nvPr>
        </p:nvSpPr>
        <p:spPr>
          <a:xfrm>
            <a:off x="555594" y="1773000"/>
            <a:ext cx="10972800" cy="485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16" name="Shape 916"/>
        <p:cNvGrpSpPr/>
        <p:nvPr/>
      </p:nvGrpSpPr>
      <p:grpSpPr>
        <a:xfrm>
          <a:off x="0" y="0"/>
          <a:ext cx="0" cy="0"/>
          <a:chOff x="0" y="0"/>
          <a:chExt cx="0" cy="0"/>
        </a:xfrm>
      </p:grpSpPr>
      <p:sp>
        <p:nvSpPr>
          <p:cNvPr id="917" name="Google Shape;917;ge004ac06da_0_20"/>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Comment commencer ? </a:t>
            </a:r>
            <a:endParaRPr/>
          </a:p>
        </p:txBody>
      </p:sp>
      <p:sp>
        <p:nvSpPr>
          <p:cNvPr id="918" name="Google Shape;918;ge004ac06da_0_20"/>
          <p:cNvSpPr txBox="1"/>
          <p:nvPr>
            <p:ph idx="1" type="body"/>
          </p:nvPr>
        </p:nvSpPr>
        <p:spPr>
          <a:xfrm>
            <a:off x="555594" y="1773000"/>
            <a:ext cx="10972800" cy="485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22" name="Shape 922"/>
        <p:cNvGrpSpPr/>
        <p:nvPr/>
      </p:nvGrpSpPr>
      <p:grpSpPr>
        <a:xfrm>
          <a:off x="0" y="0"/>
          <a:ext cx="0" cy="0"/>
          <a:chOff x="0" y="0"/>
          <a:chExt cx="0" cy="0"/>
        </a:xfrm>
      </p:grpSpPr>
      <p:sp>
        <p:nvSpPr>
          <p:cNvPr id="923" name="Google Shape;923;ge004ac06da_0_25"/>
          <p:cNvSpPr txBox="1"/>
          <p:nvPr>
            <p:ph type="title"/>
          </p:nvPr>
        </p:nvSpPr>
        <p:spPr>
          <a:xfrm>
            <a:off x="767999" y="786172"/>
            <a:ext cx="9434779"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Comment savoir si vos résultats ont bien été mesurés ? </a:t>
            </a:r>
            <a:endParaRPr/>
          </a:p>
        </p:txBody>
      </p:sp>
      <p:sp>
        <p:nvSpPr>
          <p:cNvPr id="924" name="Google Shape;924;ge004ac06da_0_25"/>
          <p:cNvSpPr txBox="1"/>
          <p:nvPr>
            <p:ph idx="1" type="body"/>
          </p:nvPr>
        </p:nvSpPr>
        <p:spPr>
          <a:xfrm>
            <a:off x="555594" y="1773000"/>
            <a:ext cx="10972800" cy="485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
          <p:cNvSpPr txBox="1"/>
          <p:nvPr>
            <p:ph type="title"/>
          </p:nvPr>
        </p:nvSpPr>
        <p:spPr>
          <a:xfrm>
            <a:off x="1081231" y="742239"/>
            <a:ext cx="8028892" cy="98072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fr-FR">
                <a:solidFill>
                  <a:schemeClr val="dk2"/>
                </a:solidFill>
                <a:latin typeface="Corbel"/>
                <a:ea typeface="Corbel"/>
                <a:cs typeface="Corbel"/>
                <a:sym typeface="Corbel"/>
              </a:rPr>
              <a:t>Pourquoi estimer les émissions de GES</a:t>
            </a:r>
            <a:endParaRPr/>
          </a:p>
        </p:txBody>
      </p:sp>
      <p:sp>
        <p:nvSpPr>
          <p:cNvPr id="475" name="Google Shape;475;p3"/>
          <p:cNvSpPr txBox="1"/>
          <p:nvPr>
            <p:ph idx="1" type="body"/>
          </p:nvPr>
        </p:nvSpPr>
        <p:spPr>
          <a:xfrm>
            <a:off x="1734601" y="1845935"/>
            <a:ext cx="10261500" cy="4487700"/>
          </a:xfrm>
          <a:prstGeom prst="rect">
            <a:avLst/>
          </a:prstGeom>
          <a:noFill/>
          <a:ln>
            <a:noFill/>
          </a:ln>
        </p:spPr>
        <p:txBody>
          <a:bodyPr anchorCtr="0" anchor="t" bIns="45700" lIns="91425" spcFirstLastPara="1" rIns="91425" wrap="square" tIns="45700">
            <a:noAutofit/>
          </a:bodyPr>
          <a:lstStyle/>
          <a:p>
            <a:pPr indent="0" lvl="1" marL="457200" rtl="0" algn="l">
              <a:lnSpc>
                <a:spcPct val="250000"/>
              </a:lnSpc>
              <a:spcBef>
                <a:spcPts val="480"/>
              </a:spcBef>
              <a:spcAft>
                <a:spcPts val="0"/>
              </a:spcAft>
              <a:buSzPts val="2400"/>
              <a:buNone/>
            </a:pPr>
            <a:r>
              <a:rPr lang="fr-FR" sz="2000">
                <a:latin typeface="Corbel"/>
                <a:ea typeface="Corbel"/>
                <a:cs typeface="Corbel"/>
                <a:sym typeface="Corbel"/>
              </a:rPr>
              <a:t>Pour comprendre comment nous pouvons réduire nos émissions de GES</a:t>
            </a:r>
            <a:endParaRPr/>
          </a:p>
          <a:p>
            <a:pPr indent="0" lvl="1" marL="457200" rtl="0" algn="l">
              <a:lnSpc>
                <a:spcPct val="250000"/>
              </a:lnSpc>
              <a:spcBef>
                <a:spcPts val="480"/>
              </a:spcBef>
              <a:spcAft>
                <a:spcPts val="0"/>
              </a:spcAft>
              <a:buSzPts val="2400"/>
              <a:buNone/>
            </a:pPr>
            <a:r>
              <a:rPr lang="fr-FR" sz="2000">
                <a:latin typeface="Corbel"/>
                <a:ea typeface="Corbel"/>
                <a:cs typeface="Corbel"/>
                <a:sym typeface="Corbel"/>
              </a:rPr>
              <a:t>Pour établir des points de référence et avoir une idée de la quantité de GES émis</a:t>
            </a:r>
            <a:endParaRPr/>
          </a:p>
          <a:p>
            <a:pPr indent="0" lvl="1" marL="457200" rtl="0" algn="l">
              <a:lnSpc>
                <a:spcPct val="250000"/>
              </a:lnSpc>
              <a:spcBef>
                <a:spcPts val="480"/>
              </a:spcBef>
              <a:spcAft>
                <a:spcPts val="0"/>
              </a:spcAft>
              <a:buSzPts val="2400"/>
              <a:buNone/>
            </a:pPr>
            <a:r>
              <a:rPr lang="fr-FR" sz="2000">
                <a:latin typeface="Corbel"/>
                <a:ea typeface="Corbel"/>
                <a:cs typeface="Corbel"/>
                <a:sym typeface="Corbel"/>
              </a:rPr>
              <a:t>Pour anticiper des changements dans notre secteur d’activité et faire évoluer nos pratiques</a:t>
            </a:r>
            <a:endParaRPr/>
          </a:p>
          <a:p>
            <a:pPr indent="0" lvl="1" marL="457200" rtl="0" algn="l">
              <a:lnSpc>
                <a:spcPct val="250000"/>
              </a:lnSpc>
              <a:spcBef>
                <a:spcPts val="480"/>
              </a:spcBef>
              <a:spcAft>
                <a:spcPts val="0"/>
              </a:spcAft>
              <a:buSzPts val="2400"/>
              <a:buNone/>
            </a:pPr>
            <a:r>
              <a:rPr lang="fr-FR" sz="2000">
                <a:latin typeface="Corbel"/>
                <a:ea typeface="Corbel"/>
                <a:cs typeface="Corbel"/>
                <a:sym typeface="Corbel"/>
              </a:rPr>
              <a:t>Pour faire des économies tout en réduisant les risques</a:t>
            </a:r>
            <a:endParaRPr/>
          </a:p>
          <a:p>
            <a:pPr indent="0" lvl="0" marL="457200" rtl="0" algn="l">
              <a:lnSpc>
                <a:spcPct val="90000"/>
              </a:lnSpc>
              <a:spcBef>
                <a:spcPts val="480"/>
              </a:spcBef>
              <a:spcAft>
                <a:spcPts val="0"/>
              </a:spcAft>
              <a:buSzPts val="2400"/>
              <a:buNone/>
            </a:pPr>
            <a:r>
              <a:t/>
            </a:r>
            <a:endParaRPr>
              <a:latin typeface="Corbel"/>
              <a:ea typeface="Corbel"/>
              <a:cs typeface="Corbel"/>
              <a:sym typeface="Corbel"/>
            </a:endParaRPr>
          </a:p>
        </p:txBody>
      </p:sp>
      <p:pic>
        <p:nvPicPr>
          <p:cNvPr id="476" name="Google Shape;476;p3"/>
          <p:cNvPicPr preferRelativeResize="0"/>
          <p:nvPr/>
        </p:nvPicPr>
        <p:blipFill rotWithShape="1">
          <a:blip r:embed="rId3">
            <a:alphaModFix/>
          </a:blip>
          <a:srcRect b="0" l="0" r="0" t="0"/>
          <a:stretch/>
        </p:blipFill>
        <p:spPr>
          <a:xfrm>
            <a:off x="1553187" y="1885853"/>
            <a:ext cx="427162" cy="480269"/>
          </a:xfrm>
          <a:prstGeom prst="rect">
            <a:avLst/>
          </a:prstGeom>
          <a:noFill/>
          <a:ln>
            <a:noFill/>
          </a:ln>
        </p:spPr>
      </p:pic>
      <p:pic>
        <p:nvPicPr>
          <p:cNvPr id="477" name="Google Shape;477;p3"/>
          <p:cNvPicPr preferRelativeResize="0"/>
          <p:nvPr/>
        </p:nvPicPr>
        <p:blipFill rotWithShape="1">
          <a:blip r:embed="rId4">
            <a:alphaModFix/>
          </a:blip>
          <a:srcRect b="0" l="0" r="0" t="0"/>
          <a:stretch/>
        </p:blipFill>
        <p:spPr>
          <a:xfrm>
            <a:off x="1527702" y="2672195"/>
            <a:ext cx="526977" cy="592494"/>
          </a:xfrm>
          <a:prstGeom prst="rect">
            <a:avLst/>
          </a:prstGeom>
          <a:noFill/>
          <a:ln>
            <a:noFill/>
          </a:ln>
        </p:spPr>
      </p:pic>
      <p:pic>
        <p:nvPicPr>
          <p:cNvPr id="478" name="Google Shape;478;p3"/>
          <p:cNvPicPr preferRelativeResize="0"/>
          <p:nvPr/>
        </p:nvPicPr>
        <p:blipFill rotWithShape="1">
          <a:blip r:embed="rId5">
            <a:alphaModFix/>
          </a:blip>
          <a:srcRect b="0" l="0" r="0" t="0"/>
          <a:stretch/>
        </p:blipFill>
        <p:spPr>
          <a:xfrm>
            <a:off x="1522251" y="4213905"/>
            <a:ext cx="537877" cy="604749"/>
          </a:xfrm>
          <a:prstGeom prst="rect">
            <a:avLst/>
          </a:prstGeom>
          <a:noFill/>
          <a:ln>
            <a:noFill/>
          </a:ln>
        </p:spPr>
      </p:pic>
      <p:pic>
        <p:nvPicPr>
          <p:cNvPr id="479" name="Google Shape;479;p3"/>
          <p:cNvPicPr preferRelativeResize="0"/>
          <p:nvPr/>
        </p:nvPicPr>
        <p:blipFill rotWithShape="1">
          <a:blip r:embed="rId6">
            <a:alphaModFix/>
          </a:blip>
          <a:srcRect b="0" l="0" r="0" t="0"/>
          <a:stretch/>
        </p:blipFill>
        <p:spPr>
          <a:xfrm>
            <a:off x="1492499" y="3420975"/>
            <a:ext cx="538188" cy="605098"/>
          </a:xfrm>
          <a:prstGeom prst="rect">
            <a:avLst/>
          </a:prstGeom>
          <a:noFill/>
          <a:ln>
            <a:noFill/>
          </a:ln>
        </p:spPr>
      </p:pic>
      <p:pic>
        <p:nvPicPr>
          <p:cNvPr id="480" name="Google Shape;480;p3"/>
          <p:cNvPicPr preferRelativeResize="0"/>
          <p:nvPr/>
        </p:nvPicPr>
        <p:blipFill rotWithShape="1">
          <a:blip r:embed="rId7">
            <a:alphaModFix/>
          </a:blip>
          <a:srcRect b="0" l="0" r="0" t="0"/>
          <a:stretch/>
        </p:blipFill>
        <p:spPr>
          <a:xfrm>
            <a:off x="10815025" y="5198700"/>
            <a:ext cx="1181100" cy="1352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28" name="Shape 928"/>
        <p:cNvGrpSpPr/>
        <p:nvPr/>
      </p:nvGrpSpPr>
      <p:grpSpPr>
        <a:xfrm>
          <a:off x="0" y="0"/>
          <a:ext cx="0" cy="0"/>
          <a:chOff x="0" y="0"/>
          <a:chExt cx="0" cy="0"/>
        </a:xfrm>
      </p:grpSpPr>
      <p:sp>
        <p:nvSpPr>
          <p:cNvPr id="929" name="Google Shape;929;ge004ac06da_0_30"/>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t>Quoi faire ensuite ?</a:t>
            </a:r>
            <a:endParaRPr/>
          </a:p>
        </p:txBody>
      </p:sp>
      <p:sp>
        <p:nvSpPr>
          <p:cNvPr id="930" name="Google Shape;930;ge004ac06da_0_30"/>
          <p:cNvSpPr txBox="1"/>
          <p:nvPr>
            <p:ph idx="1" type="body"/>
          </p:nvPr>
        </p:nvSpPr>
        <p:spPr>
          <a:xfrm>
            <a:off x="555594" y="1773000"/>
            <a:ext cx="10972800" cy="485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20"/>
          <p:cNvSpPr txBox="1"/>
          <p:nvPr>
            <p:ph type="title"/>
          </p:nvPr>
        </p:nvSpPr>
        <p:spPr>
          <a:xfrm>
            <a:off x="768000" y="786172"/>
            <a:ext cx="8706200" cy="98072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Que faisons-nous ensuite ? - Analyser une évaluation carbone</a:t>
            </a:r>
            <a:endParaRPr/>
          </a:p>
        </p:txBody>
      </p:sp>
      <p:sp>
        <p:nvSpPr>
          <p:cNvPr id="937" name="Google Shape;937;p20"/>
          <p:cNvSpPr txBox="1"/>
          <p:nvPr/>
        </p:nvSpPr>
        <p:spPr>
          <a:xfrm>
            <a:off x="6381818" y="2522486"/>
            <a:ext cx="5546182" cy="252992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dk1"/>
                </a:solidFill>
                <a:latin typeface="Corbel"/>
                <a:ea typeface="Corbel"/>
                <a:cs typeface="Corbel"/>
                <a:sym typeface="Corbel"/>
              </a:rPr>
              <a:t>Quelles sont les priorités pour l’action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1200" u="none" cap="none" strike="noStrike">
              <a:solidFill>
                <a:srgbClr val="085160"/>
              </a:solidFill>
              <a:latin typeface="Corbel"/>
              <a:ea typeface="Corbel"/>
              <a:cs typeface="Corbel"/>
              <a:sym typeface="Corbel"/>
            </a:endParaRPr>
          </a:p>
          <a:p>
            <a:pPr indent="0" lvl="0" marL="0" marR="0" rtl="0" algn="just">
              <a:lnSpc>
                <a:spcPct val="100000"/>
              </a:lnSpc>
              <a:spcBef>
                <a:spcPts val="0"/>
              </a:spcBef>
              <a:spcAft>
                <a:spcPts val="0"/>
              </a:spcAft>
              <a:buClr>
                <a:srgbClr val="F79124"/>
              </a:buClr>
              <a:buSzPts val="2400"/>
              <a:buFont typeface="Noto Sans Symbols"/>
              <a:buChar char="▪"/>
            </a:pPr>
            <a:r>
              <a:rPr b="1" i="0" lang="fr-FR" sz="2400" u="none" cap="none" strike="noStrike">
                <a:solidFill>
                  <a:schemeClr val="dk1"/>
                </a:solidFill>
                <a:latin typeface="Corbel"/>
                <a:ea typeface="Corbel"/>
                <a:cs typeface="Corbel"/>
                <a:sym typeface="Corbel"/>
              </a:rPr>
              <a:t>Quelles sont les utilisations qui génèrent </a:t>
            </a:r>
            <a:r>
              <a:rPr b="1" i="0" lang="fr-FR" sz="2400" u="none" cap="none" strike="noStrike">
                <a:solidFill>
                  <a:srgbClr val="C55A11"/>
                </a:solidFill>
                <a:latin typeface="Corbel"/>
                <a:ea typeface="Corbel"/>
                <a:cs typeface="Corbel"/>
                <a:sym typeface="Corbel"/>
              </a:rPr>
              <a:t>le plus d’émissions</a:t>
            </a:r>
            <a:r>
              <a:rPr b="1" i="0" lang="fr-FR" sz="2400" u="none" cap="none" strike="noStrike">
                <a:solidFill>
                  <a:schemeClr val="dk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480"/>
              </a:spcBef>
              <a:spcAft>
                <a:spcPts val="0"/>
              </a:spcAft>
              <a:buClr>
                <a:srgbClr val="F79124"/>
              </a:buClr>
              <a:buSzPts val="2400"/>
              <a:buFont typeface="Noto Sans Symbols"/>
              <a:buChar char="▪"/>
            </a:pPr>
            <a:r>
              <a:rPr b="1" i="0" lang="fr-FR" sz="2400" u="none" cap="none" strike="noStrike">
                <a:solidFill>
                  <a:schemeClr val="dk1"/>
                </a:solidFill>
                <a:latin typeface="Corbel"/>
                <a:ea typeface="Corbel"/>
                <a:cs typeface="Corbel"/>
                <a:sym typeface="Corbel"/>
              </a:rPr>
              <a:t>Quelles sont les utilisations sur lesquelles nous pouvons agir </a:t>
            </a:r>
            <a:r>
              <a:rPr b="1" i="0" lang="fr-FR" sz="2400" u="none" cap="none" strike="noStrike">
                <a:solidFill>
                  <a:srgbClr val="C55A11"/>
                </a:solidFill>
                <a:latin typeface="Corbel"/>
                <a:ea typeface="Corbel"/>
                <a:cs typeface="Corbel"/>
                <a:sym typeface="Corbel"/>
              </a:rPr>
              <a:t>facilement</a:t>
            </a:r>
            <a:r>
              <a:rPr b="1" i="0" lang="fr-FR" sz="2400" u="none" cap="none" strike="noStrike">
                <a:solidFill>
                  <a:schemeClr val="dk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grpSp>
        <p:nvGrpSpPr>
          <p:cNvPr id="938" name="Google Shape;938;p20"/>
          <p:cNvGrpSpPr/>
          <p:nvPr/>
        </p:nvGrpSpPr>
        <p:grpSpPr>
          <a:xfrm>
            <a:off x="711310" y="1673350"/>
            <a:ext cx="5931146" cy="4737180"/>
            <a:chOff x="680640" y="2048239"/>
            <a:chExt cx="5715114" cy="4405449"/>
          </a:xfrm>
        </p:grpSpPr>
        <p:pic>
          <p:nvPicPr>
            <p:cNvPr id="939" name="Google Shape;939;p20"/>
            <p:cNvPicPr preferRelativeResize="0"/>
            <p:nvPr/>
          </p:nvPicPr>
          <p:blipFill rotWithShape="1">
            <a:blip r:embed="rId3">
              <a:alphaModFix/>
            </a:blip>
            <a:srcRect b="0" l="0" r="0" t="0"/>
            <a:stretch/>
          </p:blipFill>
          <p:spPr>
            <a:xfrm>
              <a:off x="1561605" y="2565989"/>
              <a:ext cx="4566600" cy="2936100"/>
            </a:xfrm>
            <a:prstGeom prst="rect">
              <a:avLst/>
            </a:prstGeom>
            <a:noFill/>
            <a:ln>
              <a:noFill/>
            </a:ln>
          </p:spPr>
        </p:pic>
        <p:sp>
          <p:nvSpPr>
            <p:cNvPr id="940" name="Google Shape;940;p20"/>
            <p:cNvSpPr txBox="1"/>
            <p:nvPr/>
          </p:nvSpPr>
          <p:spPr>
            <a:xfrm>
              <a:off x="2811246" y="2048239"/>
              <a:ext cx="1030200" cy="55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E94D7"/>
                  </a:solidFill>
                  <a:latin typeface="Corbel"/>
                  <a:ea typeface="Corbel"/>
                  <a:cs typeface="Corbel"/>
                  <a:sym typeface="Corbel"/>
                </a:rPr>
                <a:t>Achats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0E94D7"/>
                  </a:solidFill>
                  <a:latin typeface="Corbel"/>
                  <a:ea typeface="Corbel"/>
                  <a:cs typeface="Corbel"/>
                  <a:sym typeface="Corbel"/>
                </a:rPr>
                <a:t>9 %</a:t>
              </a:r>
              <a:endParaRPr b="0" i="0" sz="1400" u="none" cap="none" strike="noStrike">
                <a:solidFill>
                  <a:srgbClr val="000000"/>
                </a:solidFill>
                <a:latin typeface="Arial"/>
                <a:ea typeface="Arial"/>
                <a:cs typeface="Arial"/>
                <a:sym typeface="Arial"/>
              </a:endParaRPr>
            </a:p>
          </p:txBody>
        </p:sp>
        <p:sp>
          <p:nvSpPr>
            <p:cNvPr id="941" name="Google Shape;941;p20"/>
            <p:cNvSpPr txBox="1"/>
            <p:nvPr/>
          </p:nvSpPr>
          <p:spPr>
            <a:xfrm>
              <a:off x="3654606" y="2537251"/>
              <a:ext cx="14097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accent2"/>
                  </a:solidFill>
                  <a:latin typeface="Corbel"/>
                  <a:ea typeface="Corbel"/>
                  <a:cs typeface="Corbel"/>
                  <a:sym typeface="Corbel"/>
                </a:rPr>
                <a:t>Déchets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accent2"/>
                  </a:solidFill>
                  <a:latin typeface="Corbel"/>
                  <a:ea typeface="Corbel"/>
                  <a:cs typeface="Corbel"/>
                  <a:sym typeface="Corbel"/>
                </a:rPr>
                <a:t>7 %</a:t>
              </a:r>
              <a:endParaRPr b="0" i="0" sz="1400" u="none" cap="none" strike="noStrike">
                <a:solidFill>
                  <a:srgbClr val="000000"/>
                </a:solidFill>
                <a:latin typeface="Arial"/>
                <a:ea typeface="Arial"/>
                <a:cs typeface="Arial"/>
                <a:sym typeface="Arial"/>
              </a:endParaRPr>
            </a:p>
          </p:txBody>
        </p:sp>
        <p:sp>
          <p:nvSpPr>
            <p:cNvPr id="942" name="Google Shape;942;p20"/>
            <p:cNvSpPr txBox="1"/>
            <p:nvPr/>
          </p:nvSpPr>
          <p:spPr>
            <a:xfrm>
              <a:off x="3998454" y="5090578"/>
              <a:ext cx="2397300" cy="1128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085160"/>
                  </a:solidFill>
                  <a:latin typeface="Corbel"/>
                  <a:ea typeface="Corbel"/>
                  <a:cs typeface="Corbel"/>
                  <a:sym typeface="Corbel"/>
                </a:rPr>
                <a:t>Consommation énergétique</a:t>
              </a:r>
              <a:br>
                <a:rPr b="1" i="0" lang="fr-FR" sz="1400" u="none" cap="none" strike="noStrike">
                  <a:solidFill>
                    <a:srgbClr val="085160"/>
                  </a:solidFill>
                  <a:latin typeface="Corbel"/>
                  <a:ea typeface="Corbel"/>
                  <a:cs typeface="Corbel"/>
                  <a:sym typeface="Corbel"/>
                </a:rPr>
              </a:br>
              <a:r>
                <a:rPr b="1" i="0" lang="fr-FR" sz="1400" u="none" cap="none" strike="noStrike">
                  <a:solidFill>
                    <a:srgbClr val="085160"/>
                  </a:solidFill>
                  <a:latin typeface="Corbel"/>
                  <a:ea typeface="Corbel"/>
                  <a:cs typeface="Corbel"/>
                  <a:sym typeface="Corbel"/>
                </a:rPr>
                <a:t>35 %</a:t>
              </a:r>
              <a:endParaRPr b="0" i="0" sz="1400" u="none" cap="none" strike="noStrike">
                <a:solidFill>
                  <a:srgbClr val="000000"/>
                </a:solidFill>
                <a:latin typeface="Arial"/>
                <a:ea typeface="Arial"/>
                <a:cs typeface="Arial"/>
                <a:sym typeface="Arial"/>
              </a:endParaRPr>
            </a:p>
          </p:txBody>
        </p:sp>
        <p:pic>
          <p:nvPicPr>
            <p:cNvPr id="943" name="Google Shape;943;p20"/>
            <p:cNvPicPr preferRelativeResize="0"/>
            <p:nvPr/>
          </p:nvPicPr>
          <p:blipFill rotWithShape="1">
            <a:blip r:embed="rId4">
              <a:alphaModFix/>
            </a:blip>
            <a:srcRect b="0" l="0" r="0" t="0"/>
            <a:stretch/>
          </p:blipFill>
          <p:spPr>
            <a:xfrm>
              <a:off x="4438896" y="5613004"/>
              <a:ext cx="1092310" cy="840684"/>
            </a:xfrm>
            <a:prstGeom prst="rect">
              <a:avLst/>
            </a:prstGeom>
            <a:noFill/>
            <a:ln>
              <a:noFill/>
            </a:ln>
          </p:spPr>
        </p:pic>
        <p:sp>
          <p:nvSpPr>
            <p:cNvPr id="944" name="Google Shape;944;p20"/>
            <p:cNvSpPr txBox="1"/>
            <p:nvPr/>
          </p:nvSpPr>
          <p:spPr>
            <a:xfrm>
              <a:off x="680640" y="2803405"/>
              <a:ext cx="1681200" cy="60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F6AB38"/>
                  </a:solidFill>
                  <a:latin typeface="Corbel"/>
                  <a:ea typeface="Corbel"/>
                  <a:cs typeface="Corbel"/>
                  <a:sym typeface="Corbel"/>
                </a:rPr>
                <a:t>Transport</a:t>
              </a:r>
              <a:br>
                <a:rPr b="1" i="0" lang="fr-FR" sz="1400" u="none" cap="none" strike="noStrike">
                  <a:solidFill>
                    <a:srgbClr val="F6AB38"/>
                  </a:solidFill>
                  <a:latin typeface="Corbel"/>
                  <a:ea typeface="Corbel"/>
                  <a:cs typeface="Corbel"/>
                  <a:sym typeface="Corbel"/>
                </a:rPr>
              </a:br>
              <a:r>
                <a:rPr b="1" i="0" lang="fr-FR" sz="1400" u="none" cap="none" strike="noStrike">
                  <a:solidFill>
                    <a:srgbClr val="F6AB38"/>
                  </a:solidFill>
                  <a:latin typeface="Corbel"/>
                  <a:ea typeface="Corbel"/>
                  <a:cs typeface="Corbel"/>
                  <a:sym typeface="Corbel"/>
                </a:rPr>
                <a:t>23 %</a:t>
              </a:r>
              <a:endParaRPr b="0" i="0" sz="1400" u="none" cap="none" strike="noStrike">
                <a:solidFill>
                  <a:srgbClr val="000000"/>
                </a:solidFill>
                <a:latin typeface="Arial"/>
                <a:ea typeface="Arial"/>
                <a:cs typeface="Arial"/>
                <a:sym typeface="Arial"/>
              </a:endParaRPr>
            </a:p>
          </p:txBody>
        </p:sp>
        <p:sp>
          <p:nvSpPr>
            <p:cNvPr id="945" name="Google Shape;945;p20"/>
            <p:cNvSpPr txBox="1"/>
            <p:nvPr/>
          </p:nvSpPr>
          <p:spPr>
            <a:xfrm>
              <a:off x="885533" y="5008215"/>
              <a:ext cx="1813838" cy="60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636363"/>
                  </a:solidFill>
                  <a:latin typeface="Corbel"/>
                  <a:ea typeface="Corbel"/>
                  <a:cs typeface="Corbel"/>
                  <a:sym typeface="Corbel"/>
                </a:rPr>
                <a:t>Service de restauration</a:t>
              </a:r>
              <a:br>
                <a:rPr b="1" i="0" lang="fr-FR" sz="1400" u="none" cap="none" strike="noStrike">
                  <a:solidFill>
                    <a:srgbClr val="636363"/>
                  </a:solidFill>
                  <a:latin typeface="Corbel"/>
                  <a:ea typeface="Corbel"/>
                  <a:cs typeface="Corbel"/>
                  <a:sym typeface="Corbel"/>
                </a:rPr>
              </a:br>
              <a:r>
                <a:rPr b="1" i="0" lang="fr-FR" sz="1400" u="none" cap="none" strike="noStrike">
                  <a:solidFill>
                    <a:srgbClr val="636363"/>
                  </a:solidFill>
                  <a:latin typeface="Corbel"/>
                  <a:ea typeface="Corbel"/>
                  <a:cs typeface="Corbel"/>
                  <a:sym typeface="Corbel"/>
                </a:rPr>
                <a:t>21 %</a:t>
              </a:r>
              <a:endParaRPr b="0" i="0" sz="1400" u="none" cap="none" strike="noStrike">
                <a:solidFill>
                  <a:srgbClr val="000000"/>
                </a:solidFill>
                <a:latin typeface="Arial"/>
                <a:ea typeface="Arial"/>
                <a:cs typeface="Arial"/>
                <a:sym typeface="Arial"/>
              </a:endParaRPr>
            </a:p>
          </p:txBody>
        </p:sp>
      </p:grpSp>
      <p:pic>
        <p:nvPicPr>
          <p:cNvPr id="946" name="Google Shape;946;p20"/>
          <p:cNvPicPr preferRelativeResize="0"/>
          <p:nvPr/>
        </p:nvPicPr>
        <p:blipFill rotWithShape="1">
          <a:blip r:embed="rId5">
            <a:alphaModFix/>
          </a:blip>
          <a:srcRect b="0" l="0" r="0" t="0"/>
          <a:stretch/>
        </p:blipFill>
        <p:spPr>
          <a:xfrm>
            <a:off x="11007925" y="5566900"/>
            <a:ext cx="1190625" cy="1228725"/>
          </a:xfrm>
          <a:prstGeom prst="rect">
            <a:avLst/>
          </a:prstGeom>
          <a:noFill/>
          <a:ln>
            <a:noFill/>
          </a:ln>
        </p:spPr>
      </p:pic>
      <p:pic>
        <p:nvPicPr>
          <p:cNvPr id="947" name="Google Shape;947;p20"/>
          <p:cNvPicPr preferRelativeResize="0"/>
          <p:nvPr/>
        </p:nvPicPr>
        <p:blipFill rotWithShape="1">
          <a:blip r:embed="rId6">
            <a:alphaModFix/>
          </a:blip>
          <a:srcRect b="0" l="0" r="0" t="0"/>
          <a:stretch/>
        </p:blipFill>
        <p:spPr>
          <a:xfrm>
            <a:off x="4825775" y="2480483"/>
            <a:ext cx="451928" cy="518451"/>
          </a:xfrm>
          <a:prstGeom prst="rect">
            <a:avLst/>
          </a:prstGeom>
          <a:noFill/>
          <a:ln>
            <a:noFill/>
          </a:ln>
        </p:spPr>
      </p:pic>
      <p:pic>
        <p:nvPicPr>
          <p:cNvPr id="948" name="Google Shape;948;p20"/>
          <p:cNvPicPr preferRelativeResize="0"/>
          <p:nvPr/>
        </p:nvPicPr>
        <p:blipFill rotWithShape="1">
          <a:blip r:embed="rId7">
            <a:alphaModFix/>
          </a:blip>
          <a:srcRect b="0" l="0" r="0" t="0"/>
          <a:stretch/>
        </p:blipFill>
        <p:spPr>
          <a:xfrm>
            <a:off x="3642729" y="1913265"/>
            <a:ext cx="511809" cy="478676"/>
          </a:xfrm>
          <a:prstGeom prst="rect">
            <a:avLst/>
          </a:prstGeom>
          <a:noFill/>
          <a:ln>
            <a:noFill/>
          </a:ln>
        </p:spPr>
      </p:pic>
      <p:pic>
        <p:nvPicPr>
          <p:cNvPr id="949" name="Google Shape;949;p20"/>
          <p:cNvPicPr preferRelativeResize="0"/>
          <p:nvPr/>
        </p:nvPicPr>
        <p:blipFill rotWithShape="1">
          <a:blip r:embed="rId8">
            <a:alphaModFix/>
          </a:blip>
          <a:srcRect b="0" l="0" r="0" t="0"/>
          <a:stretch/>
        </p:blipFill>
        <p:spPr>
          <a:xfrm>
            <a:off x="1606505" y="5582742"/>
            <a:ext cx="831000" cy="831000"/>
          </a:xfrm>
          <a:prstGeom prst="rect">
            <a:avLst/>
          </a:prstGeom>
          <a:noFill/>
          <a:ln>
            <a:noFill/>
          </a:ln>
        </p:spPr>
      </p:pic>
      <p:grpSp>
        <p:nvGrpSpPr>
          <p:cNvPr id="950" name="Google Shape;950;p20"/>
          <p:cNvGrpSpPr/>
          <p:nvPr/>
        </p:nvGrpSpPr>
        <p:grpSpPr>
          <a:xfrm flipH="1">
            <a:off x="358997" y="2739866"/>
            <a:ext cx="1586813" cy="1542799"/>
            <a:chOff x="93862" y="4314179"/>
            <a:chExt cx="3524684" cy="3401983"/>
          </a:xfrm>
        </p:grpSpPr>
        <p:sp>
          <p:nvSpPr>
            <p:cNvPr id="951" name="Google Shape;951;p20"/>
            <p:cNvSpPr/>
            <p:nvPr/>
          </p:nvSpPr>
          <p:spPr>
            <a:xfrm>
              <a:off x="3258546" y="6236420"/>
              <a:ext cx="360000" cy="144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pic>
          <p:nvPicPr>
            <p:cNvPr id="952" name="Google Shape;952;p20"/>
            <p:cNvPicPr preferRelativeResize="0"/>
            <p:nvPr/>
          </p:nvPicPr>
          <p:blipFill rotWithShape="1">
            <a:blip r:embed="rId9">
              <a:alphaModFix/>
            </a:blip>
            <a:srcRect b="0" l="0" r="0" t="0"/>
            <a:stretch/>
          </p:blipFill>
          <p:spPr>
            <a:xfrm>
              <a:off x="93862" y="4314179"/>
              <a:ext cx="3401983" cy="3401983"/>
            </a:xfrm>
            <a:prstGeom prst="rect">
              <a:avLst/>
            </a:prstGeom>
            <a:noFill/>
            <a:ln>
              <a:noFill/>
            </a:ln>
          </p:spPr>
        </p:pic>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ge004ac06da_0_35"/>
          <p:cNvSpPr txBox="1"/>
          <p:nvPr>
            <p:ph type="title"/>
          </p:nvPr>
        </p:nvSpPr>
        <p:spPr>
          <a:xfrm>
            <a:off x="2027550" y="413672"/>
            <a:ext cx="8028900" cy="980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fr-FR" sz="3000">
                <a:solidFill>
                  <a:srgbClr val="1A1A1A"/>
                </a:solidFill>
                <a:latin typeface="Corbel"/>
                <a:ea typeface="Corbel"/>
                <a:cs typeface="Corbel"/>
                <a:sym typeface="Corbel"/>
              </a:rPr>
              <a:t>Conclusions et évaluations   </a:t>
            </a:r>
            <a:endParaRPr/>
          </a:p>
        </p:txBody>
      </p:sp>
      <p:sp>
        <p:nvSpPr>
          <p:cNvPr id="958" name="Google Shape;958;ge004ac06da_0_35"/>
          <p:cNvSpPr txBox="1"/>
          <p:nvPr>
            <p:ph idx="1" type="body"/>
          </p:nvPr>
        </p:nvSpPr>
        <p:spPr>
          <a:xfrm>
            <a:off x="555597" y="1773000"/>
            <a:ext cx="5009700" cy="58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rPr lang="fr-FR">
                <a:solidFill>
                  <a:srgbClr val="1A1A1A"/>
                </a:solidFill>
                <a:latin typeface="Corbel"/>
                <a:ea typeface="Corbel"/>
                <a:cs typeface="Corbel"/>
                <a:sym typeface="Corbel"/>
              </a:rPr>
              <a:t>Qu’avons-nous appris ?</a:t>
            </a:r>
            <a:endParaRPr/>
          </a:p>
        </p:txBody>
      </p:sp>
      <p:sp>
        <p:nvSpPr>
          <p:cNvPr id="959" name="Google Shape;959;ge004ac06da_0_35"/>
          <p:cNvSpPr txBox="1"/>
          <p:nvPr>
            <p:ph idx="1" type="body"/>
          </p:nvPr>
        </p:nvSpPr>
        <p:spPr>
          <a:xfrm>
            <a:off x="7199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2"/>
                </a:solidFill>
                <a:latin typeface="Corbel"/>
                <a:ea typeface="Corbel"/>
                <a:cs typeface="Corbel"/>
                <a:sym typeface="Corbel"/>
              </a:rPr>
              <a:t>DIFFICILE</a:t>
            </a:r>
            <a:endParaRPr/>
          </a:p>
        </p:txBody>
      </p:sp>
      <p:sp>
        <p:nvSpPr>
          <p:cNvPr id="960" name="Google Shape;960;ge004ac06da_0_35"/>
          <p:cNvSpPr txBox="1"/>
          <p:nvPr>
            <p:ph idx="1" type="body"/>
          </p:nvPr>
        </p:nvSpPr>
        <p:spPr>
          <a:xfrm>
            <a:off x="44666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1"/>
                </a:solidFill>
                <a:latin typeface="Corbel"/>
                <a:ea typeface="Corbel"/>
                <a:cs typeface="Corbel"/>
                <a:sym typeface="Corbel"/>
              </a:rPr>
              <a:t>DIFFÉRENT</a:t>
            </a:r>
            <a:endParaRPr/>
          </a:p>
        </p:txBody>
      </p:sp>
      <p:sp>
        <p:nvSpPr>
          <p:cNvPr id="961" name="Google Shape;961;ge004ac06da_0_35"/>
          <p:cNvSpPr txBox="1"/>
          <p:nvPr>
            <p:ph idx="1" type="body"/>
          </p:nvPr>
        </p:nvSpPr>
        <p:spPr>
          <a:xfrm>
            <a:off x="82133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6"/>
                </a:solidFill>
                <a:latin typeface="Corbel"/>
                <a:ea typeface="Corbel"/>
                <a:cs typeface="Corbel"/>
                <a:sym typeface="Corbel"/>
              </a:rPr>
              <a:t>APPRIS</a:t>
            </a:r>
            <a:endParaRPr/>
          </a:p>
        </p:txBody>
      </p:sp>
      <p:sp>
        <p:nvSpPr>
          <p:cNvPr id="962" name="Google Shape;962;ge004ac06da_0_35"/>
          <p:cNvSpPr/>
          <p:nvPr/>
        </p:nvSpPr>
        <p:spPr>
          <a:xfrm>
            <a:off x="811275"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ge004ac06da_0_35"/>
          <p:cNvSpPr/>
          <p:nvPr/>
        </p:nvSpPr>
        <p:spPr>
          <a:xfrm>
            <a:off x="8304670"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ge004ac06da_0_35"/>
          <p:cNvSpPr/>
          <p:nvPr/>
        </p:nvSpPr>
        <p:spPr>
          <a:xfrm>
            <a:off x="4557970"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68" name="Shape 968"/>
        <p:cNvGrpSpPr/>
        <p:nvPr/>
      </p:nvGrpSpPr>
      <p:grpSpPr>
        <a:xfrm>
          <a:off x="0" y="0"/>
          <a:ext cx="0" cy="0"/>
          <a:chOff x="0" y="0"/>
          <a:chExt cx="0" cy="0"/>
        </a:xfrm>
      </p:grpSpPr>
      <p:sp>
        <p:nvSpPr>
          <p:cNvPr id="969" name="Google Shape;969;gfd1f312ad0_0_0"/>
          <p:cNvSpPr txBox="1"/>
          <p:nvPr/>
        </p:nvSpPr>
        <p:spPr>
          <a:xfrm>
            <a:off x="685497" y="900476"/>
            <a:ext cx="10363500" cy="101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rPr b="0" i="0" lang="fr-FR" sz="10000" u="none" cap="none" strike="noStrike">
                <a:solidFill>
                  <a:srgbClr val="212121"/>
                </a:solidFill>
                <a:latin typeface="Arial"/>
                <a:ea typeface="Arial"/>
                <a:cs typeface="Arial"/>
                <a:sym typeface="Arial"/>
              </a:rPr>
              <a:t>C</a:t>
            </a:r>
            <a:r>
              <a:rPr b="0" i="0" lang="fr-FR" sz="6000" u="none" cap="none" strike="noStrike">
                <a:solidFill>
                  <a:srgbClr val="212121"/>
                </a:solidFill>
                <a:latin typeface="Arial"/>
                <a:ea typeface="Arial"/>
                <a:cs typeface="Arial"/>
                <a:sym typeface="Arial"/>
              </a:rPr>
              <a:t>r</a:t>
            </a:r>
            <a:r>
              <a:rPr lang="fr-FR" sz="6000">
                <a:solidFill>
                  <a:srgbClr val="212121"/>
                </a:solidFill>
              </a:rPr>
              <a:t>é</a:t>
            </a:r>
            <a:r>
              <a:rPr b="0" i="0" lang="fr-FR" sz="6000" u="none" cap="none" strike="noStrike">
                <a:solidFill>
                  <a:srgbClr val="212121"/>
                </a:solidFill>
                <a:latin typeface="Arial"/>
                <a:ea typeface="Arial"/>
                <a:cs typeface="Arial"/>
                <a:sym typeface="Arial"/>
              </a:rPr>
              <a:t>dits</a:t>
            </a:r>
            <a:endParaRPr b="0" i="0" sz="1400" u="none" cap="none" strike="noStrike">
              <a:solidFill>
                <a:srgbClr val="000000"/>
              </a:solidFill>
              <a:latin typeface="Arial"/>
              <a:ea typeface="Arial"/>
              <a:cs typeface="Arial"/>
              <a:sym typeface="Arial"/>
            </a:endParaRPr>
          </a:p>
        </p:txBody>
      </p:sp>
      <p:sp>
        <p:nvSpPr>
          <p:cNvPr id="970" name="Google Shape;970;gfd1f312ad0_0_0"/>
          <p:cNvSpPr txBox="1"/>
          <p:nvPr/>
        </p:nvSpPr>
        <p:spPr>
          <a:xfrm>
            <a:off x="549897" y="2786013"/>
            <a:ext cx="10499100" cy="1323600"/>
          </a:xfrm>
          <a:prstGeom prst="rect">
            <a:avLst/>
          </a:prstGeom>
          <a:noFill/>
          <a:ln>
            <a:noFill/>
          </a:ln>
        </p:spPr>
        <p:txBody>
          <a:bodyPr anchorCtr="0" anchor="t" bIns="91425" lIns="91425" spcFirstLastPara="1" rIns="91425" wrap="square" tIns="91425">
            <a:spAutoFit/>
          </a:bodyPr>
          <a:lstStyle/>
          <a:p>
            <a:pPr indent="-228600" lvl="0" marL="457200" marR="0" rtl="0" algn="just">
              <a:lnSpc>
                <a:spcPct val="100000"/>
              </a:lnSpc>
              <a:spcBef>
                <a:spcPts val="1200"/>
              </a:spcBef>
              <a:spcAft>
                <a:spcPts val="0"/>
              </a:spcAft>
              <a:buClr>
                <a:srgbClr val="166478"/>
              </a:buClr>
              <a:buSzPts val="2400"/>
              <a:buFont typeface="Arial"/>
              <a:buChar char="•"/>
            </a:pPr>
            <a:r>
              <a:rPr b="1" i="0" lang="fr-FR" sz="2000" u="none" cap="none" strike="noStrike">
                <a:solidFill>
                  <a:srgbClr val="000000"/>
                </a:solidFill>
                <a:latin typeface="Arial"/>
                <a:ea typeface="Arial"/>
                <a:cs typeface="Arial"/>
                <a:sym typeface="Arial"/>
              </a:rPr>
              <a:t>Via Flaticons : </a:t>
            </a:r>
            <a:endParaRPr/>
          </a:p>
          <a:p>
            <a:pPr indent="0" lvl="7" marL="228600" marR="0" rtl="0" algn="just">
              <a:lnSpc>
                <a:spcPct val="100000"/>
              </a:lnSpc>
              <a:spcBef>
                <a:spcPts val="1200"/>
              </a:spcBef>
              <a:spcAft>
                <a:spcPts val="0"/>
              </a:spcAft>
              <a:buNone/>
            </a:pPr>
            <a:r>
              <a:rPr b="1" i="0" lang="fr-FR" sz="2000" u="none" cap="none" strike="noStrike">
                <a:solidFill>
                  <a:srgbClr val="000000"/>
                </a:solidFill>
                <a:latin typeface="Arial"/>
                <a:ea typeface="Arial"/>
                <a:cs typeface="Arial"/>
                <a:sym typeface="Arial"/>
              </a:rPr>
              <a:t>Icon Pond, Vectors market, Smashicons, Freepik, Dimi Kazak, mynamepong, IconGeek26, monkik, Kiranshastry, Chanut-is-Industries, Roundicons</a:t>
            </a:r>
            <a:endParaRPr b="1" i="0" sz="2000" u="none" cap="none" strike="noStrike">
              <a:solidFill>
                <a:srgbClr val="000000"/>
              </a:solidFill>
              <a:latin typeface="Arial"/>
              <a:ea typeface="Arial"/>
              <a:cs typeface="Arial"/>
              <a:sym typeface="Arial"/>
            </a:endParaRPr>
          </a:p>
        </p:txBody>
      </p:sp>
      <p:sp>
        <p:nvSpPr>
          <p:cNvPr id="971" name="Google Shape;971;gfd1f312ad0_0_0"/>
          <p:cNvSpPr txBox="1"/>
          <p:nvPr/>
        </p:nvSpPr>
        <p:spPr>
          <a:xfrm>
            <a:off x="549897" y="4343743"/>
            <a:ext cx="10499100" cy="1015800"/>
          </a:xfrm>
          <a:prstGeom prst="rect">
            <a:avLst/>
          </a:prstGeom>
          <a:noFill/>
          <a:ln>
            <a:noFill/>
          </a:ln>
        </p:spPr>
        <p:txBody>
          <a:bodyPr anchorCtr="0" anchor="t" bIns="91425" lIns="91425" spcFirstLastPara="1" rIns="91425" wrap="square" tIns="91425">
            <a:spAutoFit/>
          </a:bodyPr>
          <a:lstStyle/>
          <a:p>
            <a:pPr indent="-228600" lvl="0" marL="457200" marR="0" rtl="0" algn="just">
              <a:lnSpc>
                <a:spcPct val="100000"/>
              </a:lnSpc>
              <a:spcBef>
                <a:spcPts val="1200"/>
              </a:spcBef>
              <a:spcAft>
                <a:spcPts val="0"/>
              </a:spcAft>
              <a:buClr>
                <a:srgbClr val="166478"/>
              </a:buClr>
              <a:buSzPts val="2400"/>
              <a:buFont typeface="Arial"/>
              <a:buChar char="•"/>
            </a:pPr>
            <a:r>
              <a:rPr b="1" i="0" lang="fr-FR" sz="2000" u="none" cap="none" strike="noStrike">
                <a:solidFill>
                  <a:srgbClr val="000000"/>
                </a:solidFill>
                <a:latin typeface="Arial"/>
                <a:ea typeface="Arial"/>
                <a:cs typeface="Arial"/>
                <a:sym typeface="Arial"/>
              </a:rPr>
              <a:t>Via getdrawings.com : </a:t>
            </a:r>
            <a:endParaRPr/>
          </a:p>
          <a:p>
            <a:pPr indent="0" lvl="0" marL="228600" marR="0" rtl="0" algn="just">
              <a:lnSpc>
                <a:spcPct val="100000"/>
              </a:lnSpc>
              <a:spcBef>
                <a:spcPts val="1200"/>
              </a:spcBef>
              <a:spcAft>
                <a:spcPts val="0"/>
              </a:spcAft>
              <a:buNone/>
            </a:pPr>
            <a:r>
              <a:rPr b="1" i="0" lang="fr-FR" sz="2000" u="none" cap="none" strike="noStrike">
                <a:solidFill>
                  <a:srgbClr val="000000"/>
                </a:solidFill>
                <a:latin typeface="Arial"/>
                <a:ea typeface="Arial"/>
                <a:cs typeface="Arial"/>
                <a:sym typeface="Arial"/>
              </a:rPr>
              <a:t>Rainbow Passion</a:t>
            </a:r>
            <a:endParaRPr/>
          </a:p>
        </p:txBody>
      </p:sp>
      <p:sp>
        <p:nvSpPr>
          <p:cNvPr id="972" name="Google Shape;972;gfd1f312ad0_0_0"/>
          <p:cNvSpPr txBox="1"/>
          <p:nvPr/>
        </p:nvSpPr>
        <p:spPr>
          <a:xfrm>
            <a:off x="549897" y="5618640"/>
            <a:ext cx="10499100" cy="1015800"/>
          </a:xfrm>
          <a:prstGeom prst="rect">
            <a:avLst/>
          </a:prstGeom>
          <a:noFill/>
          <a:ln>
            <a:noFill/>
          </a:ln>
        </p:spPr>
        <p:txBody>
          <a:bodyPr anchorCtr="0" anchor="t" bIns="91425" lIns="91425" spcFirstLastPara="1" rIns="91425" wrap="square" tIns="91425">
            <a:spAutoFit/>
          </a:bodyPr>
          <a:lstStyle/>
          <a:p>
            <a:pPr indent="-228600" lvl="0" marL="457200" marR="0" rtl="0" algn="just">
              <a:lnSpc>
                <a:spcPct val="100000"/>
              </a:lnSpc>
              <a:spcBef>
                <a:spcPts val="1200"/>
              </a:spcBef>
              <a:spcAft>
                <a:spcPts val="0"/>
              </a:spcAft>
              <a:buClr>
                <a:srgbClr val="166478"/>
              </a:buClr>
              <a:buSzPts val="2400"/>
              <a:buFont typeface="Arial"/>
              <a:buChar char="•"/>
            </a:pPr>
            <a:r>
              <a:rPr b="1" i="0" lang="fr-FR" sz="2000" u="none" cap="none" strike="noStrike">
                <a:solidFill>
                  <a:srgbClr val="000000"/>
                </a:solidFill>
                <a:latin typeface="Arial"/>
                <a:ea typeface="Arial"/>
                <a:cs typeface="Arial"/>
                <a:sym typeface="Arial"/>
              </a:rPr>
              <a:t>Via pngtree.com : </a:t>
            </a:r>
            <a:endParaRPr/>
          </a:p>
          <a:p>
            <a:pPr indent="0" lvl="0" marL="228600" marR="0" rtl="0" algn="just">
              <a:lnSpc>
                <a:spcPct val="100000"/>
              </a:lnSpc>
              <a:spcBef>
                <a:spcPts val="1200"/>
              </a:spcBef>
              <a:spcAft>
                <a:spcPts val="0"/>
              </a:spcAft>
              <a:buNone/>
            </a:pPr>
            <a:r>
              <a:rPr b="1" i="0" lang="fr-FR" sz="2000" u="none" cap="none" strike="noStrike">
                <a:solidFill>
                  <a:srgbClr val="000000"/>
                </a:solidFill>
                <a:latin typeface="Arial"/>
                <a:ea typeface="Arial"/>
                <a:cs typeface="Arial"/>
                <a:sym typeface="Arial"/>
              </a:rPr>
              <a:t>588ku</a:t>
            </a:r>
            <a:endParaRPr/>
          </a:p>
        </p:txBody>
      </p:sp>
      <p:sp>
        <p:nvSpPr>
          <p:cNvPr id="973" name="Google Shape;973;gfd1f312ad0_0_0"/>
          <p:cNvSpPr txBox="1"/>
          <p:nvPr/>
        </p:nvSpPr>
        <p:spPr>
          <a:xfrm>
            <a:off x="403097" y="2236013"/>
            <a:ext cx="10499100" cy="492600"/>
          </a:xfrm>
          <a:prstGeom prst="rect">
            <a:avLst/>
          </a:prstGeom>
          <a:noFill/>
          <a:ln>
            <a:noFill/>
          </a:ln>
        </p:spPr>
        <p:txBody>
          <a:bodyPr anchorCtr="0" anchor="t" bIns="91425" lIns="91425" spcFirstLastPara="1" rIns="91425" wrap="square" tIns="91425">
            <a:spAutoFit/>
          </a:bodyPr>
          <a:lstStyle/>
          <a:p>
            <a:pPr indent="0" lvl="7" marL="0" marR="0" rtl="0" algn="just">
              <a:lnSpc>
                <a:spcPct val="100000"/>
              </a:lnSpc>
              <a:spcBef>
                <a:spcPts val="1200"/>
              </a:spcBef>
              <a:spcAft>
                <a:spcPts val="0"/>
              </a:spcAft>
              <a:buNone/>
            </a:pPr>
            <a:r>
              <a:rPr b="1" lang="fr-FR" sz="2000"/>
              <a:t>Icones :</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
          <p:cNvSpPr txBox="1"/>
          <p:nvPr>
            <p:ph type="title"/>
          </p:nvPr>
        </p:nvSpPr>
        <p:spPr>
          <a:xfrm>
            <a:off x="1145202" y="766560"/>
            <a:ext cx="9486797" cy="9807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latin typeface="Corbel"/>
                <a:ea typeface="Corbel"/>
                <a:cs typeface="Corbel"/>
                <a:sym typeface="Corbel"/>
              </a:rPr>
              <a:t>Pourquoi devons-nous estimer nos émissions de GES ?</a:t>
            </a:r>
            <a:endParaRPr/>
          </a:p>
        </p:txBody>
      </p:sp>
      <p:sp>
        <p:nvSpPr>
          <p:cNvPr id="487" name="Google Shape;487;p4"/>
          <p:cNvSpPr txBox="1"/>
          <p:nvPr>
            <p:ph idx="1" type="body"/>
          </p:nvPr>
        </p:nvSpPr>
        <p:spPr>
          <a:xfrm>
            <a:off x="1033732" y="1622303"/>
            <a:ext cx="10972800" cy="485740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000"/>
              <a:buFont typeface="Noto Sans Symbols"/>
              <a:buChar char="⮚"/>
            </a:pPr>
            <a:r>
              <a:rPr b="0" lang="fr-FR" sz="2000">
                <a:latin typeface="Corbel"/>
                <a:ea typeface="Corbel"/>
                <a:cs typeface="Corbel"/>
                <a:sym typeface="Corbel"/>
              </a:rPr>
              <a:t>Pour déterminer </a:t>
            </a:r>
            <a:r>
              <a:rPr b="0" lang="fr-FR" sz="2000" u="sng">
                <a:latin typeface="Corbel"/>
                <a:ea typeface="Corbel"/>
                <a:cs typeface="Corbel"/>
                <a:sym typeface="Corbel"/>
              </a:rPr>
              <a:t>des ordres de grandeur </a:t>
            </a:r>
            <a:r>
              <a:rPr b="0" lang="fr-FR" sz="2000">
                <a:latin typeface="Corbel"/>
                <a:ea typeface="Corbel"/>
                <a:cs typeface="Corbel"/>
                <a:sym typeface="Corbel"/>
              </a:rPr>
              <a:t>par source d’émissions , les classer et quantifier les bénéfices obtenus grâce aux améliorations mises en place </a:t>
            </a:r>
            <a:endParaRPr/>
          </a:p>
          <a:p>
            <a:pPr indent="-342900" lvl="0" marL="342900" rtl="0" algn="l">
              <a:lnSpc>
                <a:spcPct val="100000"/>
              </a:lnSpc>
              <a:spcBef>
                <a:spcPts val="0"/>
              </a:spcBef>
              <a:spcAft>
                <a:spcPts val="0"/>
              </a:spcAft>
              <a:buSzPts val="2000"/>
              <a:buFont typeface="Noto Sans Symbols"/>
              <a:buChar char="⮚"/>
            </a:pPr>
            <a:r>
              <a:rPr b="0" lang="fr-FR" sz="2000">
                <a:latin typeface="Corbel"/>
                <a:ea typeface="Corbel"/>
                <a:cs typeface="Corbel"/>
                <a:sym typeface="Corbel"/>
              </a:rPr>
              <a:t>Pour d</a:t>
            </a:r>
            <a:r>
              <a:rPr b="0" lang="fr-FR" sz="2000">
                <a:solidFill>
                  <a:schemeClr val="dk1"/>
                </a:solidFill>
                <a:latin typeface="Corbel"/>
                <a:ea typeface="Corbel"/>
                <a:cs typeface="Corbel"/>
                <a:sym typeface="Corbel"/>
              </a:rPr>
              <a:t>éterminer et mettre en œuvre un plan d’action adapté et efficace</a:t>
            </a:r>
            <a:endParaRPr/>
          </a:p>
          <a:p>
            <a:pPr indent="0" lvl="0" marL="0" rtl="0" algn="l">
              <a:lnSpc>
                <a:spcPct val="90000"/>
              </a:lnSpc>
              <a:spcBef>
                <a:spcPts val="400"/>
              </a:spcBef>
              <a:spcAft>
                <a:spcPts val="0"/>
              </a:spcAft>
              <a:buSzPts val="2000"/>
              <a:buNone/>
            </a:pPr>
            <a:r>
              <a:t/>
            </a:r>
            <a:endParaRPr b="0" sz="2000">
              <a:solidFill>
                <a:schemeClr val="dk1"/>
              </a:solidFill>
              <a:latin typeface="Corbel"/>
              <a:ea typeface="Corbel"/>
              <a:cs typeface="Corbel"/>
              <a:sym typeface="Corbel"/>
            </a:endParaRPr>
          </a:p>
          <a:p>
            <a:pPr indent="0" lvl="0" marL="0" rtl="0" algn="l">
              <a:lnSpc>
                <a:spcPct val="90000"/>
              </a:lnSpc>
              <a:spcBef>
                <a:spcPts val="400"/>
              </a:spcBef>
              <a:spcAft>
                <a:spcPts val="0"/>
              </a:spcAft>
              <a:buSzPts val="2000"/>
              <a:buNone/>
            </a:pPr>
            <a:r>
              <a:rPr lang="fr-FR" sz="2000">
                <a:latin typeface="Corbel"/>
                <a:ea typeface="Corbel"/>
                <a:cs typeface="Corbel"/>
                <a:sym typeface="Corbel"/>
              </a:rPr>
              <a:t> 	Par exemple, pour réduire les émissions de GES, </a:t>
            </a:r>
            <a:r>
              <a:rPr lang="fr-FR" sz="2000">
                <a:solidFill>
                  <a:srgbClr val="EE9512"/>
                </a:solidFill>
                <a:latin typeface="Corbel"/>
                <a:ea typeface="Corbel"/>
                <a:cs typeface="Corbel"/>
                <a:sym typeface="Corbel"/>
              </a:rPr>
              <a:t>quel est le plus efficace </a:t>
            </a:r>
            <a:r>
              <a:rPr lang="fr-FR" sz="2000">
                <a:latin typeface="Corbel"/>
                <a:ea typeface="Corbel"/>
                <a:cs typeface="Corbel"/>
                <a:sym typeface="Corbel"/>
              </a:rPr>
              <a:t>?</a:t>
            </a:r>
            <a:endParaRPr/>
          </a:p>
          <a:p>
            <a:pPr indent="0" lvl="0" marL="0" rtl="0" algn="l">
              <a:lnSpc>
                <a:spcPct val="90000"/>
              </a:lnSpc>
              <a:spcBef>
                <a:spcPts val="480"/>
              </a:spcBef>
              <a:spcAft>
                <a:spcPts val="0"/>
              </a:spcAft>
              <a:buSzPts val="2400"/>
              <a:buNone/>
            </a:pPr>
            <a:r>
              <a:t/>
            </a:r>
            <a:endParaRPr>
              <a:latin typeface="Corbel"/>
              <a:ea typeface="Corbel"/>
              <a:cs typeface="Corbel"/>
              <a:sym typeface="Corbel"/>
            </a:endParaRPr>
          </a:p>
          <a:p>
            <a:pPr indent="-158750" lvl="1" marL="742950" rtl="0" algn="l">
              <a:lnSpc>
                <a:spcPct val="90000"/>
              </a:lnSpc>
              <a:spcBef>
                <a:spcPts val="400"/>
              </a:spcBef>
              <a:spcAft>
                <a:spcPts val="0"/>
              </a:spcAft>
              <a:buClr>
                <a:schemeClr val="dk1"/>
              </a:buClr>
              <a:buSzPts val="2000"/>
              <a:buNone/>
            </a:pPr>
            <a:r>
              <a:t/>
            </a:r>
            <a:endParaRPr sz="2000">
              <a:latin typeface="Corbel"/>
              <a:ea typeface="Corbel"/>
              <a:cs typeface="Corbel"/>
              <a:sym typeface="Corbel"/>
            </a:endParaRPr>
          </a:p>
          <a:p>
            <a:pPr indent="-158750" lvl="1" marL="742950" rtl="0" algn="l">
              <a:lnSpc>
                <a:spcPct val="90000"/>
              </a:lnSpc>
              <a:spcBef>
                <a:spcPts val="400"/>
              </a:spcBef>
              <a:spcAft>
                <a:spcPts val="0"/>
              </a:spcAft>
              <a:buClr>
                <a:schemeClr val="dk1"/>
              </a:buClr>
              <a:buSzPts val="2000"/>
              <a:buNone/>
            </a:pPr>
            <a:r>
              <a:t/>
            </a:r>
            <a:endParaRPr sz="2000">
              <a:latin typeface="Corbel"/>
              <a:ea typeface="Corbel"/>
              <a:cs typeface="Corbel"/>
              <a:sym typeface="Corbel"/>
            </a:endParaRPr>
          </a:p>
          <a:p>
            <a:pPr indent="0" lvl="1" marL="457200" rtl="0" algn="l">
              <a:lnSpc>
                <a:spcPct val="90000"/>
              </a:lnSpc>
              <a:spcBef>
                <a:spcPts val="400"/>
              </a:spcBef>
              <a:spcAft>
                <a:spcPts val="0"/>
              </a:spcAft>
              <a:buClr>
                <a:schemeClr val="dk1"/>
              </a:buClr>
              <a:buSzPts val="2000"/>
              <a:buNone/>
            </a:pPr>
            <a:r>
              <a:t/>
            </a:r>
            <a:endParaRPr sz="2000">
              <a:latin typeface="Corbel"/>
              <a:ea typeface="Corbel"/>
              <a:cs typeface="Corbel"/>
              <a:sym typeface="Corbel"/>
            </a:endParaRPr>
          </a:p>
        </p:txBody>
      </p:sp>
      <p:pic>
        <p:nvPicPr>
          <p:cNvPr id="488" name="Google Shape;488;p4"/>
          <p:cNvPicPr preferRelativeResize="0"/>
          <p:nvPr/>
        </p:nvPicPr>
        <p:blipFill rotWithShape="1">
          <a:blip r:embed="rId3">
            <a:alphaModFix/>
          </a:blip>
          <a:srcRect b="0" l="0" r="0" t="0"/>
          <a:stretch/>
        </p:blipFill>
        <p:spPr>
          <a:xfrm>
            <a:off x="2241429" y="3717000"/>
            <a:ext cx="1512169" cy="1512169"/>
          </a:xfrm>
          <a:prstGeom prst="rect">
            <a:avLst/>
          </a:prstGeom>
          <a:noFill/>
          <a:ln>
            <a:noFill/>
          </a:ln>
        </p:spPr>
      </p:pic>
      <p:pic>
        <p:nvPicPr>
          <p:cNvPr id="489" name="Google Shape;489;p4"/>
          <p:cNvPicPr preferRelativeResize="0"/>
          <p:nvPr/>
        </p:nvPicPr>
        <p:blipFill rotWithShape="1">
          <a:blip r:embed="rId4">
            <a:alphaModFix/>
          </a:blip>
          <a:srcRect b="0" l="0" r="0" t="0"/>
          <a:stretch/>
        </p:blipFill>
        <p:spPr>
          <a:xfrm>
            <a:off x="8328000" y="3717000"/>
            <a:ext cx="1512169" cy="1512169"/>
          </a:xfrm>
          <a:prstGeom prst="rect">
            <a:avLst/>
          </a:prstGeom>
          <a:noFill/>
          <a:ln>
            <a:noFill/>
          </a:ln>
        </p:spPr>
      </p:pic>
      <p:sp>
        <p:nvSpPr>
          <p:cNvPr id="490" name="Google Shape;490;p4"/>
          <p:cNvSpPr/>
          <p:nvPr/>
        </p:nvSpPr>
        <p:spPr>
          <a:xfrm>
            <a:off x="7252506" y="5771820"/>
            <a:ext cx="3663156"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fr-FR" sz="2000" u="none" cap="none" strike="noStrike">
                <a:solidFill>
                  <a:schemeClr val="dk1"/>
                </a:solidFill>
                <a:latin typeface="Corbel"/>
                <a:ea typeface="Corbel"/>
                <a:cs typeface="Corbel"/>
                <a:sym typeface="Corbel"/>
              </a:rPr>
              <a:t>Réduire le thermostat de 1 °C ?</a:t>
            </a:r>
            <a:endParaRPr b="0" i="0" sz="1400" u="none" cap="none" strike="noStrike">
              <a:solidFill>
                <a:srgbClr val="000000"/>
              </a:solidFill>
              <a:latin typeface="Arial"/>
              <a:ea typeface="Arial"/>
              <a:cs typeface="Arial"/>
              <a:sym typeface="Arial"/>
            </a:endParaRPr>
          </a:p>
        </p:txBody>
      </p:sp>
      <p:sp>
        <p:nvSpPr>
          <p:cNvPr id="491" name="Google Shape;491;p4"/>
          <p:cNvSpPr/>
          <p:nvPr/>
        </p:nvSpPr>
        <p:spPr>
          <a:xfrm>
            <a:off x="4007521" y="4304154"/>
            <a:ext cx="366315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fr-FR" sz="3600" u="none" cap="none" strike="noStrike">
                <a:solidFill>
                  <a:schemeClr val="dk1"/>
                </a:solidFill>
                <a:latin typeface="Corbel"/>
                <a:ea typeface="Corbel"/>
                <a:cs typeface="Corbel"/>
                <a:sym typeface="Corbel"/>
              </a:rPr>
              <a:t>OU</a:t>
            </a:r>
            <a:endParaRPr b="0" i="0" sz="1400" u="none" cap="none" strike="noStrike">
              <a:solidFill>
                <a:srgbClr val="000000"/>
              </a:solidFill>
              <a:latin typeface="Arial"/>
              <a:ea typeface="Arial"/>
              <a:cs typeface="Arial"/>
              <a:sym typeface="Arial"/>
            </a:endParaRPr>
          </a:p>
        </p:txBody>
      </p:sp>
      <p:sp>
        <p:nvSpPr>
          <p:cNvPr id="492" name="Google Shape;492;p4"/>
          <p:cNvSpPr/>
          <p:nvPr/>
        </p:nvSpPr>
        <p:spPr>
          <a:xfrm>
            <a:off x="1271217" y="5771820"/>
            <a:ext cx="4172850"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fr-FR" sz="2000" u="none" cap="none" strike="noStrike">
                <a:solidFill>
                  <a:schemeClr val="dk1"/>
                </a:solidFill>
                <a:latin typeface="Corbel"/>
                <a:ea typeface="Corbel"/>
                <a:cs typeface="Corbel"/>
                <a:sym typeface="Corbel"/>
              </a:rPr>
              <a:t>Éteindre les appareils en veille et les éclairages inutiles ?</a:t>
            </a:r>
            <a:endParaRPr b="0" i="0" sz="1400" u="none" cap="none" strike="noStrike">
              <a:solidFill>
                <a:srgbClr val="000000"/>
              </a:solidFill>
              <a:latin typeface="Arial"/>
              <a:ea typeface="Arial"/>
              <a:cs typeface="Arial"/>
              <a:sym typeface="Arial"/>
            </a:endParaRPr>
          </a:p>
        </p:txBody>
      </p:sp>
      <p:pic>
        <p:nvPicPr>
          <p:cNvPr id="493" name="Google Shape;493;p4"/>
          <p:cNvPicPr preferRelativeResize="0"/>
          <p:nvPr/>
        </p:nvPicPr>
        <p:blipFill rotWithShape="1">
          <a:blip r:embed="rId5">
            <a:alphaModFix/>
          </a:blip>
          <a:srcRect b="0" l="0" r="0" t="0"/>
          <a:stretch/>
        </p:blipFill>
        <p:spPr>
          <a:xfrm>
            <a:off x="1033725" y="2830850"/>
            <a:ext cx="447567" cy="447567"/>
          </a:xfrm>
          <a:prstGeom prst="rect">
            <a:avLst/>
          </a:prstGeom>
          <a:noFill/>
          <a:ln>
            <a:noFill/>
          </a:ln>
        </p:spPr>
      </p:pic>
      <p:pic>
        <p:nvPicPr>
          <p:cNvPr id="494" name="Google Shape;494;p4"/>
          <p:cNvPicPr preferRelativeResize="0"/>
          <p:nvPr/>
        </p:nvPicPr>
        <p:blipFill rotWithShape="1">
          <a:blip r:embed="rId6">
            <a:alphaModFix/>
          </a:blip>
          <a:srcRect b="0" l="0" r="0" t="0"/>
          <a:stretch/>
        </p:blipFill>
        <p:spPr>
          <a:xfrm>
            <a:off x="11007925" y="5566900"/>
            <a:ext cx="1190625" cy="1228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
          <p:cNvSpPr txBox="1"/>
          <p:nvPr>
            <p:ph type="title"/>
          </p:nvPr>
        </p:nvSpPr>
        <p:spPr>
          <a:xfrm>
            <a:off x="768000" y="786172"/>
            <a:ext cx="8853142" cy="9807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latin typeface="Corbel"/>
                <a:ea typeface="Corbel"/>
                <a:cs typeface="Corbel"/>
                <a:sym typeface="Corbel"/>
              </a:rPr>
              <a:t>Différents types de gaz à effet de serre et sources d’émission</a:t>
            </a:r>
            <a:endParaRPr/>
          </a:p>
        </p:txBody>
      </p:sp>
      <p:sp>
        <p:nvSpPr>
          <p:cNvPr id="501" name="Google Shape;501;p6"/>
          <p:cNvSpPr txBox="1"/>
          <p:nvPr>
            <p:ph idx="1" type="body"/>
          </p:nvPr>
        </p:nvSpPr>
        <p:spPr>
          <a:xfrm>
            <a:off x="521108" y="1674637"/>
            <a:ext cx="10972800" cy="4857403"/>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480"/>
              </a:spcBef>
              <a:spcAft>
                <a:spcPts val="0"/>
              </a:spcAft>
              <a:buSzPts val="2400"/>
              <a:buNone/>
            </a:pPr>
            <a:r>
              <a:rPr b="0" lang="fr-FR" sz="2400">
                <a:solidFill>
                  <a:schemeClr val="dk1"/>
                </a:solidFill>
                <a:latin typeface="Corbel"/>
                <a:ea typeface="Corbel"/>
                <a:cs typeface="Corbel"/>
                <a:sym typeface="Corbel"/>
              </a:rPr>
              <a:t>Il existe </a:t>
            </a:r>
            <a:r>
              <a:rPr lang="fr-FR" sz="2400">
                <a:solidFill>
                  <a:schemeClr val="dk1"/>
                </a:solidFill>
                <a:latin typeface="Corbel"/>
                <a:ea typeface="Corbel"/>
                <a:cs typeface="Corbel"/>
                <a:sym typeface="Corbel"/>
              </a:rPr>
              <a:t>différents gaz à effet de serre</a:t>
            </a:r>
            <a:r>
              <a:rPr b="0" lang="fr-FR" sz="2400">
                <a:solidFill>
                  <a:schemeClr val="dk1"/>
                </a:solidFill>
                <a:latin typeface="Corbel"/>
                <a:ea typeface="Corbel"/>
                <a:cs typeface="Corbel"/>
                <a:sym typeface="Corbel"/>
              </a:rPr>
              <a:t> et une multitude de </a:t>
            </a:r>
            <a:r>
              <a:rPr lang="fr-FR" sz="2400">
                <a:solidFill>
                  <a:schemeClr val="dk1"/>
                </a:solidFill>
                <a:latin typeface="Corbel"/>
                <a:ea typeface="Corbel"/>
                <a:cs typeface="Corbel"/>
                <a:sym typeface="Corbel"/>
              </a:rPr>
              <a:t>source</a:t>
            </a:r>
            <a:r>
              <a:rPr lang="fr-FR">
                <a:latin typeface="Corbel"/>
                <a:ea typeface="Corbel"/>
                <a:cs typeface="Corbel"/>
                <a:sym typeface="Corbel"/>
              </a:rPr>
              <a:t>s émettrices</a:t>
            </a:r>
            <a:r>
              <a:rPr lang="fr-FR" sz="2400">
                <a:solidFill>
                  <a:schemeClr val="dk1"/>
                </a:solidFill>
                <a:latin typeface="Corbel"/>
                <a:ea typeface="Corbel"/>
                <a:cs typeface="Corbel"/>
                <a:sym typeface="Corbel"/>
              </a:rPr>
              <a:t> !</a:t>
            </a:r>
            <a:endParaRPr/>
          </a:p>
          <a:p>
            <a:pPr indent="0" lvl="0" marL="457200" rtl="0" algn="l">
              <a:lnSpc>
                <a:spcPct val="90000"/>
              </a:lnSpc>
              <a:spcBef>
                <a:spcPts val="480"/>
              </a:spcBef>
              <a:spcAft>
                <a:spcPts val="0"/>
              </a:spcAft>
              <a:buSzPts val="2400"/>
              <a:buNone/>
            </a:pPr>
            <a:r>
              <a:t/>
            </a:r>
            <a:endParaRPr b="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sz="240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sz="240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sz="2400">
              <a:solidFill>
                <a:schemeClr val="dk1"/>
              </a:solidFill>
              <a:latin typeface="Corbel"/>
              <a:ea typeface="Corbel"/>
              <a:cs typeface="Corbel"/>
              <a:sym typeface="Corbel"/>
            </a:endParaRPr>
          </a:p>
          <a:p>
            <a:pPr indent="0" lvl="0" marL="457200" rtl="0" algn="l">
              <a:lnSpc>
                <a:spcPct val="90000"/>
              </a:lnSpc>
              <a:spcBef>
                <a:spcPts val="480"/>
              </a:spcBef>
              <a:spcAft>
                <a:spcPts val="0"/>
              </a:spcAft>
              <a:buSzPts val="2400"/>
              <a:buNone/>
            </a:pPr>
            <a:r>
              <a:t/>
            </a:r>
            <a:endParaRPr b="0" sz="2400">
              <a:solidFill>
                <a:schemeClr val="dk1"/>
              </a:solidFill>
              <a:latin typeface="Corbel"/>
              <a:ea typeface="Corbel"/>
              <a:cs typeface="Corbel"/>
              <a:sym typeface="Corbel"/>
            </a:endParaRPr>
          </a:p>
        </p:txBody>
      </p:sp>
      <p:pic>
        <p:nvPicPr>
          <p:cNvPr id="502" name="Google Shape;502;p6"/>
          <p:cNvPicPr preferRelativeResize="0"/>
          <p:nvPr/>
        </p:nvPicPr>
        <p:blipFill rotWithShape="1">
          <a:blip r:embed="rId3">
            <a:alphaModFix/>
          </a:blip>
          <a:srcRect b="0" l="0" r="0" t="0"/>
          <a:stretch/>
        </p:blipFill>
        <p:spPr>
          <a:xfrm>
            <a:off x="6384032" y="3568629"/>
            <a:ext cx="1800200" cy="1800200"/>
          </a:xfrm>
          <a:prstGeom prst="rect">
            <a:avLst/>
          </a:prstGeom>
          <a:noFill/>
          <a:ln>
            <a:noFill/>
          </a:ln>
        </p:spPr>
      </p:pic>
      <p:grpSp>
        <p:nvGrpSpPr>
          <p:cNvPr id="503" name="Google Shape;503;p6"/>
          <p:cNvGrpSpPr/>
          <p:nvPr/>
        </p:nvGrpSpPr>
        <p:grpSpPr>
          <a:xfrm>
            <a:off x="2100061" y="1728668"/>
            <a:ext cx="2689770" cy="2955014"/>
            <a:chOff x="93862" y="4314179"/>
            <a:chExt cx="3524724" cy="3401983"/>
          </a:xfrm>
        </p:grpSpPr>
        <p:sp>
          <p:nvSpPr>
            <p:cNvPr id="504" name="Google Shape;504;p6"/>
            <p:cNvSpPr/>
            <p:nvPr/>
          </p:nvSpPr>
          <p:spPr>
            <a:xfrm>
              <a:off x="3258546" y="6236420"/>
              <a:ext cx="360040" cy="144016"/>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505" name="Google Shape;505;p6"/>
            <p:cNvPicPr preferRelativeResize="0"/>
            <p:nvPr/>
          </p:nvPicPr>
          <p:blipFill rotWithShape="1">
            <a:blip r:embed="rId4">
              <a:alphaModFix/>
            </a:blip>
            <a:srcRect b="0" l="0" r="0" t="0"/>
            <a:stretch/>
          </p:blipFill>
          <p:spPr>
            <a:xfrm>
              <a:off x="93862" y="4314179"/>
              <a:ext cx="3401983" cy="3401983"/>
            </a:xfrm>
            <a:prstGeom prst="rect">
              <a:avLst/>
            </a:prstGeom>
            <a:noFill/>
            <a:ln>
              <a:noFill/>
            </a:ln>
          </p:spPr>
        </p:pic>
      </p:grpSp>
      <p:sp>
        <p:nvSpPr>
          <p:cNvPr id="506" name="Google Shape;506;p6"/>
          <p:cNvSpPr txBox="1"/>
          <p:nvPr/>
        </p:nvSpPr>
        <p:spPr>
          <a:xfrm rot="770176">
            <a:off x="1013644" y="5227639"/>
            <a:ext cx="2157815" cy="64369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fr-FR" sz="3600" u="none" cap="none" strike="noStrike">
                <a:solidFill>
                  <a:srgbClr val="000000"/>
                </a:solidFill>
                <a:latin typeface="Corbel"/>
                <a:ea typeface="Corbel"/>
                <a:cs typeface="Corbel"/>
                <a:sym typeface="Corbel"/>
              </a:rPr>
              <a:t>Blurp !</a:t>
            </a:r>
            <a:endParaRPr b="0" i="0" sz="1400" u="none" cap="none" strike="noStrike">
              <a:solidFill>
                <a:srgbClr val="000000"/>
              </a:solidFill>
              <a:latin typeface="Arial"/>
              <a:ea typeface="Arial"/>
              <a:cs typeface="Arial"/>
              <a:sym typeface="Arial"/>
            </a:endParaRPr>
          </a:p>
        </p:txBody>
      </p:sp>
      <p:sp>
        <p:nvSpPr>
          <p:cNvPr id="507" name="Google Shape;507;p6"/>
          <p:cNvSpPr txBox="1"/>
          <p:nvPr/>
        </p:nvSpPr>
        <p:spPr>
          <a:xfrm>
            <a:off x="4532989" y="5858782"/>
            <a:ext cx="7200800" cy="695847"/>
          </a:xfrm>
          <a:prstGeom prst="rect">
            <a:avLst/>
          </a:prstGeom>
          <a:solidFill>
            <a:srgbClr val="C55A1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rgbClr val="FFFFFF"/>
                </a:solidFill>
                <a:latin typeface="Corbel"/>
                <a:ea typeface="Corbel"/>
                <a:cs typeface="Corbel"/>
                <a:sym typeface="Corbel"/>
              </a:rPr>
              <a:t>Nous avons besoin d’une unité commune</a:t>
            </a:r>
            <a:br>
              <a:rPr b="1" i="0" lang="fr-FR" sz="2000" u="none" cap="none" strike="noStrike">
                <a:solidFill>
                  <a:srgbClr val="FFFFFF"/>
                </a:solidFill>
                <a:latin typeface="Corbel"/>
                <a:ea typeface="Corbel"/>
                <a:cs typeface="Corbel"/>
                <a:sym typeface="Corbel"/>
              </a:rPr>
            </a:br>
            <a:r>
              <a:rPr b="1" i="0" lang="fr-FR" sz="2000" u="none" cap="none" strike="noStrike">
                <a:solidFill>
                  <a:srgbClr val="FFFFFF"/>
                </a:solidFill>
                <a:latin typeface="Corbel"/>
                <a:ea typeface="Corbel"/>
                <a:cs typeface="Corbel"/>
                <a:sym typeface="Corbel"/>
              </a:rPr>
              <a:t>de mesure pour commencer à compter</a:t>
            </a:r>
            <a:endParaRPr b="0" i="0" sz="1400" u="none" cap="none" strike="noStrike">
              <a:solidFill>
                <a:srgbClr val="000000"/>
              </a:solidFill>
              <a:latin typeface="Arial"/>
              <a:ea typeface="Arial"/>
              <a:cs typeface="Arial"/>
              <a:sym typeface="Arial"/>
            </a:endParaRPr>
          </a:p>
        </p:txBody>
      </p:sp>
      <p:pic>
        <p:nvPicPr>
          <p:cNvPr id="508" name="Google Shape;508;p6"/>
          <p:cNvPicPr preferRelativeResize="0"/>
          <p:nvPr/>
        </p:nvPicPr>
        <p:blipFill rotWithShape="1">
          <a:blip r:embed="rId5">
            <a:alphaModFix/>
          </a:blip>
          <a:srcRect b="0" l="0" r="0" t="0"/>
          <a:stretch/>
        </p:blipFill>
        <p:spPr>
          <a:xfrm>
            <a:off x="8531192" y="4328348"/>
            <a:ext cx="1116507" cy="1116507"/>
          </a:xfrm>
          <a:prstGeom prst="rect">
            <a:avLst/>
          </a:prstGeom>
          <a:noFill/>
          <a:ln>
            <a:noFill/>
          </a:ln>
        </p:spPr>
      </p:pic>
      <p:grpSp>
        <p:nvGrpSpPr>
          <p:cNvPr id="509" name="Google Shape;509;p6"/>
          <p:cNvGrpSpPr/>
          <p:nvPr/>
        </p:nvGrpSpPr>
        <p:grpSpPr>
          <a:xfrm>
            <a:off x="4927200" y="2285200"/>
            <a:ext cx="1837054" cy="1298350"/>
            <a:chOff x="4927200" y="2285200"/>
            <a:chExt cx="1837054" cy="1298350"/>
          </a:xfrm>
        </p:grpSpPr>
        <p:pic>
          <p:nvPicPr>
            <p:cNvPr descr="Gaz2" id="510" name="Google Shape;510;p6"/>
            <p:cNvPicPr preferRelativeResize="0"/>
            <p:nvPr/>
          </p:nvPicPr>
          <p:blipFill rotWithShape="1">
            <a:blip r:embed="rId6">
              <a:alphaModFix/>
            </a:blip>
            <a:srcRect b="0" l="0" r="74622" t="0"/>
            <a:stretch/>
          </p:blipFill>
          <p:spPr>
            <a:xfrm>
              <a:off x="4942019" y="2285200"/>
              <a:ext cx="1822235" cy="1238250"/>
            </a:xfrm>
            <a:prstGeom prst="rect">
              <a:avLst/>
            </a:prstGeom>
            <a:noFill/>
            <a:ln>
              <a:noFill/>
            </a:ln>
          </p:spPr>
        </p:pic>
        <p:sp>
          <p:nvSpPr>
            <p:cNvPr id="511" name="Google Shape;511;p6"/>
            <p:cNvSpPr/>
            <p:nvPr/>
          </p:nvSpPr>
          <p:spPr>
            <a:xfrm>
              <a:off x="4927200" y="3333375"/>
              <a:ext cx="1356900" cy="190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6"/>
            <p:cNvSpPr txBox="1"/>
            <p:nvPr/>
          </p:nvSpPr>
          <p:spPr>
            <a:xfrm>
              <a:off x="4945927" y="3183350"/>
              <a:ext cx="172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0" i="0" lang="fr-FR" sz="1400" u="none" cap="none" strike="noStrike">
                  <a:solidFill>
                    <a:srgbClr val="FF0000"/>
                  </a:solidFill>
                  <a:latin typeface="Corbel"/>
                  <a:ea typeface="Corbel"/>
                  <a:cs typeface="Corbel"/>
                  <a:sym typeface="Corbel"/>
                </a:rPr>
                <a:t>Dioxyde de carbone</a:t>
              </a:r>
              <a:endParaRPr b="0" i="0" sz="1400" u="none" cap="none" strike="noStrike">
                <a:solidFill>
                  <a:srgbClr val="000000"/>
                </a:solidFill>
                <a:latin typeface="Arial"/>
                <a:ea typeface="Arial"/>
                <a:cs typeface="Arial"/>
                <a:sym typeface="Arial"/>
              </a:endParaRPr>
            </a:p>
          </p:txBody>
        </p:sp>
      </p:grpSp>
      <p:grpSp>
        <p:nvGrpSpPr>
          <p:cNvPr id="513" name="Google Shape;513;p6"/>
          <p:cNvGrpSpPr/>
          <p:nvPr/>
        </p:nvGrpSpPr>
        <p:grpSpPr>
          <a:xfrm>
            <a:off x="28596" y="3762015"/>
            <a:ext cx="2340000" cy="1293625"/>
            <a:chOff x="28596" y="3762015"/>
            <a:chExt cx="2340000" cy="1293625"/>
          </a:xfrm>
        </p:grpSpPr>
        <p:pic>
          <p:nvPicPr>
            <p:cNvPr descr="Gaz2" id="514" name="Google Shape;514;p6"/>
            <p:cNvPicPr preferRelativeResize="0"/>
            <p:nvPr/>
          </p:nvPicPr>
          <p:blipFill rotWithShape="1">
            <a:blip r:embed="rId7">
              <a:alphaModFix/>
            </a:blip>
            <a:srcRect b="0" l="36728" r="35475" t="0"/>
            <a:stretch/>
          </p:blipFill>
          <p:spPr>
            <a:xfrm>
              <a:off x="28596" y="3762015"/>
              <a:ext cx="2340000" cy="1244232"/>
            </a:xfrm>
            <a:prstGeom prst="rect">
              <a:avLst/>
            </a:prstGeom>
            <a:noFill/>
            <a:ln>
              <a:noFill/>
            </a:ln>
          </p:spPr>
        </p:pic>
        <p:sp>
          <p:nvSpPr>
            <p:cNvPr id="515" name="Google Shape;515;p6"/>
            <p:cNvSpPr/>
            <p:nvPr/>
          </p:nvSpPr>
          <p:spPr>
            <a:xfrm>
              <a:off x="792350" y="4799700"/>
              <a:ext cx="719400" cy="196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6"/>
            <p:cNvSpPr txBox="1"/>
            <p:nvPr/>
          </p:nvSpPr>
          <p:spPr>
            <a:xfrm>
              <a:off x="777024" y="4655440"/>
              <a:ext cx="91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0" i="0" lang="fr-FR" sz="1400" u="none" cap="none" strike="noStrike">
                  <a:solidFill>
                    <a:srgbClr val="1C4587"/>
                  </a:solidFill>
                  <a:latin typeface="Corbel"/>
                  <a:ea typeface="Corbel"/>
                  <a:cs typeface="Corbel"/>
                  <a:sym typeface="Corbel"/>
                </a:rPr>
                <a:t>Méthane</a:t>
              </a:r>
              <a:endParaRPr b="0" i="0" sz="1400" u="none" cap="none" strike="noStrike">
                <a:solidFill>
                  <a:srgbClr val="000000"/>
                </a:solidFill>
                <a:latin typeface="Arial"/>
                <a:ea typeface="Arial"/>
                <a:cs typeface="Arial"/>
                <a:sym typeface="Arial"/>
              </a:endParaRPr>
            </a:p>
          </p:txBody>
        </p:sp>
      </p:grpSp>
      <p:grpSp>
        <p:nvGrpSpPr>
          <p:cNvPr id="517" name="Google Shape;517;p6"/>
          <p:cNvGrpSpPr/>
          <p:nvPr/>
        </p:nvGrpSpPr>
        <p:grpSpPr>
          <a:xfrm>
            <a:off x="8035469" y="2558891"/>
            <a:ext cx="1856387" cy="1355530"/>
            <a:chOff x="8035469" y="2558891"/>
            <a:chExt cx="1856387" cy="1355530"/>
          </a:xfrm>
        </p:grpSpPr>
        <p:pic>
          <p:nvPicPr>
            <p:cNvPr descr="Gaz2" id="518" name="Google Shape;518;p6"/>
            <p:cNvPicPr preferRelativeResize="0"/>
            <p:nvPr/>
          </p:nvPicPr>
          <p:blipFill rotWithShape="1">
            <a:blip r:embed="rId7">
              <a:alphaModFix/>
            </a:blip>
            <a:srcRect b="0" l="77915" r="0" t="0"/>
            <a:stretch/>
          </p:blipFill>
          <p:spPr>
            <a:xfrm>
              <a:off x="8035469" y="2558891"/>
              <a:ext cx="1585673" cy="1238250"/>
            </a:xfrm>
            <a:prstGeom prst="rect">
              <a:avLst/>
            </a:prstGeom>
            <a:noFill/>
            <a:ln>
              <a:noFill/>
            </a:ln>
          </p:spPr>
        </p:pic>
        <p:sp>
          <p:nvSpPr>
            <p:cNvPr id="519" name="Google Shape;519;p6"/>
            <p:cNvSpPr/>
            <p:nvPr/>
          </p:nvSpPr>
          <p:spPr>
            <a:xfrm>
              <a:off x="8419900" y="3588375"/>
              <a:ext cx="1215900" cy="173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6"/>
            <p:cNvSpPr txBox="1"/>
            <p:nvPr/>
          </p:nvSpPr>
          <p:spPr>
            <a:xfrm>
              <a:off x="8306183" y="3475125"/>
              <a:ext cx="1585673" cy="439296"/>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400"/>
                <a:buFont typeface="Arial"/>
                <a:buNone/>
              </a:pPr>
              <a:r>
                <a:rPr b="0" i="0" lang="fr-FR" sz="1400" u="none" cap="none" strike="noStrike">
                  <a:solidFill>
                    <a:srgbClr val="38761D"/>
                  </a:solidFill>
                  <a:latin typeface="Corbel"/>
                  <a:ea typeface="Corbel"/>
                  <a:cs typeface="Corbel"/>
                  <a:sym typeface="Corbel"/>
                </a:rPr>
                <a:t>Protoxyde d’azote</a:t>
              </a:r>
              <a:endParaRPr b="0" i="0" sz="1400" u="none" cap="none" strike="noStrike">
                <a:solidFill>
                  <a:srgbClr val="000000"/>
                </a:solidFill>
                <a:latin typeface="Arial"/>
                <a:ea typeface="Arial"/>
                <a:cs typeface="Arial"/>
                <a:sym typeface="Arial"/>
              </a:endParaRPr>
            </a:p>
          </p:txBody>
        </p:sp>
      </p:grpSp>
      <p:pic>
        <p:nvPicPr>
          <p:cNvPr id="521" name="Google Shape;521;p6"/>
          <p:cNvPicPr preferRelativeResize="0"/>
          <p:nvPr/>
        </p:nvPicPr>
        <p:blipFill rotWithShape="1">
          <a:blip r:embed="rId8">
            <a:alphaModFix/>
          </a:blip>
          <a:srcRect b="0" l="0" r="0" t="0"/>
          <a:stretch/>
        </p:blipFill>
        <p:spPr>
          <a:xfrm>
            <a:off x="2036498" y="4177368"/>
            <a:ext cx="2179905" cy="2179905"/>
          </a:xfrm>
          <a:prstGeom prst="rect">
            <a:avLst/>
          </a:prstGeom>
          <a:noFill/>
          <a:ln>
            <a:noFill/>
          </a:ln>
        </p:spPr>
      </p:pic>
      <p:pic>
        <p:nvPicPr>
          <p:cNvPr id="522" name="Google Shape;522;p6"/>
          <p:cNvPicPr preferRelativeResize="0"/>
          <p:nvPr/>
        </p:nvPicPr>
        <p:blipFill rotWithShape="1">
          <a:blip r:embed="rId9">
            <a:alphaModFix/>
          </a:blip>
          <a:srcRect b="0" l="0" r="0" t="0"/>
          <a:stretch/>
        </p:blipFill>
        <p:spPr>
          <a:xfrm>
            <a:off x="11007925" y="5566900"/>
            <a:ext cx="1190625" cy="1228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p7"/>
          <p:cNvPicPr preferRelativeResize="0"/>
          <p:nvPr/>
        </p:nvPicPr>
        <p:blipFill rotWithShape="1">
          <a:blip r:embed="rId3">
            <a:alphaModFix/>
          </a:blip>
          <a:srcRect b="0" l="0" r="0" t="0"/>
          <a:stretch/>
        </p:blipFill>
        <p:spPr>
          <a:xfrm>
            <a:off x="3863752" y="2204278"/>
            <a:ext cx="4642070" cy="3138072"/>
          </a:xfrm>
          <a:prstGeom prst="rect">
            <a:avLst/>
          </a:prstGeom>
          <a:noFill/>
          <a:ln>
            <a:noFill/>
          </a:ln>
        </p:spPr>
      </p:pic>
      <p:sp>
        <p:nvSpPr>
          <p:cNvPr id="529" name="Google Shape;529;p7"/>
          <p:cNvSpPr txBox="1"/>
          <p:nvPr>
            <p:ph type="title"/>
          </p:nvPr>
        </p:nvSpPr>
        <p:spPr>
          <a:xfrm>
            <a:off x="768000" y="786172"/>
            <a:ext cx="8028892" cy="9807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latin typeface="Corbel"/>
                <a:ea typeface="Corbel"/>
                <a:cs typeface="Corbel"/>
                <a:sym typeface="Corbel"/>
              </a:rPr>
              <a:t>D’où proviennent les gaz à effet de serre ? </a:t>
            </a:r>
            <a:endParaRPr/>
          </a:p>
        </p:txBody>
      </p:sp>
      <p:grpSp>
        <p:nvGrpSpPr>
          <p:cNvPr id="530" name="Google Shape;530;p7"/>
          <p:cNvGrpSpPr/>
          <p:nvPr/>
        </p:nvGrpSpPr>
        <p:grpSpPr>
          <a:xfrm>
            <a:off x="5949218" y="1304687"/>
            <a:ext cx="5424875" cy="1513871"/>
            <a:chOff x="5838136" y="1105532"/>
            <a:chExt cx="5424875" cy="1513871"/>
          </a:xfrm>
        </p:grpSpPr>
        <p:grpSp>
          <p:nvGrpSpPr>
            <p:cNvPr id="531" name="Google Shape;531;p7"/>
            <p:cNvGrpSpPr/>
            <p:nvPr/>
          </p:nvGrpSpPr>
          <p:grpSpPr>
            <a:xfrm>
              <a:off x="5838136" y="1105532"/>
              <a:ext cx="5192712" cy="1513871"/>
              <a:chOff x="2545" y="707"/>
              <a:chExt cx="3271" cy="1050"/>
            </a:xfrm>
          </p:grpSpPr>
          <p:sp>
            <p:nvSpPr>
              <p:cNvPr id="532" name="Google Shape;532;p7"/>
              <p:cNvSpPr txBox="1"/>
              <p:nvPr/>
            </p:nvSpPr>
            <p:spPr>
              <a:xfrm>
                <a:off x="3232" y="707"/>
                <a:ext cx="2584" cy="711"/>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600"/>
                  <a:buFont typeface="Times New Roman"/>
                  <a:buNone/>
                </a:pPr>
                <a:r>
                  <a:rPr b="0" i="0" lang="fr-FR" sz="1600" u="none" cap="none" strike="noStrike">
                    <a:solidFill>
                      <a:srgbClr val="006600"/>
                    </a:solidFill>
                    <a:latin typeface="Corbel"/>
                    <a:ea typeface="Corbel"/>
                    <a:cs typeface="Corbel"/>
                    <a:sym typeface="Corbel"/>
                  </a:rPr>
                  <a:t>Protoxyde d’azote, N</a:t>
                </a:r>
                <a:r>
                  <a:rPr b="0" baseline="-25000" i="0" lang="fr-FR" sz="1600" u="none" cap="none" strike="noStrike">
                    <a:solidFill>
                      <a:srgbClr val="006600"/>
                    </a:solidFill>
                    <a:latin typeface="Corbel"/>
                    <a:ea typeface="Corbel"/>
                    <a:cs typeface="Corbel"/>
                    <a:sym typeface="Corbel"/>
                  </a:rPr>
                  <a:t>2</a:t>
                </a:r>
                <a:r>
                  <a:rPr b="0" i="0" lang="fr-FR" sz="1600" u="none" cap="none" strike="noStrike">
                    <a:solidFill>
                      <a:srgbClr val="006600"/>
                    </a:solidFill>
                    <a:latin typeface="Corbel"/>
                    <a:ea typeface="Corbel"/>
                    <a:cs typeface="Corbel"/>
                    <a:sym typeface="Corbel"/>
                  </a:rPr>
                  <a:t>O</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800"/>
                  </a:spcBef>
                  <a:spcAft>
                    <a:spcPts val="0"/>
                  </a:spcAft>
                  <a:buClr>
                    <a:srgbClr val="000000"/>
                  </a:buClr>
                  <a:buSzPts val="1600"/>
                  <a:buFont typeface="Times New Roman"/>
                  <a:buNone/>
                </a:pPr>
                <a:r>
                  <a:rPr b="0" i="0" lang="fr-FR" sz="1600" u="none" cap="none" strike="noStrike">
                    <a:solidFill>
                      <a:srgbClr val="006600"/>
                    </a:solidFill>
                    <a:latin typeface="Corbel"/>
                    <a:ea typeface="Corbel"/>
                    <a:cs typeface="Corbel"/>
                    <a:sym typeface="Corbel"/>
                  </a:rPr>
                  <a:t>Engrais azoté, industrie chimique</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800"/>
                  </a:spcBef>
                  <a:spcAft>
                    <a:spcPts val="0"/>
                  </a:spcAft>
                  <a:buClr>
                    <a:srgbClr val="000000"/>
                  </a:buClr>
                  <a:buSzPts val="1600"/>
                  <a:buFont typeface="Times New Roman"/>
                  <a:buNone/>
                </a:pPr>
                <a:r>
                  <a:rPr b="0" i="0" lang="fr-FR" sz="1600" u="none" cap="none" strike="noStrike">
                    <a:solidFill>
                      <a:srgbClr val="006600"/>
                    </a:solidFill>
                    <a:latin typeface="Corbel"/>
                    <a:ea typeface="Corbel"/>
                    <a:cs typeface="Corbel"/>
                    <a:sym typeface="Corbel"/>
                  </a:rPr>
                  <a:t>8 %</a:t>
                </a:r>
                <a:endParaRPr b="0" i="0" sz="1400" u="none" cap="none" strike="noStrike">
                  <a:solidFill>
                    <a:srgbClr val="000000"/>
                  </a:solidFill>
                  <a:latin typeface="Arial"/>
                  <a:ea typeface="Arial"/>
                  <a:cs typeface="Arial"/>
                  <a:sym typeface="Arial"/>
                </a:endParaRPr>
              </a:p>
            </p:txBody>
          </p:sp>
          <p:cxnSp>
            <p:nvCxnSpPr>
              <p:cNvPr id="533" name="Google Shape;533;p7"/>
              <p:cNvCxnSpPr/>
              <p:nvPr/>
            </p:nvCxnSpPr>
            <p:spPr>
              <a:xfrm flipH="1">
                <a:off x="2545" y="986"/>
                <a:ext cx="563" cy="771"/>
              </a:xfrm>
              <a:prstGeom prst="straightConnector1">
                <a:avLst/>
              </a:prstGeom>
              <a:noFill/>
              <a:ln cap="flat" cmpd="sng" w="19050">
                <a:solidFill>
                  <a:schemeClr val="dk1"/>
                </a:solidFill>
                <a:prstDash val="solid"/>
                <a:round/>
                <a:headEnd len="sm" w="sm" type="none"/>
                <a:tailEnd len="med" w="med" type="oval"/>
              </a:ln>
            </p:spPr>
          </p:cxnSp>
        </p:grpSp>
        <p:pic>
          <p:nvPicPr>
            <p:cNvPr id="534" name="Google Shape;534;p7"/>
            <p:cNvPicPr preferRelativeResize="0"/>
            <p:nvPr/>
          </p:nvPicPr>
          <p:blipFill rotWithShape="1">
            <a:blip r:embed="rId4">
              <a:alphaModFix/>
            </a:blip>
            <a:srcRect b="0" l="0" r="0" t="0"/>
            <a:stretch/>
          </p:blipFill>
          <p:spPr>
            <a:xfrm>
              <a:off x="10523366" y="1507778"/>
              <a:ext cx="739645" cy="739645"/>
            </a:xfrm>
            <a:prstGeom prst="rect">
              <a:avLst/>
            </a:prstGeom>
            <a:noFill/>
            <a:ln>
              <a:noFill/>
            </a:ln>
          </p:spPr>
        </p:pic>
      </p:grpSp>
      <p:grpSp>
        <p:nvGrpSpPr>
          <p:cNvPr id="535" name="Google Shape;535;p7"/>
          <p:cNvGrpSpPr/>
          <p:nvPr/>
        </p:nvGrpSpPr>
        <p:grpSpPr>
          <a:xfrm>
            <a:off x="6379946" y="2734719"/>
            <a:ext cx="4217988" cy="1402447"/>
            <a:chOff x="6379946" y="2734719"/>
            <a:chExt cx="4217988" cy="1402447"/>
          </a:xfrm>
        </p:grpSpPr>
        <p:grpSp>
          <p:nvGrpSpPr>
            <p:cNvPr id="536" name="Google Shape;536;p7"/>
            <p:cNvGrpSpPr/>
            <p:nvPr/>
          </p:nvGrpSpPr>
          <p:grpSpPr>
            <a:xfrm>
              <a:off x="6379946" y="2734719"/>
              <a:ext cx="4217988" cy="1308101"/>
              <a:chOff x="3082" y="1706"/>
              <a:chExt cx="2657" cy="824"/>
            </a:xfrm>
          </p:grpSpPr>
          <p:sp>
            <p:nvSpPr>
              <p:cNvPr id="537" name="Google Shape;537;p7"/>
              <p:cNvSpPr txBox="1"/>
              <p:nvPr/>
            </p:nvSpPr>
            <p:spPr>
              <a:xfrm>
                <a:off x="4106" y="1740"/>
                <a:ext cx="1633" cy="790"/>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600"/>
                  <a:buFont typeface="Times New Roman"/>
                  <a:buNone/>
                </a:pPr>
                <a:r>
                  <a:rPr b="0" i="0" lang="fr-FR" sz="1600" u="none" cap="none" strike="noStrike">
                    <a:solidFill>
                      <a:srgbClr val="ED7D31"/>
                    </a:solidFill>
                    <a:latin typeface="Corbel"/>
                    <a:ea typeface="Corbel"/>
                    <a:cs typeface="Corbel"/>
                    <a:sym typeface="Corbel"/>
                  </a:rPr>
                  <a:t>Différents gaz fluorés</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800"/>
                  </a:spcBef>
                  <a:spcAft>
                    <a:spcPts val="0"/>
                  </a:spcAft>
                  <a:buClr>
                    <a:srgbClr val="000000"/>
                  </a:buClr>
                  <a:buSzPts val="1600"/>
                  <a:buFont typeface="Times New Roman"/>
                  <a:buNone/>
                </a:pPr>
                <a:r>
                  <a:rPr b="0" i="0" lang="fr-FR" sz="1600" u="none" cap="none" strike="noStrike">
                    <a:solidFill>
                      <a:srgbClr val="ED7D31"/>
                    </a:solidFill>
                    <a:latin typeface="Corbel"/>
                    <a:ea typeface="Corbel"/>
                    <a:cs typeface="Corbel"/>
                    <a:sym typeface="Corbel"/>
                  </a:rPr>
                  <a:t>Réfrigérants, certains procédés industriels</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800"/>
                  </a:spcBef>
                  <a:spcAft>
                    <a:spcPts val="0"/>
                  </a:spcAft>
                  <a:buClr>
                    <a:srgbClr val="000000"/>
                  </a:buClr>
                  <a:buSzPts val="1600"/>
                  <a:buFont typeface="Times New Roman"/>
                  <a:buNone/>
                </a:pPr>
                <a:r>
                  <a:rPr b="0" i="0" lang="fr-FR" sz="1600" u="none" cap="none" strike="noStrike">
                    <a:solidFill>
                      <a:srgbClr val="ED7D31"/>
                    </a:solidFill>
                    <a:latin typeface="Corbel"/>
                    <a:ea typeface="Corbel"/>
                    <a:cs typeface="Corbel"/>
                    <a:sym typeface="Corbel"/>
                  </a:rPr>
                  <a:t>1 %</a:t>
                </a:r>
                <a:endParaRPr b="0" i="0" sz="1400" u="none" cap="none" strike="noStrike">
                  <a:solidFill>
                    <a:srgbClr val="000000"/>
                  </a:solidFill>
                  <a:latin typeface="Arial"/>
                  <a:ea typeface="Arial"/>
                  <a:cs typeface="Arial"/>
                  <a:sym typeface="Arial"/>
                </a:endParaRPr>
              </a:p>
            </p:txBody>
          </p:sp>
          <p:sp>
            <p:nvSpPr>
              <p:cNvPr id="538" name="Google Shape;538;p7"/>
              <p:cNvSpPr/>
              <p:nvPr/>
            </p:nvSpPr>
            <p:spPr>
              <a:xfrm>
                <a:off x="3082" y="1706"/>
                <a:ext cx="841" cy="772"/>
              </a:xfrm>
              <a:custGeom>
                <a:rect b="b" l="l" r="r" t="t"/>
                <a:pathLst>
                  <a:path extrusionOk="0" h="1043" w="1043">
                    <a:moveTo>
                      <a:pt x="0" y="0"/>
                    </a:moveTo>
                    <a:lnTo>
                      <a:pt x="1043" y="0"/>
                    </a:lnTo>
                    <a:lnTo>
                      <a:pt x="1043" y="1043"/>
                    </a:lnTo>
                  </a:path>
                </a:pathLst>
              </a:custGeom>
              <a:noFill/>
              <a:ln cap="flat" cmpd="sng" w="19050">
                <a:solidFill>
                  <a:schemeClr val="dk1"/>
                </a:solidFill>
                <a:prstDash val="solid"/>
                <a:round/>
                <a:headEnd len="med" w="med" type="oval"/>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pic>
          <p:nvPicPr>
            <p:cNvPr id="539" name="Google Shape;539;p7"/>
            <p:cNvPicPr preferRelativeResize="0"/>
            <p:nvPr/>
          </p:nvPicPr>
          <p:blipFill rotWithShape="1">
            <a:blip r:embed="rId5">
              <a:alphaModFix/>
            </a:blip>
            <a:srcRect b="0" l="0" r="0" t="0"/>
            <a:stretch/>
          </p:blipFill>
          <p:spPr>
            <a:xfrm>
              <a:off x="9792899" y="3515467"/>
              <a:ext cx="621699" cy="621699"/>
            </a:xfrm>
            <a:prstGeom prst="rect">
              <a:avLst/>
            </a:prstGeom>
            <a:noFill/>
            <a:ln>
              <a:noFill/>
            </a:ln>
          </p:spPr>
        </p:pic>
      </p:grpSp>
      <p:grpSp>
        <p:nvGrpSpPr>
          <p:cNvPr id="540" name="Google Shape;540;p7"/>
          <p:cNvGrpSpPr/>
          <p:nvPr/>
        </p:nvGrpSpPr>
        <p:grpSpPr>
          <a:xfrm>
            <a:off x="6983197" y="3788219"/>
            <a:ext cx="3832225" cy="2738567"/>
            <a:chOff x="6983197" y="3788219"/>
            <a:chExt cx="3832225" cy="2738567"/>
          </a:xfrm>
        </p:grpSpPr>
        <p:grpSp>
          <p:nvGrpSpPr>
            <p:cNvPr id="541" name="Google Shape;541;p7"/>
            <p:cNvGrpSpPr/>
            <p:nvPr/>
          </p:nvGrpSpPr>
          <p:grpSpPr>
            <a:xfrm>
              <a:off x="6983197" y="3788219"/>
              <a:ext cx="3832225" cy="2392363"/>
              <a:chOff x="3379" y="2478"/>
              <a:chExt cx="2414" cy="1507"/>
            </a:xfrm>
          </p:grpSpPr>
          <p:sp>
            <p:nvSpPr>
              <p:cNvPr id="542" name="Google Shape;542;p7"/>
              <p:cNvSpPr/>
              <p:nvPr/>
            </p:nvSpPr>
            <p:spPr>
              <a:xfrm>
                <a:off x="3379" y="2478"/>
                <a:ext cx="453" cy="1406"/>
              </a:xfrm>
              <a:custGeom>
                <a:rect b="b" l="l" r="r" t="t"/>
                <a:pathLst>
                  <a:path extrusionOk="0" h="1632" w="453">
                    <a:moveTo>
                      <a:pt x="0" y="0"/>
                    </a:moveTo>
                    <a:lnTo>
                      <a:pt x="453" y="453"/>
                    </a:lnTo>
                    <a:lnTo>
                      <a:pt x="453" y="1632"/>
                    </a:lnTo>
                  </a:path>
                </a:pathLst>
              </a:custGeom>
              <a:noFill/>
              <a:ln cap="flat" cmpd="sng" w="19050">
                <a:solidFill>
                  <a:schemeClr val="dk1"/>
                </a:solidFill>
                <a:prstDash val="solid"/>
                <a:round/>
                <a:headEnd len="med" w="med" type="oval"/>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43" name="Google Shape;543;p7"/>
              <p:cNvSpPr txBox="1"/>
              <p:nvPr/>
            </p:nvSpPr>
            <p:spPr>
              <a:xfrm>
                <a:off x="4000" y="3051"/>
                <a:ext cx="1793" cy="934"/>
              </a:xfrm>
              <a:prstGeom prst="rect">
                <a:avLst/>
              </a:prstGeom>
              <a:noFill/>
              <a:ln>
                <a:noFill/>
              </a:ln>
            </p:spPr>
            <p:txBody>
              <a:bodyPr anchorCtr="0" anchor="t" bIns="45700" lIns="91425" spcFirstLastPara="1" rIns="91425" wrap="square" tIns="45700">
                <a:noAutofit/>
              </a:bodyPr>
              <a:lstStyle/>
              <a:p>
                <a:pPr indent="0" lvl="0" marL="0" marR="0" rtl="0" algn="l">
                  <a:lnSpc>
                    <a:spcPct val="93000"/>
                  </a:lnSpc>
                  <a:spcBef>
                    <a:spcPts val="0"/>
                  </a:spcBef>
                  <a:spcAft>
                    <a:spcPts val="0"/>
                  </a:spcAft>
                  <a:buClr>
                    <a:srgbClr val="000000"/>
                  </a:buClr>
                  <a:buSzPts val="1600"/>
                  <a:buFont typeface="Times New Roman"/>
                  <a:buNone/>
                </a:pPr>
                <a:r>
                  <a:rPr b="0" i="0" lang="fr-FR" sz="1600" u="none" cap="none" strike="noStrike">
                    <a:solidFill>
                      <a:srgbClr val="085160"/>
                    </a:solidFill>
                    <a:latin typeface="Corbel"/>
                    <a:ea typeface="Corbel"/>
                    <a:cs typeface="Corbel"/>
                    <a:sym typeface="Corbel"/>
                  </a:rPr>
                  <a:t>Dioxyde de carbone, CO</a:t>
                </a:r>
                <a:r>
                  <a:rPr b="0" baseline="-25000" i="0" lang="fr-FR" sz="1600" u="none" cap="none" strike="noStrike">
                    <a:solidFill>
                      <a:srgbClr val="085160"/>
                    </a:solidFill>
                    <a:latin typeface="Corbel"/>
                    <a:ea typeface="Corbel"/>
                    <a:cs typeface="Corbel"/>
                    <a:sym typeface="Corbel"/>
                  </a:rPr>
                  <a:t>2</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800"/>
                  </a:spcBef>
                  <a:spcAft>
                    <a:spcPts val="0"/>
                  </a:spcAft>
                  <a:buClr>
                    <a:srgbClr val="000000"/>
                  </a:buClr>
                  <a:buSzPts val="1600"/>
                  <a:buFont typeface="Times New Roman"/>
                  <a:buNone/>
                </a:pPr>
                <a:r>
                  <a:rPr b="0" i="0" lang="fr-FR" sz="1600" u="none" cap="none" strike="noStrike">
                    <a:solidFill>
                      <a:srgbClr val="085160"/>
                    </a:solidFill>
                    <a:latin typeface="Corbel"/>
                    <a:ea typeface="Corbel"/>
                    <a:cs typeface="Corbel"/>
                    <a:sym typeface="Corbel"/>
                  </a:rPr>
                  <a:t>Combustion de carburants fossiles</a:t>
                </a:r>
                <a:endParaRPr b="0" i="0" sz="1400" u="none" cap="none" strike="noStrike">
                  <a:solidFill>
                    <a:srgbClr val="000000"/>
                  </a:solidFill>
                  <a:latin typeface="Arial"/>
                  <a:ea typeface="Arial"/>
                  <a:cs typeface="Arial"/>
                  <a:sym typeface="Arial"/>
                </a:endParaRPr>
              </a:p>
              <a:p>
                <a:pPr indent="0" lvl="0" marL="0" marR="0" rtl="0" algn="l">
                  <a:lnSpc>
                    <a:spcPct val="93000"/>
                  </a:lnSpc>
                  <a:spcBef>
                    <a:spcPts val="800"/>
                  </a:spcBef>
                  <a:spcAft>
                    <a:spcPts val="0"/>
                  </a:spcAft>
                  <a:buClr>
                    <a:srgbClr val="000000"/>
                  </a:buClr>
                  <a:buSzPts val="1600"/>
                  <a:buFont typeface="Times New Roman"/>
                  <a:buNone/>
                </a:pPr>
                <a:r>
                  <a:rPr b="0" i="0" lang="fr-FR" sz="1600" u="none" cap="none" strike="noStrike">
                    <a:solidFill>
                      <a:srgbClr val="085160"/>
                    </a:solidFill>
                    <a:latin typeface="Corbel"/>
                    <a:ea typeface="Corbel"/>
                    <a:cs typeface="Corbel"/>
                    <a:sym typeface="Corbel"/>
                  </a:rPr>
                  <a:t>57 %</a:t>
                </a:r>
                <a:endParaRPr b="0" i="0" sz="1400" u="none" cap="none" strike="noStrike">
                  <a:solidFill>
                    <a:srgbClr val="000000"/>
                  </a:solidFill>
                  <a:latin typeface="Arial"/>
                  <a:ea typeface="Arial"/>
                  <a:cs typeface="Arial"/>
                  <a:sym typeface="Arial"/>
                </a:endParaRPr>
              </a:p>
            </p:txBody>
          </p:sp>
        </p:grpSp>
        <p:pic>
          <p:nvPicPr>
            <p:cNvPr id="544" name="Google Shape;544;p7"/>
            <p:cNvPicPr preferRelativeResize="0"/>
            <p:nvPr/>
          </p:nvPicPr>
          <p:blipFill rotWithShape="1">
            <a:blip r:embed="rId6">
              <a:alphaModFix/>
            </a:blip>
            <a:srcRect b="6116" l="0" r="0" t="1"/>
            <a:stretch/>
          </p:blipFill>
          <p:spPr>
            <a:xfrm>
              <a:off x="8846843" y="5513700"/>
              <a:ext cx="1085182" cy="1013086"/>
            </a:xfrm>
            <a:prstGeom prst="rect">
              <a:avLst/>
            </a:prstGeom>
            <a:noFill/>
            <a:ln>
              <a:noFill/>
            </a:ln>
          </p:spPr>
        </p:pic>
      </p:grpSp>
      <p:grpSp>
        <p:nvGrpSpPr>
          <p:cNvPr id="545" name="Google Shape;545;p7"/>
          <p:cNvGrpSpPr/>
          <p:nvPr/>
        </p:nvGrpSpPr>
        <p:grpSpPr>
          <a:xfrm>
            <a:off x="421838" y="4114037"/>
            <a:ext cx="4191363" cy="1607521"/>
            <a:chOff x="421838" y="4114037"/>
            <a:chExt cx="4191363" cy="1607521"/>
          </a:xfrm>
        </p:grpSpPr>
        <p:grpSp>
          <p:nvGrpSpPr>
            <p:cNvPr id="546" name="Google Shape;546;p7"/>
            <p:cNvGrpSpPr/>
            <p:nvPr/>
          </p:nvGrpSpPr>
          <p:grpSpPr>
            <a:xfrm>
              <a:off x="1227063" y="4114037"/>
              <a:ext cx="3386138" cy="1584325"/>
              <a:chOff x="22" y="2886"/>
              <a:chExt cx="2133" cy="998"/>
            </a:xfrm>
          </p:grpSpPr>
          <p:sp>
            <p:nvSpPr>
              <p:cNvPr id="547" name="Google Shape;547;p7"/>
              <p:cNvSpPr txBox="1"/>
              <p:nvPr/>
            </p:nvSpPr>
            <p:spPr>
              <a:xfrm>
                <a:off x="22" y="3214"/>
                <a:ext cx="2133" cy="646"/>
              </a:xfrm>
              <a:prstGeom prst="rect">
                <a:avLst/>
              </a:prstGeom>
              <a:noFill/>
              <a:ln>
                <a:noFill/>
              </a:ln>
            </p:spPr>
            <p:txBody>
              <a:bodyPr anchorCtr="0" anchor="t" bIns="45700" lIns="91425" spcFirstLastPara="1" rIns="91425" wrap="square" tIns="45700">
                <a:noAutofit/>
              </a:bodyPr>
              <a:lstStyle/>
              <a:p>
                <a:pPr indent="0" lvl="0" marL="0" marR="0" rtl="0" algn="r">
                  <a:lnSpc>
                    <a:spcPct val="93000"/>
                  </a:lnSpc>
                  <a:spcBef>
                    <a:spcPts val="0"/>
                  </a:spcBef>
                  <a:spcAft>
                    <a:spcPts val="0"/>
                  </a:spcAft>
                  <a:buClr>
                    <a:srgbClr val="000000"/>
                  </a:buClr>
                  <a:buSzPts val="1600"/>
                  <a:buFont typeface="Times New Roman"/>
                  <a:buNone/>
                </a:pPr>
                <a:r>
                  <a:rPr b="0" i="0" lang="fr-FR" sz="1600" u="none" cap="none" strike="noStrike">
                    <a:solidFill>
                      <a:srgbClr val="F6AB38"/>
                    </a:solidFill>
                    <a:latin typeface="Corbel"/>
                    <a:ea typeface="Corbel"/>
                    <a:cs typeface="Corbel"/>
                    <a:sym typeface="Corbel"/>
                  </a:rPr>
                  <a:t>CO</a:t>
                </a:r>
                <a:r>
                  <a:rPr b="0" baseline="-25000" i="0" lang="fr-FR" sz="1600" u="none" cap="none" strike="noStrike">
                    <a:solidFill>
                      <a:srgbClr val="F6AB38"/>
                    </a:solidFill>
                    <a:latin typeface="Corbel"/>
                    <a:ea typeface="Corbel"/>
                    <a:cs typeface="Corbel"/>
                    <a:sym typeface="Corbel"/>
                  </a:rPr>
                  <a:t>2</a:t>
                </a:r>
                <a:endParaRPr b="0" i="0" sz="1400" u="none" cap="none" strike="noStrike">
                  <a:solidFill>
                    <a:srgbClr val="000000"/>
                  </a:solidFill>
                  <a:latin typeface="Arial"/>
                  <a:ea typeface="Arial"/>
                  <a:cs typeface="Arial"/>
                  <a:sym typeface="Arial"/>
                </a:endParaRPr>
              </a:p>
              <a:p>
                <a:pPr indent="0" lvl="0" marL="0" marR="0" rtl="0" algn="r">
                  <a:lnSpc>
                    <a:spcPct val="93000"/>
                  </a:lnSpc>
                  <a:spcBef>
                    <a:spcPts val="800"/>
                  </a:spcBef>
                  <a:spcAft>
                    <a:spcPts val="0"/>
                  </a:spcAft>
                  <a:buClr>
                    <a:srgbClr val="000000"/>
                  </a:buClr>
                  <a:buSzPts val="1600"/>
                  <a:buFont typeface="Times New Roman"/>
                  <a:buNone/>
                </a:pPr>
                <a:r>
                  <a:rPr b="0" i="0" lang="fr-FR" sz="1600" u="none" cap="none" strike="noStrike">
                    <a:solidFill>
                      <a:srgbClr val="F6AB38"/>
                    </a:solidFill>
                    <a:latin typeface="Corbel"/>
                    <a:ea typeface="Corbel"/>
                    <a:cs typeface="Corbel"/>
                    <a:sym typeface="Corbel"/>
                  </a:rPr>
                  <a:t>Déforestation et décomposition</a:t>
                </a:r>
                <a:endParaRPr b="0" i="0" sz="1400" u="none" cap="none" strike="noStrike">
                  <a:solidFill>
                    <a:srgbClr val="000000"/>
                  </a:solidFill>
                  <a:latin typeface="Arial"/>
                  <a:ea typeface="Arial"/>
                  <a:cs typeface="Arial"/>
                  <a:sym typeface="Arial"/>
                </a:endParaRPr>
              </a:p>
              <a:p>
                <a:pPr indent="0" lvl="0" marL="0" marR="0" rtl="0" algn="r">
                  <a:lnSpc>
                    <a:spcPct val="93000"/>
                  </a:lnSpc>
                  <a:spcBef>
                    <a:spcPts val="800"/>
                  </a:spcBef>
                  <a:spcAft>
                    <a:spcPts val="0"/>
                  </a:spcAft>
                  <a:buClr>
                    <a:srgbClr val="000000"/>
                  </a:buClr>
                  <a:buSzPts val="1600"/>
                  <a:buFont typeface="Times New Roman"/>
                  <a:buNone/>
                </a:pPr>
                <a:r>
                  <a:rPr b="0" i="0" lang="fr-FR" sz="1600" u="none" cap="none" strike="noStrike">
                    <a:solidFill>
                      <a:srgbClr val="F6AB38"/>
                    </a:solidFill>
                    <a:latin typeface="Corbel"/>
                    <a:ea typeface="Corbel"/>
                    <a:cs typeface="Corbel"/>
                    <a:sym typeface="Corbel"/>
                  </a:rPr>
                  <a:t>17 %</a:t>
                </a:r>
                <a:endParaRPr b="0" i="0" sz="1400" u="none" cap="none" strike="noStrike">
                  <a:solidFill>
                    <a:srgbClr val="000000"/>
                  </a:solidFill>
                  <a:latin typeface="Arial"/>
                  <a:ea typeface="Arial"/>
                  <a:cs typeface="Arial"/>
                  <a:sym typeface="Arial"/>
                </a:endParaRPr>
              </a:p>
            </p:txBody>
          </p:sp>
          <p:cxnSp>
            <p:nvCxnSpPr>
              <p:cNvPr id="548" name="Google Shape;548;p7"/>
              <p:cNvCxnSpPr/>
              <p:nvPr/>
            </p:nvCxnSpPr>
            <p:spPr>
              <a:xfrm rot="10800000">
                <a:off x="2154" y="2886"/>
                <a:ext cx="0" cy="998"/>
              </a:xfrm>
              <a:prstGeom prst="straightConnector1">
                <a:avLst/>
              </a:prstGeom>
              <a:noFill/>
              <a:ln cap="flat" cmpd="sng" w="19050">
                <a:solidFill>
                  <a:schemeClr val="dk1"/>
                </a:solidFill>
                <a:prstDash val="solid"/>
                <a:round/>
                <a:headEnd len="sm" w="sm" type="none"/>
                <a:tailEnd len="med" w="med" type="oval"/>
              </a:ln>
            </p:spPr>
          </p:cxnSp>
        </p:grpSp>
        <p:pic>
          <p:nvPicPr>
            <p:cNvPr id="549" name="Google Shape;549;p7"/>
            <p:cNvPicPr preferRelativeResize="0"/>
            <p:nvPr/>
          </p:nvPicPr>
          <p:blipFill rotWithShape="1">
            <a:blip r:embed="rId7">
              <a:alphaModFix/>
            </a:blip>
            <a:srcRect b="0" l="0" r="0" t="0"/>
            <a:stretch/>
          </p:blipFill>
          <p:spPr>
            <a:xfrm>
              <a:off x="421838" y="4989358"/>
              <a:ext cx="732200" cy="732200"/>
            </a:xfrm>
            <a:prstGeom prst="rect">
              <a:avLst/>
            </a:prstGeom>
            <a:noFill/>
            <a:ln>
              <a:noFill/>
            </a:ln>
          </p:spPr>
        </p:pic>
      </p:grpSp>
      <p:grpSp>
        <p:nvGrpSpPr>
          <p:cNvPr id="550" name="Google Shape;550;p7"/>
          <p:cNvGrpSpPr/>
          <p:nvPr/>
        </p:nvGrpSpPr>
        <p:grpSpPr>
          <a:xfrm>
            <a:off x="306555" y="1599921"/>
            <a:ext cx="4996967" cy="1712913"/>
            <a:chOff x="514617" y="979930"/>
            <a:chExt cx="4996967" cy="1712913"/>
          </a:xfrm>
        </p:grpSpPr>
        <p:grpSp>
          <p:nvGrpSpPr>
            <p:cNvPr id="551" name="Google Shape;551;p7"/>
            <p:cNvGrpSpPr/>
            <p:nvPr/>
          </p:nvGrpSpPr>
          <p:grpSpPr>
            <a:xfrm>
              <a:off x="1619033" y="979930"/>
              <a:ext cx="3892551" cy="1712913"/>
              <a:chOff x="0" y="709"/>
              <a:chExt cx="2452" cy="1079"/>
            </a:xfrm>
          </p:grpSpPr>
          <p:sp>
            <p:nvSpPr>
              <p:cNvPr id="552" name="Google Shape;552;p7"/>
              <p:cNvSpPr txBox="1"/>
              <p:nvPr/>
            </p:nvSpPr>
            <p:spPr>
              <a:xfrm>
                <a:off x="0" y="709"/>
                <a:ext cx="1950" cy="1079"/>
              </a:xfrm>
              <a:prstGeom prst="rect">
                <a:avLst/>
              </a:prstGeom>
              <a:noFill/>
              <a:ln>
                <a:noFill/>
              </a:ln>
            </p:spPr>
            <p:txBody>
              <a:bodyPr anchorCtr="0" anchor="t" bIns="45700" lIns="91425" spcFirstLastPara="1" rIns="91425" wrap="square" tIns="45700">
                <a:noAutofit/>
              </a:bodyPr>
              <a:lstStyle/>
              <a:p>
                <a:pPr indent="0" lvl="0" marL="0" marR="0" rtl="0" algn="r">
                  <a:lnSpc>
                    <a:spcPct val="93000"/>
                  </a:lnSpc>
                  <a:spcBef>
                    <a:spcPts val="0"/>
                  </a:spcBef>
                  <a:spcAft>
                    <a:spcPts val="0"/>
                  </a:spcAft>
                  <a:buClr>
                    <a:srgbClr val="000000"/>
                  </a:buClr>
                  <a:buSzPts val="1600"/>
                  <a:buFont typeface="Times New Roman"/>
                  <a:buNone/>
                </a:pPr>
                <a:r>
                  <a:rPr b="0" i="0" lang="fr-FR" sz="1600" u="none" cap="none" strike="noStrike">
                    <a:solidFill>
                      <a:srgbClr val="00B0F0"/>
                    </a:solidFill>
                    <a:latin typeface="Corbel"/>
                    <a:ea typeface="Corbel"/>
                    <a:cs typeface="Corbel"/>
                    <a:sym typeface="Corbel"/>
                  </a:rPr>
                  <a:t>Méthane, CH</a:t>
                </a:r>
                <a:r>
                  <a:rPr b="0" baseline="-25000" i="0" lang="fr-FR" sz="1600" u="none" cap="none" strike="noStrike">
                    <a:solidFill>
                      <a:srgbClr val="00B0F0"/>
                    </a:solidFill>
                    <a:latin typeface="Corbel"/>
                    <a:ea typeface="Corbel"/>
                    <a:cs typeface="Corbel"/>
                    <a:sym typeface="Corbel"/>
                  </a:rPr>
                  <a:t>4</a:t>
                </a:r>
                <a:endParaRPr b="0" i="0" sz="1400" u="none" cap="none" strike="noStrike">
                  <a:solidFill>
                    <a:srgbClr val="000000"/>
                  </a:solidFill>
                  <a:latin typeface="Arial"/>
                  <a:ea typeface="Arial"/>
                  <a:cs typeface="Arial"/>
                  <a:sym typeface="Arial"/>
                </a:endParaRPr>
              </a:p>
              <a:p>
                <a:pPr indent="0" lvl="0" marL="0" marR="0" rtl="0" algn="r">
                  <a:lnSpc>
                    <a:spcPct val="93000"/>
                  </a:lnSpc>
                  <a:spcBef>
                    <a:spcPts val="800"/>
                  </a:spcBef>
                  <a:spcAft>
                    <a:spcPts val="0"/>
                  </a:spcAft>
                  <a:buClr>
                    <a:srgbClr val="000000"/>
                  </a:buClr>
                  <a:buSzPts val="1600"/>
                  <a:buFont typeface="Times New Roman"/>
                  <a:buNone/>
                </a:pPr>
                <a:r>
                  <a:rPr b="0" i="0" lang="fr-FR" sz="1600" u="none" cap="none" strike="noStrike">
                    <a:solidFill>
                      <a:srgbClr val="00B0F0"/>
                    </a:solidFill>
                    <a:latin typeface="Corbel"/>
                    <a:ea typeface="Corbel"/>
                    <a:cs typeface="Corbel"/>
                    <a:sym typeface="Corbel"/>
                  </a:rPr>
                  <a:t>Décomposition anaérobique ou combustion de composants organiques (bétail, rizières, décharges, rémanents ou pratiques de brûlage, etc.)</a:t>
                </a:r>
                <a:endParaRPr b="0" i="0" sz="1400" u="none" cap="none" strike="noStrike">
                  <a:solidFill>
                    <a:srgbClr val="000000"/>
                  </a:solidFill>
                  <a:latin typeface="Arial"/>
                  <a:ea typeface="Arial"/>
                  <a:cs typeface="Arial"/>
                  <a:sym typeface="Arial"/>
                </a:endParaRPr>
              </a:p>
              <a:p>
                <a:pPr indent="0" lvl="0" marL="0" marR="0" rtl="0" algn="r">
                  <a:lnSpc>
                    <a:spcPct val="93000"/>
                  </a:lnSpc>
                  <a:spcBef>
                    <a:spcPts val="800"/>
                  </a:spcBef>
                  <a:spcAft>
                    <a:spcPts val="0"/>
                  </a:spcAft>
                  <a:buClr>
                    <a:srgbClr val="000000"/>
                  </a:buClr>
                  <a:buSzPts val="1600"/>
                  <a:buFont typeface="Times New Roman"/>
                  <a:buNone/>
                </a:pPr>
                <a:r>
                  <a:rPr b="0" i="0" lang="fr-FR" sz="1600" u="none" cap="none" strike="noStrike">
                    <a:solidFill>
                      <a:srgbClr val="00B0F0"/>
                    </a:solidFill>
                    <a:latin typeface="Corbel"/>
                    <a:ea typeface="Corbel"/>
                    <a:cs typeface="Corbel"/>
                    <a:sym typeface="Corbel"/>
                  </a:rPr>
                  <a:t>14 %</a:t>
                </a:r>
                <a:endParaRPr b="0" i="0" sz="1400" u="none" cap="none" strike="noStrike">
                  <a:solidFill>
                    <a:srgbClr val="000000"/>
                  </a:solidFill>
                  <a:latin typeface="Arial"/>
                  <a:ea typeface="Arial"/>
                  <a:cs typeface="Arial"/>
                  <a:sym typeface="Arial"/>
                </a:endParaRPr>
              </a:p>
            </p:txBody>
          </p:sp>
          <p:sp>
            <p:nvSpPr>
              <p:cNvPr id="553" name="Google Shape;553;p7"/>
              <p:cNvSpPr/>
              <p:nvPr/>
            </p:nvSpPr>
            <p:spPr>
              <a:xfrm>
                <a:off x="1973" y="754"/>
                <a:ext cx="479" cy="853"/>
              </a:xfrm>
              <a:custGeom>
                <a:rect b="b" l="l" r="r" t="t"/>
                <a:pathLst>
                  <a:path extrusionOk="0" h="1361" w="227">
                    <a:moveTo>
                      <a:pt x="0" y="0"/>
                    </a:moveTo>
                    <a:lnTo>
                      <a:pt x="0" y="1088"/>
                    </a:lnTo>
                    <a:lnTo>
                      <a:pt x="227" y="1361"/>
                    </a:lnTo>
                  </a:path>
                </a:pathLst>
              </a:custGeom>
              <a:noFill/>
              <a:ln cap="flat" cmpd="sng" w="19050">
                <a:solidFill>
                  <a:schemeClr val="dk1"/>
                </a:solidFill>
                <a:prstDash val="solid"/>
                <a:round/>
                <a:headEnd len="sm" w="sm" type="none"/>
                <a:tailEnd len="med" w="med" type="ova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pic>
          <p:nvPicPr>
            <p:cNvPr id="554" name="Google Shape;554;p7"/>
            <p:cNvPicPr preferRelativeResize="0"/>
            <p:nvPr/>
          </p:nvPicPr>
          <p:blipFill rotWithShape="1">
            <a:blip r:embed="rId8">
              <a:alphaModFix/>
            </a:blip>
            <a:srcRect b="0" l="0" r="0" t="0"/>
            <a:stretch/>
          </p:blipFill>
          <p:spPr>
            <a:xfrm>
              <a:off x="514617" y="1440673"/>
              <a:ext cx="1104416" cy="725469"/>
            </a:xfrm>
            <a:prstGeom prst="rect">
              <a:avLst/>
            </a:prstGeom>
            <a:noFill/>
            <a:ln>
              <a:noFill/>
            </a:ln>
          </p:spPr>
        </p:pic>
      </p:grpSp>
      <p:grpSp>
        <p:nvGrpSpPr>
          <p:cNvPr id="555" name="Google Shape;555;p7"/>
          <p:cNvGrpSpPr/>
          <p:nvPr/>
        </p:nvGrpSpPr>
        <p:grpSpPr>
          <a:xfrm>
            <a:off x="950909" y="3291952"/>
            <a:ext cx="4036872" cy="1079500"/>
            <a:chOff x="1154038" y="2746815"/>
            <a:chExt cx="4036872" cy="1079500"/>
          </a:xfrm>
        </p:grpSpPr>
        <p:grpSp>
          <p:nvGrpSpPr>
            <p:cNvPr id="556" name="Google Shape;556;p7"/>
            <p:cNvGrpSpPr/>
            <p:nvPr/>
          </p:nvGrpSpPr>
          <p:grpSpPr>
            <a:xfrm>
              <a:off x="1726986" y="2746815"/>
              <a:ext cx="3463924" cy="1079500"/>
              <a:chOff x="113" y="2115"/>
              <a:chExt cx="2182" cy="680"/>
            </a:xfrm>
          </p:grpSpPr>
          <p:sp>
            <p:nvSpPr>
              <p:cNvPr id="557" name="Google Shape;557;p7"/>
              <p:cNvSpPr txBox="1"/>
              <p:nvPr/>
            </p:nvSpPr>
            <p:spPr>
              <a:xfrm>
                <a:off x="113" y="2115"/>
                <a:ext cx="1226" cy="646"/>
              </a:xfrm>
              <a:prstGeom prst="rect">
                <a:avLst/>
              </a:prstGeom>
              <a:noFill/>
              <a:ln>
                <a:noFill/>
              </a:ln>
            </p:spPr>
            <p:txBody>
              <a:bodyPr anchorCtr="0" anchor="t" bIns="45700" lIns="91425" spcFirstLastPara="1" rIns="91425" wrap="square" tIns="45700">
                <a:noAutofit/>
              </a:bodyPr>
              <a:lstStyle/>
              <a:p>
                <a:pPr indent="0" lvl="0" marL="0" marR="0" rtl="0" algn="r">
                  <a:lnSpc>
                    <a:spcPct val="93000"/>
                  </a:lnSpc>
                  <a:spcBef>
                    <a:spcPts val="0"/>
                  </a:spcBef>
                  <a:spcAft>
                    <a:spcPts val="0"/>
                  </a:spcAft>
                  <a:buClr>
                    <a:srgbClr val="000000"/>
                  </a:buClr>
                  <a:buSzPts val="1600"/>
                  <a:buFont typeface="Times New Roman"/>
                  <a:buNone/>
                </a:pPr>
                <a:r>
                  <a:rPr b="0" i="0" lang="fr-FR" sz="1600" u="none" cap="none" strike="noStrike">
                    <a:solidFill>
                      <a:schemeClr val="dk1"/>
                    </a:solidFill>
                    <a:latin typeface="Corbel"/>
                    <a:ea typeface="Corbel"/>
                    <a:cs typeface="Corbel"/>
                    <a:sym typeface="Corbel"/>
                  </a:rPr>
                  <a:t>CO</a:t>
                </a:r>
                <a:r>
                  <a:rPr b="0" baseline="-25000" i="0" lang="fr-FR" sz="1600" u="none" cap="none" strike="noStrike">
                    <a:solidFill>
                      <a:schemeClr val="dk1"/>
                    </a:solidFill>
                    <a:latin typeface="Corbel"/>
                    <a:ea typeface="Corbel"/>
                    <a:cs typeface="Corbel"/>
                    <a:sym typeface="Corbel"/>
                  </a:rPr>
                  <a:t>2</a:t>
                </a:r>
                <a:endParaRPr b="0" i="0" sz="1400" u="none" cap="none" strike="noStrike">
                  <a:solidFill>
                    <a:srgbClr val="000000"/>
                  </a:solidFill>
                  <a:latin typeface="Arial"/>
                  <a:ea typeface="Arial"/>
                  <a:cs typeface="Arial"/>
                  <a:sym typeface="Arial"/>
                </a:endParaRPr>
              </a:p>
              <a:p>
                <a:pPr indent="0" lvl="0" marL="0" marR="0" rtl="0" algn="r">
                  <a:lnSpc>
                    <a:spcPct val="93000"/>
                  </a:lnSpc>
                  <a:spcBef>
                    <a:spcPts val="800"/>
                  </a:spcBef>
                  <a:spcAft>
                    <a:spcPts val="0"/>
                  </a:spcAft>
                  <a:buClr>
                    <a:srgbClr val="000000"/>
                  </a:buClr>
                  <a:buSzPts val="1600"/>
                  <a:buFont typeface="Times New Roman"/>
                  <a:buNone/>
                </a:pPr>
                <a:r>
                  <a:rPr b="0" i="0" lang="fr-FR" sz="1600" u="none" cap="none" strike="noStrike">
                    <a:solidFill>
                      <a:schemeClr val="dk1"/>
                    </a:solidFill>
                    <a:latin typeface="Corbel"/>
                    <a:ea typeface="Corbel"/>
                    <a:cs typeface="Corbel"/>
                    <a:sym typeface="Corbel"/>
                  </a:rPr>
                  <a:t>Autres sources</a:t>
                </a:r>
                <a:endParaRPr b="0" i="0" sz="1400" u="none" cap="none" strike="noStrike">
                  <a:solidFill>
                    <a:srgbClr val="000000"/>
                  </a:solidFill>
                  <a:latin typeface="Arial"/>
                  <a:ea typeface="Arial"/>
                  <a:cs typeface="Arial"/>
                  <a:sym typeface="Arial"/>
                </a:endParaRPr>
              </a:p>
              <a:p>
                <a:pPr indent="0" lvl="0" marL="0" marR="0" rtl="0" algn="r">
                  <a:lnSpc>
                    <a:spcPct val="93000"/>
                  </a:lnSpc>
                  <a:spcBef>
                    <a:spcPts val="800"/>
                  </a:spcBef>
                  <a:spcAft>
                    <a:spcPts val="0"/>
                  </a:spcAft>
                  <a:buClr>
                    <a:srgbClr val="000000"/>
                  </a:buClr>
                  <a:buSzPts val="1600"/>
                  <a:buFont typeface="Times New Roman"/>
                  <a:buNone/>
                </a:pPr>
                <a:r>
                  <a:rPr b="0" i="0" lang="fr-FR" sz="1600" u="none" cap="none" strike="noStrike">
                    <a:solidFill>
                      <a:schemeClr val="dk1"/>
                    </a:solidFill>
                    <a:latin typeface="Corbel"/>
                    <a:ea typeface="Corbel"/>
                    <a:cs typeface="Corbel"/>
                    <a:sym typeface="Corbel"/>
                  </a:rPr>
                  <a:t>3 %</a:t>
                </a:r>
                <a:endParaRPr b="0" i="0" sz="1400" u="none" cap="none" strike="noStrike">
                  <a:solidFill>
                    <a:srgbClr val="000000"/>
                  </a:solidFill>
                  <a:latin typeface="Arial"/>
                  <a:ea typeface="Arial"/>
                  <a:cs typeface="Arial"/>
                  <a:sym typeface="Arial"/>
                </a:endParaRPr>
              </a:p>
            </p:txBody>
          </p:sp>
          <p:cxnSp>
            <p:nvCxnSpPr>
              <p:cNvPr id="558" name="Google Shape;558;p7"/>
              <p:cNvCxnSpPr/>
              <p:nvPr/>
            </p:nvCxnSpPr>
            <p:spPr>
              <a:xfrm rot="10800000">
                <a:off x="1383" y="2160"/>
                <a:ext cx="0" cy="635"/>
              </a:xfrm>
              <a:prstGeom prst="straightConnector1">
                <a:avLst/>
              </a:prstGeom>
              <a:noFill/>
              <a:ln cap="flat" cmpd="sng" w="19050">
                <a:solidFill>
                  <a:schemeClr val="dk1"/>
                </a:solidFill>
                <a:prstDash val="solid"/>
                <a:round/>
                <a:headEnd len="sm" w="sm" type="none"/>
                <a:tailEnd len="sm" w="sm" type="none"/>
              </a:ln>
            </p:spPr>
          </p:cxnSp>
          <p:cxnSp>
            <p:nvCxnSpPr>
              <p:cNvPr id="559" name="Google Shape;559;p7"/>
              <p:cNvCxnSpPr/>
              <p:nvPr/>
            </p:nvCxnSpPr>
            <p:spPr>
              <a:xfrm flipH="1" rot="10800000">
                <a:off x="1383" y="2132"/>
                <a:ext cx="912" cy="345"/>
              </a:xfrm>
              <a:prstGeom prst="straightConnector1">
                <a:avLst/>
              </a:prstGeom>
              <a:noFill/>
              <a:ln cap="flat" cmpd="sng" w="19050">
                <a:solidFill>
                  <a:schemeClr val="dk1"/>
                </a:solidFill>
                <a:prstDash val="solid"/>
                <a:round/>
                <a:headEnd len="sm" w="sm" type="none"/>
                <a:tailEnd len="med" w="med" type="oval"/>
              </a:ln>
            </p:spPr>
          </p:cxnSp>
        </p:grpSp>
        <p:pic>
          <p:nvPicPr>
            <p:cNvPr id="560" name="Google Shape;560;p7"/>
            <p:cNvPicPr preferRelativeResize="0"/>
            <p:nvPr/>
          </p:nvPicPr>
          <p:blipFill rotWithShape="1">
            <a:blip r:embed="rId9">
              <a:alphaModFix/>
            </a:blip>
            <a:srcRect b="0" l="0" r="0" t="0"/>
            <a:stretch/>
          </p:blipFill>
          <p:spPr>
            <a:xfrm>
              <a:off x="1154038" y="2923472"/>
              <a:ext cx="760817" cy="760817"/>
            </a:xfrm>
            <a:prstGeom prst="rect">
              <a:avLst/>
            </a:prstGeom>
            <a:noFill/>
            <a:ln>
              <a:noFill/>
            </a:ln>
          </p:spPr>
        </p:pic>
      </p:grpSp>
      <p:sp>
        <p:nvSpPr>
          <p:cNvPr id="561" name="Google Shape;561;p7"/>
          <p:cNvSpPr/>
          <p:nvPr/>
        </p:nvSpPr>
        <p:spPr>
          <a:xfrm>
            <a:off x="872028" y="6312582"/>
            <a:ext cx="6566678" cy="30777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1" lang="fr-FR" sz="1400" u="none" cap="none" strike="noStrike">
                <a:solidFill>
                  <a:schemeClr val="dk1"/>
                </a:solidFill>
                <a:latin typeface="Corbel"/>
                <a:ea typeface="Corbel"/>
                <a:cs typeface="Corbel"/>
                <a:sym typeface="Corbel"/>
              </a:rPr>
              <a:t>Source : IPCC, AR4</a:t>
            </a:r>
            <a:endParaRPr b="0" i="0" sz="1400" u="none" cap="none" strike="noStrike">
              <a:solidFill>
                <a:srgbClr val="000000"/>
              </a:solidFill>
              <a:latin typeface="Arial"/>
              <a:ea typeface="Arial"/>
              <a:cs typeface="Arial"/>
              <a:sym typeface="Arial"/>
            </a:endParaRPr>
          </a:p>
        </p:txBody>
      </p:sp>
      <p:pic>
        <p:nvPicPr>
          <p:cNvPr id="562" name="Google Shape;562;p7"/>
          <p:cNvPicPr preferRelativeResize="0"/>
          <p:nvPr/>
        </p:nvPicPr>
        <p:blipFill rotWithShape="1">
          <a:blip r:embed="rId10">
            <a:alphaModFix/>
          </a:blip>
          <a:srcRect b="0" l="0" r="0" t="0"/>
          <a:stretch/>
        </p:blipFill>
        <p:spPr>
          <a:xfrm>
            <a:off x="10815025" y="5198700"/>
            <a:ext cx="1181100" cy="1352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ge4f327448c_0_0"/>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500">
                <a:solidFill>
                  <a:schemeClr val="dk2"/>
                </a:solidFill>
                <a:latin typeface="Corbel"/>
                <a:ea typeface="Corbel"/>
                <a:cs typeface="Corbel"/>
                <a:sym typeface="Corbel"/>
              </a:rPr>
              <a:t>Un exemple pratique : une école </a:t>
            </a:r>
            <a:endParaRPr/>
          </a:p>
        </p:txBody>
      </p:sp>
      <p:sp>
        <p:nvSpPr>
          <p:cNvPr id="568" name="Google Shape;568;ge4f327448c_0_0"/>
          <p:cNvSpPr txBox="1"/>
          <p:nvPr>
            <p:ph idx="1" type="body"/>
          </p:nvPr>
        </p:nvSpPr>
        <p:spPr>
          <a:xfrm>
            <a:off x="609600" y="1766875"/>
            <a:ext cx="10972800" cy="2467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fr-FR" sz="2000">
                <a:latin typeface="Corbel"/>
                <a:ea typeface="Corbel"/>
                <a:cs typeface="Corbel"/>
                <a:sym typeface="Corbel"/>
              </a:rPr>
              <a:t>La comptabilité carbone s’applique à toutes les activités qui émettent des gaz GES.</a:t>
            </a:r>
            <a:endParaRPr/>
          </a:p>
          <a:p>
            <a:pPr indent="0" lvl="0" marL="0" rtl="0" algn="l">
              <a:lnSpc>
                <a:spcPct val="90000"/>
              </a:lnSpc>
              <a:spcBef>
                <a:spcPts val="400"/>
              </a:spcBef>
              <a:spcAft>
                <a:spcPts val="0"/>
              </a:spcAft>
              <a:buClr>
                <a:schemeClr val="dk1"/>
              </a:buClr>
              <a:buSzPts val="2000"/>
              <a:buFont typeface="Arial"/>
              <a:buNone/>
            </a:pPr>
            <a:r>
              <a:rPr lang="fr-FR" sz="2000">
                <a:latin typeface="Corbel"/>
                <a:ea typeface="Corbel"/>
                <a:cs typeface="Corbel"/>
                <a:sym typeface="Corbel"/>
              </a:rPr>
              <a:t>Un </a:t>
            </a:r>
            <a:r>
              <a:rPr lang="fr-FR" sz="2000">
                <a:solidFill>
                  <a:schemeClr val="accent4"/>
                </a:solidFill>
                <a:latin typeface="Corbel"/>
                <a:ea typeface="Corbel"/>
                <a:cs typeface="Corbel"/>
                <a:sym typeface="Corbel"/>
              </a:rPr>
              <a:t>établissement  scolaire </a:t>
            </a:r>
            <a:r>
              <a:rPr lang="fr-FR" sz="2000">
                <a:latin typeface="Corbel"/>
                <a:ea typeface="Corbel"/>
                <a:cs typeface="Corbel"/>
                <a:sym typeface="Corbel"/>
              </a:rPr>
              <a:t>est une situation idéale pour mettre en œuvre une évaluation carbone (en utilisant la méthode du Bilan Carbone® par exemple).</a:t>
            </a:r>
            <a:endParaRPr/>
          </a:p>
          <a:p>
            <a:pPr indent="0" lvl="0" marL="0" rtl="0" algn="l">
              <a:lnSpc>
                <a:spcPct val="90000"/>
              </a:lnSpc>
              <a:spcBef>
                <a:spcPts val="0"/>
              </a:spcBef>
              <a:spcAft>
                <a:spcPts val="0"/>
              </a:spcAft>
              <a:buClr>
                <a:schemeClr val="dk1"/>
              </a:buClr>
              <a:buSzPts val="1100"/>
              <a:buFont typeface="Arial"/>
              <a:buNone/>
            </a:pPr>
            <a:r>
              <a:t/>
            </a:r>
            <a:endParaRPr>
              <a:latin typeface="Corbel"/>
              <a:ea typeface="Corbel"/>
              <a:cs typeface="Corbel"/>
              <a:sym typeface="Corbel"/>
            </a:endParaRPr>
          </a:p>
          <a:p>
            <a:pPr indent="0" lvl="0" marL="0" rtl="0" algn="l">
              <a:lnSpc>
                <a:spcPct val="90000"/>
              </a:lnSpc>
              <a:spcBef>
                <a:spcPts val="0"/>
              </a:spcBef>
              <a:spcAft>
                <a:spcPts val="0"/>
              </a:spcAft>
              <a:buClr>
                <a:schemeClr val="dk1"/>
              </a:buClr>
              <a:buSzPts val="1100"/>
              <a:buFont typeface="Arial"/>
              <a:buNone/>
            </a:pPr>
            <a:r>
              <a:t/>
            </a:r>
            <a:endParaRPr>
              <a:latin typeface="Corbel"/>
              <a:ea typeface="Corbel"/>
              <a:cs typeface="Corbel"/>
              <a:sym typeface="Corbel"/>
            </a:endParaRPr>
          </a:p>
          <a:p>
            <a:pPr indent="0" lvl="0" marL="0" rtl="0" algn="l">
              <a:lnSpc>
                <a:spcPct val="90000"/>
              </a:lnSpc>
              <a:spcBef>
                <a:spcPts val="0"/>
              </a:spcBef>
              <a:spcAft>
                <a:spcPts val="0"/>
              </a:spcAft>
              <a:buClr>
                <a:schemeClr val="dk1"/>
              </a:buClr>
              <a:buSzPts val="1100"/>
              <a:buFont typeface="Arial"/>
              <a:buNone/>
            </a:pPr>
            <a:r>
              <a:rPr lang="fr-FR" sz="3000">
                <a:latin typeface="Corbel"/>
                <a:ea typeface="Corbel"/>
                <a:cs typeface="Corbel"/>
                <a:sym typeface="Corbel"/>
              </a:rPr>
              <a:t>Pouvez-vous identifier certaines sources </a:t>
            </a:r>
            <a:r>
              <a:rPr lang="fr-FR" sz="3000">
                <a:latin typeface="Corbel"/>
                <a:ea typeface="Corbel"/>
                <a:cs typeface="Corbel"/>
                <a:sym typeface="Corbel"/>
                <a:extLst>
                  <a:ext uri="http://customooxmlschemas.google.com/">
                    <go:slidesCustomData xmlns:go="http://customooxmlschemas.google.com/" textRoundtripDataId="1"/>
                  </a:ext>
                </a:extLst>
              </a:rPr>
              <a:t>d’</a:t>
            </a:r>
            <a:r>
              <a:rPr lang="fr-FR" sz="3000">
                <a:latin typeface="Corbel"/>
                <a:ea typeface="Corbel"/>
                <a:cs typeface="Corbel"/>
                <a:sym typeface="Corbel"/>
              </a:rPr>
              <a:t>émissions dans votre école ? </a:t>
            </a:r>
            <a:endParaRPr/>
          </a:p>
        </p:txBody>
      </p:sp>
      <p:pic>
        <p:nvPicPr>
          <p:cNvPr id="569" name="Google Shape;569;ge4f327448c_0_0"/>
          <p:cNvPicPr preferRelativeResize="0"/>
          <p:nvPr/>
        </p:nvPicPr>
        <p:blipFill rotWithShape="1">
          <a:blip r:embed="rId3">
            <a:alphaModFix/>
          </a:blip>
          <a:srcRect b="0" l="0" r="0" t="0"/>
          <a:stretch/>
        </p:blipFill>
        <p:spPr>
          <a:xfrm>
            <a:off x="11007925" y="5566900"/>
            <a:ext cx="1190625" cy="1228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5"/>
          <p:cNvSpPr txBox="1"/>
          <p:nvPr/>
        </p:nvSpPr>
        <p:spPr>
          <a:xfrm>
            <a:off x="1650741" y="5268650"/>
            <a:ext cx="4203759"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600" u="none" cap="none" strike="noStrike">
                <a:solidFill>
                  <a:schemeClr val="dk1"/>
                </a:solidFill>
                <a:latin typeface="Corbel"/>
                <a:ea typeface="Corbel"/>
                <a:cs typeface="Corbel"/>
                <a:sym typeface="Corbel"/>
              </a:rPr>
              <a:t>Actifs fixes</a:t>
            </a:r>
            <a:br>
              <a:rPr b="1"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Construction de bâtiments, fabrication des équipements de bureau, fournitures, etc.</a:t>
            </a:r>
            <a:endParaRPr b="0" i="0" sz="1400" u="none" cap="none" strike="noStrike">
              <a:solidFill>
                <a:srgbClr val="000000"/>
              </a:solidFill>
              <a:latin typeface="Arial"/>
              <a:ea typeface="Arial"/>
              <a:cs typeface="Arial"/>
              <a:sym typeface="Arial"/>
            </a:endParaRPr>
          </a:p>
        </p:txBody>
      </p:sp>
      <p:sp>
        <p:nvSpPr>
          <p:cNvPr id="576" name="Google Shape;576;p5"/>
          <p:cNvSpPr txBox="1"/>
          <p:nvPr/>
        </p:nvSpPr>
        <p:spPr>
          <a:xfrm>
            <a:off x="2516856" y="2724154"/>
            <a:ext cx="4398541"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600" u="none" cap="none" strike="noStrike">
                <a:solidFill>
                  <a:schemeClr val="dk1"/>
                </a:solidFill>
                <a:latin typeface="Corbel"/>
                <a:ea typeface="Corbel"/>
                <a:cs typeface="Corbel"/>
                <a:sym typeface="Corbel"/>
              </a:rPr>
              <a:t>Énergie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entury Gothic"/>
              <a:buNone/>
            </a:pPr>
            <a:r>
              <a:rPr b="0" i="0" lang="fr-FR" sz="1600" u="none" cap="none" strike="noStrike">
                <a:solidFill>
                  <a:schemeClr val="dk1"/>
                </a:solidFill>
                <a:latin typeface="Corbel"/>
                <a:ea typeface="Corbel"/>
                <a:cs typeface="Corbel"/>
                <a:sym typeface="Corbel"/>
              </a:rPr>
              <a:t>Électricité, chauffage, climatisation</a:t>
            </a:r>
            <a:endParaRPr b="0" i="0" sz="1400" u="none" cap="none" strike="noStrike">
              <a:solidFill>
                <a:srgbClr val="000000"/>
              </a:solidFill>
              <a:latin typeface="Arial"/>
              <a:ea typeface="Arial"/>
              <a:cs typeface="Arial"/>
              <a:sym typeface="Arial"/>
            </a:endParaRPr>
          </a:p>
        </p:txBody>
      </p:sp>
      <p:sp>
        <p:nvSpPr>
          <p:cNvPr id="577" name="Google Shape;577;p5"/>
          <p:cNvSpPr txBox="1"/>
          <p:nvPr/>
        </p:nvSpPr>
        <p:spPr>
          <a:xfrm>
            <a:off x="7821676" y="5382382"/>
            <a:ext cx="300262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600" u="none" cap="none" strike="noStrike">
                <a:solidFill>
                  <a:schemeClr val="dk1"/>
                </a:solidFill>
                <a:latin typeface="Corbel"/>
                <a:ea typeface="Corbel"/>
                <a:cs typeface="Corbel"/>
                <a:sym typeface="Corbel"/>
              </a:rPr>
              <a:t>Alimentation</a:t>
            </a:r>
            <a:br>
              <a:rPr b="1"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Cantine, restaurant scolaire, service de restauration, habitudes alimentaires.</a:t>
            </a:r>
            <a:endParaRPr b="0" i="0" sz="1400" u="none" cap="none" strike="noStrike">
              <a:solidFill>
                <a:srgbClr val="000000"/>
              </a:solidFill>
              <a:latin typeface="Arial"/>
              <a:ea typeface="Arial"/>
              <a:cs typeface="Arial"/>
              <a:sym typeface="Arial"/>
            </a:endParaRPr>
          </a:p>
        </p:txBody>
      </p:sp>
      <p:sp>
        <p:nvSpPr>
          <p:cNvPr id="578" name="Google Shape;578;p5"/>
          <p:cNvSpPr txBox="1"/>
          <p:nvPr/>
        </p:nvSpPr>
        <p:spPr>
          <a:xfrm>
            <a:off x="8402814" y="2573978"/>
            <a:ext cx="3974266"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600" u="none" cap="none" strike="noStrike">
                <a:solidFill>
                  <a:schemeClr val="dk1"/>
                </a:solidFill>
                <a:latin typeface="Corbel"/>
                <a:ea typeface="Corbel"/>
                <a:cs typeface="Corbel"/>
                <a:sym typeface="Corbel"/>
              </a:rPr>
              <a:t>Transport</a:t>
            </a:r>
            <a:br>
              <a:rPr b="1"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Déplacements des élèves et des équipes, expéditions et livraisons, etc.</a:t>
            </a:r>
            <a:endParaRPr b="0" i="0" sz="1400" u="none" cap="none" strike="noStrike">
              <a:solidFill>
                <a:srgbClr val="000000"/>
              </a:solidFill>
              <a:latin typeface="Arial"/>
              <a:ea typeface="Arial"/>
              <a:cs typeface="Arial"/>
              <a:sym typeface="Arial"/>
            </a:endParaRPr>
          </a:p>
        </p:txBody>
      </p:sp>
      <p:sp>
        <p:nvSpPr>
          <p:cNvPr id="579" name="Google Shape;579;p5"/>
          <p:cNvSpPr txBox="1"/>
          <p:nvPr/>
        </p:nvSpPr>
        <p:spPr>
          <a:xfrm>
            <a:off x="9168940" y="4129701"/>
            <a:ext cx="1079500"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600" u="none" cap="none" strike="noStrike">
                <a:solidFill>
                  <a:schemeClr val="dk1"/>
                </a:solidFill>
                <a:latin typeface="Corbel"/>
                <a:ea typeface="Corbel"/>
                <a:cs typeface="Corbel"/>
                <a:sym typeface="Corbel"/>
              </a:rPr>
              <a:t>Déchets</a:t>
            </a:r>
            <a:endParaRPr b="0" i="0" sz="1400" u="none" cap="none" strike="noStrike">
              <a:solidFill>
                <a:srgbClr val="000000"/>
              </a:solidFill>
              <a:latin typeface="Arial"/>
              <a:ea typeface="Arial"/>
              <a:cs typeface="Arial"/>
              <a:sym typeface="Arial"/>
            </a:endParaRPr>
          </a:p>
        </p:txBody>
      </p:sp>
      <p:pic>
        <p:nvPicPr>
          <p:cNvPr id="580" name="Google Shape;580;p5"/>
          <p:cNvPicPr preferRelativeResize="0"/>
          <p:nvPr/>
        </p:nvPicPr>
        <p:blipFill rotWithShape="1">
          <a:blip r:embed="rId3">
            <a:alphaModFix/>
          </a:blip>
          <a:srcRect b="0" l="0" r="0" t="0"/>
          <a:stretch/>
        </p:blipFill>
        <p:spPr>
          <a:xfrm>
            <a:off x="5064650" y="3441288"/>
            <a:ext cx="2011349" cy="2011349"/>
          </a:xfrm>
          <a:prstGeom prst="rect">
            <a:avLst/>
          </a:prstGeom>
          <a:noFill/>
          <a:ln>
            <a:noFill/>
          </a:ln>
        </p:spPr>
      </p:pic>
      <p:pic>
        <p:nvPicPr>
          <p:cNvPr id="581" name="Google Shape;581;p5"/>
          <p:cNvPicPr preferRelativeResize="0"/>
          <p:nvPr/>
        </p:nvPicPr>
        <p:blipFill rotWithShape="1">
          <a:blip r:embed="rId4">
            <a:alphaModFix/>
          </a:blip>
          <a:srcRect b="0" l="0" r="0" t="0"/>
          <a:stretch/>
        </p:blipFill>
        <p:spPr>
          <a:xfrm>
            <a:off x="7690054" y="2583955"/>
            <a:ext cx="720000" cy="720000"/>
          </a:xfrm>
          <a:prstGeom prst="rect">
            <a:avLst/>
          </a:prstGeom>
          <a:noFill/>
          <a:ln>
            <a:noFill/>
          </a:ln>
        </p:spPr>
      </p:pic>
      <p:pic>
        <p:nvPicPr>
          <p:cNvPr id="582" name="Google Shape;582;p5"/>
          <p:cNvPicPr preferRelativeResize="0"/>
          <p:nvPr/>
        </p:nvPicPr>
        <p:blipFill rotWithShape="1">
          <a:blip r:embed="rId5">
            <a:alphaModFix/>
          </a:blip>
          <a:srcRect b="0" l="0" r="0" t="0"/>
          <a:stretch/>
        </p:blipFill>
        <p:spPr>
          <a:xfrm>
            <a:off x="8051049" y="4012232"/>
            <a:ext cx="720000" cy="720000"/>
          </a:xfrm>
          <a:prstGeom prst="rect">
            <a:avLst/>
          </a:prstGeom>
          <a:noFill/>
          <a:ln>
            <a:noFill/>
          </a:ln>
        </p:spPr>
      </p:pic>
      <p:pic>
        <p:nvPicPr>
          <p:cNvPr id="583" name="Google Shape;583;p5"/>
          <p:cNvPicPr preferRelativeResize="0"/>
          <p:nvPr/>
        </p:nvPicPr>
        <p:blipFill rotWithShape="1">
          <a:blip r:embed="rId6">
            <a:alphaModFix/>
          </a:blip>
          <a:srcRect b="0" l="0" r="0" t="0"/>
          <a:stretch/>
        </p:blipFill>
        <p:spPr>
          <a:xfrm>
            <a:off x="887680" y="5317636"/>
            <a:ext cx="720000" cy="720000"/>
          </a:xfrm>
          <a:prstGeom prst="rect">
            <a:avLst/>
          </a:prstGeom>
          <a:noFill/>
          <a:ln>
            <a:noFill/>
          </a:ln>
        </p:spPr>
      </p:pic>
      <p:pic>
        <p:nvPicPr>
          <p:cNvPr id="584" name="Google Shape;584;p5"/>
          <p:cNvPicPr preferRelativeResize="0"/>
          <p:nvPr/>
        </p:nvPicPr>
        <p:blipFill rotWithShape="1">
          <a:blip r:embed="rId7">
            <a:alphaModFix/>
          </a:blip>
          <a:srcRect b="0" l="0" r="0" t="0"/>
          <a:stretch/>
        </p:blipFill>
        <p:spPr>
          <a:xfrm>
            <a:off x="1734958" y="2847682"/>
            <a:ext cx="720000" cy="720000"/>
          </a:xfrm>
          <a:prstGeom prst="rect">
            <a:avLst/>
          </a:prstGeom>
          <a:noFill/>
          <a:ln>
            <a:noFill/>
          </a:ln>
        </p:spPr>
      </p:pic>
      <p:sp>
        <p:nvSpPr>
          <p:cNvPr id="585" name="Google Shape;585;p5"/>
          <p:cNvSpPr txBox="1"/>
          <p:nvPr/>
        </p:nvSpPr>
        <p:spPr>
          <a:xfrm>
            <a:off x="1247680" y="3714202"/>
            <a:ext cx="362461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entury Gothic"/>
              <a:buNone/>
            </a:pPr>
            <a:r>
              <a:rPr b="1" i="0" lang="fr-FR" sz="1600" u="none" cap="none" strike="noStrike">
                <a:solidFill>
                  <a:schemeClr val="dk1"/>
                </a:solidFill>
                <a:latin typeface="Corbel"/>
                <a:ea typeface="Corbel"/>
                <a:cs typeface="Corbel"/>
                <a:sym typeface="Corbel"/>
              </a:rPr>
              <a:t>Consommables et matériaux</a:t>
            </a:r>
            <a:br>
              <a:rPr b="0" i="0" lang="fr-FR" sz="1600" u="none" cap="none" strike="noStrike">
                <a:solidFill>
                  <a:schemeClr val="dk1"/>
                </a:solidFill>
                <a:latin typeface="Corbel"/>
                <a:ea typeface="Corbel"/>
                <a:cs typeface="Corbel"/>
                <a:sym typeface="Corbel"/>
              </a:rPr>
            </a:br>
            <a:r>
              <a:rPr b="0" i="0" lang="fr-FR" sz="1600" u="none" cap="none" strike="noStrike">
                <a:solidFill>
                  <a:schemeClr val="dk1"/>
                </a:solidFill>
                <a:latin typeface="Corbel"/>
                <a:ea typeface="Corbel"/>
                <a:cs typeface="Corbel"/>
                <a:sym typeface="Corbel"/>
              </a:rPr>
              <a:t>Papier, matières brutes, produits de nettoyage, services, etc.</a:t>
            </a:r>
            <a:endParaRPr b="0" i="0" sz="1400" u="none" cap="none" strike="noStrike">
              <a:solidFill>
                <a:srgbClr val="000000"/>
              </a:solidFill>
              <a:latin typeface="Arial"/>
              <a:ea typeface="Arial"/>
              <a:cs typeface="Arial"/>
              <a:sym typeface="Arial"/>
            </a:endParaRPr>
          </a:p>
        </p:txBody>
      </p:sp>
      <p:pic>
        <p:nvPicPr>
          <p:cNvPr id="586" name="Google Shape;586;p5"/>
          <p:cNvPicPr preferRelativeResize="0"/>
          <p:nvPr/>
        </p:nvPicPr>
        <p:blipFill rotWithShape="1">
          <a:blip r:embed="rId8">
            <a:alphaModFix/>
          </a:blip>
          <a:srcRect b="0" l="0" r="0" t="0"/>
          <a:stretch/>
        </p:blipFill>
        <p:spPr>
          <a:xfrm>
            <a:off x="11007925" y="5566900"/>
            <a:ext cx="1190625" cy="1228725"/>
          </a:xfrm>
          <a:prstGeom prst="rect">
            <a:avLst/>
          </a:prstGeom>
          <a:noFill/>
          <a:ln>
            <a:noFill/>
          </a:ln>
        </p:spPr>
      </p:pic>
      <p:sp>
        <p:nvSpPr>
          <p:cNvPr id="587" name="Google Shape;587;p5"/>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500">
                <a:solidFill>
                  <a:schemeClr val="dk2"/>
                </a:solidFill>
                <a:latin typeface="Corbel"/>
                <a:ea typeface="Corbel"/>
                <a:cs typeface="Corbel"/>
                <a:sym typeface="Corbel"/>
              </a:rPr>
              <a:t>Un exemple pratique : une école </a:t>
            </a:r>
            <a:endParaRPr/>
          </a:p>
        </p:txBody>
      </p:sp>
      <p:sp>
        <p:nvSpPr>
          <p:cNvPr id="588" name="Google Shape;588;p5"/>
          <p:cNvSpPr txBox="1"/>
          <p:nvPr>
            <p:ph idx="1" type="body"/>
          </p:nvPr>
        </p:nvSpPr>
        <p:spPr>
          <a:xfrm>
            <a:off x="609600" y="1766875"/>
            <a:ext cx="10972800" cy="980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Arial"/>
              <a:buNone/>
            </a:pPr>
            <a:r>
              <a:rPr lang="fr-FR" sz="2000">
                <a:latin typeface="Corbel"/>
                <a:ea typeface="Corbel"/>
                <a:cs typeface="Corbel"/>
                <a:sym typeface="Corbel"/>
              </a:rPr>
              <a:t>La comptabilité carbone s’applique à toutes les activités qui émettent des gaz GES.</a:t>
            </a:r>
            <a:endParaRPr/>
          </a:p>
          <a:p>
            <a:pPr indent="0" lvl="0" marL="0" rtl="0" algn="l">
              <a:lnSpc>
                <a:spcPct val="90000"/>
              </a:lnSpc>
              <a:spcBef>
                <a:spcPts val="400"/>
              </a:spcBef>
              <a:spcAft>
                <a:spcPts val="0"/>
              </a:spcAft>
              <a:buClr>
                <a:schemeClr val="dk1"/>
              </a:buClr>
              <a:buSzPts val="2000"/>
              <a:buFont typeface="Arial"/>
              <a:buNone/>
            </a:pPr>
            <a:r>
              <a:rPr lang="fr-FR" sz="2000">
                <a:latin typeface="Corbel"/>
                <a:ea typeface="Corbel"/>
                <a:cs typeface="Corbel"/>
                <a:sym typeface="Corbel"/>
              </a:rPr>
              <a:t>Un </a:t>
            </a:r>
            <a:r>
              <a:rPr lang="fr-FR" sz="2000">
                <a:solidFill>
                  <a:schemeClr val="accent4"/>
                </a:solidFill>
                <a:latin typeface="Corbel"/>
                <a:ea typeface="Corbel"/>
                <a:cs typeface="Corbel"/>
                <a:sym typeface="Corbel"/>
              </a:rPr>
              <a:t>établissement  scolaire </a:t>
            </a:r>
            <a:r>
              <a:rPr lang="fr-FR" sz="2000">
                <a:latin typeface="Corbel"/>
                <a:ea typeface="Corbel"/>
                <a:cs typeface="Corbel"/>
                <a:sym typeface="Corbel"/>
              </a:rPr>
              <a:t>est une situation idéale pour mettre en œuvre une évaluation carbone (en utilisant la méthode du Bilan Carbone® par exemple).</a:t>
            </a:r>
            <a:endParaRPr/>
          </a:p>
          <a:p>
            <a:pPr indent="0" lvl="0" marL="0" rtl="0" algn="l">
              <a:lnSpc>
                <a:spcPct val="90000"/>
              </a:lnSpc>
              <a:spcBef>
                <a:spcPts val="0"/>
              </a:spcBef>
              <a:spcAft>
                <a:spcPts val="0"/>
              </a:spcAft>
              <a:buClr>
                <a:schemeClr val="dk1"/>
              </a:buClr>
              <a:buSzPts val="1100"/>
              <a:buFont typeface="Arial"/>
              <a:buNone/>
            </a:pPr>
            <a:r>
              <a:t/>
            </a:r>
            <a:endParaRPr>
              <a:latin typeface="Corbel"/>
              <a:ea typeface="Corbel"/>
              <a:cs typeface="Corbel"/>
              <a:sym typeface="Corbel"/>
            </a:endParaRPr>
          </a:p>
          <a:p>
            <a:pPr indent="0" lvl="0" marL="0" rtl="0" algn="l">
              <a:lnSpc>
                <a:spcPct val="90000"/>
              </a:lnSpc>
              <a:spcBef>
                <a:spcPts val="0"/>
              </a:spcBef>
              <a:spcAft>
                <a:spcPts val="0"/>
              </a:spcAft>
              <a:buClr>
                <a:schemeClr val="dk1"/>
              </a:buClr>
              <a:buSzPts val="1100"/>
              <a:buFont typeface="Arial"/>
              <a:buNone/>
            </a:pPr>
            <a:r>
              <a:t/>
            </a:r>
            <a:endParaRPr>
              <a:latin typeface="Corbel"/>
              <a:ea typeface="Corbel"/>
              <a:cs typeface="Corbel"/>
              <a:sym typeface="Corbel"/>
            </a:endParaRPr>
          </a:p>
          <a:p>
            <a:pPr indent="0" lvl="0" marL="0" rtl="0" algn="l">
              <a:lnSpc>
                <a:spcPct val="90000"/>
              </a:lnSpc>
              <a:spcBef>
                <a:spcPts val="0"/>
              </a:spcBef>
              <a:spcAft>
                <a:spcPts val="0"/>
              </a:spcAft>
              <a:buClr>
                <a:schemeClr val="dk1"/>
              </a:buClr>
              <a:buSzPts val="1100"/>
              <a:buFont typeface="Arial"/>
              <a:buNone/>
            </a:pPr>
            <a:r>
              <a:t/>
            </a:r>
            <a:endParaRPr sz="3000">
              <a:latin typeface="Corbel"/>
              <a:ea typeface="Corbel"/>
              <a:cs typeface="Corbel"/>
              <a:sym typeface="Corbel"/>
            </a:endParaRPr>
          </a:p>
        </p:txBody>
      </p:sp>
      <p:pic>
        <p:nvPicPr>
          <p:cNvPr id="589" name="Google Shape;589;p5"/>
          <p:cNvPicPr preferRelativeResize="0"/>
          <p:nvPr/>
        </p:nvPicPr>
        <p:blipFill rotWithShape="1">
          <a:blip r:embed="rId9">
            <a:alphaModFix/>
          </a:blip>
          <a:srcRect b="0" l="0" r="0" t="0"/>
          <a:stretch/>
        </p:blipFill>
        <p:spPr>
          <a:xfrm>
            <a:off x="327250" y="3655430"/>
            <a:ext cx="831000" cy="831000"/>
          </a:xfrm>
          <a:prstGeom prst="rect">
            <a:avLst/>
          </a:prstGeom>
          <a:noFill/>
          <a:ln>
            <a:noFill/>
          </a:ln>
        </p:spPr>
      </p:pic>
      <p:pic>
        <p:nvPicPr>
          <p:cNvPr id="590" name="Google Shape;590;p5"/>
          <p:cNvPicPr preferRelativeResize="0"/>
          <p:nvPr/>
        </p:nvPicPr>
        <p:blipFill rotWithShape="1">
          <a:blip r:embed="rId10">
            <a:alphaModFix/>
          </a:blip>
          <a:srcRect b="0" l="0" r="0" t="0"/>
          <a:stretch/>
        </p:blipFill>
        <p:spPr>
          <a:xfrm>
            <a:off x="6981440" y="5508510"/>
            <a:ext cx="831000" cy="831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gb8341050cf_2_0"/>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500">
                <a:solidFill>
                  <a:schemeClr val="dk2"/>
                </a:solidFill>
                <a:latin typeface="Corbel"/>
                <a:ea typeface="Corbel"/>
                <a:cs typeface="Corbel"/>
                <a:sym typeface="Corbel"/>
              </a:rPr>
              <a:t>Comment mesurons-nous ces émissions ?</a:t>
            </a:r>
            <a:endParaRPr/>
          </a:p>
        </p:txBody>
      </p:sp>
      <p:sp>
        <p:nvSpPr>
          <p:cNvPr id="596" name="Google Shape;596;gb8341050cf_2_0"/>
          <p:cNvSpPr txBox="1"/>
          <p:nvPr>
            <p:ph idx="1" type="body"/>
          </p:nvPr>
        </p:nvSpPr>
        <p:spPr>
          <a:xfrm>
            <a:off x="420919" y="1766875"/>
            <a:ext cx="10972800" cy="485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rPr lang="fr-FR" sz="2200">
                <a:latin typeface="Corbel"/>
                <a:ea typeface="Corbel"/>
                <a:cs typeface="Corbel"/>
                <a:sym typeface="Corbel"/>
              </a:rPr>
              <a:t>COMMENCONS PAR UNE PRÉSENTATION DU CALCULATEUR </a:t>
            </a:r>
            <a:endParaRPr/>
          </a:p>
          <a:p>
            <a:pPr indent="0" lvl="0" marL="0" rtl="0" algn="l">
              <a:lnSpc>
                <a:spcPct val="90000"/>
              </a:lnSpc>
              <a:spcBef>
                <a:spcPts val="480"/>
              </a:spcBef>
              <a:spcAft>
                <a:spcPts val="0"/>
              </a:spcAft>
              <a:buSzPts val="2400"/>
              <a:buNone/>
            </a:pPr>
            <a:r>
              <a:t/>
            </a:r>
            <a:endParaRPr/>
          </a:p>
          <a:p>
            <a:pPr indent="0" lvl="0" marL="0" rtl="0" algn="l">
              <a:lnSpc>
                <a:spcPct val="90000"/>
              </a:lnSpc>
              <a:spcBef>
                <a:spcPts val="480"/>
              </a:spcBef>
              <a:spcAft>
                <a:spcPts val="0"/>
              </a:spcAft>
              <a:buSzPts val="2400"/>
              <a:buNone/>
            </a:pPr>
            <a:r>
              <a:t/>
            </a:r>
            <a:endParaRPr sz="2300"/>
          </a:p>
        </p:txBody>
      </p:sp>
      <p:cxnSp>
        <p:nvCxnSpPr>
          <p:cNvPr id="597" name="Google Shape;597;gb8341050cf_2_0"/>
          <p:cNvCxnSpPr/>
          <p:nvPr/>
        </p:nvCxnSpPr>
        <p:spPr>
          <a:xfrm flipH="1" rot="10800000">
            <a:off x="3399575" y="4642450"/>
            <a:ext cx="1100400" cy="9900"/>
          </a:xfrm>
          <a:prstGeom prst="straightConnector1">
            <a:avLst/>
          </a:prstGeom>
          <a:noFill/>
          <a:ln cap="flat" cmpd="sng" w="9525">
            <a:solidFill>
              <a:schemeClr val="dk2"/>
            </a:solidFill>
            <a:prstDash val="solid"/>
            <a:round/>
            <a:headEnd len="sm" w="sm" type="none"/>
            <a:tailEnd len="med" w="med" type="triangle"/>
          </a:ln>
        </p:spPr>
      </p:cxnSp>
      <p:cxnSp>
        <p:nvCxnSpPr>
          <p:cNvPr id="598" name="Google Shape;598;gb8341050cf_2_0"/>
          <p:cNvCxnSpPr/>
          <p:nvPr/>
        </p:nvCxnSpPr>
        <p:spPr>
          <a:xfrm flipH="1" rot="10800000">
            <a:off x="6103725" y="4605600"/>
            <a:ext cx="1100400" cy="9900"/>
          </a:xfrm>
          <a:prstGeom prst="straightConnector1">
            <a:avLst/>
          </a:prstGeom>
          <a:noFill/>
          <a:ln cap="flat" cmpd="sng" w="9525">
            <a:solidFill>
              <a:schemeClr val="dk2"/>
            </a:solidFill>
            <a:prstDash val="solid"/>
            <a:round/>
            <a:headEnd len="sm" w="sm" type="none"/>
            <a:tailEnd len="med" w="med" type="triangle"/>
          </a:ln>
        </p:spPr>
      </p:cxnSp>
      <p:pic>
        <p:nvPicPr>
          <p:cNvPr id="599" name="Google Shape;599;gb8341050cf_2_0" title="Graphique"/>
          <p:cNvPicPr preferRelativeResize="0"/>
          <p:nvPr/>
        </p:nvPicPr>
        <p:blipFill rotWithShape="1">
          <a:blip r:embed="rId3">
            <a:alphaModFix/>
          </a:blip>
          <a:srcRect b="0" l="0" r="0" t="0"/>
          <a:stretch/>
        </p:blipFill>
        <p:spPr>
          <a:xfrm>
            <a:off x="7287825" y="2648050"/>
            <a:ext cx="4553075" cy="2813800"/>
          </a:xfrm>
          <a:prstGeom prst="rect">
            <a:avLst/>
          </a:prstGeom>
          <a:noFill/>
          <a:ln>
            <a:noFill/>
          </a:ln>
        </p:spPr>
      </p:pic>
      <p:pic>
        <p:nvPicPr>
          <p:cNvPr id="600" name="Google Shape;600;gb8341050cf_2_0"/>
          <p:cNvPicPr preferRelativeResize="0"/>
          <p:nvPr/>
        </p:nvPicPr>
        <p:blipFill rotWithShape="1">
          <a:blip r:embed="rId4">
            <a:alphaModFix/>
          </a:blip>
          <a:srcRect b="0" l="0" r="0" t="0"/>
          <a:stretch/>
        </p:blipFill>
        <p:spPr>
          <a:xfrm>
            <a:off x="4628800" y="3717625"/>
            <a:ext cx="1299450" cy="1378500"/>
          </a:xfrm>
          <a:prstGeom prst="rect">
            <a:avLst/>
          </a:prstGeom>
          <a:noFill/>
          <a:ln>
            <a:noFill/>
          </a:ln>
        </p:spPr>
      </p:pic>
      <p:pic>
        <p:nvPicPr>
          <p:cNvPr id="601" name="Google Shape;601;gb8341050cf_2_0"/>
          <p:cNvPicPr preferRelativeResize="0"/>
          <p:nvPr/>
        </p:nvPicPr>
        <p:blipFill rotWithShape="1">
          <a:blip r:embed="rId5">
            <a:alphaModFix/>
          </a:blip>
          <a:srcRect b="0" l="0" r="0" t="0"/>
          <a:stretch/>
        </p:blipFill>
        <p:spPr>
          <a:xfrm>
            <a:off x="1386900" y="3518625"/>
            <a:ext cx="828675" cy="828675"/>
          </a:xfrm>
          <a:prstGeom prst="rect">
            <a:avLst/>
          </a:prstGeom>
          <a:noFill/>
          <a:ln>
            <a:noFill/>
          </a:ln>
        </p:spPr>
      </p:pic>
      <p:pic>
        <p:nvPicPr>
          <p:cNvPr id="602" name="Google Shape;602;gb8341050cf_2_0"/>
          <p:cNvPicPr preferRelativeResize="0"/>
          <p:nvPr/>
        </p:nvPicPr>
        <p:blipFill rotWithShape="1">
          <a:blip r:embed="rId6">
            <a:alphaModFix/>
          </a:blip>
          <a:srcRect b="0" l="0" r="0" t="0"/>
          <a:stretch/>
        </p:blipFill>
        <p:spPr>
          <a:xfrm>
            <a:off x="2411150" y="3496425"/>
            <a:ext cx="873075" cy="873075"/>
          </a:xfrm>
          <a:prstGeom prst="rect">
            <a:avLst/>
          </a:prstGeom>
          <a:noFill/>
          <a:ln>
            <a:noFill/>
          </a:ln>
        </p:spPr>
      </p:pic>
      <p:pic>
        <p:nvPicPr>
          <p:cNvPr id="603" name="Google Shape;603;gb8341050cf_2_0"/>
          <p:cNvPicPr preferRelativeResize="0"/>
          <p:nvPr/>
        </p:nvPicPr>
        <p:blipFill rotWithShape="1">
          <a:blip r:embed="rId7">
            <a:alphaModFix/>
          </a:blip>
          <a:srcRect b="0" l="0" r="0" t="0"/>
          <a:stretch/>
        </p:blipFill>
        <p:spPr>
          <a:xfrm>
            <a:off x="1452925" y="4529400"/>
            <a:ext cx="789475" cy="789475"/>
          </a:xfrm>
          <a:prstGeom prst="rect">
            <a:avLst/>
          </a:prstGeom>
          <a:noFill/>
          <a:ln>
            <a:noFill/>
          </a:ln>
        </p:spPr>
      </p:pic>
      <p:grpSp>
        <p:nvGrpSpPr>
          <p:cNvPr id="604" name="Google Shape;604;gb8341050cf_2_0"/>
          <p:cNvGrpSpPr/>
          <p:nvPr/>
        </p:nvGrpSpPr>
        <p:grpSpPr>
          <a:xfrm>
            <a:off x="2452950" y="4481138"/>
            <a:ext cx="789475" cy="789375"/>
            <a:chOff x="2452950" y="4481138"/>
            <a:chExt cx="789475" cy="789375"/>
          </a:xfrm>
        </p:grpSpPr>
        <p:pic>
          <p:nvPicPr>
            <p:cNvPr id="605" name="Google Shape;605;gb8341050cf_2_0"/>
            <p:cNvPicPr preferRelativeResize="0"/>
            <p:nvPr/>
          </p:nvPicPr>
          <p:blipFill rotWithShape="1">
            <a:blip r:embed="rId8">
              <a:alphaModFix/>
            </a:blip>
            <a:srcRect b="0" l="0" r="0" t="0"/>
            <a:stretch/>
          </p:blipFill>
          <p:spPr>
            <a:xfrm>
              <a:off x="2452950" y="4481138"/>
              <a:ext cx="789375" cy="789375"/>
            </a:xfrm>
            <a:prstGeom prst="rect">
              <a:avLst/>
            </a:prstGeom>
            <a:noFill/>
            <a:ln>
              <a:noFill/>
            </a:ln>
          </p:spPr>
        </p:pic>
        <p:sp>
          <p:nvSpPr>
            <p:cNvPr id="606" name="Google Shape;606;gb8341050cf_2_0"/>
            <p:cNvSpPr/>
            <p:nvPr/>
          </p:nvSpPr>
          <p:spPr>
            <a:xfrm>
              <a:off x="2867725" y="4481150"/>
              <a:ext cx="374700" cy="377100"/>
            </a:xfrm>
            <a:prstGeom prst="ellipse">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pSp>
      <p:sp>
        <p:nvSpPr>
          <p:cNvPr id="607" name="Google Shape;607;gb8341050cf_2_0"/>
          <p:cNvSpPr txBox="1"/>
          <p:nvPr/>
        </p:nvSpPr>
        <p:spPr>
          <a:xfrm>
            <a:off x="1150875" y="5500975"/>
            <a:ext cx="2396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mfortaa"/>
                <a:ea typeface="Comfortaa"/>
                <a:cs typeface="Comfortaa"/>
                <a:sym typeface="Comfortaa"/>
              </a:rPr>
              <a:t>Collecte de données : factures, enquêtes, achats, etc.</a:t>
            </a:r>
            <a:endParaRPr b="0" i="0" sz="1400" u="none" cap="none" strike="noStrike">
              <a:solidFill>
                <a:srgbClr val="000000"/>
              </a:solidFill>
              <a:latin typeface="Arial"/>
              <a:ea typeface="Arial"/>
              <a:cs typeface="Arial"/>
              <a:sym typeface="Arial"/>
            </a:endParaRPr>
          </a:p>
        </p:txBody>
      </p:sp>
      <p:sp>
        <p:nvSpPr>
          <p:cNvPr id="608" name="Google Shape;608;gb8341050cf_2_0"/>
          <p:cNvSpPr txBox="1"/>
          <p:nvPr/>
        </p:nvSpPr>
        <p:spPr>
          <a:xfrm>
            <a:off x="4499975" y="5461850"/>
            <a:ext cx="2037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mfortaa"/>
                <a:ea typeface="Comfortaa"/>
                <a:cs typeface="Comfortaa"/>
                <a:sym typeface="Comfortaa"/>
              </a:rPr>
              <a:t>Calculateur numérique</a:t>
            </a:r>
            <a:endParaRPr b="0" i="0" sz="1400" u="none" cap="none" strike="noStrike">
              <a:solidFill>
                <a:srgbClr val="000000"/>
              </a:solidFill>
              <a:latin typeface="Arial"/>
              <a:ea typeface="Arial"/>
              <a:cs typeface="Arial"/>
              <a:sym typeface="Arial"/>
            </a:endParaRPr>
          </a:p>
        </p:txBody>
      </p:sp>
      <p:sp>
        <p:nvSpPr>
          <p:cNvPr id="609" name="Google Shape;609;gb8341050cf_2_0"/>
          <p:cNvSpPr txBox="1"/>
          <p:nvPr/>
        </p:nvSpPr>
        <p:spPr>
          <a:xfrm>
            <a:off x="7432519" y="5500975"/>
            <a:ext cx="3753900" cy="83096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mfortaa"/>
                <a:ea typeface="Comfortaa"/>
                <a:cs typeface="Comfortaa"/>
                <a:sym typeface="Comfortaa"/>
              </a:rPr>
              <a:t>Résultats : identifier les postes les plus émetteurs pour la phase du plan d’action.</a:t>
            </a:r>
            <a:endParaRPr b="0" i="0" sz="1400" u="none" cap="none" strike="noStrike">
              <a:solidFill>
                <a:srgbClr val="000000"/>
              </a:solidFill>
              <a:latin typeface="Arial"/>
              <a:ea typeface="Arial"/>
              <a:cs typeface="Arial"/>
              <a:sym typeface="Arial"/>
            </a:endParaRPr>
          </a:p>
        </p:txBody>
      </p:sp>
      <p:pic>
        <p:nvPicPr>
          <p:cNvPr id="610" name="Google Shape;610;gb8341050cf_2_0"/>
          <p:cNvPicPr preferRelativeResize="0"/>
          <p:nvPr/>
        </p:nvPicPr>
        <p:blipFill rotWithShape="1">
          <a:blip r:embed="rId9">
            <a:alphaModFix/>
          </a:blip>
          <a:srcRect b="0" l="0" r="0" t="0"/>
          <a:stretch/>
        </p:blipFill>
        <p:spPr>
          <a:xfrm>
            <a:off x="11051467" y="5566900"/>
            <a:ext cx="1190625" cy="1228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Tema de Office">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Utilisateur1</dc:creator>
</cp:coreProperties>
</file>