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74" r:id="rId6"/>
    <p:sldMasterId id="2147483696"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Lst>
  <p:sldSz cy="6858000" cx="12192000"/>
  <p:notesSz cx="6858000" cy="9144000"/>
  <p:embeddedFontLst>
    <p:embeddedFont>
      <p:font typeface="Corbel"/>
      <p:regular r:id="rId52"/>
      <p:bold r:id="rId53"/>
      <p:italic r:id="rId54"/>
      <p:boldItalic r:id="rId55"/>
    </p:embeddedFont>
    <p:embeddedFont>
      <p:font typeface="Bebas Neue"/>
      <p:regular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2D200454-40CA-4A62-9FC3-DE9A4176ACB9}">
      <p15:notesGuideLst>
        <p15:guide id="1" orient="horz" pos="2880">
          <p15:clr>
            <a:srgbClr val="A4A3A4"/>
          </p15:clr>
        </p15:guide>
        <p15:guide id="2" pos="2160">
          <p15:clr>
            <a:srgbClr val="A4A3A4"/>
          </p15:clr>
        </p15:guide>
      </p15:notesGuideLst>
    </p:ext>
    <p:ext uri="http://customooxmlschemas.google.com/">
      <go:slidesCustomData xmlns:go="http://customooxmlschemas.google.com/" r:id="rId57" roundtripDataSignature="AMtx7mgV6RGkVmZfndbm0j8Qwn1BEpVnK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A242276-892E-4E3B-8173-332BB9398E8E}">
  <a:tblStyle styleId="{4A242276-892E-4E3B-8173-332BB9398E8E}"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font" Target="fonts/Corbel-bold.fntdata"/><Relationship Id="rId52" Type="http://schemas.openxmlformats.org/officeDocument/2006/relationships/font" Target="fonts/Corbel-regular.fntdata"/><Relationship Id="rId11" Type="http://schemas.openxmlformats.org/officeDocument/2006/relationships/slide" Target="slides/slide3.xml"/><Relationship Id="rId55" Type="http://schemas.openxmlformats.org/officeDocument/2006/relationships/font" Target="fonts/Corbel-boldItalic.fntdata"/><Relationship Id="rId10" Type="http://schemas.openxmlformats.org/officeDocument/2006/relationships/slide" Target="slides/slide2.xml"/><Relationship Id="rId54" Type="http://schemas.openxmlformats.org/officeDocument/2006/relationships/font" Target="fonts/Corbel-italic.fntdata"/><Relationship Id="rId13" Type="http://schemas.openxmlformats.org/officeDocument/2006/relationships/slide" Target="slides/slide5.xml"/><Relationship Id="rId57" Type="http://customschemas.google.com/relationships/presentationmetadata" Target="metadata"/><Relationship Id="rId12" Type="http://schemas.openxmlformats.org/officeDocument/2006/relationships/slide" Target="slides/slide4.xml"/><Relationship Id="rId56" Type="http://schemas.openxmlformats.org/officeDocument/2006/relationships/font" Target="fonts/BebasNeue-regular.fntdata"/><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F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pcc.ch/site/assets/uploads/2018/03/SREX-Chap3_FINAL-1.pdf" TargetMode="External"/><Relationship Id="rId3" Type="http://schemas.openxmlformats.org/officeDocument/2006/relationships/hyperlink" Target="https://www.ipcc.ch/site/assets/uploads/2018/02/WGIIAR5-Chap5_FINAL.pdf" TargetMode="External"/><Relationship Id="rId4" Type="http://schemas.openxmlformats.org/officeDocument/2006/relationships/hyperlink" Target="https://www.ipcc.ch/site/assets/uploads/2018/02/WGIIAR5-Chap30_FINAL.pdf" TargetMode="External"/><Relationship Id="rId5" Type="http://schemas.openxmlformats.org/officeDocument/2006/relationships/hyperlink" Target="https://www.ipcc.ch/site/assets/uploads/2018/02/WGIIAR5-Chap3_FINAL.pdf" TargetMode="External"/><Relationship Id="rId6" Type="http://schemas.openxmlformats.org/officeDocument/2006/relationships/hyperlink" Target="https://www.ipcc.ch/srccl/chapter/chapter-5/" TargetMode="External"/><Relationship Id="rId7" Type="http://schemas.openxmlformats.org/officeDocument/2006/relationships/hyperlink" Target="https://www.ipcc.ch/site/assets/uploads/2018/02/WGIIAR5-Chap12_FINAL.pdf"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about:blank"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7" name="Google Shape;507;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p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SzPts val="1400"/>
              <a:buNone/>
            </a:pPr>
            <a:r>
              <a:rPr lang="fr-FR" sz="1100">
                <a:latin typeface="Corbel"/>
                <a:ea typeface="Corbel"/>
                <a:cs typeface="Corbel"/>
                <a:sym typeface="Corbel"/>
              </a:rPr>
              <a:t>Nous avons parlé des avantages plus ou moins tout au long de cette présentation. La sensibilisation, la responsabilisation et les outils conçus sont sans aucun doute les plus grands avantages. La boîte à outils pédagogique Clicks On fournit la théorie et la pratique et, dans le cadre de la pratique, des méthodes innovantes qui peuvent être utilisées dans d'autres scénarios et sujets. Les élèves, les enseignants et l'école dans son ensemble peuvent devenir un leader au sein de la communauté de ces actions et peuvent encourager plus d'actions de la communauté avec les planètes et les prochaines générations</a:t>
            </a:r>
            <a:endParaRPr/>
          </a:p>
        </p:txBody>
      </p:sp>
      <p:sp>
        <p:nvSpPr>
          <p:cNvPr id="807" name="Google Shape;80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1" name="Google Shape;871;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8" name="Shape 938"/>
        <p:cNvGrpSpPr/>
        <p:nvPr/>
      </p:nvGrpSpPr>
      <p:grpSpPr>
        <a:xfrm>
          <a:off x="0" y="0"/>
          <a:ext cx="0" cy="0"/>
          <a:chOff x="0" y="0"/>
          <a:chExt cx="0" cy="0"/>
        </a:xfrm>
      </p:grpSpPr>
      <p:sp>
        <p:nvSpPr>
          <p:cNvPr id="939" name="Google Shape;939;p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FR"/>
              <a:t>Dans cette deuxième partie de la session, nous allons passer en revue toutes les phases de Clicks On afin que vous ayez une idée générale de ce dont il s'agit. </a:t>
            </a:r>
            <a:endParaRPr/>
          </a:p>
        </p:txBody>
      </p:sp>
      <p:sp>
        <p:nvSpPr>
          <p:cNvPr id="940" name="Google Shape;940;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7" name="Shape 1047"/>
        <p:cNvGrpSpPr/>
        <p:nvPr/>
      </p:nvGrpSpPr>
      <p:grpSpPr>
        <a:xfrm>
          <a:off x="0" y="0"/>
          <a:ext cx="0" cy="0"/>
          <a:chOff x="0" y="0"/>
          <a:chExt cx="0" cy="0"/>
        </a:xfrm>
      </p:grpSpPr>
      <p:sp>
        <p:nvSpPr>
          <p:cNvPr id="1048" name="Google Shape;1048;p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FR"/>
              <a:t>La compréhension du changement climatique est la deuxième phase du projet Clicks On et le point de départ avec les élèves. Il comporte 3 modules qui passent en revue tous les sujets nécessaires à la compréhension de la comptabilité carbone. Tous les modules ont été largement développés en power points et il y a des notes de présentation dans toutes les diapositives qui aideront l'enseignant tout au long du processus à donner aux étudiants les informations de base. C'est l'enseignant qui connaît les élèves et leurs caractéristiques qui décidera si les élèves doivent approfondir le contenu à l'aide des activités suggérées par le projet Click On, ou s'il faut présenter le matériel tel quel. L'enseignant a l'autonomie de le faire, mais il doit néanmoins passer par tous les modules. </a:t>
            </a:r>
            <a:endParaRPr/>
          </a:p>
        </p:txBody>
      </p:sp>
      <p:sp>
        <p:nvSpPr>
          <p:cNvPr id="1049" name="Google Shape;1049;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1" name="Shape 1091"/>
        <p:cNvGrpSpPr/>
        <p:nvPr/>
      </p:nvGrpSpPr>
      <p:grpSpPr>
        <a:xfrm>
          <a:off x="0" y="0"/>
          <a:ext cx="0" cy="0"/>
          <a:chOff x="0" y="0"/>
          <a:chExt cx="0" cy="0"/>
        </a:xfrm>
      </p:grpSpPr>
      <p:sp>
        <p:nvSpPr>
          <p:cNvPr id="1092" name="Google Shape;1092;p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228600" rtl="0" algn="just">
              <a:lnSpc>
                <a:spcPct val="100000"/>
              </a:lnSpc>
              <a:spcBef>
                <a:spcPts val="360"/>
              </a:spcBef>
              <a:spcAft>
                <a:spcPts val="0"/>
              </a:spcAft>
              <a:buClr>
                <a:schemeClr val="dk1"/>
              </a:buClr>
              <a:buSzPts val="1400"/>
              <a:buFont typeface="Arial"/>
              <a:buNone/>
            </a:pPr>
            <a:r>
              <a:rPr lang="fr-FR" sz="1100">
                <a:latin typeface="Corbel"/>
                <a:ea typeface="Corbel"/>
                <a:cs typeface="Corbel"/>
                <a:sym typeface="Corbel"/>
              </a:rPr>
              <a:t>Le point de départ est l'énergie, et voici quelques exemples d'utilisation de l'énergie dans notre vie quotidienne :</a:t>
            </a:r>
            <a:endParaRPr/>
          </a:p>
          <a:p>
            <a:pPr indent="-165100" lvl="0" marL="400050" rtl="0" algn="just">
              <a:lnSpc>
                <a:spcPct val="100000"/>
              </a:lnSpc>
              <a:spcBef>
                <a:spcPts val="360"/>
              </a:spcBef>
              <a:spcAft>
                <a:spcPts val="0"/>
              </a:spcAft>
              <a:buClr>
                <a:schemeClr val="dk1"/>
              </a:buClr>
              <a:buSzPts val="1300"/>
              <a:buFont typeface="Corbel"/>
              <a:buChar char="-"/>
            </a:pPr>
            <a:r>
              <a:rPr lang="fr-FR" sz="1100">
                <a:latin typeface="Corbel"/>
                <a:ea typeface="Corbel"/>
                <a:cs typeface="Corbel"/>
                <a:sym typeface="Corbel"/>
              </a:rPr>
              <a:t>Nous utilisons beaucoup d'électricité pour plusieurs usages : éclairage, divertissement, chauffage, production, etc. L'électricité peut être produite avec n'importe quelle source d'énergie, mais leur facteur de conversion varie beaucoup.</a:t>
            </a:r>
            <a:endParaRPr/>
          </a:p>
          <a:p>
            <a:pPr indent="-165100" lvl="0" marL="400050" rtl="0" algn="just">
              <a:lnSpc>
                <a:spcPct val="100000"/>
              </a:lnSpc>
              <a:spcBef>
                <a:spcPts val="360"/>
              </a:spcBef>
              <a:spcAft>
                <a:spcPts val="0"/>
              </a:spcAft>
              <a:buClr>
                <a:schemeClr val="dk1"/>
              </a:buClr>
              <a:buSzPts val="1300"/>
              <a:buFont typeface="Corbel"/>
              <a:buChar char="-"/>
            </a:pPr>
            <a:r>
              <a:rPr lang="fr-FR" sz="1100">
                <a:latin typeface="Corbel"/>
                <a:ea typeface="Corbel"/>
                <a:cs typeface="Corbel"/>
                <a:sym typeface="Corbel"/>
              </a:rPr>
              <a:t>Nous avons également besoin d'énergie pour nous chauffer et cuisiner.</a:t>
            </a:r>
            <a:endParaRPr/>
          </a:p>
          <a:p>
            <a:pPr indent="-165100" lvl="0" marL="400050" rtl="0" algn="just">
              <a:lnSpc>
                <a:spcPct val="100000"/>
              </a:lnSpc>
              <a:spcBef>
                <a:spcPts val="360"/>
              </a:spcBef>
              <a:spcAft>
                <a:spcPts val="0"/>
              </a:spcAft>
              <a:buClr>
                <a:schemeClr val="dk1"/>
              </a:buClr>
              <a:buSzPts val="1300"/>
              <a:buFont typeface="Corbel"/>
              <a:buChar char="-"/>
            </a:pPr>
            <a:r>
              <a:rPr lang="fr-FR" sz="1100">
                <a:latin typeface="Corbel"/>
                <a:ea typeface="Corbel"/>
                <a:cs typeface="Corbel"/>
                <a:sym typeface="Corbel"/>
              </a:rPr>
              <a:t>Nous avons besoin d'énergie pour produire presque tout ce que nous utilisons, de nos smartphones à l'acier utilisé dans la construction.</a:t>
            </a:r>
            <a:endParaRPr/>
          </a:p>
          <a:p>
            <a:pPr indent="-165100" lvl="0" marL="400050" rtl="0" algn="just">
              <a:lnSpc>
                <a:spcPct val="100000"/>
              </a:lnSpc>
              <a:spcBef>
                <a:spcPts val="360"/>
              </a:spcBef>
              <a:spcAft>
                <a:spcPts val="0"/>
              </a:spcAft>
              <a:buClr>
                <a:schemeClr val="dk1"/>
              </a:buClr>
              <a:buSzPts val="1300"/>
              <a:buFont typeface="Corbel"/>
              <a:buChar char="-"/>
            </a:pPr>
            <a:r>
              <a:rPr lang="fr-FR" sz="1100">
                <a:latin typeface="Corbel"/>
                <a:ea typeface="Corbel"/>
                <a:cs typeface="Corbel"/>
                <a:sym typeface="Corbel"/>
              </a:rPr>
              <a:t>Ensuite, nous avons besoin d'énergie pour nous déplacer ou pour transporter des choses, par voie terrestre, maritime ou aérienne. Le pétrole est largement utilisé pour le transport car il est liquide, a un contenu énergétique élevé et est facile à stocker. Le pétrole est également utilisé pour produire les innombrables dérivés pétrochimiques qui sont devenus omniprésents dans la vie quotidienne des habitants des pays industrialisés.</a:t>
            </a:r>
            <a:endParaRPr/>
          </a:p>
        </p:txBody>
      </p:sp>
      <p:sp>
        <p:nvSpPr>
          <p:cNvPr id="1093" name="Google Shape;109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4" name="Shape 1114"/>
        <p:cNvGrpSpPr/>
        <p:nvPr/>
      </p:nvGrpSpPr>
      <p:grpSpPr>
        <a:xfrm>
          <a:off x="0" y="0"/>
          <a:ext cx="0" cy="0"/>
          <a:chOff x="0" y="0"/>
          <a:chExt cx="0" cy="0"/>
        </a:xfrm>
      </p:grpSpPr>
      <p:sp>
        <p:nvSpPr>
          <p:cNvPr id="1115" name="Google Shape;1115;p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just">
              <a:lnSpc>
                <a:spcPct val="80000"/>
              </a:lnSpc>
              <a:spcBef>
                <a:spcPts val="120"/>
              </a:spcBef>
              <a:spcAft>
                <a:spcPts val="0"/>
              </a:spcAft>
              <a:buClr>
                <a:schemeClr val="dk1"/>
              </a:buClr>
              <a:buSzPts val="1400"/>
              <a:buFont typeface="Arial"/>
              <a:buNone/>
            </a:pPr>
            <a:r>
              <a:rPr lang="fr-FR" sz="1100">
                <a:latin typeface="Corbel"/>
                <a:ea typeface="Corbel"/>
                <a:cs typeface="Corbel"/>
                <a:sym typeface="Corbel"/>
              </a:rPr>
              <a:t>Toutes ces différentes sources d'énergie présentent des avantages et des inconvénients. Vous trouverez ici certains d'entre eux, mais il existe bien sûr </a:t>
            </a:r>
            <a:r>
              <a:rPr lang="fr-FR" sz="1100" u="sng">
                <a:latin typeface="Corbel"/>
                <a:ea typeface="Corbel"/>
                <a:cs typeface="Corbel"/>
                <a:sym typeface="Corbel"/>
              </a:rPr>
              <a:t>d'autres avantages et inconvénients qui ne sont pas énumérés ici</a:t>
            </a:r>
            <a:r>
              <a:rPr lang="fr-FR" sz="1100">
                <a:latin typeface="Corbel"/>
                <a:ea typeface="Corbel"/>
                <a:cs typeface="Corbel"/>
                <a:sym typeface="Corbel"/>
              </a:rPr>
              <a:t> et qui peuvent dépendre de la région du globe où ces sources d'énergie sont utilisées (en particulier la biomasse et l'hydroélectricité).</a:t>
            </a:r>
            <a:endParaRPr/>
          </a:p>
          <a:p>
            <a:pPr indent="0" lvl="0" marL="0" rtl="0" algn="just">
              <a:lnSpc>
                <a:spcPct val="80000"/>
              </a:lnSpc>
              <a:spcBef>
                <a:spcPts val="120"/>
              </a:spcBef>
              <a:spcAft>
                <a:spcPts val="0"/>
              </a:spcAft>
              <a:buClr>
                <a:schemeClr val="dk1"/>
              </a:buClr>
              <a:buSzPts val="1400"/>
              <a:buFont typeface="Arial"/>
              <a:buNone/>
            </a:pPr>
            <a:r>
              <a:rPr lang="fr-FR" sz="1100">
                <a:latin typeface="Corbel"/>
                <a:ea typeface="Corbel"/>
                <a:cs typeface="Corbel"/>
                <a:sym typeface="Corbel"/>
              </a:rPr>
              <a:t>Il existe deux types de sources :</a:t>
            </a:r>
            <a:r>
              <a:rPr i="1" lang="fr-FR" sz="1100">
                <a:latin typeface="Corbel"/>
                <a:ea typeface="Corbel"/>
                <a:cs typeface="Corbel"/>
                <a:sym typeface="Corbel"/>
              </a:rPr>
              <a:t> </a:t>
            </a:r>
            <a:endParaRPr/>
          </a:p>
          <a:p>
            <a:pPr indent="-298450" lvl="0" marL="457200" rtl="0" algn="just">
              <a:lnSpc>
                <a:spcPct val="80000"/>
              </a:lnSpc>
              <a:spcBef>
                <a:spcPts val="120"/>
              </a:spcBef>
              <a:spcAft>
                <a:spcPts val="0"/>
              </a:spcAft>
              <a:buSzPts val="1100"/>
              <a:buFont typeface="Corbel"/>
              <a:buAutoNum type="arabicPeriod"/>
            </a:pPr>
            <a:r>
              <a:rPr i="1" lang="fr-FR" sz="1100">
                <a:latin typeface="Corbel"/>
                <a:ea typeface="Corbel"/>
                <a:cs typeface="Corbel"/>
                <a:sym typeface="Corbel"/>
              </a:rPr>
              <a:t>Source d'énergie à faible teneur en carbone</a:t>
            </a:r>
            <a:endParaRPr/>
          </a:p>
          <a:p>
            <a:pPr indent="0" lvl="0" marL="0" rtl="0" algn="just">
              <a:lnSpc>
                <a:spcPct val="80000"/>
              </a:lnSpc>
              <a:spcBef>
                <a:spcPts val="120"/>
              </a:spcBef>
              <a:spcAft>
                <a:spcPts val="0"/>
              </a:spcAft>
              <a:buClr>
                <a:schemeClr val="dk1"/>
              </a:buClr>
              <a:buSzPts val="1400"/>
              <a:buFont typeface="Arial"/>
              <a:buNone/>
            </a:pPr>
            <a:r>
              <a:rPr lang="fr-FR" sz="1100">
                <a:latin typeface="Corbel"/>
                <a:ea typeface="Corbel"/>
                <a:cs typeface="Corbel"/>
                <a:sym typeface="Corbel"/>
              </a:rPr>
              <a:t>L'utilisation de ces sources d'énergie produit très peu d'émissions de CO</a:t>
            </a:r>
            <a:r>
              <a:rPr baseline="-25000" lang="fr-FR" sz="1100">
                <a:latin typeface="Corbel"/>
                <a:ea typeface="Corbel"/>
                <a:cs typeface="Corbel"/>
                <a:sym typeface="Corbel"/>
              </a:rPr>
              <a:t>2</a:t>
            </a:r>
            <a:r>
              <a:rPr lang="fr-FR" sz="1100">
                <a:latin typeface="Corbel"/>
                <a:ea typeface="Corbel"/>
                <a:cs typeface="Corbel"/>
                <a:sym typeface="Corbel"/>
              </a:rPr>
              <a:t>.</a:t>
            </a:r>
            <a:endParaRPr/>
          </a:p>
          <a:p>
            <a:pPr indent="-298450" lvl="0" marL="457200" rtl="0" algn="just">
              <a:lnSpc>
                <a:spcPct val="80000"/>
              </a:lnSpc>
              <a:spcBef>
                <a:spcPts val="120"/>
              </a:spcBef>
              <a:spcAft>
                <a:spcPts val="0"/>
              </a:spcAft>
              <a:buClr>
                <a:schemeClr val="dk1"/>
              </a:buClr>
              <a:buSzPts val="1100"/>
              <a:buFont typeface="Corbel"/>
              <a:buChar char="-"/>
            </a:pPr>
            <a:r>
              <a:rPr lang="fr-FR" sz="1100">
                <a:latin typeface="Corbel"/>
                <a:ea typeface="Corbel"/>
                <a:cs typeface="Corbel"/>
                <a:sym typeface="Corbel"/>
              </a:rPr>
              <a:t>Le vent et le soleil sont des sources d'énergie illimitées, mais ils ne sont pas si faciles à utiliser. Nous ne pouvons en transformer qu'une petite partie en énergie finale et ce sont des sources intermittentes, ce qui signifie que vous ne pouvez pas avoir de l'énergie quand vous le souhaitez. Si ces sources d'énergie sont illimitées, leur utilisation ne l'est pas. En effet, pour transformer l'énergie, nous avons besoin d'infrastructures qui nécessitent certains matériaux qui sont limités. </a:t>
            </a:r>
            <a:endParaRPr/>
          </a:p>
          <a:p>
            <a:pPr indent="-298450" lvl="0" marL="457200" rtl="0" algn="just">
              <a:lnSpc>
                <a:spcPct val="80000"/>
              </a:lnSpc>
              <a:spcBef>
                <a:spcPts val="0"/>
              </a:spcBef>
              <a:spcAft>
                <a:spcPts val="0"/>
              </a:spcAft>
              <a:buClr>
                <a:schemeClr val="dk1"/>
              </a:buClr>
              <a:buSzPts val="1100"/>
              <a:buFont typeface="Corbel"/>
              <a:buChar char="-"/>
            </a:pPr>
            <a:r>
              <a:rPr lang="fr-FR" sz="1100">
                <a:latin typeface="Corbel"/>
                <a:ea typeface="Corbel"/>
                <a:cs typeface="Corbel"/>
                <a:sym typeface="Corbel"/>
              </a:rPr>
              <a:t>La biomasse est une source d'énergie renouvelable, mais il faut un certain temps pour qu'un arbre pousse. Il y a donc une limite à la quantité de biomasse que nous pouvons utiliser en même temps. En outre, la biomasse (bois, cultures, algues, etc.) n'est pas seulement utilisée pour produire de l'énergie, nous l'utilisons également pour l'alimentation, les vêtements, la construction, et nous devons maintenir les forêts ou les terres inutilisées afin de protéger la biodiversité.</a:t>
            </a:r>
            <a:endParaRPr/>
          </a:p>
          <a:p>
            <a:pPr indent="-298450" lvl="0" marL="457200" rtl="0" algn="just">
              <a:lnSpc>
                <a:spcPct val="80000"/>
              </a:lnSpc>
              <a:spcBef>
                <a:spcPts val="0"/>
              </a:spcBef>
              <a:spcAft>
                <a:spcPts val="0"/>
              </a:spcAft>
              <a:buClr>
                <a:schemeClr val="dk1"/>
              </a:buClr>
              <a:buSzPts val="1100"/>
              <a:buFont typeface="Corbel"/>
              <a:buChar char="-"/>
            </a:pPr>
            <a:r>
              <a:rPr lang="fr-FR" sz="1100">
                <a:latin typeface="Corbel"/>
                <a:ea typeface="Corbel"/>
                <a:cs typeface="Corbel"/>
                <a:sym typeface="Corbel"/>
              </a:rPr>
              <a:t>L'hydroélectricité est une source d'énergie utile qui peut être stockée, mais elle ne peut pas être utilisée partout. Les barrages ne peuvent être construits nulle part pour des raisons géologiques ou écologiques. De nombreux grands barrages dans le monde ont été construits en chassant les gens de leurs maisons ou en inondant de grandes zones naturelles. La petite hydroélectricité peut être une solution, mais elle produit une quantité d'énergie plus faible.</a:t>
            </a:r>
            <a:endParaRPr/>
          </a:p>
          <a:p>
            <a:pPr indent="-298450" lvl="0" marL="457200" rtl="0" algn="just">
              <a:lnSpc>
                <a:spcPct val="80000"/>
              </a:lnSpc>
              <a:spcBef>
                <a:spcPts val="0"/>
              </a:spcBef>
              <a:spcAft>
                <a:spcPts val="0"/>
              </a:spcAft>
              <a:buClr>
                <a:schemeClr val="dk1"/>
              </a:buClr>
              <a:buSzPts val="1100"/>
              <a:buFont typeface="Corbel"/>
              <a:buChar char="-"/>
            </a:pPr>
            <a:r>
              <a:rPr lang="fr-FR" sz="1100">
                <a:latin typeface="Corbel"/>
                <a:ea typeface="Corbel"/>
                <a:cs typeface="Corbel"/>
                <a:sym typeface="Corbel"/>
              </a:rPr>
              <a:t>L'uranium est une source d'énergie très concentrée mais son utilisation produit des déchets nucléaires qui restent radioactifs à long terme. L'uranium est une ressource très spécifique car c'est la seule à émettre très peu de CO2 et à être non renouvelable avec des stocks limités. Comme nous allons le voir, il n'y a pas d'énergie miracle, la première chose à faire est de réduire notre consommation d'énergie.</a:t>
            </a:r>
            <a:endParaRPr/>
          </a:p>
          <a:p>
            <a:pPr indent="0" lvl="0" marL="0" rtl="0" algn="just">
              <a:lnSpc>
                <a:spcPct val="80000"/>
              </a:lnSpc>
              <a:spcBef>
                <a:spcPts val="120"/>
              </a:spcBef>
              <a:spcAft>
                <a:spcPts val="0"/>
              </a:spcAft>
              <a:buClr>
                <a:schemeClr val="dk1"/>
              </a:buClr>
              <a:buSzPts val="1100"/>
              <a:buFont typeface="Arial"/>
              <a:buNone/>
            </a:pPr>
            <a:r>
              <a:t/>
            </a:r>
            <a:endParaRPr sz="1100">
              <a:latin typeface="Corbel"/>
              <a:ea typeface="Corbel"/>
              <a:cs typeface="Corbel"/>
              <a:sym typeface="Corbel"/>
            </a:endParaRPr>
          </a:p>
          <a:p>
            <a:pPr indent="-298450" lvl="0" marL="457200" rtl="0" algn="just">
              <a:lnSpc>
                <a:spcPct val="80000"/>
              </a:lnSpc>
              <a:spcBef>
                <a:spcPts val="120"/>
              </a:spcBef>
              <a:spcAft>
                <a:spcPts val="0"/>
              </a:spcAft>
              <a:buSzPts val="1100"/>
              <a:buFont typeface="Corbel"/>
              <a:buAutoNum type="arabicPeriod"/>
            </a:pPr>
            <a:r>
              <a:rPr i="1" lang="fr-FR" sz="1100">
                <a:latin typeface="Corbel"/>
                <a:ea typeface="Corbel"/>
                <a:cs typeface="Corbel"/>
                <a:sym typeface="Corbel"/>
              </a:rPr>
              <a:t>Source d'énergie à forte teneur en carbone</a:t>
            </a:r>
            <a:endParaRPr/>
          </a:p>
          <a:p>
            <a:pPr indent="0" lvl="0" marL="0" rtl="0" algn="just">
              <a:lnSpc>
                <a:spcPct val="80000"/>
              </a:lnSpc>
              <a:spcBef>
                <a:spcPts val="120"/>
              </a:spcBef>
              <a:spcAft>
                <a:spcPts val="0"/>
              </a:spcAft>
              <a:buClr>
                <a:schemeClr val="dk1"/>
              </a:buClr>
              <a:buSzPts val="1100"/>
              <a:buFont typeface="Arial"/>
              <a:buNone/>
            </a:pPr>
            <a:r>
              <a:rPr lang="fr-FR" sz="1100">
                <a:latin typeface="Corbel"/>
                <a:ea typeface="Corbel"/>
                <a:cs typeface="Corbel"/>
                <a:sym typeface="Corbel"/>
              </a:rPr>
              <a:t>Si le gaz, le charbon et le pétrole sont les principales sources d'énergie utilisées dans le monde, c'est principalement parce qu'ils sont faciles à stocker et à transporter et qu'ils ont une densité énergétique élevée. Mais malheureusement, ils émettent beaucoup de CO</a:t>
            </a:r>
            <a:r>
              <a:rPr baseline="-25000" lang="fr-FR" sz="1100">
                <a:latin typeface="Corbel"/>
                <a:ea typeface="Corbel"/>
                <a:cs typeface="Corbel"/>
                <a:sym typeface="Corbel"/>
              </a:rPr>
              <a:t>2</a:t>
            </a:r>
            <a:r>
              <a:rPr lang="fr-FR" sz="1100">
                <a:latin typeface="Corbel"/>
                <a:ea typeface="Corbel"/>
                <a:cs typeface="Corbel"/>
                <a:sym typeface="Corbel"/>
              </a:rPr>
              <a:t> qui provoque un changement climatique que nous verrons dans les autres modules.</a:t>
            </a:r>
            <a:endParaRPr/>
          </a:p>
          <a:p>
            <a:pPr indent="0" lvl="0" marL="0" rtl="0" algn="just">
              <a:lnSpc>
                <a:spcPct val="80000"/>
              </a:lnSpc>
              <a:spcBef>
                <a:spcPts val="120"/>
              </a:spcBef>
              <a:spcAft>
                <a:spcPts val="0"/>
              </a:spcAft>
              <a:buClr>
                <a:schemeClr val="dk1"/>
              </a:buClr>
              <a:buSzPts val="1400"/>
              <a:buFont typeface="Arial"/>
              <a:buNone/>
            </a:pPr>
            <a:r>
              <a:t/>
            </a:r>
            <a:endParaRPr i="1" sz="1100">
              <a:latin typeface="Corbel"/>
              <a:ea typeface="Corbel"/>
              <a:cs typeface="Corbel"/>
              <a:sym typeface="Corbel"/>
            </a:endParaRPr>
          </a:p>
          <a:p>
            <a:pPr indent="0" lvl="0" marL="0" rtl="0" algn="just">
              <a:lnSpc>
                <a:spcPct val="100000"/>
              </a:lnSpc>
              <a:spcBef>
                <a:spcPts val="0"/>
              </a:spcBef>
              <a:spcAft>
                <a:spcPts val="0"/>
              </a:spcAft>
              <a:buSzPts val="1400"/>
              <a:buNone/>
            </a:pPr>
            <a:r>
              <a:t/>
            </a:r>
            <a:endParaRPr b="1" sz="1100" u="sng">
              <a:solidFill>
                <a:srgbClr val="3366CC"/>
              </a:solidFill>
              <a:latin typeface="Corbel"/>
              <a:ea typeface="Corbel"/>
              <a:cs typeface="Corbel"/>
              <a:sym typeface="Corbel"/>
            </a:endParaRPr>
          </a:p>
        </p:txBody>
      </p:sp>
      <p:sp>
        <p:nvSpPr>
          <p:cNvPr id="1116" name="Google Shape;1116;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2" name="Shape 1162"/>
        <p:cNvGrpSpPr/>
        <p:nvPr/>
      </p:nvGrpSpPr>
      <p:grpSpPr>
        <a:xfrm>
          <a:off x="0" y="0"/>
          <a:ext cx="0" cy="0"/>
          <a:chOff x="0" y="0"/>
          <a:chExt cx="0" cy="0"/>
        </a:xfrm>
      </p:grpSpPr>
      <p:sp>
        <p:nvSpPr>
          <p:cNvPr id="1163" name="Google Shape;1163;p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88900" rtl="0" algn="l">
              <a:lnSpc>
                <a:spcPct val="80000"/>
              </a:lnSpc>
              <a:spcBef>
                <a:spcPts val="488"/>
              </a:spcBef>
              <a:spcAft>
                <a:spcPts val="0"/>
              </a:spcAft>
              <a:buClr>
                <a:schemeClr val="dk1"/>
              </a:buClr>
              <a:buSzPts val="2200"/>
              <a:buFont typeface="Times New Roman"/>
              <a:buNone/>
            </a:pPr>
            <a:r>
              <a:rPr lang="fr-FR" sz="1100">
                <a:latin typeface="Corbel"/>
                <a:ea typeface="Corbel"/>
                <a:cs typeface="Corbel"/>
                <a:sym typeface="Corbel"/>
              </a:rPr>
              <a:t>Ce graphique représente la consommation d'énergie dans le monde. </a:t>
            </a:r>
            <a:endParaRPr/>
          </a:p>
          <a:p>
            <a:pPr indent="-215900" lvl="0" marL="374650" rtl="0" algn="l">
              <a:lnSpc>
                <a:spcPct val="80000"/>
              </a:lnSpc>
              <a:spcBef>
                <a:spcPts val="488"/>
              </a:spcBef>
              <a:spcAft>
                <a:spcPts val="0"/>
              </a:spcAft>
              <a:buClr>
                <a:schemeClr val="dk1"/>
              </a:buClr>
              <a:buSzPts val="1100"/>
              <a:buFont typeface="Corbel"/>
              <a:buChar char="-"/>
            </a:pPr>
            <a:r>
              <a:rPr lang="fr-FR" sz="1100">
                <a:latin typeface="Corbel"/>
                <a:ea typeface="Corbel"/>
                <a:cs typeface="Corbel"/>
                <a:sym typeface="Corbel"/>
              </a:rPr>
              <a:t>l'axe horizontal représente le temps</a:t>
            </a:r>
            <a:endParaRPr/>
          </a:p>
          <a:p>
            <a:pPr indent="-215900" lvl="0" marL="374650" rtl="0" algn="l">
              <a:lnSpc>
                <a:spcPct val="80000"/>
              </a:lnSpc>
              <a:spcBef>
                <a:spcPts val="488"/>
              </a:spcBef>
              <a:spcAft>
                <a:spcPts val="0"/>
              </a:spcAft>
              <a:buClr>
                <a:schemeClr val="dk1"/>
              </a:buClr>
              <a:buSzPts val="1100"/>
              <a:buFont typeface="Corbel"/>
              <a:buChar char="-"/>
            </a:pPr>
            <a:r>
              <a:rPr lang="fr-FR" sz="1100">
                <a:latin typeface="Corbel"/>
                <a:ea typeface="Corbel"/>
                <a:cs typeface="Corbel"/>
                <a:sym typeface="Corbel"/>
              </a:rPr>
              <a:t>l'axe vertical représente la consommation des différentes ressources énergétiques pour l'année considérée.</a:t>
            </a:r>
            <a:br>
              <a:rPr lang="fr-FR" sz="1100">
                <a:latin typeface="Corbel"/>
                <a:ea typeface="Corbel"/>
                <a:cs typeface="Corbel"/>
                <a:sym typeface="Corbel"/>
              </a:rPr>
            </a:br>
            <a:r>
              <a:rPr lang="fr-FR" sz="1100">
                <a:latin typeface="Corbel"/>
                <a:ea typeface="Corbel"/>
                <a:cs typeface="Corbel"/>
                <a:sym typeface="Corbel"/>
              </a:rPr>
              <a:t>Il s'agit de ressources énergétiques, autrement appelées « énergie primaire », qui correspondent à ce que l'on trouve directement dans la nature. L'électricité ou l'essence (qui sont des formes d'énergie utilisées par le consommateur, autrement dit l' « énergie finale ») ne figurent pas sur ce graphique car il n'existe pas de gisements d'électricité ou d'essence dans la nature. En revanche, on trouvera de l'uranium, du vent, du pétrole, etc. Le pétrole étant la principale ressource énergétique de la planète, toutes les autres formes d'énergie lui sont rapportées (par exemple, on considère que la combustion d'une tonne de charbon dégage la même énergie que la combustion de 0,66 tonne de pétrole). La consommation est donc exprimée en tonnes d'équivalent pétrole (prononcez « tep »), dans ce cas en milliards de tep.</a:t>
            </a:r>
            <a:endParaRPr/>
          </a:p>
          <a:p>
            <a:pPr indent="0" lvl="0" marL="88900" rtl="0" algn="l">
              <a:lnSpc>
                <a:spcPct val="80000"/>
              </a:lnSpc>
              <a:spcBef>
                <a:spcPts val="488"/>
              </a:spcBef>
              <a:spcAft>
                <a:spcPts val="0"/>
              </a:spcAft>
              <a:buClr>
                <a:schemeClr val="dk1"/>
              </a:buClr>
              <a:buSzPts val="2200"/>
              <a:buFont typeface="Times New Roman"/>
              <a:buNone/>
            </a:pPr>
            <a:r>
              <a:t/>
            </a:r>
            <a:endParaRPr sz="1100">
              <a:latin typeface="Corbel"/>
              <a:ea typeface="Corbel"/>
              <a:cs typeface="Corbel"/>
              <a:sym typeface="Corbel"/>
            </a:endParaRPr>
          </a:p>
          <a:p>
            <a:pPr indent="0" lvl="0" marL="88900" rtl="0" algn="l">
              <a:lnSpc>
                <a:spcPct val="80000"/>
              </a:lnSpc>
              <a:spcBef>
                <a:spcPts val="488"/>
              </a:spcBef>
              <a:spcAft>
                <a:spcPts val="0"/>
              </a:spcAft>
              <a:buClr>
                <a:schemeClr val="dk1"/>
              </a:buClr>
              <a:buSzPts val="2200"/>
              <a:buFont typeface="Times New Roman"/>
              <a:buNone/>
            </a:pPr>
            <a:r>
              <a:rPr lang="fr-FR" sz="1100">
                <a:latin typeface="Corbel"/>
                <a:ea typeface="Corbel"/>
                <a:cs typeface="Corbel"/>
                <a:sym typeface="Corbel"/>
              </a:rPr>
              <a:t>La consommation mondiale en 2012, était d'environ 12 500 Mtep. C'est l'équivalent de 2 milliards de cyclistes qui pédalent 7/7j - 24/24h.</a:t>
            </a:r>
            <a:endParaRPr/>
          </a:p>
          <a:p>
            <a:pPr indent="0" lvl="0" marL="88900" rtl="0" algn="l">
              <a:lnSpc>
                <a:spcPct val="80000"/>
              </a:lnSpc>
              <a:spcBef>
                <a:spcPts val="488"/>
              </a:spcBef>
              <a:spcAft>
                <a:spcPts val="0"/>
              </a:spcAft>
              <a:buClr>
                <a:schemeClr val="dk1"/>
              </a:buClr>
              <a:buSzPts val="2200"/>
              <a:buFont typeface="Times New Roman"/>
              <a:buNone/>
            </a:pPr>
            <a:r>
              <a:t/>
            </a:r>
            <a:endParaRPr sz="1100">
              <a:latin typeface="Corbel"/>
              <a:ea typeface="Corbel"/>
              <a:cs typeface="Corbel"/>
              <a:sym typeface="Corbel"/>
            </a:endParaRPr>
          </a:p>
          <a:p>
            <a:pPr indent="0" lvl="0" marL="88900" rtl="0" algn="l">
              <a:lnSpc>
                <a:spcPct val="80000"/>
              </a:lnSpc>
              <a:spcBef>
                <a:spcPts val="488"/>
              </a:spcBef>
              <a:spcAft>
                <a:spcPts val="0"/>
              </a:spcAft>
              <a:buClr>
                <a:schemeClr val="dk1"/>
              </a:buClr>
              <a:buSzPts val="2200"/>
              <a:buFont typeface="Times New Roman"/>
              <a:buNone/>
            </a:pPr>
            <a:r>
              <a:rPr lang="fr-FR" sz="1100">
                <a:latin typeface="Corbel"/>
                <a:ea typeface="Corbel"/>
                <a:cs typeface="Corbel"/>
                <a:sym typeface="Corbel"/>
              </a:rPr>
              <a:t>Le pétrole représente à lui seul 1/3 de la consommation d'énergie dans le monde. Il est principalement utilisé pour le transport.</a:t>
            </a:r>
            <a:endParaRPr/>
          </a:p>
          <a:p>
            <a:pPr indent="0" lvl="0" marL="88900" rtl="0" algn="l">
              <a:lnSpc>
                <a:spcPct val="80000"/>
              </a:lnSpc>
              <a:spcBef>
                <a:spcPts val="488"/>
              </a:spcBef>
              <a:spcAft>
                <a:spcPts val="0"/>
              </a:spcAft>
              <a:buClr>
                <a:schemeClr val="dk1"/>
              </a:buClr>
              <a:buSzPts val="2200"/>
              <a:buFont typeface="Times New Roman"/>
              <a:buNone/>
            </a:pPr>
            <a:r>
              <a:rPr lang="fr-FR" sz="1100">
                <a:latin typeface="Corbel"/>
                <a:ea typeface="Corbel"/>
                <a:cs typeface="Corbel"/>
                <a:sym typeface="Corbel"/>
              </a:rPr>
              <a:t>Le charbon représente 1/4 de la consommation. Il est principalement utilisé pour la production d'électricité.</a:t>
            </a:r>
            <a:endParaRPr/>
          </a:p>
          <a:p>
            <a:pPr indent="0" lvl="0" marL="88900" rtl="0" algn="l">
              <a:lnSpc>
                <a:spcPct val="80000"/>
              </a:lnSpc>
              <a:spcBef>
                <a:spcPts val="488"/>
              </a:spcBef>
              <a:spcAft>
                <a:spcPts val="0"/>
              </a:spcAft>
              <a:buClr>
                <a:schemeClr val="dk1"/>
              </a:buClr>
              <a:buSzPts val="2200"/>
              <a:buFont typeface="Times New Roman"/>
              <a:buNone/>
            </a:pPr>
            <a:r>
              <a:rPr lang="fr-FR" sz="1100">
                <a:latin typeface="Corbel"/>
                <a:ea typeface="Corbel"/>
                <a:cs typeface="Corbel"/>
                <a:sym typeface="Corbel"/>
              </a:rPr>
              <a:t>Le gaz représente 1/4 de la consommation mondiale. Il est principalement utilisé pour le chauffage et sert également à produire de l'électricité.</a:t>
            </a:r>
            <a:endParaRPr/>
          </a:p>
          <a:p>
            <a:pPr indent="0" lvl="0" marL="88900" rtl="0" algn="l">
              <a:lnSpc>
                <a:spcPct val="80000"/>
              </a:lnSpc>
              <a:spcBef>
                <a:spcPts val="488"/>
              </a:spcBef>
              <a:spcAft>
                <a:spcPts val="0"/>
              </a:spcAft>
              <a:buClr>
                <a:schemeClr val="dk1"/>
              </a:buClr>
              <a:buSzPts val="2200"/>
              <a:buFont typeface="Times New Roman"/>
              <a:buNone/>
            </a:pPr>
            <a:r>
              <a:t/>
            </a:r>
            <a:endParaRPr sz="1100">
              <a:latin typeface="Corbel"/>
              <a:ea typeface="Corbel"/>
              <a:cs typeface="Corbel"/>
              <a:sym typeface="Corbel"/>
            </a:endParaRPr>
          </a:p>
          <a:p>
            <a:pPr indent="0" lvl="0" marL="88900" rtl="0" algn="l">
              <a:lnSpc>
                <a:spcPct val="80000"/>
              </a:lnSpc>
              <a:spcBef>
                <a:spcPts val="488"/>
              </a:spcBef>
              <a:spcAft>
                <a:spcPts val="0"/>
              </a:spcAft>
              <a:buClr>
                <a:schemeClr val="dk1"/>
              </a:buClr>
              <a:buSzPts val="2200"/>
              <a:buFont typeface="Times New Roman"/>
              <a:buNone/>
            </a:pPr>
            <a:r>
              <a:rPr b="1" lang="fr-FR" sz="1100">
                <a:latin typeface="Corbel"/>
                <a:ea typeface="Corbel"/>
                <a:cs typeface="Corbel"/>
                <a:sym typeface="Corbel"/>
              </a:rPr>
              <a:t>Les combustibles fossiles tels que le pétrole, le gaz et le charbon représentent à eux seuls plus de 80 % de l'énergie consommée par l'ensemble de l'humanité. </a:t>
            </a:r>
            <a:endParaRPr/>
          </a:p>
          <a:p>
            <a:pPr indent="0" lvl="0" marL="88900" rtl="0" algn="l">
              <a:lnSpc>
                <a:spcPct val="80000"/>
              </a:lnSpc>
              <a:spcBef>
                <a:spcPts val="488"/>
              </a:spcBef>
              <a:spcAft>
                <a:spcPts val="0"/>
              </a:spcAft>
              <a:buClr>
                <a:schemeClr val="dk1"/>
              </a:buClr>
              <a:buSzPts val="2200"/>
              <a:buFont typeface="Times New Roman"/>
              <a:buNone/>
            </a:pPr>
            <a:r>
              <a:t/>
            </a:r>
            <a:endParaRPr sz="1100">
              <a:latin typeface="Corbel"/>
              <a:ea typeface="Corbel"/>
              <a:cs typeface="Corbel"/>
              <a:sym typeface="Corbel"/>
            </a:endParaRPr>
          </a:p>
          <a:p>
            <a:pPr indent="0" lvl="0" marL="88900" rtl="0" algn="l">
              <a:lnSpc>
                <a:spcPct val="80000"/>
              </a:lnSpc>
              <a:spcBef>
                <a:spcPts val="488"/>
              </a:spcBef>
              <a:spcAft>
                <a:spcPts val="0"/>
              </a:spcAft>
              <a:buClr>
                <a:schemeClr val="dk1"/>
              </a:buClr>
              <a:buSzPts val="2200"/>
              <a:buFont typeface="Times New Roman"/>
              <a:buNone/>
            </a:pPr>
            <a:r>
              <a:rPr lang="fr-FR" sz="1100">
                <a:latin typeface="Corbel"/>
                <a:ea typeface="Corbel"/>
                <a:cs typeface="Corbel"/>
                <a:sym typeface="Corbel"/>
              </a:rPr>
              <a:t>Le bois, utilisé depuis longtemps, représente 7 % de la consommation mondiale. Il est brûlé pour le chauffage.</a:t>
            </a:r>
            <a:endParaRPr/>
          </a:p>
          <a:p>
            <a:pPr indent="0" lvl="0" marL="88900" rtl="0" algn="l">
              <a:lnSpc>
                <a:spcPct val="80000"/>
              </a:lnSpc>
              <a:spcBef>
                <a:spcPts val="488"/>
              </a:spcBef>
              <a:spcAft>
                <a:spcPts val="0"/>
              </a:spcAft>
              <a:buClr>
                <a:schemeClr val="dk1"/>
              </a:buClr>
              <a:buSzPts val="2200"/>
              <a:buFont typeface="Times New Roman"/>
              <a:buNone/>
            </a:pPr>
            <a:r>
              <a:rPr lang="fr-FR" sz="1100">
                <a:latin typeface="Corbel"/>
                <a:ea typeface="Corbel"/>
                <a:cs typeface="Corbel"/>
                <a:sym typeface="Corbel"/>
              </a:rPr>
              <a:t>L'énergie nucléaire, qui est consommée à un taux de 3 % dans le monde, est utilisée pour produire de l'électricité.</a:t>
            </a:r>
            <a:endParaRPr/>
          </a:p>
          <a:p>
            <a:pPr indent="0" lvl="0" marL="88900" rtl="0" algn="l">
              <a:lnSpc>
                <a:spcPct val="80000"/>
              </a:lnSpc>
              <a:spcBef>
                <a:spcPts val="488"/>
              </a:spcBef>
              <a:spcAft>
                <a:spcPts val="0"/>
              </a:spcAft>
              <a:buClr>
                <a:schemeClr val="dk1"/>
              </a:buClr>
              <a:buSzPts val="2200"/>
              <a:buFont typeface="Times New Roman"/>
              <a:buNone/>
            </a:pPr>
            <a:r>
              <a:rPr lang="fr-FR" sz="1100">
                <a:latin typeface="Corbel"/>
                <a:ea typeface="Corbel"/>
                <a:cs typeface="Corbel"/>
                <a:sym typeface="Corbel"/>
              </a:rPr>
              <a:t>Les énergies renouvelables (géothermie, solaire, éolienne) sont en plein développement mais ne représentent que 1 % des sources d'énergie consommées dans le monde. </a:t>
            </a:r>
            <a:endParaRPr/>
          </a:p>
          <a:p>
            <a:pPr indent="0" lvl="0" marL="88900" rtl="0" algn="l">
              <a:lnSpc>
                <a:spcPct val="80000"/>
              </a:lnSpc>
              <a:spcBef>
                <a:spcPts val="488"/>
              </a:spcBef>
              <a:spcAft>
                <a:spcPts val="0"/>
              </a:spcAft>
              <a:buClr>
                <a:schemeClr val="dk1"/>
              </a:buClr>
              <a:buSzPts val="2200"/>
              <a:buFont typeface="Times New Roman"/>
              <a:buNone/>
            </a:pPr>
            <a:r>
              <a:t/>
            </a:r>
            <a:endParaRPr sz="1100">
              <a:latin typeface="Corbel"/>
              <a:ea typeface="Corbel"/>
              <a:cs typeface="Corbel"/>
              <a:sym typeface="Corbel"/>
            </a:endParaRPr>
          </a:p>
          <a:p>
            <a:pPr indent="0" lvl="0" marL="88900" rtl="0" algn="l">
              <a:lnSpc>
                <a:spcPct val="80000"/>
              </a:lnSpc>
              <a:spcBef>
                <a:spcPts val="488"/>
              </a:spcBef>
              <a:spcAft>
                <a:spcPts val="0"/>
              </a:spcAft>
              <a:buClr>
                <a:schemeClr val="dk1"/>
              </a:buClr>
              <a:buSzPts val="2200"/>
              <a:buFont typeface="Times New Roman"/>
              <a:buNone/>
            </a:pPr>
            <a:r>
              <a:rPr b="1" lang="fr-FR" sz="1100" u="sng">
                <a:latin typeface="Corbel"/>
                <a:ea typeface="Corbel"/>
                <a:cs typeface="Corbel"/>
                <a:sym typeface="Corbel"/>
              </a:rPr>
              <a:t>Messages clés : </a:t>
            </a:r>
            <a:endParaRPr/>
          </a:p>
          <a:p>
            <a:pPr indent="-273050" lvl="0" marL="431800" rtl="0" algn="l">
              <a:lnSpc>
                <a:spcPct val="80000"/>
              </a:lnSpc>
              <a:spcBef>
                <a:spcPts val="488"/>
              </a:spcBef>
              <a:spcAft>
                <a:spcPts val="0"/>
              </a:spcAft>
              <a:buClr>
                <a:schemeClr val="dk1"/>
              </a:buClr>
              <a:buSzPts val="1100"/>
              <a:buFont typeface="Corbel"/>
              <a:buAutoNum type="arabicPeriod"/>
            </a:pPr>
            <a:r>
              <a:rPr lang="fr-FR" sz="1100">
                <a:latin typeface="Corbel"/>
                <a:ea typeface="Corbel"/>
                <a:cs typeface="Corbel"/>
                <a:sym typeface="Corbel"/>
              </a:rPr>
              <a:t> Le monde dépend des combustibles fossiles</a:t>
            </a:r>
            <a:endParaRPr/>
          </a:p>
          <a:p>
            <a:pPr indent="-273050" lvl="0" marL="431800" rtl="0" algn="l">
              <a:lnSpc>
                <a:spcPct val="80000"/>
              </a:lnSpc>
              <a:spcBef>
                <a:spcPts val="488"/>
              </a:spcBef>
              <a:spcAft>
                <a:spcPts val="0"/>
              </a:spcAft>
              <a:buClr>
                <a:schemeClr val="dk1"/>
              </a:buClr>
              <a:buSzPts val="1100"/>
              <a:buFont typeface="Corbel"/>
              <a:buAutoNum type="arabicPeriod"/>
            </a:pPr>
            <a:r>
              <a:rPr lang="fr-FR" sz="1100">
                <a:latin typeface="Corbel"/>
                <a:ea typeface="Corbel"/>
                <a:cs typeface="Corbel"/>
                <a:sym typeface="Corbel"/>
              </a:rPr>
              <a:t>Une quantité de plus en plus importante de chaque ressource est consommée.</a:t>
            </a:r>
            <a:endParaRPr/>
          </a:p>
          <a:p>
            <a:pPr indent="-273050" lvl="0" marL="431800" rtl="0" algn="l">
              <a:lnSpc>
                <a:spcPct val="80000"/>
              </a:lnSpc>
              <a:spcBef>
                <a:spcPts val="488"/>
              </a:spcBef>
              <a:spcAft>
                <a:spcPts val="0"/>
              </a:spcAft>
              <a:buClr>
                <a:schemeClr val="dk1"/>
              </a:buClr>
              <a:buSzPts val="1100"/>
              <a:buFont typeface="Corbel"/>
              <a:buAutoNum type="arabicPeriod"/>
            </a:pPr>
            <a:r>
              <a:rPr lang="fr-FR" sz="1100">
                <a:latin typeface="Corbel"/>
                <a:ea typeface="Corbel"/>
                <a:cs typeface="Corbel"/>
                <a:sym typeface="Corbel"/>
              </a:rPr>
              <a:t>Pour l'instant, aucune énergie ne peut se substituer à une autre.</a:t>
            </a:r>
            <a:endParaRPr/>
          </a:p>
          <a:p>
            <a:pPr indent="0" lvl="0" marL="88900" rtl="0" algn="l">
              <a:lnSpc>
                <a:spcPct val="80000"/>
              </a:lnSpc>
              <a:spcBef>
                <a:spcPts val="488"/>
              </a:spcBef>
              <a:spcAft>
                <a:spcPts val="0"/>
              </a:spcAft>
              <a:buClr>
                <a:schemeClr val="dk1"/>
              </a:buClr>
              <a:buSzPts val="2200"/>
              <a:buFont typeface="Times New Roman"/>
              <a:buNone/>
            </a:pPr>
            <a:r>
              <a:t/>
            </a:r>
            <a:endParaRPr sz="1100">
              <a:latin typeface="Corbel"/>
              <a:ea typeface="Corbel"/>
              <a:cs typeface="Corbel"/>
              <a:sym typeface="Corbel"/>
            </a:endParaRPr>
          </a:p>
          <a:p>
            <a:pPr indent="0" lvl="0" marL="88900" rtl="0" algn="l">
              <a:lnSpc>
                <a:spcPct val="80000"/>
              </a:lnSpc>
              <a:spcBef>
                <a:spcPts val="488"/>
              </a:spcBef>
              <a:spcAft>
                <a:spcPts val="0"/>
              </a:spcAft>
              <a:buClr>
                <a:schemeClr val="dk1"/>
              </a:buClr>
              <a:buSzPts val="2200"/>
              <a:buFont typeface="Times New Roman"/>
              <a:buNone/>
            </a:pPr>
            <a:r>
              <a:rPr lang="fr-FR" sz="1100">
                <a:latin typeface="Corbel"/>
                <a:ea typeface="Corbel"/>
                <a:cs typeface="Corbel"/>
                <a:sym typeface="Corbel"/>
              </a:rPr>
              <a:t>http://www.tsp-data-portal.org/Energy-Production-Statistics.aspx), qui est lui-même une compilation de nombreuses sources reconnues. La courbe pour le bois a été reconstruite sur la base du rapport Exxon Mobil 2013's Outlook for Energy, http://www.exxonmobil.com/Corporate/Files/news_pub_eo2013.pdf, page 48.</a:t>
            </a:r>
            <a:endParaRPr/>
          </a:p>
          <a:p>
            <a:pPr indent="0" lvl="0" marL="0" rtl="0" algn="l">
              <a:lnSpc>
                <a:spcPct val="100000"/>
              </a:lnSpc>
              <a:spcBef>
                <a:spcPts val="0"/>
              </a:spcBef>
              <a:spcAft>
                <a:spcPts val="0"/>
              </a:spcAft>
              <a:buSzPts val="1400"/>
              <a:buNone/>
            </a:pPr>
            <a:r>
              <a:t/>
            </a:r>
            <a:endParaRPr sz="1100">
              <a:latin typeface="Corbel"/>
              <a:ea typeface="Corbel"/>
              <a:cs typeface="Corbel"/>
              <a:sym typeface="Corbel"/>
            </a:endParaRPr>
          </a:p>
        </p:txBody>
      </p:sp>
      <p:sp>
        <p:nvSpPr>
          <p:cNvPr id="1164" name="Google Shape;116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2" name="Shape 1212"/>
        <p:cNvGrpSpPr/>
        <p:nvPr/>
      </p:nvGrpSpPr>
      <p:grpSpPr>
        <a:xfrm>
          <a:off x="0" y="0"/>
          <a:ext cx="0" cy="0"/>
          <a:chOff x="0" y="0"/>
          <a:chExt cx="0" cy="0"/>
        </a:xfrm>
      </p:grpSpPr>
      <p:sp>
        <p:nvSpPr>
          <p:cNvPr id="1213" name="Google Shape;1213;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4" name="Google Shape;1214;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just">
              <a:lnSpc>
                <a:spcPct val="100000"/>
              </a:lnSpc>
              <a:spcBef>
                <a:spcPts val="360"/>
              </a:spcBef>
              <a:spcAft>
                <a:spcPts val="0"/>
              </a:spcAft>
              <a:buClr>
                <a:srgbClr val="000000"/>
              </a:buClr>
              <a:buSzPts val="1400"/>
              <a:buFont typeface="Arial"/>
              <a:buNone/>
            </a:pPr>
            <a:r>
              <a:rPr lang="fr-FR" sz="1100">
                <a:latin typeface="Corbel"/>
                <a:ea typeface="Corbel"/>
                <a:cs typeface="Corbel"/>
                <a:sym typeface="Corbel"/>
              </a:rPr>
              <a:t>Nous avons constaté que nous utilisons de plus en plus d'énergie et que les combustibles fossiles représentent plus de 80 % de notre consommation énergétique.</a:t>
            </a:r>
            <a:endParaRPr/>
          </a:p>
          <a:p>
            <a:pPr indent="-228600" lvl="0" marL="457200" marR="0" rtl="0" algn="just">
              <a:lnSpc>
                <a:spcPct val="100000"/>
              </a:lnSpc>
              <a:spcBef>
                <a:spcPts val="360"/>
              </a:spcBef>
              <a:spcAft>
                <a:spcPts val="0"/>
              </a:spcAft>
              <a:buClr>
                <a:srgbClr val="000000"/>
              </a:buClr>
              <a:buSzPts val="1400"/>
              <a:buFont typeface="Arial"/>
              <a:buNone/>
            </a:pPr>
            <a:r>
              <a:rPr lang="fr-FR" sz="1100">
                <a:latin typeface="Corbel"/>
                <a:ea typeface="Corbel"/>
                <a:cs typeface="Corbel"/>
                <a:sym typeface="Corbel"/>
              </a:rPr>
              <a:t>Mais ces énergies fossiles ont des impacts majeurs, </a:t>
            </a:r>
            <a:r>
              <a:rPr b="1" lang="fr-FR" sz="1100">
                <a:latin typeface="Corbel"/>
                <a:ea typeface="Corbel"/>
                <a:cs typeface="Corbel"/>
                <a:sym typeface="Corbel"/>
              </a:rPr>
              <a:t>leur combustion libère du CO2 qui est un gaz à effet de serre et l'une des principales causes du changement climatique, </a:t>
            </a:r>
            <a:r>
              <a:rPr lang="fr-FR" sz="1100">
                <a:latin typeface="Corbel"/>
                <a:ea typeface="Corbel"/>
                <a:cs typeface="Corbel"/>
                <a:sym typeface="Corbel"/>
              </a:rPr>
              <a:t>comme nous le verrons dans la prochaine section. </a:t>
            </a:r>
            <a:endParaRPr/>
          </a:p>
          <a:p>
            <a:pPr indent="0" lvl="0" marL="0" marR="0" rtl="0" algn="just">
              <a:lnSpc>
                <a:spcPct val="100000"/>
              </a:lnSpc>
              <a:spcBef>
                <a:spcPts val="360"/>
              </a:spcBef>
              <a:spcAft>
                <a:spcPts val="0"/>
              </a:spcAft>
              <a:buClr>
                <a:srgbClr val="000000"/>
              </a:buClr>
              <a:buSzPts val="1400"/>
              <a:buFont typeface="Arial"/>
              <a:buNone/>
            </a:pPr>
            <a:r>
              <a:rPr b="1" lang="fr-FR" sz="1100" u="sng">
                <a:latin typeface="Corbel"/>
                <a:ea typeface="Corbel"/>
                <a:cs typeface="Corbel"/>
                <a:sym typeface="Corbel"/>
              </a:rPr>
              <a:t>Animation :</a:t>
            </a:r>
            <a:r>
              <a:rPr lang="fr-FR" sz="1100">
                <a:latin typeface="Corbel"/>
                <a:ea typeface="Corbel"/>
                <a:cs typeface="Corbel"/>
                <a:sym typeface="Corbel"/>
              </a:rPr>
              <a:t> à votre avis, pourquoi les appelle-t-on gaz à effet de serre ?</a:t>
            </a:r>
            <a:endParaRPr/>
          </a:p>
          <a:p>
            <a:pPr indent="-228600" lvl="0" marL="457200" marR="0" rtl="0" algn="just">
              <a:lnSpc>
                <a:spcPct val="100000"/>
              </a:lnSpc>
              <a:spcBef>
                <a:spcPts val="360"/>
              </a:spcBef>
              <a:spcAft>
                <a:spcPts val="0"/>
              </a:spcAft>
              <a:buClr>
                <a:srgbClr val="000000"/>
              </a:buClr>
              <a:buSzPts val="1400"/>
              <a:buFont typeface="Arial"/>
              <a:buNone/>
            </a:pPr>
            <a:r>
              <a:rPr i="1" lang="fr-FR" sz="1100">
                <a:latin typeface="Corbel"/>
                <a:ea typeface="Corbel"/>
                <a:cs typeface="Corbel"/>
                <a:sym typeface="Corbel"/>
              </a:rPr>
              <a:t>Ce point sera abordé dans la troisième partie avec l'explication de l'effet de serre</a:t>
            </a:r>
            <a:r>
              <a:rPr lang="fr-FR" sz="1100">
                <a:latin typeface="Corbel"/>
                <a:ea typeface="Corbel"/>
                <a:cs typeface="Corbel"/>
                <a:sym typeface="Corbel"/>
              </a:rPr>
              <a:t>. </a:t>
            </a:r>
            <a:endParaRPr/>
          </a:p>
          <a:p>
            <a:pPr indent="-228600" lvl="0" marL="457200" marR="0" rtl="0" algn="l">
              <a:lnSpc>
                <a:spcPct val="100000"/>
              </a:lnSpc>
              <a:spcBef>
                <a:spcPts val="360"/>
              </a:spcBef>
              <a:spcAft>
                <a:spcPts val="0"/>
              </a:spcAft>
              <a:buClr>
                <a:srgbClr val="000000"/>
              </a:buClr>
              <a:buSzPts val="1400"/>
              <a:buFont typeface="Arial"/>
              <a:buNone/>
            </a:pPr>
            <a:r>
              <a:t/>
            </a:r>
            <a:endParaRPr>
              <a:latin typeface="Corbel"/>
              <a:ea typeface="Corbel"/>
              <a:cs typeface="Corbel"/>
              <a:sym typeface="Corbel"/>
            </a:endParaRPr>
          </a:p>
        </p:txBody>
      </p:sp>
      <p:sp>
        <p:nvSpPr>
          <p:cNvPr id="1215" name="Google Shape;1215;p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FR"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7" name="Shape 1227"/>
        <p:cNvGrpSpPr/>
        <p:nvPr/>
      </p:nvGrpSpPr>
      <p:grpSpPr>
        <a:xfrm>
          <a:off x="0" y="0"/>
          <a:ext cx="0" cy="0"/>
          <a:chOff x="0" y="0"/>
          <a:chExt cx="0" cy="0"/>
        </a:xfrm>
      </p:grpSpPr>
      <p:sp>
        <p:nvSpPr>
          <p:cNvPr id="1228" name="Google Shape;1228;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9" name="Google Shape;1229;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70000"/>
              </a:lnSpc>
              <a:spcBef>
                <a:spcPts val="200"/>
              </a:spcBef>
              <a:spcAft>
                <a:spcPts val="0"/>
              </a:spcAft>
              <a:buClr>
                <a:schemeClr val="dk1"/>
              </a:buClr>
              <a:buSzPts val="1100"/>
              <a:buFont typeface="Arial"/>
              <a:buNone/>
            </a:pPr>
            <a:r>
              <a:t/>
            </a:r>
            <a:endParaRPr b="1" sz="1100" u="sng">
              <a:latin typeface="Corbel"/>
              <a:ea typeface="Corbel"/>
              <a:cs typeface="Corbel"/>
              <a:sym typeface="Corbel"/>
            </a:endParaRPr>
          </a:p>
          <a:p>
            <a:pPr indent="0" lvl="0" marL="0" rtl="0" algn="just">
              <a:lnSpc>
                <a:spcPct val="70000"/>
              </a:lnSpc>
              <a:spcBef>
                <a:spcPts val="200"/>
              </a:spcBef>
              <a:spcAft>
                <a:spcPts val="0"/>
              </a:spcAft>
              <a:buClr>
                <a:schemeClr val="dk1"/>
              </a:buClr>
              <a:buSzPts val="1100"/>
              <a:buFont typeface="Arial"/>
              <a:buNone/>
            </a:pPr>
            <a:r>
              <a:rPr lang="fr-FR" sz="1100">
                <a:latin typeface="Corbel"/>
                <a:ea typeface="Corbel"/>
                <a:cs typeface="Corbel"/>
                <a:sym typeface="Corbel"/>
              </a:rPr>
              <a:t>Un autre concept à comprendre avant d'aller plus loin est l'effet de serre.</a:t>
            </a:r>
            <a:endParaRPr/>
          </a:p>
          <a:p>
            <a:pPr indent="0" lvl="0" marL="0" rtl="0" algn="just">
              <a:lnSpc>
                <a:spcPct val="70000"/>
              </a:lnSpc>
              <a:spcBef>
                <a:spcPts val="200"/>
              </a:spcBef>
              <a:spcAft>
                <a:spcPts val="0"/>
              </a:spcAft>
              <a:buClr>
                <a:schemeClr val="dk1"/>
              </a:buClr>
              <a:buSzPts val="1100"/>
              <a:buFont typeface="Arial"/>
              <a:buNone/>
            </a:pPr>
            <a:r>
              <a:rPr lang="fr-FR" sz="1100">
                <a:latin typeface="Corbel"/>
                <a:ea typeface="Corbel"/>
                <a:cs typeface="Corbel"/>
                <a:sym typeface="Corbel"/>
              </a:rPr>
              <a:t>L'effet de serre est comme une couverture pour la Terre : cela lui permet de conserver la chaleur fournie par le Soleil.</a:t>
            </a:r>
            <a:endParaRPr/>
          </a:p>
          <a:p>
            <a:pPr indent="0" lvl="0" marL="0" rtl="0" algn="just">
              <a:lnSpc>
                <a:spcPct val="70000"/>
              </a:lnSpc>
              <a:spcBef>
                <a:spcPts val="200"/>
              </a:spcBef>
              <a:spcAft>
                <a:spcPts val="0"/>
              </a:spcAft>
              <a:buClr>
                <a:schemeClr val="dk1"/>
              </a:buClr>
              <a:buSzPts val="1100"/>
              <a:buFont typeface="Arial"/>
              <a:buNone/>
            </a:pPr>
            <a:r>
              <a:rPr lang="fr-FR" sz="1100">
                <a:latin typeface="Corbel"/>
                <a:ea typeface="Corbel"/>
                <a:cs typeface="Corbel"/>
                <a:sym typeface="Corbel"/>
              </a:rPr>
              <a:t>Plus la concentration de gaz à effet de serre dans l'atmosphère augmente, plus l'énergie reçue par le soleil est retenue, ce qui entraîne une augmentation de la température moyenne globale de la surface de la Terre.</a:t>
            </a:r>
            <a:endParaRPr/>
          </a:p>
          <a:p>
            <a:pPr indent="0" lvl="0" marL="0" rtl="0" algn="just">
              <a:lnSpc>
                <a:spcPct val="70000"/>
              </a:lnSpc>
              <a:spcBef>
                <a:spcPts val="200"/>
              </a:spcBef>
              <a:spcAft>
                <a:spcPts val="0"/>
              </a:spcAft>
              <a:buClr>
                <a:schemeClr val="dk1"/>
              </a:buClr>
              <a:buSzPts val="1100"/>
              <a:buFont typeface="Arial"/>
              <a:buNone/>
            </a:pPr>
            <a:r>
              <a:t/>
            </a:r>
            <a:endParaRPr b="1" sz="1100" u="sng">
              <a:latin typeface="Corbel"/>
              <a:ea typeface="Corbel"/>
              <a:cs typeface="Corbel"/>
              <a:sym typeface="Corbel"/>
            </a:endParaRPr>
          </a:p>
          <a:p>
            <a:pPr indent="0" lvl="0" marL="0" rtl="0" algn="just">
              <a:lnSpc>
                <a:spcPct val="70000"/>
              </a:lnSpc>
              <a:spcBef>
                <a:spcPts val="200"/>
              </a:spcBef>
              <a:spcAft>
                <a:spcPts val="0"/>
              </a:spcAft>
              <a:buClr>
                <a:schemeClr val="dk1"/>
              </a:buClr>
              <a:buSzPts val="1100"/>
              <a:buFont typeface="Arial"/>
              <a:buNone/>
            </a:pPr>
            <a:r>
              <a:rPr b="1" lang="fr-FR" sz="1100" u="sng">
                <a:latin typeface="Corbel"/>
                <a:ea typeface="Corbel"/>
                <a:cs typeface="Corbel"/>
                <a:sym typeface="Corbel"/>
              </a:rPr>
              <a:t>Pour aller plus loin :</a:t>
            </a:r>
            <a:endParaRPr/>
          </a:p>
          <a:p>
            <a:pPr indent="0" lvl="0" marL="0" rtl="0" algn="just">
              <a:lnSpc>
                <a:spcPct val="70000"/>
              </a:lnSpc>
              <a:spcBef>
                <a:spcPts val="200"/>
              </a:spcBef>
              <a:spcAft>
                <a:spcPts val="0"/>
              </a:spcAft>
              <a:buClr>
                <a:schemeClr val="dk1"/>
              </a:buClr>
              <a:buSzPts val="1100"/>
              <a:buFont typeface="Arial"/>
              <a:buNone/>
            </a:pPr>
            <a:r>
              <a:rPr lang="fr-FR" sz="1100">
                <a:latin typeface="Corbel"/>
                <a:ea typeface="Corbel"/>
                <a:cs typeface="Corbel"/>
                <a:sym typeface="Corbel"/>
              </a:rPr>
              <a:t>Pour comprendre cela, il est important de se rappeler que la gamme de longueurs d'onde du rayonnement dépend de la température du corps émetteur.</a:t>
            </a:r>
            <a:endParaRPr/>
          </a:p>
          <a:p>
            <a:pPr indent="0" lvl="0" marL="0" rtl="0" algn="just">
              <a:lnSpc>
                <a:spcPct val="70000"/>
              </a:lnSpc>
              <a:spcBef>
                <a:spcPts val="200"/>
              </a:spcBef>
              <a:spcAft>
                <a:spcPts val="0"/>
              </a:spcAft>
              <a:buClr>
                <a:schemeClr val="dk1"/>
              </a:buClr>
              <a:buSzPts val="1100"/>
              <a:buFont typeface="Arial"/>
              <a:buNone/>
            </a:pPr>
            <a:r>
              <a:rPr lang="fr-FR" sz="1100">
                <a:latin typeface="Corbel"/>
                <a:ea typeface="Corbel"/>
                <a:cs typeface="Corbel"/>
                <a:sym typeface="Corbel"/>
              </a:rPr>
              <a:t> </a:t>
            </a:r>
            <a:endParaRPr/>
          </a:p>
          <a:p>
            <a:pPr indent="0" lvl="0" marL="0" rtl="0" algn="just">
              <a:lnSpc>
                <a:spcPct val="70000"/>
              </a:lnSpc>
              <a:spcBef>
                <a:spcPts val="200"/>
              </a:spcBef>
              <a:spcAft>
                <a:spcPts val="0"/>
              </a:spcAft>
              <a:buClr>
                <a:schemeClr val="dk1"/>
              </a:buClr>
              <a:buSzPts val="1100"/>
              <a:buFont typeface="Arial"/>
              <a:buNone/>
            </a:pPr>
            <a:r>
              <a:rPr lang="fr-FR" sz="1100">
                <a:latin typeface="Corbel"/>
                <a:ea typeface="Corbel"/>
                <a:cs typeface="Corbel"/>
                <a:sym typeface="Corbel"/>
              </a:rPr>
              <a:t>Le soleil, dont la température est très élevée (environ 5800 °C), émet un rayonnement visible. Nous pouvons tous le voir. Ce rayonnement traverse l'atmosphère et est capté par la Terre. La Terre, dont la température moyenne est de 15°C, émet un rayonnement de grande longueur d'onde appelé rayonnement infrarouge.</a:t>
            </a:r>
            <a:endParaRPr/>
          </a:p>
          <a:p>
            <a:pPr indent="0" lvl="0" marL="0" rtl="0" algn="just">
              <a:lnSpc>
                <a:spcPct val="70000"/>
              </a:lnSpc>
              <a:spcBef>
                <a:spcPts val="200"/>
              </a:spcBef>
              <a:spcAft>
                <a:spcPts val="0"/>
              </a:spcAft>
              <a:buClr>
                <a:schemeClr val="dk1"/>
              </a:buClr>
              <a:buSzPts val="1100"/>
              <a:buFont typeface="Arial"/>
              <a:buNone/>
            </a:pPr>
            <a:r>
              <a:rPr lang="fr-FR" sz="1100">
                <a:latin typeface="Corbel"/>
                <a:ea typeface="Corbel"/>
                <a:cs typeface="Corbel"/>
                <a:sym typeface="Corbel"/>
              </a:rPr>
              <a:t> </a:t>
            </a:r>
            <a:endParaRPr/>
          </a:p>
          <a:p>
            <a:pPr indent="0" lvl="0" marL="0" rtl="0" algn="just">
              <a:lnSpc>
                <a:spcPct val="70000"/>
              </a:lnSpc>
              <a:spcBef>
                <a:spcPts val="200"/>
              </a:spcBef>
              <a:spcAft>
                <a:spcPts val="0"/>
              </a:spcAft>
              <a:buClr>
                <a:schemeClr val="dk1"/>
              </a:buClr>
              <a:buSzPts val="1100"/>
              <a:buFont typeface="Arial"/>
              <a:buNone/>
            </a:pPr>
            <a:r>
              <a:rPr lang="fr-FR" sz="1100">
                <a:latin typeface="Corbel"/>
                <a:ea typeface="Corbel"/>
                <a:cs typeface="Corbel"/>
                <a:sym typeface="Corbel"/>
              </a:rPr>
              <a:t>Certains gaz présents dans l'atmosphère (comme le dioxyde de carbone - CO2, la vapeur d'eau - H20, ou le méthane - CH4...) sont plus transparents au rayonnement solaire qu'au rayonnement infrarouge de la Terre. Ils produisent ainsi un effet de serre : le rayonnement infrarouge émis par la Terre est absorbé par les gaz à effet de serre, et réémis, en partie, vers la Terre, provoquant un réchauffement.</a:t>
            </a:r>
            <a:endParaRPr/>
          </a:p>
          <a:p>
            <a:pPr indent="0" lvl="0" marL="0" rtl="0" algn="just">
              <a:lnSpc>
                <a:spcPct val="70000"/>
              </a:lnSpc>
              <a:spcBef>
                <a:spcPts val="200"/>
              </a:spcBef>
              <a:spcAft>
                <a:spcPts val="0"/>
              </a:spcAft>
              <a:buSzPts val="1100"/>
              <a:buNone/>
            </a:pPr>
            <a:r>
              <a:rPr lang="fr-FR" sz="1100">
                <a:latin typeface="Corbel"/>
                <a:ea typeface="Corbel"/>
                <a:cs typeface="Corbel"/>
                <a:sym typeface="Corbel"/>
              </a:rPr>
              <a:t> </a:t>
            </a:r>
            <a:endParaRPr/>
          </a:p>
          <a:p>
            <a:pPr indent="0" lvl="0" marL="0" rtl="0" algn="just">
              <a:lnSpc>
                <a:spcPct val="115000"/>
              </a:lnSpc>
              <a:spcBef>
                <a:spcPts val="400"/>
              </a:spcBef>
              <a:spcAft>
                <a:spcPts val="0"/>
              </a:spcAft>
              <a:buSzPts val="1100"/>
              <a:buNone/>
            </a:pPr>
            <a:r>
              <a:rPr lang="fr-FR" sz="1100">
                <a:latin typeface="Corbel"/>
                <a:ea typeface="Corbel"/>
                <a:cs typeface="Corbel"/>
                <a:sym typeface="Corbel"/>
              </a:rPr>
              <a:t>Sans l'effet de serre, la température moyenne sur Terre serait de -18°C. Car toute la chaleur du soleil serait évacuée dans l'espace. La vie serait alors impossible.</a:t>
            </a:r>
            <a:endParaRPr/>
          </a:p>
          <a:p>
            <a:pPr indent="0" lvl="0" marL="0" rtl="0" algn="just">
              <a:lnSpc>
                <a:spcPct val="115000"/>
              </a:lnSpc>
              <a:spcBef>
                <a:spcPts val="400"/>
              </a:spcBef>
              <a:spcAft>
                <a:spcPts val="0"/>
              </a:spcAft>
              <a:buSzPts val="1100"/>
              <a:buNone/>
            </a:pPr>
            <a:r>
              <a:rPr lang="fr-FR" sz="1100">
                <a:latin typeface="Corbel"/>
                <a:ea typeface="Corbel"/>
                <a:cs typeface="Corbel"/>
                <a:sym typeface="Corbel"/>
              </a:rPr>
              <a:t>L'effet de serre est un phénomène naturel. Il permet à la température moyenne à la surface de la Terre d'être de 15°C. Ce qui pose problème, ce n'est pas l'effet de serre naturel, mais l'effet de serre supplémentaire « anthropique » (créé par l'homme) qui augmente encore plus la température moyenne. </a:t>
            </a:r>
            <a:endParaRPr/>
          </a:p>
          <a:p>
            <a:pPr indent="0" lvl="0" marL="0" rtl="0" algn="just">
              <a:lnSpc>
                <a:spcPct val="70000"/>
              </a:lnSpc>
              <a:spcBef>
                <a:spcPts val="200"/>
              </a:spcBef>
              <a:spcAft>
                <a:spcPts val="0"/>
              </a:spcAft>
              <a:buClr>
                <a:schemeClr val="dk1"/>
              </a:buClr>
              <a:buSzPts val="1100"/>
              <a:buFont typeface="Arial"/>
              <a:buNone/>
            </a:pPr>
            <a:r>
              <a:t/>
            </a:r>
            <a:endParaRPr sz="1100">
              <a:latin typeface="Corbel"/>
              <a:ea typeface="Corbel"/>
              <a:cs typeface="Corbel"/>
              <a:sym typeface="Corbel"/>
            </a:endParaRPr>
          </a:p>
          <a:p>
            <a:pPr indent="0" lvl="0" marL="0" rtl="0" algn="just">
              <a:lnSpc>
                <a:spcPct val="70000"/>
              </a:lnSpc>
              <a:spcBef>
                <a:spcPts val="200"/>
              </a:spcBef>
              <a:spcAft>
                <a:spcPts val="0"/>
              </a:spcAft>
              <a:buClr>
                <a:schemeClr val="dk1"/>
              </a:buClr>
              <a:buSzPts val="1100"/>
              <a:buFont typeface="Arial"/>
              <a:buNone/>
            </a:pPr>
            <a:r>
              <a:rPr b="1" lang="fr-FR" sz="1100" u="sng">
                <a:latin typeface="Corbel"/>
                <a:ea typeface="Corbel"/>
                <a:cs typeface="Corbel"/>
                <a:sym typeface="Corbel"/>
              </a:rPr>
              <a:t>Messages clés :</a:t>
            </a:r>
            <a:endParaRPr/>
          </a:p>
          <a:p>
            <a:pPr indent="0" lvl="0" marL="0" rtl="0" algn="just">
              <a:lnSpc>
                <a:spcPct val="70000"/>
              </a:lnSpc>
              <a:spcBef>
                <a:spcPts val="200"/>
              </a:spcBef>
              <a:spcAft>
                <a:spcPts val="0"/>
              </a:spcAft>
              <a:buClr>
                <a:schemeClr val="dk1"/>
              </a:buClr>
              <a:buSzPts val="1100"/>
              <a:buFont typeface="Arial"/>
              <a:buNone/>
            </a:pPr>
            <a:r>
              <a:rPr lang="fr-FR" sz="1100">
                <a:latin typeface="Corbel"/>
                <a:ea typeface="Corbel"/>
                <a:cs typeface="Corbel"/>
                <a:sym typeface="Corbel"/>
              </a:rPr>
              <a:t>1. L'atmosphère disperse une partie du rayonnement solaire dans toutes les directions, mais une grande partie est transmise à la Terre.</a:t>
            </a:r>
            <a:endParaRPr/>
          </a:p>
          <a:p>
            <a:pPr indent="0" lvl="0" marL="0" rtl="0" algn="just">
              <a:lnSpc>
                <a:spcPct val="70000"/>
              </a:lnSpc>
              <a:spcBef>
                <a:spcPts val="200"/>
              </a:spcBef>
              <a:spcAft>
                <a:spcPts val="0"/>
              </a:spcAft>
              <a:buClr>
                <a:schemeClr val="dk1"/>
              </a:buClr>
              <a:buSzPts val="1100"/>
              <a:buFont typeface="Arial"/>
              <a:buNone/>
            </a:pPr>
            <a:r>
              <a:rPr lang="fr-FR" sz="1100">
                <a:latin typeface="Corbel"/>
                <a:ea typeface="Corbel"/>
                <a:cs typeface="Corbel"/>
                <a:sym typeface="Corbel"/>
              </a:rPr>
              <a:t>2. La Terre se réchauffe et émet à son tour des rayonnements (infrarouges).</a:t>
            </a:r>
            <a:endParaRPr/>
          </a:p>
          <a:p>
            <a:pPr indent="0" lvl="0" marL="0" rtl="0" algn="just">
              <a:lnSpc>
                <a:spcPct val="70000"/>
              </a:lnSpc>
              <a:spcBef>
                <a:spcPts val="200"/>
              </a:spcBef>
              <a:spcAft>
                <a:spcPts val="0"/>
              </a:spcAft>
              <a:buClr>
                <a:schemeClr val="dk1"/>
              </a:buClr>
              <a:buSzPts val="1100"/>
              <a:buFont typeface="Arial"/>
              <a:buNone/>
            </a:pPr>
            <a:r>
              <a:rPr lang="fr-FR" sz="1100">
                <a:latin typeface="Corbel"/>
                <a:ea typeface="Corbel"/>
                <a:cs typeface="Corbel"/>
                <a:sym typeface="Corbel"/>
              </a:rPr>
              <a:t>3. Une partie de ce rayonnement est renvoyée vers la terre par les gaz à effet de serre présents dans l'atmosphère.</a:t>
            </a:r>
            <a:endParaRPr/>
          </a:p>
          <a:p>
            <a:pPr indent="0" lvl="0" marL="0" rtl="0" algn="just">
              <a:lnSpc>
                <a:spcPct val="70000"/>
              </a:lnSpc>
              <a:spcBef>
                <a:spcPts val="200"/>
              </a:spcBef>
              <a:spcAft>
                <a:spcPts val="0"/>
              </a:spcAft>
              <a:buClr>
                <a:schemeClr val="dk1"/>
              </a:buClr>
              <a:buSzPts val="1100"/>
              <a:buFont typeface="Arial"/>
              <a:buNone/>
            </a:pPr>
            <a:r>
              <a:rPr lang="fr-FR" sz="1100">
                <a:latin typeface="Corbel"/>
                <a:ea typeface="Corbel"/>
                <a:cs typeface="Corbel"/>
                <a:sym typeface="Corbel"/>
              </a:rPr>
              <a:t> </a:t>
            </a:r>
            <a:endParaRPr/>
          </a:p>
          <a:p>
            <a:pPr indent="0" lvl="0" marL="0" rtl="0" algn="just">
              <a:lnSpc>
                <a:spcPct val="100000"/>
              </a:lnSpc>
              <a:spcBef>
                <a:spcPts val="0"/>
              </a:spcBef>
              <a:spcAft>
                <a:spcPts val="0"/>
              </a:spcAft>
              <a:buClr>
                <a:schemeClr val="dk1"/>
              </a:buClr>
              <a:buSzPts val="1100"/>
              <a:buFont typeface="Arial"/>
              <a:buNone/>
            </a:pPr>
            <a:r>
              <a:t/>
            </a:r>
            <a:endParaRPr sz="1100">
              <a:latin typeface="Corbel"/>
              <a:ea typeface="Corbel"/>
              <a:cs typeface="Corbel"/>
              <a:sym typeface="Corbel"/>
            </a:endParaRPr>
          </a:p>
          <a:p>
            <a:pPr indent="0" lvl="0" marL="0" rtl="0" algn="just">
              <a:lnSpc>
                <a:spcPct val="100000"/>
              </a:lnSpc>
              <a:spcBef>
                <a:spcPts val="0"/>
              </a:spcBef>
              <a:spcAft>
                <a:spcPts val="0"/>
              </a:spcAft>
              <a:buSzPts val="1100"/>
              <a:buNone/>
            </a:pPr>
            <a:r>
              <a:t/>
            </a:r>
            <a:endParaRPr sz="1100">
              <a:latin typeface="Corbel"/>
              <a:ea typeface="Corbel"/>
              <a:cs typeface="Corbel"/>
              <a:sym typeface="Corbe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7" name="Shape 1247"/>
        <p:cNvGrpSpPr/>
        <p:nvPr/>
      </p:nvGrpSpPr>
      <p:grpSpPr>
        <a:xfrm>
          <a:off x="0" y="0"/>
          <a:ext cx="0" cy="0"/>
          <a:chOff x="0" y="0"/>
          <a:chExt cx="0" cy="0"/>
        </a:xfrm>
      </p:grpSpPr>
      <p:sp>
        <p:nvSpPr>
          <p:cNvPr id="1248" name="Google Shape;1248;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9" name="Google Shape;1249;p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300"/>
              </a:spcBef>
              <a:spcAft>
                <a:spcPts val="0"/>
              </a:spcAft>
              <a:buClr>
                <a:schemeClr val="dk1"/>
              </a:buClr>
              <a:buSzPts val="1100"/>
              <a:buFont typeface="Arial"/>
              <a:buNone/>
            </a:pPr>
            <a:r>
              <a:t/>
            </a:r>
            <a:endParaRPr b="1" sz="1100" u="sng">
              <a:latin typeface="Corbel"/>
              <a:ea typeface="Corbel"/>
              <a:cs typeface="Corbel"/>
              <a:sym typeface="Corbel"/>
            </a:endParaRPr>
          </a:p>
          <a:p>
            <a:pPr indent="0" lvl="0" marL="0" rtl="0" algn="l">
              <a:lnSpc>
                <a:spcPct val="80000"/>
              </a:lnSpc>
              <a:spcBef>
                <a:spcPts val="300"/>
              </a:spcBef>
              <a:spcAft>
                <a:spcPts val="0"/>
              </a:spcAft>
              <a:buClr>
                <a:schemeClr val="dk1"/>
              </a:buClr>
              <a:buSzPts val="1100"/>
              <a:buFont typeface="Arial"/>
              <a:buNone/>
            </a:pPr>
            <a:r>
              <a:rPr lang="fr-FR" sz="1100">
                <a:latin typeface="Corbel"/>
                <a:ea typeface="Corbel"/>
                <a:cs typeface="Corbel"/>
                <a:sym typeface="Corbel"/>
              </a:rPr>
              <a:t>Voyons comment tout cela nous affecte concrètement. Tous ces effets sont déjà perceptibles et risquent de s'intensifier dans les années à venir si rien n'est fait pour limiter le changement climatique.</a:t>
            </a:r>
            <a:endParaRPr/>
          </a:p>
          <a:p>
            <a:pPr indent="0" lvl="0" marL="0" rtl="0" algn="l">
              <a:lnSpc>
                <a:spcPct val="80000"/>
              </a:lnSpc>
              <a:spcBef>
                <a:spcPts val="300"/>
              </a:spcBef>
              <a:spcAft>
                <a:spcPts val="0"/>
              </a:spcAft>
              <a:buSzPts val="1100"/>
              <a:buNone/>
            </a:pPr>
            <a:r>
              <a:t/>
            </a:r>
            <a:endParaRPr sz="1100">
              <a:latin typeface="Corbel"/>
              <a:ea typeface="Corbel"/>
              <a:cs typeface="Corbel"/>
              <a:sym typeface="Corbel"/>
            </a:endParaRPr>
          </a:p>
          <a:p>
            <a:pPr indent="0" lvl="0" marL="0" rtl="0" algn="l">
              <a:lnSpc>
                <a:spcPct val="80000"/>
              </a:lnSpc>
              <a:spcBef>
                <a:spcPts val="300"/>
              </a:spcBef>
              <a:spcAft>
                <a:spcPts val="0"/>
              </a:spcAft>
              <a:buClr>
                <a:schemeClr val="dk1"/>
              </a:buClr>
              <a:buSzPts val="1100"/>
              <a:buFont typeface="Arial"/>
              <a:buNone/>
            </a:pPr>
            <a:r>
              <a:rPr lang="fr-FR" sz="1100">
                <a:latin typeface="Corbel"/>
                <a:ea typeface="Corbel"/>
                <a:cs typeface="Corbel"/>
                <a:sym typeface="Corbel"/>
              </a:rPr>
              <a:t>La conséquence la plus directe est l'augmentation de la température moyenne à la surface de la Terre.</a:t>
            </a:r>
            <a:endParaRPr/>
          </a:p>
          <a:p>
            <a:pPr indent="0" lvl="0" marL="0" rtl="0" algn="l">
              <a:lnSpc>
                <a:spcPct val="80000"/>
              </a:lnSpc>
              <a:spcBef>
                <a:spcPts val="300"/>
              </a:spcBef>
              <a:spcAft>
                <a:spcPts val="0"/>
              </a:spcAft>
              <a:buClr>
                <a:schemeClr val="dk1"/>
              </a:buClr>
              <a:buSzPts val="1100"/>
              <a:buFont typeface="Arial"/>
              <a:buNone/>
            </a:pPr>
            <a:r>
              <a:rPr lang="fr-FR" sz="1100">
                <a:latin typeface="Corbel"/>
                <a:ea typeface="Corbel"/>
                <a:cs typeface="Corbel"/>
                <a:sym typeface="Corbel"/>
              </a:rPr>
              <a:t>Les vagues de chaleur ont augmenté dans certaines régions du monde.</a:t>
            </a:r>
            <a:endParaRPr/>
          </a:p>
          <a:p>
            <a:pPr indent="0" lvl="0" marL="0" rtl="0" algn="l">
              <a:lnSpc>
                <a:spcPct val="80000"/>
              </a:lnSpc>
              <a:spcBef>
                <a:spcPts val="300"/>
              </a:spcBef>
              <a:spcAft>
                <a:spcPts val="0"/>
              </a:spcAft>
              <a:buClr>
                <a:schemeClr val="dk1"/>
              </a:buClr>
              <a:buSzPts val="1100"/>
              <a:buFont typeface="Arial"/>
              <a:buNone/>
            </a:pPr>
            <a:r>
              <a:rPr lang="fr-FR" sz="1100">
                <a:latin typeface="Corbel"/>
                <a:ea typeface="Corbel"/>
                <a:cs typeface="Corbel"/>
                <a:sym typeface="Corbel"/>
              </a:rPr>
              <a:t>Le cycle de l'eau est également perturbé : les précipitations extrêmes augmenteront globalement en Europe, et la sécheresse s'accentuera autour de la Méditerranée.</a:t>
            </a:r>
            <a:endParaRPr/>
          </a:p>
          <a:p>
            <a:pPr indent="0" lvl="0" marL="0" rtl="0" algn="l">
              <a:lnSpc>
                <a:spcPct val="80000"/>
              </a:lnSpc>
              <a:spcBef>
                <a:spcPts val="300"/>
              </a:spcBef>
              <a:spcAft>
                <a:spcPts val="0"/>
              </a:spcAft>
              <a:buClr>
                <a:schemeClr val="dk1"/>
              </a:buClr>
              <a:buSzPts val="1100"/>
              <a:buFont typeface="Arial"/>
              <a:buNone/>
            </a:pPr>
            <a:r>
              <a:rPr lang="fr-FR" sz="1100">
                <a:latin typeface="Corbel"/>
                <a:ea typeface="Corbel"/>
                <a:cs typeface="Corbel"/>
                <a:sym typeface="Corbel"/>
              </a:rPr>
              <a:t>On observe également une augmentation de la fréquence et/ou de l'amplitude des événements extrêmes.</a:t>
            </a:r>
            <a:endParaRPr/>
          </a:p>
          <a:p>
            <a:pPr indent="0" lvl="0" marL="0" rtl="0" algn="l">
              <a:lnSpc>
                <a:spcPct val="80000"/>
              </a:lnSpc>
              <a:spcBef>
                <a:spcPts val="300"/>
              </a:spcBef>
              <a:spcAft>
                <a:spcPts val="0"/>
              </a:spcAft>
              <a:buClr>
                <a:schemeClr val="dk1"/>
              </a:buClr>
              <a:buSzPts val="1100"/>
              <a:buFont typeface="Arial"/>
              <a:buNone/>
            </a:pPr>
            <a:r>
              <a:rPr lang="fr-FR" sz="1100">
                <a:latin typeface="Corbel"/>
                <a:ea typeface="Corbel"/>
                <a:cs typeface="Corbel"/>
                <a:sym typeface="Corbel"/>
              </a:rPr>
              <a:t>En outre, la fonte des glaciers et des calottes glaciaires due à la hausse des températures entraîne une augmentation du niveau de la mer. Lorsque les océans se réchauffent, l'eau se dilate, ce qui contribue également à l'élévation du niveau de la mer. Cela a des conséquences sur les côtes. Lorsque l'océan absorbe une partie du CO2 anthropique émis, son acidité augmente. Cela est néfaste pour les coraux et certains organismes planctoniques à coquille, pour lesquels l'environnement devient trop acide.</a:t>
            </a:r>
            <a:endParaRPr/>
          </a:p>
          <a:p>
            <a:pPr indent="0" lvl="0" marL="0" rtl="0" algn="l">
              <a:lnSpc>
                <a:spcPct val="80000"/>
              </a:lnSpc>
              <a:spcBef>
                <a:spcPts val="300"/>
              </a:spcBef>
              <a:spcAft>
                <a:spcPts val="0"/>
              </a:spcAft>
              <a:buSzPts val="1100"/>
              <a:buNone/>
            </a:pPr>
            <a:r>
              <a:t/>
            </a:r>
            <a:endParaRPr sz="1100">
              <a:latin typeface="Corbel"/>
              <a:ea typeface="Corbel"/>
              <a:cs typeface="Corbel"/>
              <a:sym typeface="Corbel"/>
            </a:endParaRPr>
          </a:p>
          <a:p>
            <a:pPr indent="0" lvl="0" marL="0" rtl="0" algn="l">
              <a:lnSpc>
                <a:spcPct val="80000"/>
              </a:lnSpc>
              <a:spcBef>
                <a:spcPts val="300"/>
              </a:spcBef>
              <a:spcAft>
                <a:spcPts val="0"/>
              </a:spcAft>
              <a:buClr>
                <a:schemeClr val="dk1"/>
              </a:buClr>
              <a:buSzPts val="1100"/>
              <a:buFont typeface="Arial"/>
              <a:buNone/>
            </a:pPr>
            <a:r>
              <a:rPr lang="fr-FR" sz="1100">
                <a:latin typeface="Corbel"/>
                <a:ea typeface="Corbel"/>
                <a:cs typeface="Corbel"/>
                <a:sym typeface="Corbel"/>
              </a:rPr>
              <a:t>La montée des eaux a un impact sur les infrastructures côtières.</a:t>
            </a:r>
            <a:endParaRPr/>
          </a:p>
          <a:p>
            <a:pPr indent="0" lvl="0" marL="0" rtl="0" algn="l">
              <a:lnSpc>
                <a:spcPct val="80000"/>
              </a:lnSpc>
              <a:spcBef>
                <a:spcPts val="300"/>
              </a:spcBef>
              <a:spcAft>
                <a:spcPts val="0"/>
              </a:spcAft>
              <a:buClr>
                <a:schemeClr val="dk1"/>
              </a:buClr>
              <a:buSzPts val="1100"/>
              <a:buFont typeface="Arial"/>
              <a:buNone/>
            </a:pPr>
            <a:r>
              <a:rPr lang="fr-FR" sz="1100">
                <a:latin typeface="Corbel"/>
                <a:ea typeface="Corbel"/>
                <a:cs typeface="Corbel"/>
                <a:sym typeface="Corbel"/>
              </a:rPr>
              <a:t>L'augmentation des événements extrêmes et des sécheresses peut affecter les cultures, qui auront des rendements plus faibles. L'acidification des océans, en menaçant certains planctons, menace également la chaîne alimentaire marine et nos activités de pêche.</a:t>
            </a:r>
            <a:endParaRPr/>
          </a:p>
          <a:p>
            <a:pPr indent="0" lvl="0" marL="0" rtl="0" algn="l">
              <a:lnSpc>
                <a:spcPct val="80000"/>
              </a:lnSpc>
              <a:spcBef>
                <a:spcPts val="300"/>
              </a:spcBef>
              <a:spcAft>
                <a:spcPts val="0"/>
              </a:spcAft>
              <a:buClr>
                <a:schemeClr val="dk1"/>
              </a:buClr>
              <a:buSzPts val="1100"/>
              <a:buFont typeface="Arial"/>
              <a:buNone/>
            </a:pPr>
            <a:r>
              <a:rPr lang="fr-FR" sz="1100">
                <a:latin typeface="Corbel"/>
                <a:ea typeface="Corbel"/>
                <a:cs typeface="Corbel"/>
                <a:sym typeface="Corbel"/>
              </a:rPr>
              <a:t>Enfin, toutes ces perturbations vont obliger de nombreuses personnes à s'adapter, notamment en cherchant un nouveau foyer ailleurs. Ces mouvements migratoires constituent un risque fort de déstabilisation politique et de conflits dans les années à venir ! On estime que d'ici 2050, il y aura plus de 500 millions de réfugiés climatiques dans le monde. </a:t>
            </a:r>
            <a:endParaRPr/>
          </a:p>
          <a:p>
            <a:pPr indent="0" lvl="0" marL="0" rtl="0" algn="l">
              <a:lnSpc>
                <a:spcPct val="80000"/>
              </a:lnSpc>
              <a:spcBef>
                <a:spcPts val="300"/>
              </a:spcBef>
              <a:spcAft>
                <a:spcPts val="0"/>
              </a:spcAft>
              <a:buSzPts val="1100"/>
              <a:buNone/>
            </a:pPr>
            <a:r>
              <a:t/>
            </a:r>
            <a:endParaRPr b="1" sz="1100" u="sng">
              <a:latin typeface="Corbel"/>
              <a:ea typeface="Corbel"/>
              <a:cs typeface="Corbel"/>
              <a:sym typeface="Corbel"/>
            </a:endParaRPr>
          </a:p>
          <a:p>
            <a:pPr indent="0" lvl="0" marL="0" rtl="0" algn="l">
              <a:lnSpc>
                <a:spcPct val="80000"/>
              </a:lnSpc>
              <a:spcBef>
                <a:spcPts val="300"/>
              </a:spcBef>
              <a:spcAft>
                <a:spcPts val="0"/>
              </a:spcAft>
              <a:buClr>
                <a:schemeClr val="dk1"/>
              </a:buClr>
              <a:buSzPts val="1100"/>
              <a:buFont typeface="Arial"/>
              <a:buNone/>
            </a:pPr>
            <a:r>
              <a:rPr b="1" lang="fr-FR" sz="1100" u="sng">
                <a:latin typeface="Corbel"/>
                <a:ea typeface="Corbel"/>
                <a:cs typeface="Corbel"/>
                <a:sym typeface="Corbel"/>
              </a:rPr>
              <a:t>Messages clés :</a:t>
            </a:r>
            <a:endParaRPr/>
          </a:p>
          <a:p>
            <a:pPr indent="0" lvl="0" marL="0" rtl="0" algn="l">
              <a:lnSpc>
                <a:spcPct val="80000"/>
              </a:lnSpc>
              <a:spcBef>
                <a:spcPts val="300"/>
              </a:spcBef>
              <a:spcAft>
                <a:spcPts val="0"/>
              </a:spcAft>
              <a:buClr>
                <a:schemeClr val="dk1"/>
              </a:buClr>
              <a:buSzPts val="1100"/>
              <a:buFont typeface="Arial"/>
              <a:buNone/>
            </a:pPr>
            <a:r>
              <a:rPr lang="fr-FR" sz="1100">
                <a:latin typeface="Corbel"/>
                <a:ea typeface="Corbel"/>
                <a:cs typeface="Corbel"/>
                <a:sym typeface="Corbel"/>
              </a:rPr>
              <a:t>1.Ces conséquences physiques ont déjà des impacts très concrets sur les sociétés humaines.</a:t>
            </a:r>
            <a:endParaRPr/>
          </a:p>
          <a:p>
            <a:pPr indent="0" lvl="0" marL="0" rtl="0" algn="l">
              <a:lnSpc>
                <a:spcPct val="80000"/>
              </a:lnSpc>
              <a:spcBef>
                <a:spcPts val="300"/>
              </a:spcBef>
              <a:spcAft>
                <a:spcPts val="0"/>
              </a:spcAft>
              <a:buClr>
                <a:schemeClr val="dk1"/>
              </a:buClr>
              <a:buSzPts val="1100"/>
              <a:buFont typeface="Arial"/>
              <a:buNone/>
            </a:pPr>
            <a:r>
              <a:rPr lang="fr-FR" sz="1100">
                <a:latin typeface="Corbel"/>
                <a:ea typeface="Corbel"/>
                <a:cs typeface="Corbel"/>
                <a:sym typeface="Corbel"/>
              </a:rPr>
              <a:t>2.Les effets sont multiples et s'expriment différemment selon le lieu, l'environnement ou la densité de population.</a:t>
            </a:r>
            <a:endParaRPr/>
          </a:p>
          <a:p>
            <a:pPr indent="0" lvl="0" marL="0" rtl="0" algn="l">
              <a:lnSpc>
                <a:spcPct val="80000"/>
              </a:lnSpc>
              <a:spcBef>
                <a:spcPts val="300"/>
              </a:spcBef>
              <a:spcAft>
                <a:spcPts val="0"/>
              </a:spcAft>
              <a:buClr>
                <a:schemeClr val="dk1"/>
              </a:buClr>
              <a:buSzPts val="1100"/>
              <a:buFont typeface="Arial"/>
              <a:buNone/>
            </a:pPr>
            <a:r>
              <a:rPr lang="fr-FR" sz="1100">
                <a:latin typeface="Corbel"/>
                <a:ea typeface="Corbel"/>
                <a:cs typeface="Corbel"/>
                <a:sym typeface="Corbel"/>
              </a:rPr>
              <a:t>3.Face à ce défi mondial, il est difficile d'établir une gouvernance mondiale.</a:t>
            </a:r>
            <a:endParaRPr/>
          </a:p>
          <a:p>
            <a:pPr indent="0" lvl="0" marL="0" rtl="0" algn="l">
              <a:lnSpc>
                <a:spcPct val="80000"/>
              </a:lnSpc>
              <a:spcBef>
                <a:spcPts val="300"/>
              </a:spcBef>
              <a:spcAft>
                <a:spcPts val="0"/>
              </a:spcAft>
              <a:buClr>
                <a:schemeClr val="dk1"/>
              </a:buClr>
              <a:buSzPts val="1100"/>
              <a:buFont typeface="Arial"/>
              <a:buNone/>
            </a:pPr>
            <a:r>
              <a:t/>
            </a:r>
            <a:endParaRPr sz="1100">
              <a:latin typeface="Corbel"/>
              <a:ea typeface="Corbel"/>
              <a:cs typeface="Corbel"/>
              <a:sym typeface="Corbel"/>
            </a:endParaRPr>
          </a:p>
          <a:p>
            <a:pPr indent="0" lvl="0" marL="0" rtl="0" algn="l">
              <a:lnSpc>
                <a:spcPct val="80000"/>
              </a:lnSpc>
              <a:spcBef>
                <a:spcPts val="300"/>
              </a:spcBef>
              <a:spcAft>
                <a:spcPts val="0"/>
              </a:spcAft>
              <a:buClr>
                <a:schemeClr val="dk1"/>
              </a:buClr>
              <a:buSzPts val="1100"/>
              <a:buFont typeface="Arial"/>
              <a:buNone/>
            </a:pPr>
            <a:r>
              <a:rPr b="1" lang="fr-FR" sz="1100" u="sng">
                <a:latin typeface="Corbel"/>
                <a:ea typeface="Corbel"/>
                <a:cs typeface="Corbel"/>
                <a:sym typeface="Corbel"/>
              </a:rPr>
              <a:t>Références :</a:t>
            </a:r>
            <a:br>
              <a:rPr lang="fr-FR" sz="1100">
                <a:latin typeface="Corbel"/>
                <a:ea typeface="Corbel"/>
                <a:cs typeface="Corbel"/>
                <a:sym typeface="Corbel"/>
              </a:rPr>
            </a:br>
            <a:r>
              <a:rPr lang="fr-FR" sz="1100" u="sng">
                <a:solidFill>
                  <a:schemeClr val="hlink"/>
                </a:solidFill>
                <a:latin typeface="Corbel"/>
                <a:ea typeface="Corbel"/>
                <a:cs typeface="Corbel"/>
                <a:sym typeface="Corbel"/>
                <a:hlinkClick r:id="rId2"/>
              </a:rPr>
              <a:t>https://www.ipcc.ch/site/assets/uploads/2018/03/SREX-Chap3_FINAL-1.pdf</a:t>
            </a:r>
            <a:endParaRPr/>
          </a:p>
          <a:p>
            <a:pPr indent="0" lvl="0" marL="0" rtl="0" algn="l">
              <a:lnSpc>
                <a:spcPct val="80000"/>
              </a:lnSpc>
              <a:spcBef>
                <a:spcPts val="300"/>
              </a:spcBef>
              <a:spcAft>
                <a:spcPts val="0"/>
              </a:spcAft>
              <a:buClr>
                <a:schemeClr val="dk1"/>
              </a:buClr>
              <a:buSzPts val="1100"/>
              <a:buFont typeface="Arial"/>
              <a:buNone/>
            </a:pPr>
            <a:r>
              <a:rPr lang="fr-FR" sz="1100" u="sng">
                <a:solidFill>
                  <a:schemeClr val="hlink"/>
                </a:solidFill>
                <a:latin typeface="Corbel"/>
                <a:ea typeface="Corbel"/>
                <a:cs typeface="Corbel"/>
                <a:sym typeface="Corbel"/>
                <a:hlinkClick r:id="rId3"/>
              </a:rPr>
              <a:t>https://www.ipcc.ch/site/assets/uploads/2018/02/WGIIAR5-Chap5_FINAL.pdf</a:t>
            </a:r>
            <a:endParaRPr/>
          </a:p>
          <a:p>
            <a:pPr indent="0" lvl="0" marL="0" rtl="0" algn="l">
              <a:lnSpc>
                <a:spcPct val="80000"/>
              </a:lnSpc>
              <a:spcBef>
                <a:spcPts val="300"/>
              </a:spcBef>
              <a:spcAft>
                <a:spcPts val="0"/>
              </a:spcAft>
              <a:buClr>
                <a:schemeClr val="dk1"/>
              </a:buClr>
              <a:buSzPts val="1100"/>
              <a:buFont typeface="Arial"/>
              <a:buNone/>
            </a:pPr>
            <a:r>
              <a:rPr lang="fr-FR" sz="1100" u="sng">
                <a:solidFill>
                  <a:schemeClr val="hlink"/>
                </a:solidFill>
                <a:latin typeface="Corbel"/>
                <a:ea typeface="Corbel"/>
                <a:cs typeface="Corbel"/>
                <a:sym typeface="Corbel"/>
                <a:hlinkClick r:id="rId4"/>
              </a:rPr>
              <a:t>https://www.ipcc.ch/site/assets/uploads/2018/02/WGIIAR5-Chap30_FINAL.pdf</a:t>
            </a:r>
            <a:endParaRPr/>
          </a:p>
          <a:p>
            <a:pPr indent="0" lvl="0" marL="0" rtl="0" algn="l">
              <a:lnSpc>
                <a:spcPct val="80000"/>
              </a:lnSpc>
              <a:spcBef>
                <a:spcPts val="300"/>
              </a:spcBef>
              <a:spcAft>
                <a:spcPts val="0"/>
              </a:spcAft>
              <a:buClr>
                <a:schemeClr val="dk1"/>
              </a:buClr>
              <a:buSzPts val="1100"/>
              <a:buFont typeface="Arial"/>
              <a:buNone/>
            </a:pPr>
            <a:r>
              <a:rPr lang="fr-FR" sz="1100" u="sng">
                <a:solidFill>
                  <a:schemeClr val="hlink"/>
                </a:solidFill>
                <a:latin typeface="Corbel"/>
                <a:ea typeface="Corbel"/>
                <a:cs typeface="Corbel"/>
                <a:sym typeface="Corbel"/>
                <a:hlinkClick r:id="rId5"/>
              </a:rPr>
              <a:t>https://www.ipcc.ch/site/assets/uploads/2018/02/WGIIAR5-Chap3_FINAL.pdf</a:t>
            </a:r>
            <a:r>
              <a:rPr lang="fr-FR" sz="1100">
                <a:latin typeface="Corbel"/>
                <a:ea typeface="Corbel"/>
                <a:cs typeface="Corbel"/>
                <a:sym typeface="Corbel"/>
              </a:rPr>
              <a:t> </a:t>
            </a:r>
            <a:endParaRPr/>
          </a:p>
          <a:p>
            <a:pPr indent="0" lvl="0" marL="0" rtl="0" algn="l">
              <a:lnSpc>
                <a:spcPct val="80000"/>
              </a:lnSpc>
              <a:spcBef>
                <a:spcPts val="300"/>
              </a:spcBef>
              <a:spcAft>
                <a:spcPts val="0"/>
              </a:spcAft>
              <a:buClr>
                <a:schemeClr val="dk1"/>
              </a:buClr>
              <a:buSzPts val="1100"/>
              <a:buFont typeface="Arial"/>
              <a:buNone/>
            </a:pPr>
            <a:r>
              <a:rPr lang="fr-FR" sz="1100" u="sng">
                <a:solidFill>
                  <a:schemeClr val="hlink"/>
                </a:solidFill>
                <a:latin typeface="Corbel"/>
                <a:ea typeface="Corbel"/>
                <a:cs typeface="Corbel"/>
                <a:sym typeface="Corbel"/>
                <a:hlinkClick r:id="rId6"/>
              </a:rPr>
              <a:t>https://www.ipcc.ch/srccl/chapter/chapter-5/</a:t>
            </a:r>
            <a:endParaRPr/>
          </a:p>
          <a:p>
            <a:pPr indent="0" lvl="0" marL="0" rtl="0" algn="l">
              <a:lnSpc>
                <a:spcPct val="80000"/>
              </a:lnSpc>
              <a:spcBef>
                <a:spcPts val="300"/>
              </a:spcBef>
              <a:spcAft>
                <a:spcPts val="0"/>
              </a:spcAft>
              <a:buClr>
                <a:schemeClr val="dk1"/>
              </a:buClr>
              <a:buSzPts val="1100"/>
              <a:buFont typeface="Arial"/>
              <a:buNone/>
            </a:pPr>
            <a:r>
              <a:rPr lang="fr-FR" sz="1100" u="sng">
                <a:solidFill>
                  <a:schemeClr val="hlink"/>
                </a:solidFill>
                <a:latin typeface="Corbel"/>
                <a:ea typeface="Corbel"/>
                <a:cs typeface="Corbel"/>
                <a:sym typeface="Corbel"/>
                <a:hlinkClick r:id="rId7"/>
              </a:rPr>
              <a:t>https://www.ipcc.ch/site/assets/uploads/2018/02/WGIIAR5-Chap12_FINAL.pdf</a:t>
            </a:r>
            <a:endParaRPr/>
          </a:p>
          <a:p>
            <a:pPr indent="0" lvl="0" marL="0" rtl="0" algn="l">
              <a:lnSpc>
                <a:spcPct val="80000"/>
              </a:lnSpc>
              <a:spcBef>
                <a:spcPts val="300"/>
              </a:spcBef>
              <a:spcAft>
                <a:spcPts val="0"/>
              </a:spcAft>
              <a:buClr>
                <a:schemeClr val="dk1"/>
              </a:buClr>
              <a:buSzPts val="1100"/>
              <a:buFont typeface="Arial"/>
              <a:buNone/>
            </a:pPr>
            <a:r>
              <a:t/>
            </a:r>
            <a:endParaRPr sz="1100">
              <a:latin typeface="Corbel"/>
              <a:ea typeface="Corbel"/>
              <a:cs typeface="Corbel"/>
              <a:sym typeface="Corbel"/>
            </a:endParaRPr>
          </a:p>
          <a:p>
            <a:pPr indent="0" lvl="0" marL="0" rtl="0" algn="l">
              <a:lnSpc>
                <a:spcPct val="80000"/>
              </a:lnSpc>
              <a:spcBef>
                <a:spcPts val="300"/>
              </a:spcBef>
              <a:spcAft>
                <a:spcPts val="0"/>
              </a:spcAft>
              <a:buClr>
                <a:schemeClr val="dk1"/>
              </a:buClr>
              <a:buSzPts val="1100"/>
              <a:buFont typeface="Arial"/>
              <a:buNone/>
            </a:pPr>
            <a:r>
              <a:t/>
            </a:r>
            <a:endParaRPr sz="1100">
              <a:latin typeface="Corbel"/>
              <a:ea typeface="Corbel"/>
              <a:cs typeface="Corbel"/>
              <a:sym typeface="Corbel"/>
            </a:endParaRPr>
          </a:p>
          <a:p>
            <a:pPr indent="0" lvl="0" marL="0" rtl="0" algn="l">
              <a:lnSpc>
                <a:spcPct val="80000"/>
              </a:lnSpc>
              <a:spcBef>
                <a:spcPts val="300"/>
              </a:spcBef>
              <a:spcAft>
                <a:spcPts val="0"/>
              </a:spcAft>
              <a:buClr>
                <a:schemeClr val="dk1"/>
              </a:buClr>
              <a:buSzPts val="1100"/>
              <a:buFont typeface="Arial"/>
              <a:buNone/>
            </a:pPr>
            <a:r>
              <a:t/>
            </a:r>
            <a:endParaRPr sz="1100">
              <a:latin typeface="Corbel"/>
              <a:ea typeface="Corbel"/>
              <a:cs typeface="Corbel"/>
              <a:sym typeface="Corbel"/>
            </a:endParaRPr>
          </a:p>
          <a:p>
            <a:pPr indent="0" lvl="0" marL="0" rtl="0" algn="l">
              <a:lnSpc>
                <a:spcPct val="80000"/>
              </a:lnSpc>
              <a:spcBef>
                <a:spcPts val="252"/>
              </a:spcBef>
              <a:spcAft>
                <a:spcPts val="0"/>
              </a:spcAft>
              <a:buSzPts val="1400"/>
              <a:buNone/>
            </a:pPr>
            <a:r>
              <a:t/>
            </a:r>
            <a:endParaRPr b="1" sz="1100" u="sng">
              <a:latin typeface="Corbel"/>
              <a:ea typeface="Corbel"/>
              <a:cs typeface="Corbel"/>
              <a:sym typeface="Corbel"/>
            </a:endParaRPr>
          </a:p>
        </p:txBody>
      </p:sp>
      <p:sp>
        <p:nvSpPr>
          <p:cNvPr id="1250" name="Google Shape;1250;p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fr-FR"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SzPts val="1400"/>
              <a:buNone/>
            </a:pPr>
            <a:r>
              <a:rPr lang="fr-FR" sz="1100">
                <a:latin typeface="Corbel"/>
                <a:ea typeface="Corbel"/>
                <a:cs typeface="Corbel"/>
                <a:sym typeface="Corbel"/>
              </a:rPr>
              <a:t>Bonjour et bienvenue à tous pour cette session de sensibilisation. L'objectif de cette session est de présenter le projet Clicks On (ses objectifs, ses buts et ses avantages pour votre école) et de passer brièvement en revue la structure et le contenu de Clicks On. Et comment ce projet peut améliorer la participation des élèves, leur donner un rôle plus actif dans leur éducation sur les défis du changement climatique en commençant par l'école. Le projet Clicks On a été développé par des experts de différents domaines afin de s'assurer que l'école, les enseignants, le personnel de l'ANE et les étudiants soient sensibilisés au changement climatique et puissent améliorer les actions de réduction des émissions de CO2 dans le cadre de l'Accord de Paris auquel l'Europe est liée. </a:t>
            </a:r>
            <a:endParaRPr/>
          </a:p>
        </p:txBody>
      </p:sp>
      <p:sp>
        <p:nvSpPr>
          <p:cNvPr id="540" name="Google Shape;54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0" name="Shape 1270"/>
        <p:cNvGrpSpPr/>
        <p:nvPr/>
      </p:nvGrpSpPr>
      <p:grpSpPr>
        <a:xfrm>
          <a:off x="0" y="0"/>
          <a:ext cx="0" cy="0"/>
          <a:chOff x="0" y="0"/>
          <a:chExt cx="0" cy="0"/>
        </a:xfrm>
      </p:grpSpPr>
      <p:sp>
        <p:nvSpPr>
          <p:cNvPr id="1271" name="Google Shape;1271;p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FR"/>
              <a:t>Après avoir compris ce qu'est l'énergie, ses types et le lien entre la consommation et l'utilisation de l'énergie et les gaz à effet de serre, les étudiants commenceront la phase 3 du projet clicks ON concernant la comptabilité carbone.  Ensuite, l'étudiant identifiera la portée de la mesure et effectuera un calcul réel sur les zones scolaires identifiées</a:t>
            </a:r>
            <a:endParaRPr/>
          </a:p>
        </p:txBody>
      </p:sp>
      <p:sp>
        <p:nvSpPr>
          <p:cNvPr id="1272" name="Google Shape;1272;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4" name="Shape 1314"/>
        <p:cNvGrpSpPr/>
        <p:nvPr/>
      </p:nvGrpSpPr>
      <p:grpSpPr>
        <a:xfrm>
          <a:off x="0" y="0"/>
          <a:ext cx="0" cy="0"/>
          <a:chOff x="0" y="0"/>
          <a:chExt cx="0" cy="0"/>
        </a:xfrm>
      </p:grpSpPr>
      <p:sp>
        <p:nvSpPr>
          <p:cNvPr id="1315" name="Google Shape;1315;p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FR"/>
              <a:t>Et voici une question pour vous. </a:t>
            </a:r>
            <a:endParaRPr/>
          </a:p>
        </p:txBody>
      </p:sp>
      <p:sp>
        <p:nvSpPr>
          <p:cNvPr id="1316" name="Google Shape;1316;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3" name="Shape 1333"/>
        <p:cNvGrpSpPr/>
        <p:nvPr/>
      </p:nvGrpSpPr>
      <p:grpSpPr>
        <a:xfrm>
          <a:off x="0" y="0"/>
          <a:ext cx="0" cy="0"/>
          <a:chOff x="0" y="0"/>
          <a:chExt cx="0" cy="0"/>
        </a:xfrm>
      </p:grpSpPr>
      <p:sp>
        <p:nvSpPr>
          <p:cNvPr id="1334" name="Google Shape;1334;p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00"/>
              <a:buNone/>
            </a:pPr>
            <a:r>
              <a:rPr lang="fr-FR" sz="1017">
                <a:latin typeface="Corbel"/>
                <a:ea typeface="Corbel"/>
                <a:cs typeface="Corbel"/>
                <a:sym typeface="Corbel"/>
              </a:rPr>
              <a:t>Cherchons à comprendre d'où viennent ces émissions : </a:t>
            </a:r>
            <a:endParaRPr/>
          </a:p>
          <a:p>
            <a:pPr indent="0" lvl="0" marL="0" rtl="0" algn="l">
              <a:lnSpc>
                <a:spcPct val="115000"/>
              </a:lnSpc>
              <a:spcBef>
                <a:spcPts val="0"/>
              </a:spcBef>
              <a:spcAft>
                <a:spcPts val="0"/>
              </a:spcAft>
              <a:buSzPts val="1400"/>
              <a:buNone/>
            </a:pPr>
            <a:r>
              <a:rPr lang="fr-FR" sz="1017">
                <a:latin typeface="Corbel"/>
                <a:ea typeface="Corbel"/>
                <a:cs typeface="Corbel"/>
                <a:sym typeface="Corbel"/>
              </a:rPr>
              <a:t>Ce diagramme circulaire montre la répartition de l'effet de serre supplémentaire dû aux GES émis chaque année par l'homme. Profitez des animations pour faire deviner à la salle.</a:t>
            </a:r>
            <a:endParaRPr/>
          </a:p>
          <a:p>
            <a:pPr indent="0" lvl="0" marL="457200" rtl="0" algn="l">
              <a:lnSpc>
                <a:spcPct val="115000"/>
              </a:lnSpc>
              <a:spcBef>
                <a:spcPts val="0"/>
              </a:spcBef>
              <a:spcAft>
                <a:spcPts val="0"/>
              </a:spcAft>
              <a:buClr>
                <a:schemeClr val="dk1"/>
              </a:buClr>
              <a:buSzPts val="1100"/>
              <a:buFont typeface="Arial"/>
              <a:buNone/>
            </a:pPr>
            <a:r>
              <a:t/>
            </a:r>
            <a:endParaRPr sz="1017">
              <a:latin typeface="Corbel"/>
              <a:ea typeface="Corbel"/>
              <a:cs typeface="Corbel"/>
              <a:sym typeface="Corbel"/>
            </a:endParaRPr>
          </a:p>
          <a:p>
            <a:pPr indent="0" lvl="0" marL="0" rtl="0" algn="l">
              <a:lnSpc>
                <a:spcPct val="115000"/>
              </a:lnSpc>
              <a:spcBef>
                <a:spcPts val="0"/>
              </a:spcBef>
              <a:spcAft>
                <a:spcPts val="0"/>
              </a:spcAft>
              <a:buClr>
                <a:schemeClr val="dk1"/>
              </a:buClr>
              <a:buSzPts val="1100"/>
              <a:buFont typeface="Arial"/>
              <a:buNone/>
            </a:pPr>
            <a:r>
              <a:rPr lang="fr-FR" sz="1017">
                <a:latin typeface="Corbel"/>
                <a:ea typeface="Corbel"/>
                <a:cs typeface="Corbel"/>
                <a:sym typeface="Corbel"/>
              </a:rPr>
              <a:t>•1ère animation : CO2 provenant des combustibles fossiles (= pétrole, charbon et gaz), de la déforestation et d'autres sources (industries dont les réactions chimiques libèrent du CO2, comme les aciéries, les cimenteries par exemple).</a:t>
            </a:r>
            <a:endParaRPr/>
          </a:p>
          <a:p>
            <a:pPr indent="0" lvl="0" marL="457200" rtl="0" algn="l">
              <a:lnSpc>
                <a:spcPct val="115000"/>
              </a:lnSpc>
              <a:spcBef>
                <a:spcPts val="0"/>
              </a:spcBef>
              <a:spcAft>
                <a:spcPts val="0"/>
              </a:spcAft>
              <a:buClr>
                <a:schemeClr val="dk1"/>
              </a:buClr>
              <a:buSzPts val="1100"/>
              <a:buFont typeface="Arial"/>
              <a:buNone/>
            </a:pPr>
            <a:r>
              <a:t/>
            </a:r>
            <a:endParaRPr sz="1017">
              <a:latin typeface="Corbel"/>
              <a:ea typeface="Corbel"/>
              <a:cs typeface="Corbel"/>
              <a:sym typeface="Corbel"/>
            </a:endParaRPr>
          </a:p>
          <a:p>
            <a:pPr indent="0" lvl="0" marL="0" rtl="0" algn="l">
              <a:lnSpc>
                <a:spcPct val="115000"/>
              </a:lnSpc>
              <a:spcBef>
                <a:spcPts val="0"/>
              </a:spcBef>
              <a:spcAft>
                <a:spcPts val="0"/>
              </a:spcAft>
              <a:buClr>
                <a:schemeClr val="dk1"/>
              </a:buClr>
              <a:buSzPts val="1100"/>
              <a:buFont typeface="Arial"/>
              <a:buNone/>
            </a:pPr>
            <a:r>
              <a:rPr lang="fr-FR" sz="1017">
                <a:latin typeface="Corbel"/>
                <a:ea typeface="Corbel"/>
                <a:cs typeface="Corbel"/>
                <a:sym typeface="Corbel"/>
              </a:rPr>
              <a:t>•2e animation : le méthane se forme dès que la matière organique se décompose dans un milieu peu oxygéné : fermentation dans l'estomac des ruminants, rizières, décharges, brûlage, etc.</a:t>
            </a:r>
            <a:endParaRPr/>
          </a:p>
          <a:p>
            <a:pPr indent="0" lvl="0" marL="457200" rtl="0" algn="l">
              <a:lnSpc>
                <a:spcPct val="115000"/>
              </a:lnSpc>
              <a:spcBef>
                <a:spcPts val="0"/>
              </a:spcBef>
              <a:spcAft>
                <a:spcPts val="0"/>
              </a:spcAft>
              <a:buClr>
                <a:schemeClr val="dk1"/>
              </a:buClr>
              <a:buSzPts val="1100"/>
              <a:buFont typeface="Arial"/>
              <a:buNone/>
            </a:pPr>
            <a:r>
              <a:t/>
            </a:r>
            <a:endParaRPr sz="1017">
              <a:latin typeface="Corbel"/>
              <a:ea typeface="Corbel"/>
              <a:cs typeface="Corbel"/>
              <a:sym typeface="Corbel"/>
            </a:endParaRPr>
          </a:p>
          <a:p>
            <a:pPr indent="0" lvl="0" marL="0" rtl="0" algn="l">
              <a:lnSpc>
                <a:spcPct val="115000"/>
              </a:lnSpc>
              <a:spcBef>
                <a:spcPts val="0"/>
              </a:spcBef>
              <a:spcAft>
                <a:spcPts val="0"/>
              </a:spcAft>
              <a:buClr>
                <a:schemeClr val="dk1"/>
              </a:buClr>
              <a:buSzPts val="1100"/>
              <a:buFont typeface="Arial"/>
              <a:buNone/>
            </a:pPr>
            <a:r>
              <a:rPr lang="fr-FR" sz="1017">
                <a:latin typeface="Corbel"/>
                <a:ea typeface="Corbel"/>
                <a:cs typeface="Corbel"/>
                <a:sym typeface="Corbel"/>
              </a:rPr>
              <a:t>•3ème animation : N2O, protoxyde d'azote, Protoxyde d'azote ou gaz hilarant, qui pour l'instant l'est beaucoup moins. Il provient des engrais et de l'industrie chimique.</a:t>
            </a:r>
            <a:endParaRPr/>
          </a:p>
          <a:p>
            <a:pPr indent="0" lvl="0" marL="457200" rtl="0" algn="l">
              <a:lnSpc>
                <a:spcPct val="115000"/>
              </a:lnSpc>
              <a:spcBef>
                <a:spcPts val="0"/>
              </a:spcBef>
              <a:spcAft>
                <a:spcPts val="0"/>
              </a:spcAft>
              <a:buClr>
                <a:schemeClr val="dk1"/>
              </a:buClr>
              <a:buSzPts val="1100"/>
              <a:buFont typeface="Arial"/>
              <a:buNone/>
            </a:pPr>
            <a:r>
              <a:t/>
            </a:r>
            <a:endParaRPr sz="1017">
              <a:latin typeface="Corbel"/>
              <a:ea typeface="Corbel"/>
              <a:cs typeface="Corbel"/>
              <a:sym typeface="Corbel"/>
            </a:endParaRPr>
          </a:p>
          <a:p>
            <a:pPr indent="0" lvl="0" marL="0" rtl="0" algn="l">
              <a:lnSpc>
                <a:spcPct val="115000"/>
              </a:lnSpc>
              <a:spcBef>
                <a:spcPts val="0"/>
              </a:spcBef>
              <a:spcAft>
                <a:spcPts val="0"/>
              </a:spcAft>
              <a:buClr>
                <a:schemeClr val="dk1"/>
              </a:buClr>
              <a:buSzPts val="1100"/>
              <a:buFont typeface="Arial"/>
              <a:buNone/>
            </a:pPr>
            <a:r>
              <a:rPr lang="fr-FR" sz="1017">
                <a:latin typeface="Corbel"/>
                <a:ea typeface="Corbel"/>
                <a:cs typeface="Corbel"/>
                <a:sym typeface="Corbel"/>
              </a:rPr>
              <a:t>•4ème animation : les gaz fluorés tels que les CFC (chlorofluorocarbones), les HFC (hydrofluorocarbones), le SF6 (hexafluorure de soufre), etc... Alors que les 3 gaz précédents ont des sources naturelles et sont progressivement éliminés par l'environnement, ceux-ci sont 100% synthétiques et presque indestructibles. Il ne faut donc pas les négliger.</a:t>
            </a:r>
            <a:endParaRPr/>
          </a:p>
          <a:p>
            <a:pPr indent="0" lvl="0" marL="457200" rtl="0" algn="l">
              <a:lnSpc>
                <a:spcPct val="115000"/>
              </a:lnSpc>
              <a:spcBef>
                <a:spcPts val="0"/>
              </a:spcBef>
              <a:spcAft>
                <a:spcPts val="0"/>
              </a:spcAft>
              <a:buClr>
                <a:schemeClr val="dk1"/>
              </a:buClr>
              <a:buSzPts val="1100"/>
              <a:buFont typeface="Arial"/>
              <a:buNone/>
            </a:pPr>
            <a:r>
              <a:t/>
            </a:r>
            <a:endParaRPr sz="1017">
              <a:latin typeface="Corbel"/>
              <a:ea typeface="Corbel"/>
              <a:cs typeface="Corbel"/>
              <a:sym typeface="Corbel"/>
            </a:endParaRPr>
          </a:p>
          <a:p>
            <a:pPr indent="0" lvl="0" marL="0" rtl="0" algn="l">
              <a:lnSpc>
                <a:spcPct val="115000"/>
              </a:lnSpc>
              <a:spcBef>
                <a:spcPts val="0"/>
              </a:spcBef>
              <a:spcAft>
                <a:spcPts val="0"/>
              </a:spcAft>
              <a:buSzPts val="1400"/>
              <a:buNone/>
            </a:pPr>
            <a:r>
              <a:rPr lang="fr-FR" sz="1017">
                <a:latin typeface="Corbel"/>
                <a:ea typeface="Corbel"/>
                <a:cs typeface="Corbel"/>
                <a:sym typeface="Corbel"/>
              </a:rPr>
              <a:t>Le CO2 représente environ 3/4 de l'effet de serre supplémentaire dû aux GES émis par l'homme ces dernières années. Il sera donc notre « dollar », notre unité de référence. Nous rapporterons toutes les autres émissions à des émissions de CO2 équivalentes.</a:t>
            </a:r>
            <a:endParaRPr/>
          </a:p>
          <a:p>
            <a:pPr indent="0" lvl="0" marL="0" rtl="0" algn="l">
              <a:lnSpc>
                <a:spcPct val="100000"/>
              </a:lnSpc>
              <a:spcBef>
                <a:spcPts val="0"/>
              </a:spcBef>
              <a:spcAft>
                <a:spcPts val="0"/>
              </a:spcAft>
              <a:buSzPts val="1400"/>
              <a:buNone/>
            </a:pPr>
            <a:r>
              <a:t/>
            </a:r>
            <a:endParaRPr>
              <a:latin typeface="Corbel"/>
              <a:ea typeface="Corbel"/>
              <a:cs typeface="Corbel"/>
              <a:sym typeface="Corbel"/>
            </a:endParaRPr>
          </a:p>
        </p:txBody>
      </p:sp>
      <p:sp>
        <p:nvSpPr>
          <p:cNvPr id="1335" name="Google Shape;1335;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0" name="Shape 1360"/>
        <p:cNvGrpSpPr/>
        <p:nvPr/>
      </p:nvGrpSpPr>
      <p:grpSpPr>
        <a:xfrm>
          <a:off x="0" y="0"/>
          <a:ext cx="0" cy="0"/>
          <a:chOff x="0" y="0"/>
          <a:chExt cx="0" cy="0"/>
        </a:xfrm>
      </p:grpSpPr>
      <p:sp>
        <p:nvSpPr>
          <p:cNvPr id="1361" name="Google Shape;1361;p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228600" rtl="0" algn="l">
              <a:lnSpc>
                <a:spcPct val="100000"/>
              </a:lnSpc>
              <a:spcBef>
                <a:spcPts val="360"/>
              </a:spcBef>
              <a:spcAft>
                <a:spcPts val="0"/>
              </a:spcAft>
              <a:buClr>
                <a:schemeClr val="dk1"/>
              </a:buClr>
              <a:buSzPts val="1400"/>
              <a:buFont typeface="Arial"/>
              <a:buNone/>
            </a:pPr>
            <a:r>
              <a:rPr lang="fr-FR" sz="1100">
                <a:latin typeface="Corbel"/>
                <a:ea typeface="Corbel"/>
                <a:cs typeface="Corbel"/>
                <a:sym typeface="Corbel"/>
              </a:rPr>
              <a:t>Il existe plusieurs gaz à effet de serre, mais le CO2 est le principal (3/4 de l'effet de serre d'origine humaine) </a:t>
            </a:r>
            <a:endParaRPr/>
          </a:p>
          <a:p>
            <a:pPr indent="-228600" lvl="0" marL="457200" rtl="0" algn="l">
              <a:lnSpc>
                <a:spcPct val="100000"/>
              </a:lnSpc>
              <a:spcBef>
                <a:spcPts val="360"/>
              </a:spcBef>
              <a:spcAft>
                <a:spcPts val="0"/>
              </a:spcAft>
              <a:buClr>
                <a:schemeClr val="dk1"/>
              </a:buClr>
              <a:buSzPts val="1400"/>
              <a:buChar char="•"/>
            </a:pPr>
            <a:r>
              <a:rPr lang="fr-FR" sz="1100">
                <a:latin typeface="Corbel"/>
                <a:ea typeface="Corbel"/>
                <a:cs typeface="Corbel"/>
                <a:sym typeface="Corbel"/>
              </a:rPr>
              <a:t>CO2 Le </a:t>
            </a:r>
            <a:r>
              <a:rPr b="1" lang="fr-FR" sz="1100">
                <a:latin typeface="Corbel"/>
                <a:ea typeface="Corbel"/>
                <a:cs typeface="Corbel"/>
                <a:sym typeface="Corbel"/>
              </a:rPr>
              <a:t>dioxyde de carbone </a:t>
            </a:r>
            <a:r>
              <a:rPr lang="fr-FR" sz="1100">
                <a:latin typeface="Corbel"/>
                <a:ea typeface="Corbel"/>
                <a:cs typeface="Corbel"/>
                <a:sym typeface="Corbel"/>
              </a:rPr>
              <a:t>est principalement produit par la combustion de combustibles fossiles (= pétrole, charbon et gaz).</a:t>
            </a:r>
            <a:endParaRPr/>
          </a:p>
          <a:p>
            <a:pPr indent="-228600" lvl="0" marL="457200" rtl="0" algn="l">
              <a:lnSpc>
                <a:spcPct val="100000"/>
              </a:lnSpc>
              <a:spcBef>
                <a:spcPts val="360"/>
              </a:spcBef>
              <a:spcAft>
                <a:spcPts val="0"/>
              </a:spcAft>
              <a:buClr>
                <a:schemeClr val="dk1"/>
              </a:buClr>
              <a:buSzPts val="1400"/>
              <a:buChar char="•"/>
            </a:pPr>
            <a:r>
              <a:rPr lang="fr-FR" sz="1100">
                <a:latin typeface="Corbel"/>
                <a:ea typeface="Corbel"/>
                <a:cs typeface="Corbel"/>
                <a:sym typeface="Corbel"/>
              </a:rPr>
              <a:t>Le </a:t>
            </a:r>
            <a:r>
              <a:rPr b="1" lang="fr-FR" sz="1100">
                <a:latin typeface="Corbel"/>
                <a:ea typeface="Corbel"/>
                <a:cs typeface="Corbel"/>
                <a:sym typeface="Corbel"/>
              </a:rPr>
              <a:t>méthane</a:t>
            </a:r>
            <a:r>
              <a:rPr lang="fr-FR" sz="1100">
                <a:latin typeface="Corbel"/>
                <a:ea typeface="Corbel"/>
                <a:cs typeface="Corbel"/>
                <a:sym typeface="Corbel"/>
              </a:rPr>
              <a:t> CH4 se forme dès que la matière organique se décompose dans un milieu peu oxygéné : fermentation dans l'estomac des ruminants, rizières, décharges, brûlures, ....</a:t>
            </a:r>
            <a:endParaRPr/>
          </a:p>
          <a:p>
            <a:pPr indent="-228600" lvl="0" marL="457200" rtl="0" algn="l">
              <a:lnSpc>
                <a:spcPct val="100000"/>
              </a:lnSpc>
              <a:spcBef>
                <a:spcPts val="360"/>
              </a:spcBef>
              <a:spcAft>
                <a:spcPts val="0"/>
              </a:spcAft>
              <a:buClr>
                <a:schemeClr val="dk1"/>
              </a:buClr>
              <a:buSzPts val="1400"/>
              <a:buChar char="•"/>
            </a:pPr>
            <a:r>
              <a:rPr lang="fr-FR" sz="1100">
                <a:latin typeface="Corbel"/>
                <a:ea typeface="Corbel"/>
                <a:cs typeface="Corbel"/>
                <a:sym typeface="Corbel"/>
              </a:rPr>
              <a:t>Le N2O, </a:t>
            </a:r>
            <a:r>
              <a:rPr b="1" lang="fr-FR" sz="1100">
                <a:latin typeface="Corbel"/>
                <a:ea typeface="Corbel"/>
                <a:cs typeface="Corbel"/>
                <a:sym typeface="Corbel"/>
              </a:rPr>
              <a:t>Protoxyde d'azote</a:t>
            </a:r>
            <a:r>
              <a:rPr lang="fr-FR" sz="1100">
                <a:latin typeface="Corbel"/>
                <a:ea typeface="Corbel"/>
                <a:cs typeface="Corbel"/>
                <a:sym typeface="Corbel"/>
              </a:rPr>
              <a:t>, provient des engrais et de l'industrie chimique.</a:t>
            </a:r>
            <a:endParaRPr/>
          </a:p>
          <a:p>
            <a:pPr indent="0" lvl="0" marL="228600" rtl="0" algn="l">
              <a:lnSpc>
                <a:spcPct val="100000"/>
              </a:lnSpc>
              <a:spcBef>
                <a:spcPts val="360"/>
              </a:spcBef>
              <a:spcAft>
                <a:spcPts val="0"/>
              </a:spcAft>
              <a:buClr>
                <a:schemeClr val="dk1"/>
              </a:buClr>
              <a:buSzPts val="1400"/>
              <a:buFont typeface="Arial"/>
              <a:buNone/>
            </a:pPr>
            <a:r>
              <a:t/>
            </a:r>
            <a:endParaRPr sz="1100">
              <a:latin typeface="Corbel"/>
              <a:ea typeface="Corbel"/>
              <a:cs typeface="Corbel"/>
              <a:sym typeface="Corbel"/>
            </a:endParaRPr>
          </a:p>
          <a:p>
            <a:pPr indent="0" lvl="0" marL="228600" rtl="0" algn="l">
              <a:lnSpc>
                <a:spcPct val="100000"/>
              </a:lnSpc>
              <a:spcBef>
                <a:spcPts val="360"/>
              </a:spcBef>
              <a:spcAft>
                <a:spcPts val="0"/>
              </a:spcAft>
              <a:buClr>
                <a:schemeClr val="dk1"/>
              </a:buClr>
              <a:buSzPts val="1400"/>
              <a:buFont typeface="Arial"/>
              <a:buNone/>
            </a:pPr>
            <a:r>
              <a:t/>
            </a:r>
            <a:endParaRPr sz="1100">
              <a:latin typeface="Corbel"/>
              <a:ea typeface="Corbel"/>
              <a:cs typeface="Corbel"/>
              <a:sym typeface="Corbel"/>
            </a:endParaRPr>
          </a:p>
          <a:p>
            <a:pPr indent="-228600" lvl="0" marL="457200" rtl="0" algn="l">
              <a:lnSpc>
                <a:spcPct val="100000"/>
              </a:lnSpc>
              <a:spcBef>
                <a:spcPts val="360"/>
              </a:spcBef>
              <a:spcAft>
                <a:spcPts val="0"/>
              </a:spcAft>
              <a:buClr>
                <a:schemeClr val="dk1"/>
              </a:buClr>
              <a:buSzPts val="1400"/>
              <a:buFont typeface="Arial"/>
              <a:buNone/>
            </a:pPr>
            <a:r>
              <a:t/>
            </a:r>
            <a:endParaRPr sz="1100">
              <a:latin typeface="Corbel"/>
              <a:ea typeface="Corbel"/>
              <a:cs typeface="Corbel"/>
              <a:sym typeface="Corbel"/>
            </a:endParaRPr>
          </a:p>
          <a:p>
            <a:pPr indent="0" lvl="0" marL="0" rtl="0" algn="l">
              <a:lnSpc>
                <a:spcPct val="100000"/>
              </a:lnSpc>
              <a:spcBef>
                <a:spcPts val="0"/>
              </a:spcBef>
              <a:spcAft>
                <a:spcPts val="0"/>
              </a:spcAft>
              <a:buSzPts val="1400"/>
              <a:buNone/>
            </a:pPr>
            <a:r>
              <a:t/>
            </a:r>
            <a:endParaRPr>
              <a:latin typeface="Corbel"/>
              <a:ea typeface="Corbel"/>
              <a:cs typeface="Corbel"/>
              <a:sym typeface="Corbel"/>
            </a:endParaRPr>
          </a:p>
        </p:txBody>
      </p:sp>
      <p:sp>
        <p:nvSpPr>
          <p:cNvPr id="1362" name="Google Shape;1362;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0" name="Shape 1380"/>
        <p:cNvGrpSpPr/>
        <p:nvPr/>
      </p:nvGrpSpPr>
      <p:grpSpPr>
        <a:xfrm>
          <a:off x="0" y="0"/>
          <a:ext cx="0" cy="0"/>
          <a:chOff x="0" y="0"/>
          <a:chExt cx="0" cy="0"/>
        </a:xfrm>
      </p:grpSpPr>
      <p:sp>
        <p:nvSpPr>
          <p:cNvPr id="1381" name="Google Shape;1381;p2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fr-FR"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1382" name="Google Shape;1382;p24:notes"/>
          <p:cNvSpPr txBox="1"/>
          <p:nvPr/>
        </p:nvSpPr>
        <p:spPr>
          <a:xfrm>
            <a:off x="3883025" y="8685213"/>
            <a:ext cx="2951163" cy="434975"/>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100"/>
              <a:buFont typeface="Arial"/>
              <a:buNone/>
            </a:pPr>
            <a:fld id="{00000000-1234-1234-1234-123412341234}" type="slidenum">
              <a:rPr b="0" i="0" lang="fr-FR" sz="1100" u="none" cap="none" strike="noStrike">
                <a:solidFill>
                  <a:srgbClr val="000000"/>
                </a:solidFill>
                <a:latin typeface="Times New Roman"/>
                <a:ea typeface="Times New Roman"/>
                <a:cs typeface="Times New Roman"/>
                <a:sym typeface="Times New Roman"/>
              </a:rPr>
              <a:t>‹#›</a:t>
            </a:fld>
            <a:endParaRPr b="0" i="0" sz="1100" u="none" cap="none" strike="noStrike">
              <a:solidFill>
                <a:srgbClr val="000000"/>
              </a:solidFill>
              <a:latin typeface="Times New Roman"/>
              <a:ea typeface="Times New Roman"/>
              <a:cs typeface="Times New Roman"/>
              <a:sym typeface="Times New Roman"/>
            </a:endParaRPr>
          </a:p>
        </p:txBody>
      </p:sp>
      <p:sp>
        <p:nvSpPr>
          <p:cNvPr id="1383" name="Google Shape;1383;p24:notes"/>
          <p:cNvSpPr/>
          <p:nvPr>
            <p:ph idx="2" type="sldImg"/>
          </p:nvPr>
        </p:nvSpPr>
        <p:spPr>
          <a:xfrm>
            <a:off x="385763" y="695325"/>
            <a:ext cx="6073775" cy="3417888"/>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84" name="Google Shape;1384;p24:notes"/>
          <p:cNvSpPr txBox="1"/>
          <p:nvPr>
            <p:ph idx="1" type="body"/>
          </p:nvPr>
        </p:nvSpPr>
        <p:spPr>
          <a:xfrm>
            <a:off x="685800" y="4343400"/>
            <a:ext cx="5475288" cy="4103688"/>
          </a:xfrm>
          <a:prstGeom prst="rect">
            <a:avLst/>
          </a:prstGeom>
          <a:noFill/>
          <a:ln>
            <a:noFill/>
          </a:ln>
        </p:spPr>
        <p:txBody>
          <a:bodyPr anchorCtr="0" anchor="t" bIns="0" lIns="0" spcFirstLastPara="1" rIns="0" wrap="square" tIns="0">
            <a:noAutofit/>
          </a:bodyPr>
          <a:lstStyle/>
          <a:p>
            <a:pPr indent="-304800" lvl="0" marL="457200" rtl="0" algn="l">
              <a:lnSpc>
                <a:spcPct val="115000"/>
              </a:lnSpc>
              <a:spcBef>
                <a:spcPts val="0"/>
              </a:spcBef>
              <a:spcAft>
                <a:spcPts val="0"/>
              </a:spcAft>
              <a:buClr>
                <a:schemeClr val="dk1"/>
              </a:buClr>
              <a:buSzPts val="1200"/>
              <a:buFont typeface="Corbel"/>
              <a:buChar char="●"/>
            </a:pPr>
            <a:r>
              <a:rPr lang="fr-FR">
                <a:solidFill>
                  <a:schemeClr val="dk1"/>
                </a:solidFill>
                <a:latin typeface="Corbel"/>
                <a:ea typeface="Corbel"/>
                <a:cs typeface="Corbel"/>
                <a:sym typeface="Corbel"/>
              </a:rPr>
              <a:t>Des études scientifiques ont permis de déterminer pour chaque kg d'un GES émis dans l'atmosphère, la masse équivalente de CO2 qui provoquerait le même réchauffement sur une période de 100 ans.</a:t>
            </a:r>
            <a:endParaRPr/>
          </a:p>
          <a:p>
            <a:pPr indent="-304800" lvl="0" marL="457200" rtl="0" algn="l">
              <a:lnSpc>
                <a:spcPct val="115000"/>
              </a:lnSpc>
              <a:spcBef>
                <a:spcPts val="0"/>
              </a:spcBef>
              <a:spcAft>
                <a:spcPts val="0"/>
              </a:spcAft>
              <a:buClr>
                <a:schemeClr val="dk1"/>
              </a:buClr>
              <a:buSzPts val="1200"/>
              <a:buFont typeface="Corbel"/>
              <a:buChar char="●"/>
            </a:pPr>
            <a:r>
              <a:rPr lang="fr-FR">
                <a:solidFill>
                  <a:schemeClr val="dk1"/>
                </a:solidFill>
                <a:latin typeface="Corbel"/>
                <a:ea typeface="Corbel"/>
                <a:cs typeface="Corbel"/>
                <a:sym typeface="Corbel"/>
              </a:rPr>
              <a:t>Il existe donc un facteur de conversion pour chaque GES, appelé potentiel de réchauffement global (PRG), qui permet de tout rapporter au CO2, de la même manière qu'il existe un facteur de conversion pour chaque monnaie, appelé taux de change, qui permet de tout rapporter au dollar. Cependant, contrairement au taux de change de chaque monnaie, le PRP de chaque gaz ne varie pas dans le temps.</a:t>
            </a:r>
            <a:endParaRPr/>
          </a:p>
          <a:p>
            <a:pPr indent="0" lvl="0" marL="457200" rtl="0" algn="l">
              <a:lnSpc>
                <a:spcPct val="115000"/>
              </a:lnSpc>
              <a:spcBef>
                <a:spcPts val="0"/>
              </a:spcBef>
              <a:spcAft>
                <a:spcPts val="0"/>
              </a:spcAft>
              <a:buSzPts val="1100"/>
              <a:buNone/>
            </a:pPr>
            <a:r>
              <a:t/>
            </a:r>
            <a:endParaRPr>
              <a:solidFill>
                <a:schemeClr val="dk1"/>
              </a:solidFill>
              <a:latin typeface="Corbel"/>
              <a:ea typeface="Corbel"/>
              <a:cs typeface="Corbel"/>
              <a:sym typeface="Corbel"/>
            </a:endParaRPr>
          </a:p>
          <a:p>
            <a:pPr indent="-304800" lvl="0" marL="457200" rtl="0" algn="l">
              <a:lnSpc>
                <a:spcPct val="115000"/>
              </a:lnSpc>
              <a:spcBef>
                <a:spcPts val="0"/>
              </a:spcBef>
              <a:spcAft>
                <a:spcPts val="0"/>
              </a:spcAft>
              <a:buClr>
                <a:schemeClr val="dk1"/>
              </a:buClr>
              <a:buSzPts val="1200"/>
              <a:buFont typeface="Corbel"/>
              <a:buChar char="●"/>
            </a:pPr>
            <a:r>
              <a:rPr lang="fr-FR">
                <a:solidFill>
                  <a:schemeClr val="dk1"/>
                </a:solidFill>
                <a:latin typeface="Corbel"/>
                <a:ea typeface="Corbel"/>
                <a:cs typeface="Corbel"/>
                <a:sym typeface="Corbel"/>
              </a:rPr>
              <a:t>Par définition, chaque kg de CO2 équivaut à 1 kg de CO2 (sous-entendu dans une perspective de réchauffement sur 100 ans). Si l'on prend le méthane (CH4), en revanche, on constate que chaque kg émis équivaut à l'émission de 28 kg de CO2. De même, chaque kg d'Protoxyde d'azote (N2O) émis équivaut à l'émission de 265 kg de CO2.</a:t>
            </a:r>
            <a:endParaRPr/>
          </a:p>
          <a:p>
            <a:pPr indent="0" lvl="0" marL="457200" rtl="0" algn="l">
              <a:lnSpc>
                <a:spcPct val="115000"/>
              </a:lnSpc>
              <a:spcBef>
                <a:spcPts val="0"/>
              </a:spcBef>
              <a:spcAft>
                <a:spcPts val="0"/>
              </a:spcAft>
              <a:buSzPts val="1100"/>
              <a:buNone/>
            </a:pPr>
            <a:r>
              <a:t/>
            </a:r>
            <a:endParaRPr>
              <a:solidFill>
                <a:schemeClr val="dk1"/>
              </a:solidFill>
              <a:latin typeface="Corbel"/>
              <a:ea typeface="Corbel"/>
              <a:cs typeface="Corbel"/>
              <a:sym typeface="Corbel"/>
            </a:endParaRPr>
          </a:p>
          <a:p>
            <a:pPr indent="-304800" lvl="0" marL="457200" rtl="0" algn="l">
              <a:lnSpc>
                <a:spcPct val="115000"/>
              </a:lnSpc>
              <a:spcBef>
                <a:spcPts val="0"/>
              </a:spcBef>
              <a:spcAft>
                <a:spcPts val="0"/>
              </a:spcAft>
              <a:buClr>
                <a:schemeClr val="dk1"/>
              </a:buClr>
              <a:buSzPts val="1200"/>
              <a:buChar char="●"/>
            </a:pPr>
            <a:r>
              <a:rPr lang="fr-FR">
                <a:solidFill>
                  <a:schemeClr val="dk1"/>
                </a:solidFill>
                <a:latin typeface="Corbel"/>
                <a:ea typeface="Corbel"/>
                <a:cs typeface="Corbel"/>
                <a:sym typeface="Corbel"/>
              </a:rPr>
              <a:t>Source : 5e rapport du GIEC </a:t>
            </a:r>
            <a:r>
              <a:rPr b="1" lang="fr-FR">
                <a:solidFill>
                  <a:schemeClr val="dk1"/>
                </a:solidFill>
                <a:latin typeface="Corbel"/>
                <a:ea typeface="Corbel"/>
                <a:cs typeface="Corbel"/>
                <a:sym typeface="Corbel"/>
              </a:rPr>
              <a:t>http://www.ipcc.ch/report/ar5/wg1/</a:t>
            </a:r>
            <a:endParaRPr/>
          </a:p>
          <a:p>
            <a:pPr indent="0" lvl="0" marL="457200" rtl="0" algn="l">
              <a:lnSpc>
                <a:spcPct val="115000"/>
              </a:lnSpc>
              <a:spcBef>
                <a:spcPts val="0"/>
              </a:spcBef>
              <a:spcAft>
                <a:spcPts val="0"/>
              </a:spcAft>
              <a:buSzPts val="1100"/>
              <a:buNone/>
            </a:pPr>
            <a:r>
              <a:t/>
            </a:r>
            <a:endParaRPr>
              <a:solidFill>
                <a:schemeClr val="dk1"/>
              </a:solidFill>
              <a:latin typeface="Corbel"/>
              <a:ea typeface="Corbel"/>
              <a:cs typeface="Corbel"/>
              <a:sym typeface="Corbel"/>
            </a:endParaRPr>
          </a:p>
          <a:p>
            <a:pPr indent="0" lvl="0" marL="457200" rtl="0" algn="l">
              <a:lnSpc>
                <a:spcPct val="100000"/>
              </a:lnSpc>
              <a:spcBef>
                <a:spcPts val="0"/>
              </a:spcBef>
              <a:spcAft>
                <a:spcPts val="0"/>
              </a:spcAft>
              <a:buSzPts val="1100"/>
              <a:buNone/>
            </a:pPr>
            <a:r>
              <a:t/>
            </a:r>
            <a:endParaRPr sz="1200">
              <a:solidFill>
                <a:schemeClr val="dk1"/>
              </a:solidFill>
              <a:latin typeface="Corbel"/>
              <a:ea typeface="Corbel"/>
              <a:cs typeface="Corbel"/>
              <a:sym typeface="Corbel"/>
            </a:endParaRPr>
          </a:p>
        </p:txBody>
      </p:sp>
      <p:sp>
        <p:nvSpPr>
          <p:cNvPr id="1385" name="Google Shape;1385;p24:notes"/>
          <p:cNvSpPr txBox="1"/>
          <p:nvPr/>
        </p:nvSpPr>
        <p:spPr>
          <a:xfrm>
            <a:off x="3883025" y="8685213"/>
            <a:ext cx="2963863" cy="446087"/>
          </a:xfrm>
          <a:prstGeom prst="rect">
            <a:avLst/>
          </a:prstGeom>
          <a:noFill/>
          <a:ln>
            <a:noFill/>
          </a:ln>
        </p:spPr>
        <p:txBody>
          <a:bodyPr anchorCtr="0" anchor="b" bIns="0" lIns="0" spcFirstLastPara="1" rIns="0" wrap="square" tIns="0">
            <a:noAutofit/>
          </a:bodyPr>
          <a:lstStyle/>
          <a:p>
            <a:pPr indent="0" lvl="0" marL="0" marR="0" rtl="0" algn="r">
              <a:lnSpc>
                <a:spcPct val="93000"/>
              </a:lnSpc>
              <a:spcBef>
                <a:spcPts val="0"/>
              </a:spcBef>
              <a:spcAft>
                <a:spcPts val="0"/>
              </a:spcAft>
              <a:buClr>
                <a:srgbClr val="000000"/>
              </a:buClr>
              <a:buSzPts val="1100"/>
              <a:buFont typeface="Times New Roman"/>
              <a:buNone/>
            </a:pPr>
            <a:fld id="{00000000-1234-1234-1234-123412341234}" type="slidenum">
              <a:rPr b="0" i="0" lang="fr-FR" sz="1100" u="none" cap="none" strike="noStrike">
                <a:solidFill>
                  <a:srgbClr val="000000"/>
                </a:solidFill>
                <a:latin typeface="Times New Roman"/>
                <a:ea typeface="Times New Roman"/>
                <a:cs typeface="Times New Roman"/>
                <a:sym typeface="Times New Roman"/>
              </a:rPr>
              <a:t>‹#›</a:t>
            </a:fld>
            <a:endParaRPr b="0" i="0" sz="11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2" name="Shape 1402"/>
        <p:cNvGrpSpPr/>
        <p:nvPr/>
      </p:nvGrpSpPr>
      <p:grpSpPr>
        <a:xfrm>
          <a:off x="0" y="0"/>
          <a:ext cx="0" cy="0"/>
          <a:chOff x="0" y="0"/>
          <a:chExt cx="0" cy="0"/>
        </a:xfrm>
      </p:grpSpPr>
      <p:sp>
        <p:nvSpPr>
          <p:cNvPr id="1403" name="Google Shape;1403;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FR"/>
              <a:t>Pour revenir à la question de savoir pourquoi il est important de calculer les émissions de gaz à effet de serre dans votre école, et de savoir d'où viennent ces émissions, pensons aux sources d'émission dans notre école : le système de chauffage, la cantine, les congélateurs où se trouvent les aliments, la façon dont les élèves et nous-mêmes venons à l'école, etc. Tout cela peut faire l'objet d'une analyse et d'une tentative de trouver des moyens (innovants) de les réduire et donc d'économiser de l'argent, d'aider notre planète et d'avoir de nouvelles pratiques qui seront bonnes pour toute la communauté scolaire et au-delà. Année après année, nous pouvons utiliser le projet Clicks On pour améliorer les actions et réduire les émissions. Et tout cela avec les élèves comme acteurs et protagonistes principaux !</a:t>
            </a:r>
            <a:endParaRPr/>
          </a:p>
        </p:txBody>
      </p:sp>
      <p:sp>
        <p:nvSpPr>
          <p:cNvPr id="1404" name="Google Shape;1404;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2" name="Shape 1412"/>
        <p:cNvGrpSpPr/>
        <p:nvPr/>
      </p:nvGrpSpPr>
      <p:grpSpPr>
        <a:xfrm>
          <a:off x="0" y="0"/>
          <a:ext cx="0" cy="0"/>
          <a:chOff x="0" y="0"/>
          <a:chExt cx="0" cy="0"/>
        </a:xfrm>
      </p:grpSpPr>
      <p:sp>
        <p:nvSpPr>
          <p:cNvPr id="1413" name="Google Shape;1413;p2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fr-FR"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1414" name="Google Shape;1414;p26:notes"/>
          <p:cNvSpPr txBox="1"/>
          <p:nvPr/>
        </p:nvSpPr>
        <p:spPr>
          <a:xfrm>
            <a:off x="3883025" y="8685213"/>
            <a:ext cx="2951100" cy="4350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100"/>
              <a:buFont typeface="Arial"/>
              <a:buNone/>
            </a:pPr>
            <a:fld id="{00000000-1234-1234-1234-123412341234}" type="slidenum">
              <a:rPr b="0" i="0" lang="fr-FR" sz="1100" u="none" cap="none" strike="noStrike">
                <a:solidFill>
                  <a:srgbClr val="000000"/>
                </a:solidFill>
                <a:latin typeface="Times New Roman"/>
                <a:ea typeface="Times New Roman"/>
                <a:cs typeface="Times New Roman"/>
                <a:sym typeface="Times New Roman"/>
              </a:rPr>
              <a:t>‹#›</a:t>
            </a:fld>
            <a:endParaRPr b="0" i="0" sz="1100" u="none" cap="none" strike="noStrike">
              <a:solidFill>
                <a:srgbClr val="000000"/>
              </a:solidFill>
              <a:latin typeface="Times New Roman"/>
              <a:ea typeface="Times New Roman"/>
              <a:cs typeface="Times New Roman"/>
              <a:sym typeface="Times New Roman"/>
            </a:endParaRPr>
          </a:p>
        </p:txBody>
      </p:sp>
      <p:sp>
        <p:nvSpPr>
          <p:cNvPr id="1415" name="Google Shape;1415;p26:notes"/>
          <p:cNvSpPr/>
          <p:nvPr>
            <p:ph idx="2" type="sldImg"/>
          </p:nvPr>
        </p:nvSpPr>
        <p:spPr>
          <a:xfrm>
            <a:off x="385763" y="695325"/>
            <a:ext cx="6073775" cy="3417888"/>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16" name="Google Shape;1416;p26:notes"/>
          <p:cNvSpPr txBox="1"/>
          <p:nvPr>
            <p:ph idx="1" type="body"/>
          </p:nvPr>
        </p:nvSpPr>
        <p:spPr>
          <a:xfrm>
            <a:off x="685800" y="4343400"/>
            <a:ext cx="5475300" cy="41037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1400"/>
              <a:buNone/>
            </a:pPr>
            <a:r>
              <a:rPr lang="fr-FR" sz="1100">
                <a:latin typeface="Corbel"/>
                <a:ea typeface="Corbel"/>
                <a:cs typeface="Corbel"/>
                <a:sym typeface="Corbel"/>
              </a:rPr>
              <a:t>Commençons donc par identifier ces sources d'émissions dans notre école. Nous avons parlé du transport, du système de chauffage, du système de climatisation, de la nourriture ? Avec l'enseignant comme facilitateur, les élèves identifieront toutes ces sources pour en faire une liste et déterminer le champ d'évaluation du travail. </a:t>
            </a:r>
            <a:endParaRPr/>
          </a:p>
          <a:p>
            <a:pPr indent="0" lvl="0" marL="0" rtl="0" algn="l">
              <a:lnSpc>
                <a:spcPct val="115000"/>
              </a:lnSpc>
              <a:spcBef>
                <a:spcPts val="0"/>
              </a:spcBef>
              <a:spcAft>
                <a:spcPts val="0"/>
              </a:spcAft>
              <a:buSzPts val="1400"/>
              <a:buNone/>
            </a:pPr>
            <a:r>
              <a:rPr lang="fr-FR" sz="1100">
                <a:latin typeface="Corbel"/>
                <a:ea typeface="Corbel"/>
                <a:cs typeface="Corbel"/>
                <a:sym typeface="Corbel"/>
              </a:rPr>
              <a:t>Au fur et à mesure que les sources sont identifiées, les élèves devront rassembler toutes les données et informations pour rendre ce calcul possible. </a:t>
            </a:r>
            <a:endParaRPr/>
          </a:p>
          <a:p>
            <a:pPr indent="0" lvl="0" marL="0" rtl="0" algn="l">
              <a:lnSpc>
                <a:spcPct val="115000"/>
              </a:lnSpc>
              <a:spcBef>
                <a:spcPts val="0"/>
              </a:spcBef>
              <a:spcAft>
                <a:spcPts val="0"/>
              </a:spcAft>
              <a:buSzPts val="1400"/>
              <a:buNone/>
            </a:pPr>
            <a:r>
              <a:rPr lang="fr-FR" sz="1100">
                <a:latin typeface="Corbel"/>
                <a:ea typeface="Corbel"/>
                <a:cs typeface="Corbel"/>
                <a:sym typeface="Corbel"/>
              </a:rPr>
              <a:t>On compte généralement les GES liés à l'activité pendant une année entière. Le résultat sera exprimé en tonnes d'équivalent carbone par an.</a:t>
            </a:r>
            <a:endParaRPr/>
          </a:p>
          <a:p>
            <a:pPr indent="0" lvl="0" marL="457200" rtl="0" algn="l">
              <a:lnSpc>
                <a:spcPct val="115000"/>
              </a:lnSpc>
              <a:spcBef>
                <a:spcPts val="0"/>
              </a:spcBef>
              <a:spcAft>
                <a:spcPts val="0"/>
              </a:spcAft>
              <a:buSzPts val="1400"/>
              <a:buNone/>
            </a:pPr>
            <a:r>
              <a:t/>
            </a:r>
            <a:endParaRPr/>
          </a:p>
          <a:p>
            <a:pPr indent="0" lvl="0" marL="457200" rtl="0" algn="l">
              <a:lnSpc>
                <a:spcPct val="115000"/>
              </a:lnSpc>
              <a:spcBef>
                <a:spcPts val="0"/>
              </a:spcBef>
              <a:spcAft>
                <a:spcPts val="0"/>
              </a:spcAft>
              <a:buSzPts val="1100"/>
              <a:buNone/>
            </a:pPr>
            <a:r>
              <a:t/>
            </a:r>
            <a:endParaRPr>
              <a:solidFill>
                <a:schemeClr val="dk1"/>
              </a:solidFill>
            </a:endParaRPr>
          </a:p>
          <a:p>
            <a:pPr indent="0" lvl="0" marL="457200" rtl="0" algn="l">
              <a:lnSpc>
                <a:spcPct val="100000"/>
              </a:lnSpc>
              <a:spcBef>
                <a:spcPts val="0"/>
              </a:spcBef>
              <a:spcAft>
                <a:spcPts val="0"/>
              </a:spcAft>
              <a:buSzPts val="1100"/>
              <a:buNone/>
            </a:pPr>
            <a:r>
              <a:t/>
            </a:r>
            <a:endParaRPr sz="1200">
              <a:solidFill>
                <a:schemeClr val="dk1"/>
              </a:solidFill>
            </a:endParaRPr>
          </a:p>
        </p:txBody>
      </p:sp>
      <p:sp>
        <p:nvSpPr>
          <p:cNvPr id="1417" name="Google Shape;1417;p26:notes"/>
          <p:cNvSpPr txBox="1"/>
          <p:nvPr/>
        </p:nvSpPr>
        <p:spPr>
          <a:xfrm>
            <a:off x="3883025" y="8685213"/>
            <a:ext cx="2964000" cy="446100"/>
          </a:xfrm>
          <a:prstGeom prst="rect">
            <a:avLst/>
          </a:prstGeom>
          <a:noFill/>
          <a:ln>
            <a:noFill/>
          </a:ln>
        </p:spPr>
        <p:txBody>
          <a:bodyPr anchorCtr="0" anchor="b" bIns="0" lIns="0" spcFirstLastPara="1" rIns="0" wrap="square" tIns="0">
            <a:noAutofit/>
          </a:bodyPr>
          <a:lstStyle/>
          <a:p>
            <a:pPr indent="0" lvl="0" marL="0" marR="0" rtl="0" algn="r">
              <a:lnSpc>
                <a:spcPct val="93000"/>
              </a:lnSpc>
              <a:spcBef>
                <a:spcPts val="0"/>
              </a:spcBef>
              <a:spcAft>
                <a:spcPts val="0"/>
              </a:spcAft>
              <a:buClr>
                <a:srgbClr val="000000"/>
              </a:buClr>
              <a:buSzPts val="1100"/>
              <a:buFont typeface="Times New Roman"/>
              <a:buNone/>
            </a:pPr>
            <a:fld id="{00000000-1234-1234-1234-123412341234}" type="slidenum">
              <a:rPr b="0" i="0" lang="fr-FR" sz="1100" u="none" cap="none" strike="noStrike">
                <a:solidFill>
                  <a:srgbClr val="000000"/>
                </a:solidFill>
                <a:latin typeface="Times New Roman"/>
                <a:ea typeface="Times New Roman"/>
                <a:cs typeface="Times New Roman"/>
                <a:sym typeface="Times New Roman"/>
              </a:rPr>
              <a:t>‹#›</a:t>
            </a:fld>
            <a:endParaRPr b="0" i="0" sz="11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7" name="Shape 1427"/>
        <p:cNvGrpSpPr/>
        <p:nvPr/>
      </p:nvGrpSpPr>
      <p:grpSpPr>
        <a:xfrm>
          <a:off x="0" y="0"/>
          <a:ext cx="0" cy="0"/>
          <a:chOff x="0" y="0"/>
          <a:chExt cx="0" cy="0"/>
        </a:xfrm>
      </p:grpSpPr>
      <p:sp>
        <p:nvSpPr>
          <p:cNvPr id="1428" name="Google Shape;1428;p2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fr-FR"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1429" name="Google Shape;1429;p27:notes"/>
          <p:cNvSpPr txBox="1"/>
          <p:nvPr/>
        </p:nvSpPr>
        <p:spPr>
          <a:xfrm>
            <a:off x="3883025" y="8685213"/>
            <a:ext cx="2951100" cy="4350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100"/>
              <a:buFont typeface="Arial"/>
              <a:buNone/>
            </a:pPr>
            <a:fld id="{00000000-1234-1234-1234-123412341234}" type="slidenum">
              <a:rPr b="0" i="0" lang="fr-FR" sz="1100" u="none" cap="none" strike="noStrike">
                <a:solidFill>
                  <a:srgbClr val="000000"/>
                </a:solidFill>
                <a:latin typeface="Times New Roman"/>
                <a:ea typeface="Times New Roman"/>
                <a:cs typeface="Times New Roman"/>
                <a:sym typeface="Times New Roman"/>
              </a:rPr>
              <a:t>‹#›</a:t>
            </a:fld>
            <a:endParaRPr b="0" i="0" sz="1100" u="none" cap="none" strike="noStrike">
              <a:solidFill>
                <a:srgbClr val="000000"/>
              </a:solidFill>
              <a:latin typeface="Times New Roman"/>
              <a:ea typeface="Times New Roman"/>
              <a:cs typeface="Times New Roman"/>
              <a:sym typeface="Times New Roman"/>
            </a:endParaRPr>
          </a:p>
        </p:txBody>
      </p:sp>
      <p:sp>
        <p:nvSpPr>
          <p:cNvPr id="1430" name="Google Shape;1430;p27:notes"/>
          <p:cNvSpPr/>
          <p:nvPr>
            <p:ph idx="2" type="sldImg"/>
          </p:nvPr>
        </p:nvSpPr>
        <p:spPr>
          <a:xfrm>
            <a:off x="385763" y="695325"/>
            <a:ext cx="6073775" cy="3417888"/>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31" name="Google Shape;1431;p27:notes"/>
          <p:cNvSpPr txBox="1"/>
          <p:nvPr>
            <p:ph idx="1" type="body"/>
          </p:nvPr>
        </p:nvSpPr>
        <p:spPr>
          <a:xfrm>
            <a:off x="685800" y="4343400"/>
            <a:ext cx="5475300" cy="4103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100"/>
              <a:buNone/>
            </a:pPr>
            <a:r>
              <a:rPr lang="fr-FR" sz="1100">
                <a:latin typeface="Corbel"/>
                <a:ea typeface="Corbel"/>
                <a:cs typeface="Corbel"/>
                <a:sym typeface="Corbel"/>
              </a:rPr>
              <a:t>Ce sont les domaines de consommation de l'école, pour chacun d'eux, les élèves devront collecter plusieurs types de données :</a:t>
            </a:r>
            <a:endParaRPr/>
          </a:p>
          <a:p>
            <a:pPr indent="-298450" lvl="0" marL="457200" rtl="0" algn="l">
              <a:lnSpc>
                <a:spcPct val="100000"/>
              </a:lnSpc>
              <a:spcBef>
                <a:spcPts val="0"/>
              </a:spcBef>
              <a:spcAft>
                <a:spcPts val="0"/>
              </a:spcAft>
              <a:buSzPts val="1100"/>
              <a:buFont typeface="Corbel"/>
              <a:buChar char="-"/>
            </a:pPr>
            <a:r>
              <a:rPr lang="fr-FR" sz="1100">
                <a:latin typeface="Corbel"/>
                <a:ea typeface="Corbel"/>
                <a:cs typeface="Corbel"/>
                <a:sym typeface="Corbel"/>
              </a:rPr>
              <a:t>consommation d'énergie : électricité, chauffage, etc</a:t>
            </a:r>
            <a:endParaRPr/>
          </a:p>
          <a:p>
            <a:pPr indent="-298450" lvl="0" marL="457200" rtl="0" algn="l">
              <a:lnSpc>
                <a:spcPct val="100000"/>
              </a:lnSpc>
              <a:spcBef>
                <a:spcPts val="0"/>
              </a:spcBef>
              <a:spcAft>
                <a:spcPts val="0"/>
              </a:spcAft>
              <a:buSzPts val="1100"/>
              <a:buChar char="-"/>
            </a:pPr>
            <a:r>
              <a:rPr lang="fr-FR" sz="1100">
                <a:latin typeface="Corbel"/>
                <a:ea typeface="Corbel"/>
                <a:cs typeface="Corbel"/>
                <a:sym typeface="Corbel"/>
              </a:rPr>
              <a:t>alimentation : Restaurant scolaire, restaurant d'étudiants, service de repas, habitudes alimentaires.</a:t>
            </a:r>
            <a:endParaRPr/>
          </a:p>
          <a:p>
            <a:pPr indent="-298450" lvl="0" marL="457200" rtl="0" algn="l">
              <a:lnSpc>
                <a:spcPct val="100000"/>
              </a:lnSpc>
              <a:spcBef>
                <a:spcPts val="0"/>
              </a:spcBef>
              <a:spcAft>
                <a:spcPts val="0"/>
              </a:spcAft>
              <a:buSzPts val="1100"/>
              <a:buChar char="-"/>
            </a:pPr>
            <a:r>
              <a:rPr lang="fr-FR" sz="1100">
                <a:latin typeface="Corbel"/>
                <a:ea typeface="Corbel"/>
                <a:cs typeface="Corbel"/>
                <a:sym typeface="Corbel"/>
              </a:rPr>
              <a:t>transport : Voyages des élèves et du personnel, expéditions et livraisons, etc.</a:t>
            </a:r>
            <a:endParaRPr/>
          </a:p>
          <a:p>
            <a:pPr indent="-298450" lvl="0" marL="457200" rtl="0" algn="l">
              <a:lnSpc>
                <a:spcPct val="100000"/>
              </a:lnSpc>
              <a:spcBef>
                <a:spcPts val="0"/>
              </a:spcBef>
              <a:spcAft>
                <a:spcPts val="0"/>
              </a:spcAft>
              <a:buSzPts val="1100"/>
              <a:buChar char="-"/>
            </a:pPr>
            <a:r>
              <a:rPr lang="fr-FR" sz="1100">
                <a:latin typeface="Corbel"/>
                <a:ea typeface="Corbel"/>
                <a:cs typeface="Corbel"/>
                <a:sym typeface="Corbel"/>
              </a:rPr>
              <a:t>fournitures : Papier, matières premières, produits de nettoyage, services, etc.</a:t>
            </a:r>
            <a:endParaRPr/>
          </a:p>
          <a:p>
            <a:pPr indent="-298450" lvl="0" marL="457200" rtl="0" algn="l">
              <a:lnSpc>
                <a:spcPct val="100000"/>
              </a:lnSpc>
              <a:spcBef>
                <a:spcPts val="0"/>
              </a:spcBef>
              <a:spcAft>
                <a:spcPts val="0"/>
              </a:spcAft>
              <a:buSzPts val="1100"/>
              <a:buFont typeface="Corbel"/>
              <a:buChar char="-"/>
            </a:pPr>
            <a:r>
              <a:rPr lang="fr-FR" sz="1100">
                <a:latin typeface="Corbel"/>
                <a:ea typeface="Corbel"/>
                <a:cs typeface="Corbel"/>
                <a:sym typeface="Corbel"/>
              </a:rPr>
              <a:t>actifs fixes : Construction de bâtiments, fabrication d'équipements de bureau, de meubles, etc.</a:t>
            </a:r>
            <a:endParaRPr/>
          </a:p>
          <a:p>
            <a:pPr indent="-298450" lvl="0" marL="457200" rtl="0" algn="l">
              <a:lnSpc>
                <a:spcPct val="100000"/>
              </a:lnSpc>
              <a:spcBef>
                <a:spcPts val="0"/>
              </a:spcBef>
              <a:spcAft>
                <a:spcPts val="0"/>
              </a:spcAft>
              <a:buSzPts val="1100"/>
              <a:buFont typeface="Corbel"/>
              <a:buChar char="-"/>
            </a:pPr>
            <a:r>
              <a:rPr lang="fr-FR" sz="1100">
                <a:latin typeface="Corbel"/>
                <a:ea typeface="Corbel"/>
                <a:cs typeface="Corbel"/>
                <a:sym typeface="Corbel"/>
              </a:rPr>
              <a:t>déchets </a:t>
            </a:r>
            <a:endParaRPr/>
          </a:p>
          <a:p>
            <a:pPr indent="0" lvl="0" marL="0" rtl="0" algn="l">
              <a:lnSpc>
                <a:spcPct val="100000"/>
              </a:lnSpc>
              <a:spcBef>
                <a:spcPts val="0"/>
              </a:spcBef>
              <a:spcAft>
                <a:spcPts val="0"/>
              </a:spcAft>
              <a:buSzPts val="1400"/>
              <a:buNone/>
            </a:pPr>
            <a:r>
              <a:rPr lang="fr-FR" sz="1100">
                <a:latin typeface="Corbel"/>
                <a:ea typeface="Corbel"/>
                <a:cs typeface="Corbel"/>
                <a:sym typeface="Corbel"/>
              </a:rPr>
              <a:t>Pour les différents types de données, vous devrez contacter différentes personnes : </a:t>
            </a:r>
            <a:endParaRPr/>
          </a:p>
          <a:p>
            <a:pPr indent="-311150" lvl="0" marL="457200" rtl="0" algn="l">
              <a:lnSpc>
                <a:spcPct val="100000"/>
              </a:lnSpc>
              <a:spcBef>
                <a:spcPts val="0"/>
              </a:spcBef>
              <a:spcAft>
                <a:spcPts val="0"/>
              </a:spcAft>
              <a:buSzPts val="1300"/>
              <a:buFont typeface="Corbel"/>
              <a:buChar char="-"/>
            </a:pPr>
            <a:r>
              <a:rPr lang="fr-FR" sz="1100">
                <a:latin typeface="Corbel"/>
                <a:ea typeface="Corbel"/>
                <a:cs typeface="Corbel"/>
                <a:sym typeface="Corbel"/>
              </a:rPr>
              <a:t>pour la consommation d'énergie, le personnel administratif de l'école a probablement accès aux factures d'énergie ; ou vous devrez peut-être vous renseigner auprès de l'autorité locale concernée (par exemple, en France, la consommation d'énergie des « collèges » est gérée par les départements, et celle des « lycées » par les régions)</a:t>
            </a:r>
            <a:endParaRPr/>
          </a:p>
          <a:p>
            <a:pPr indent="-311150" lvl="0" marL="457200" rtl="0" algn="l">
              <a:lnSpc>
                <a:spcPct val="100000"/>
              </a:lnSpc>
              <a:spcBef>
                <a:spcPts val="0"/>
              </a:spcBef>
              <a:spcAft>
                <a:spcPts val="0"/>
              </a:spcAft>
              <a:buSzPts val="1300"/>
              <a:buFont typeface="Corbel"/>
              <a:buChar char="-"/>
            </a:pPr>
            <a:r>
              <a:rPr lang="fr-FR" sz="1100">
                <a:latin typeface="Corbel"/>
                <a:ea typeface="Corbel"/>
                <a:cs typeface="Corbel"/>
                <a:sym typeface="Corbel"/>
              </a:rPr>
              <a:t>pour la nourriture, vous pouvez demander au chef cuisinier, au directeur du restaurant, ou procéder par enquête sur les habitudes alimentaires des étudiants et du personnel</a:t>
            </a:r>
            <a:endParaRPr/>
          </a:p>
          <a:p>
            <a:pPr indent="-311150" lvl="0" marL="457200" rtl="0" algn="l">
              <a:lnSpc>
                <a:spcPct val="100000"/>
              </a:lnSpc>
              <a:spcBef>
                <a:spcPts val="0"/>
              </a:spcBef>
              <a:spcAft>
                <a:spcPts val="0"/>
              </a:spcAft>
              <a:buSzPts val="1300"/>
              <a:buFont typeface="Corbel"/>
              <a:buChar char="-"/>
            </a:pPr>
            <a:r>
              <a:rPr lang="fr-FR" sz="1100">
                <a:latin typeface="Corbel"/>
                <a:ea typeface="Corbel"/>
                <a:cs typeface="Corbel"/>
                <a:sym typeface="Corbel"/>
              </a:rPr>
              <a:t>pour le transport, vous pouvez faire une enquête sur les habitudes de transport des </a:t>
            </a:r>
            <a:r>
              <a:rPr lang="fr-FR" sz="1100">
                <a:solidFill>
                  <a:srgbClr val="212121"/>
                </a:solidFill>
                <a:latin typeface="Corbel"/>
                <a:ea typeface="Corbel"/>
                <a:cs typeface="Corbel"/>
                <a:sym typeface="Corbel"/>
              </a:rPr>
              <a:t> étudiants et du personnel</a:t>
            </a:r>
            <a:endParaRPr/>
          </a:p>
          <a:p>
            <a:pPr indent="-311150" lvl="0" marL="457200" rtl="0" algn="l">
              <a:lnSpc>
                <a:spcPct val="100000"/>
              </a:lnSpc>
              <a:spcBef>
                <a:spcPts val="0"/>
              </a:spcBef>
              <a:spcAft>
                <a:spcPts val="0"/>
              </a:spcAft>
              <a:buSzPts val="1300"/>
              <a:buFont typeface="Corbel"/>
              <a:buChar char="-"/>
            </a:pPr>
            <a:r>
              <a:rPr lang="fr-FR" sz="1100">
                <a:latin typeface="Corbel"/>
                <a:ea typeface="Corbel"/>
                <a:cs typeface="Corbel"/>
                <a:sym typeface="Corbel"/>
              </a:rPr>
              <a:t>pour les fournitures : personnel administratif de l'école ou des collectivités locales</a:t>
            </a:r>
            <a:endParaRPr/>
          </a:p>
          <a:p>
            <a:pPr indent="0" lvl="0" marL="457200" rtl="0" algn="l">
              <a:lnSpc>
                <a:spcPct val="100000"/>
              </a:lnSpc>
              <a:spcBef>
                <a:spcPts val="0"/>
              </a:spcBef>
              <a:spcAft>
                <a:spcPts val="0"/>
              </a:spcAft>
              <a:buSzPts val="1400"/>
              <a:buNone/>
            </a:pPr>
            <a:r>
              <a:t/>
            </a:r>
            <a:endParaRPr sz="1100">
              <a:latin typeface="Corbel"/>
              <a:ea typeface="Corbel"/>
              <a:cs typeface="Corbel"/>
              <a:sym typeface="Corbel"/>
            </a:endParaRPr>
          </a:p>
        </p:txBody>
      </p:sp>
      <p:sp>
        <p:nvSpPr>
          <p:cNvPr id="1432" name="Google Shape;1432;p27:notes"/>
          <p:cNvSpPr txBox="1"/>
          <p:nvPr/>
        </p:nvSpPr>
        <p:spPr>
          <a:xfrm>
            <a:off x="3883025" y="8685213"/>
            <a:ext cx="2964000" cy="446100"/>
          </a:xfrm>
          <a:prstGeom prst="rect">
            <a:avLst/>
          </a:prstGeom>
          <a:noFill/>
          <a:ln>
            <a:noFill/>
          </a:ln>
        </p:spPr>
        <p:txBody>
          <a:bodyPr anchorCtr="0" anchor="b" bIns="0" lIns="0" spcFirstLastPara="1" rIns="0" wrap="square" tIns="0">
            <a:noAutofit/>
          </a:bodyPr>
          <a:lstStyle/>
          <a:p>
            <a:pPr indent="0" lvl="0" marL="0" marR="0" rtl="0" algn="r">
              <a:lnSpc>
                <a:spcPct val="93000"/>
              </a:lnSpc>
              <a:spcBef>
                <a:spcPts val="0"/>
              </a:spcBef>
              <a:spcAft>
                <a:spcPts val="0"/>
              </a:spcAft>
              <a:buClr>
                <a:srgbClr val="000000"/>
              </a:buClr>
              <a:buSzPts val="1100"/>
              <a:buFont typeface="Times New Roman"/>
              <a:buNone/>
            </a:pPr>
            <a:fld id="{00000000-1234-1234-1234-123412341234}" type="slidenum">
              <a:rPr b="0" i="0" lang="fr-FR" sz="1100" u="none" cap="none" strike="noStrike">
                <a:solidFill>
                  <a:srgbClr val="000000"/>
                </a:solidFill>
                <a:latin typeface="Times New Roman"/>
                <a:ea typeface="Times New Roman"/>
                <a:cs typeface="Times New Roman"/>
                <a:sym typeface="Times New Roman"/>
              </a:rPr>
              <a:t>‹#›</a:t>
            </a:fld>
            <a:endParaRPr b="0" i="0" sz="11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9" name="Shape 1449"/>
        <p:cNvGrpSpPr/>
        <p:nvPr/>
      </p:nvGrpSpPr>
      <p:grpSpPr>
        <a:xfrm>
          <a:off x="0" y="0"/>
          <a:ext cx="0" cy="0"/>
          <a:chOff x="0" y="0"/>
          <a:chExt cx="0" cy="0"/>
        </a:xfrm>
      </p:grpSpPr>
      <p:sp>
        <p:nvSpPr>
          <p:cNvPr id="1450" name="Google Shape;1450;p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FR"/>
              <a:t>Une fois les données collectées, vous disposerez du calculateur de Clicks On. Cet outil comprendra toutes les zones et l'endroit où les élèves et les enseignants pourront saisir les données qu'ils ont collectées. L'outil calculera automatiquement les émissions pour chaque source. Vous obtiendrez ainsi un chiffre (tonnes/an), qui deviendra la base de référence pour établir le plan d'action et - éventuellement - réduire ces émissions. </a:t>
            </a:r>
            <a:endParaRPr/>
          </a:p>
        </p:txBody>
      </p:sp>
      <p:sp>
        <p:nvSpPr>
          <p:cNvPr id="1451" name="Google Shape;1451;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5" name="Shape 1495"/>
        <p:cNvGrpSpPr/>
        <p:nvPr/>
      </p:nvGrpSpPr>
      <p:grpSpPr>
        <a:xfrm>
          <a:off x="0" y="0"/>
          <a:ext cx="0" cy="0"/>
          <a:chOff x="0" y="0"/>
          <a:chExt cx="0" cy="0"/>
        </a:xfrm>
      </p:grpSpPr>
      <p:sp>
        <p:nvSpPr>
          <p:cNvPr id="1496" name="Google Shape;1496;p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97" name="Google Shape;1497;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1" name="Google Shape;571;p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Arial"/>
              <a:buNone/>
            </a:pPr>
            <a:r>
              <a:rPr lang="fr-FR" sz="1100">
                <a:latin typeface="Corbel"/>
                <a:ea typeface="Corbel"/>
                <a:cs typeface="Corbel"/>
                <a:sym typeface="Corbel"/>
              </a:rPr>
              <a:t>Commençons par une petite activité pour nous placer dans le contexte de Clicks On et créer une bonne ambiance pour la session. Observer l'endroit où vous êtes. Maintenant, trouvez un objet qui évoque pour vous le changement climatique.  Choisissez un objet que vous avez sous la main. Vous avez deux minutes pour le faire. Une fois que tout le monde a son objet, chaque participant le montre à la caméra ou devant tous les participants, et dit au groupe ce qu'il représente.</a:t>
            </a:r>
            <a:endParaRPr/>
          </a:p>
          <a:p>
            <a:pPr indent="0" lvl="0" marL="0" rtl="0" algn="l">
              <a:lnSpc>
                <a:spcPct val="100000"/>
              </a:lnSpc>
              <a:spcBef>
                <a:spcPts val="0"/>
              </a:spcBef>
              <a:spcAft>
                <a:spcPts val="0"/>
              </a:spcAft>
              <a:buClr>
                <a:schemeClr val="dk1"/>
              </a:buClr>
              <a:buSzPts val="1200"/>
              <a:buFont typeface="Arial"/>
              <a:buNone/>
            </a:pPr>
            <a:r>
              <a:t/>
            </a:r>
            <a:endParaRPr sz="1100">
              <a:solidFill>
                <a:srgbClr val="575757"/>
              </a:solidFill>
              <a:latin typeface="Corbel"/>
              <a:ea typeface="Corbel"/>
              <a:cs typeface="Corbel"/>
              <a:sym typeface="Corbel"/>
            </a:endParaRPr>
          </a:p>
          <a:p>
            <a:pPr indent="0" lvl="0" marL="0" rtl="0" algn="l">
              <a:lnSpc>
                <a:spcPct val="100000"/>
              </a:lnSpc>
              <a:spcBef>
                <a:spcPts val="0"/>
              </a:spcBef>
              <a:spcAft>
                <a:spcPts val="0"/>
              </a:spcAft>
              <a:buClr>
                <a:schemeClr val="dk1"/>
              </a:buClr>
              <a:buSzPts val="1200"/>
              <a:buFont typeface="Arial"/>
              <a:buNone/>
            </a:pPr>
            <a:r>
              <a:t/>
            </a:r>
            <a:endParaRPr sz="1100">
              <a:latin typeface="Corbel"/>
              <a:ea typeface="Corbel"/>
              <a:cs typeface="Corbel"/>
              <a:sym typeface="Corbel"/>
            </a:endParaRPr>
          </a:p>
        </p:txBody>
      </p:sp>
      <p:sp>
        <p:nvSpPr>
          <p:cNvPr id="572" name="Google Shape;572;p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0" name="Shape 1500"/>
        <p:cNvGrpSpPr/>
        <p:nvPr/>
      </p:nvGrpSpPr>
      <p:grpSpPr>
        <a:xfrm>
          <a:off x="0" y="0"/>
          <a:ext cx="0" cy="0"/>
          <a:chOff x="0" y="0"/>
          <a:chExt cx="0" cy="0"/>
        </a:xfrm>
      </p:grpSpPr>
      <p:sp>
        <p:nvSpPr>
          <p:cNvPr id="1501" name="Google Shape;1501;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2" name="Google Shape;1502;p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FR"/>
              <a:t>Essayons maintenant le calculateur avec un petit exercice. Il y a une école qui compte 300 élèves : chaque mois, 100 élèves mangent de la viande, 100 prennent un repas traditionnel, 50 sont végétariens et 50 mangent du poisson. Combien d'émissions de CO2 en nourriture l'école a-t-elle par an ? 	</a:t>
            </a:r>
            <a:endParaRPr/>
          </a:p>
        </p:txBody>
      </p:sp>
      <p:sp>
        <p:nvSpPr>
          <p:cNvPr id="1503" name="Google Shape;1503;p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4" name="Shape 1514"/>
        <p:cNvGrpSpPr/>
        <p:nvPr/>
      </p:nvGrpSpPr>
      <p:grpSpPr>
        <a:xfrm>
          <a:off x="0" y="0"/>
          <a:ext cx="0" cy="0"/>
          <a:chOff x="0" y="0"/>
          <a:chExt cx="0" cy="0"/>
        </a:xfrm>
      </p:grpSpPr>
      <p:sp>
        <p:nvSpPr>
          <p:cNvPr id="1515" name="Google Shape;1515;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6" name="Google Shape;1516;p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SzPts val="1400"/>
              <a:buNone/>
            </a:pPr>
            <a:r>
              <a:rPr lang="fr-FR" sz="1100">
                <a:latin typeface="Corbel"/>
                <a:ea typeface="Corbel"/>
                <a:cs typeface="Corbel"/>
                <a:sym typeface="Corbel"/>
              </a:rPr>
              <a:t>Après le calcul de l'empreinte carbone de l'école, les élèves entameront la quatrième phase : le plan d'action. Avec l'enseignant comme facilitateur, les élèves auront l'occasion de suivre - étape par étape - un processus de convergence/divergence/synthèse (basé sur le design thinking) pour les aider à identifier des solutions et à les mettre en pratique :</a:t>
            </a:r>
            <a:endParaRPr/>
          </a:p>
        </p:txBody>
      </p:sp>
      <p:sp>
        <p:nvSpPr>
          <p:cNvPr id="1517" name="Google Shape;1517;p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fr-FR"/>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9" name="Shape 1559"/>
        <p:cNvGrpSpPr/>
        <p:nvPr/>
      </p:nvGrpSpPr>
      <p:grpSpPr>
        <a:xfrm>
          <a:off x="0" y="0"/>
          <a:ext cx="0" cy="0"/>
          <a:chOff x="0" y="0"/>
          <a:chExt cx="0" cy="0"/>
        </a:xfrm>
      </p:grpSpPr>
      <p:sp>
        <p:nvSpPr>
          <p:cNvPr id="1560" name="Google Shape;1560;p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61" name="Google Shape;1561;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6" name="Shape 1566"/>
        <p:cNvGrpSpPr/>
        <p:nvPr/>
      </p:nvGrpSpPr>
      <p:grpSpPr>
        <a:xfrm>
          <a:off x="0" y="0"/>
          <a:ext cx="0" cy="0"/>
          <a:chOff x="0" y="0"/>
          <a:chExt cx="0" cy="0"/>
        </a:xfrm>
      </p:grpSpPr>
      <p:sp>
        <p:nvSpPr>
          <p:cNvPr id="1567" name="Google Shape;1567;p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68" name="Google Shape;1568;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3" name="Shape 1573"/>
        <p:cNvGrpSpPr/>
        <p:nvPr/>
      </p:nvGrpSpPr>
      <p:grpSpPr>
        <a:xfrm>
          <a:off x="0" y="0"/>
          <a:ext cx="0" cy="0"/>
          <a:chOff x="0" y="0"/>
          <a:chExt cx="0" cy="0"/>
        </a:xfrm>
      </p:grpSpPr>
      <p:sp>
        <p:nvSpPr>
          <p:cNvPr id="1574" name="Google Shape;1574;p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75" name="Google Shape;1575;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0" name="Shape 1580"/>
        <p:cNvGrpSpPr/>
        <p:nvPr/>
      </p:nvGrpSpPr>
      <p:grpSpPr>
        <a:xfrm>
          <a:off x="0" y="0"/>
          <a:ext cx="0" cy="0"/>
          <a:chOff x="0" y="0"/>
          <a:chExt cx="0" cy="0"/>
        </a:xfrm>
      </p:grpSpPr>
      <p:sp>
        <p:nvSpPr>
          <p:cNvPr id="1581" name="Google Shape;1581;p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82" name="Google Shape;1582;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7" name="Shape 1587"/>
        <p:cNvGrpSpPr/>
        <p:nvPr/>
      </p:nvGrpSpPr>
      <p:grpSpPr>
        <a:xfrm>
          <a:off x="0" y="0"/>
          <a:ext cx="0" cy="0"/>
          <a:chOff x="0" y="0"/>
          <a:chExt cx="0" cy="0"/>
        </a:xfrm>
      </p:grpSpPr>
      <p:sp>
        <p:nvSpPr>
          <p:cNvPr id="1588" name="Google Shape;1588;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9" name="Google Shape;1589;p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FR"/>
              <a:t>La dernière phase du projet Clicks On est axée sur le partage. Les étudiants ont beaucoup appris, ils ont travaillé sur leurs idées et ont trouvé des solutions, ils les ont mises en pratique. Il est temps que le monde entier sache tout ce qu'ils ont fait</a:t>
            </a:r>
            <a:endParaRPr/>
          </a:p>
        </p:txBody>
      </p:sp>
      <p:sp>
        <p:nvSpPr>
          <p:cNvPr id="1590" name="Google Shape;1590;p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fr-FR"/>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2" name="Shape 1632"/>
        <p:cNvGrpSpPr/>
        <p:nvPr/>
      </p:nvGrpSpPr>
      <p:grpSpPr>
        <a:xfrm>
          <a:off x="0" y="0"/>
          <a:ext cx="0" cy="0"/>
          <a:chOff x="0" y="0"/>
          <a:chExt cx="0" cy="0"/>
        </a:xfrm>
      </p:grpSpPr>
      <p:sp>
        <p:nvSpPr>
          <p:cNvPr id="1633" name="Google Shape;1633;p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34" name="Google Shape;1634;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9" name="Shape 1639"/>
        <p:cNvGrpSpPr/>
        <p:nvPr/>
      </p:nvGrpSpPr>
      <p:grpSpPr>
        <a:xfrm>
          <a:off x="0" y="0"/>
          <a:ext cx="0" cy="0"/>
          <a:chOff x="0" y="0"/>
          <a:chExt cx="0" cy="0"/>
        </a:xfrm>
      </p:grpSpPr>
      <p:sp>
        <p:nvSpPr>
          <p:cNvPr id="1640" name="Google Shape;1640;p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41" name="Google Shape;1641;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7" name="Shape 1747"/>
        <p:cNvGrpSpPr/>
        <p:nvPr/>
      </p:nvGrpSpPr>
      <p:grpSpPr>
        <a:xfrm>
          <a:off x="0" y="0"/>
          <a:ext cx="0" cy="0"/>
          <a:chOff x="0" y="0"/>
          <a:chExt cx="0" cy="0"/>
        </a:xfrm>
      </p:grpSpPr>
      <p:sp>
        <p:nvSpPr>
          <p:cNvPr id="1748" name="Google Shape;1748;p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49" name="Google Shape;1749;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p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FR" sz="1100">
                <a:latin typeface="Corbel"/>
                <a:ea typeface="Corbel"/>
                <a:cs typeface="Corbel"/>
                <a:sym typeface="Corbel"/>
              </a:rPr>
              <a:t>Après l'activité d’introduction, entrons dans les détails du projet Clicks On et de l'aventure que vous êtes sur le point de vivre. Cette session est divisée en trois parties. La première concerne Clicks ON en tant que projet européen, sa structure, ses objectifs et son importance. Dans la deuxième partie, nous passerons en revue le contenu proprement dit - très brièvement - ses phases et la manière dont elles sont reliées les unes aux autres. Dans la troisième partie, nous aborderons des questions plus administratives également importantes : quels sont les matériels et les outils que vous allez recevoir, le calendrier du projet, et nous recueillerons vos réactions et répondrons à toutes vos questions. </a:t>
            </a:r>
            <a:endParaRPr/>
          </a:p>
        </p:txBody>
      </p:sp>
      <p:sp>
        <p:nvSpPr>
          <p:cNvPr id="585" name="Google Shape;585;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0" name="Shape 1790"/>
        <p:cNvGrpSpPr/>
        <p:nvPr/>
      </p:nvGrpSpPr>
      <p:grpSpPr>
        <a:xfrm>
          <a:off x="0" y="0"/>
          <a:ext cx="0" cy="0"/>
          <a:chOff x="0" y="0"/>
          <a:chExt cx="0" cy="0"/>
        </a:xfrm>
      </p:grpSpPr>
      <p:sp>
        <p:nvSpPr>
          <p:cNvPr id="1791" name="Google Shape;1791;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FR"/>
              <a:t>Ce sont les ressources qui vous seront données. Tous les documents sont passés par une phase pilote à partir de laquelle ils ont été ajustés et améliorés. Pour plus d'informations, veuillez consulter le site : </a:t>
            </a:r>
            <a:r>
              <a:rPr lang="fr-FR" u="sng">
                <a:solidFill>
                  <a:schemeClr val="hlink"/>
                </a:solidFill>
                <a:hlinkClick r:id="rId2"/>
              </a:rPr>
              <a:t>www.clickson.</a:t>
            </a:r>
            <a:r>
              <a:rPr lang="fr-FR"/>
              <a:t> .. ( ?). </a:t>
            </a:r>
            <a:endParaRPr/>
          </a:p>
        </p:txBody>
      </p:sp>
      <p:sp>
        <p:nvSpPr>
          <p:cNvPr id="1792" name="Google Shape;1792;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6" name="Shape 1796"/>
        <p:cNvGrpSpPr/>
        <p:nvPr/>
      </p:nvGrpSpPr>
      <p:grpSpPr>
        <a:xfrm>
          <a:off x="0" y="0"/>
          <a:ext cx="0" cy="0"/>
          <a:chOff x="0" y="0"/>
          <a:chExt cx="0" cy="0"/>
        </a:xfrm>
      </p:grpSpPr>
      <p:sp>
        <p:nvSpPr>
          <p:cNvPr id="1797" name="Google Shape;1797;p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SzPts val="1400"/>
              <a:buNone/>
            </a:pPr>
            <a:r>
              <a:rPr lang="fr-FR" sz="1100">
                <a:latin typeface="Corbel"/>
                <a:ea typeface="Corbel"/>
                <a:cs typeface="Corbel"/>
                <a:sym typeface="Corbel"/>
              </a:rPr>
              <a:t>Le projet Clicks On suggère que l'école passe par deux expérimentations. Ce que l'on appelle l’approche débutant permet à l'école de créer un prototype du processus et de déterminer comment il fonctionnera mieux compte tenu de ses caractéristiques et de ses élèves. Il s'agit d'un processus plus court avec moins de contenu et la possibilité de choisir une seule source de l'école à mesurer. C'est pourquoi, la suggestion de calendrier est d'avril à juin la première année. </a:t>
            </a:r>
            <a:endParaRPr/>
          </a:p>
          <a:p>
            <a:pPr indent="0" lvl="0" marL="0" rtl="0" algn="just">
              <a:lnSpc>
                <a:spcPct val="100000"/>
              </a:lnSpc>
              <a:spcBef>
                <a:spcPts val="0"/>
              </a:spcBef>
              <a:spcAft>
                <a:spcPts val="0"/>
              </a:spcAft>
              <a:buSzPts val="1400"/>
              <a:buNone/>
            </a:pPr>
            <a:r>
              <a:rPr lang="fr-FR" sz="1100">
                <a:latin typeface="Corbel"/>
                <a:ea typeface="Corbel"/>
                <a:cs typeface="Corbel"/>
                <a:sym typeface="Corbel"/>
              </a:rPr>
              <a:t>Compte tenu des leçons tirées de l'initiative légère et des ajustements qui l'accompagnent, l'école est prête à développer l’approche avancée avec tout le contenu, en collectant toutes les données de toutes les sources de l'école, en les calculant, en établissant un plan d'action pour chacune d'entre elles et en partageant le processus, les actions et les solutions avec leurs communautés et le monde. Cette approche complète devrait couvrir une année scolaire (de septembre à juin)</a:t>
            </a:r>
            <a:endParaRPr/>
          </a:p>
        </p:txBody>
      </p:sp>
      <p:sp>
        <p:nvSpPr>
          <p:cNvPr id="1798" name="Google Shape;1798;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3" name="Shape 1803"/>
        <p:cNvGrpSpPr/>
        <p:nvPr/>
      </p:nvGrpSpPr>
      <p:grpSpPr>
        <a:xfrm>
          <a:off x="0" y="0"/>
          <a:ext cx="0" cy="0"/>
          <a:chOff x="0" y="0"/>
          <a:chExt cx="0" cy="0"/>
        </a:xfrm>
      </p:grpSpPr>
      <p:sp>
        <p:nvSpPr>
          <p:cNvPr id="1804" name="Google Shape;1804;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FR"/>
              <a:t>Où nous sommes maintenant. </a:t>
            </a:r>
            <a:endParaRPr/>
          </a:p>
        </p:txBody>
      </p:sp>
      <p:sp>
        <p:nvSpPr>
          <p:cNvPr id="1805" name="Google Shape;1805;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4" name="Shape 1844"/>
        <p:cNvGrpSpPr/>
        <p:nvPr/>
      </p:nvGrpSpPr>
      <p:grpSpPr>
        <a:xfrm>
          <a:off x="0" y="0"/>
          <a:ext cx="0" cy="0"/>
          <a:chOff x="0" y="0"/>
          <a:chExt cx="0" cy="0"/>
        </a:xfrm>
      </p:grpSpPr>
      <p:sp>
        <p:nvSpPr>
          <p:cNvPr id="1845" name="Google Shape;1845;p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46" name="Google Shape;1846;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p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9" name="Google Shape;59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p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FR" sz="1100"/>
              <a:t>Le projet Clicks ON est un consortium européen Erasmus K2 approuvé en 2019 , avec la participation d'experts en éducation, transformation numérique climat et empreinte carbone et méthodologies innovantes. Les partenaires se sont associés pour développer une boîte à outils qui aidera tout enseignant dans n'importe quelle école d'Europe à transformer la façon dont le changement climatique est enseigné ou à améliorer la façon dont les élèves apprennent, en leur donnant les outils pour agir grâce à un processus de conception étape par étape. </a:t>
            </a:r>
            <a:endParaRPr/>
          </a:p>
        </p:txBody>
      </p:sp>
      <p:sp>
        <p:nvSpPr>
          <p:cNvPr id="707" name="Google Shape;70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p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SzPts val="1400"/>
              <a:buNone/>
            </a:pPr>
            <a:r>
              <a:rPr lang="fr-FR" sz="1100">
                <a:latin typeface="Corbel"/>
                <a:ea typeface="Corbel"/>
                <a:cs typeface="Corbel"/>
                <a:sym typeface="Corbel"/>
              </a:rPr>
              <a:t>Le projet Clicks On poursuit trois objectifs.</a:t>
            </a:r>
            <a:endParaRPr/>
          </a:p>
          <a:p>
            <a:pPr indent="0" lvl="0" marL="0" rtl="0" algn="just">
              <a:lnSpc>
                <a:spcPct val="100000"/>
              </a:lnSpc>
              <a:spcBef>
                <a:spcPts val="0"/>
              </a:spcBef>
              <a:spcAft>
                <a:spcPts val="0"/>
              </a:spcAft>
              <a:buSzPts val="1400"/>
              <a:buNone/>
            </a:pPr>
            <a:r>
              <a:rPr lang="fr-FR" sz="1100">
                <a:latin typeface="Corbel"/>
                <a:ea typeface="Corbel"/>
                <a:cs typeface="Corbel"/>
                <a:sym typeface="Corbel"/>
              </a:rPr>
              <a:t>01.Sensibiliser le plus grand nombre d'élèves, d'enseignants, de responsables d'établissements scolaires et de membres du personnel aux questions climatiques et à la comptabilisation du carbone. Savons-nous vraiment ce qu'est le changement climatique et quelles sont les conséquences de l'inaction ? </a:t>
            </a:r>
            <a:endParaRPr/>
          </a:p>
          <a:p>
            <a:pPr indent="0" lvl="0" marL="0" rtl="0" algn="just">
              <a:lnSpc>
                <a:spcPct val="100000"/>
              </a:lnSpc>
              <a:spcBef>
                <a:spcPts val="0"/>
              </a:spcBef>
              <a:spcAft>
                <a:spcPts val="0"/>
              </a:spcAft>
              <a:buSzPts val="1400"/>
              <a:buNone/>
            </a:pPr>
            <a:r>
              <a:rPr lang="fr-FR" sz="1100">
                <a:latin typeface="Corbel"/>
                <a:ea typeface="Corbel"/>
                <a:cs typeface="Corbel"/>
                <a:sym typeface="Corbel"/>
              </a:rPr>
              <a:t>02. Élaborer et proposer une boîte à outils éducative sur le changement climatique pouvant être reproduite à l'échelle européenne, avec les meilleures pratiques en matière de calcul de l'empreinte écologique des écoles et de création et de mise en œuvre de plans d'action. Travaillons-nous pour et avec les élèves en leur donnant l'autonomie de travailler et d'agir ensemble pour améliorer leur entourage et leur environnement ? </a:t>
            </a:r>
            <a:endParaRPr/>
          </a:p>
          <a:p>
            <a:pPr indent="0" lvl="0" marL="0" rtl="0" algn="just">
              <a:lnSpc>
                <a:spcPct val="100000"/>
              </a:lnSpc>
              <a:spcBef>
                <a:spcPts val="0"/>
              </a:spcBef>
              <a:spcAft>
                <a:spcPts val="0"/>
              </a:spcAft>
              <a:buSzPts val="1400"/>
              <a:buNone/>
            </a:pPr>
            <a:r>
              <a:rPr lang="fr-FR" sz="1100">
                <a:latin typeface="Corbel"/>
                <a:ea typeface="Corbel"/>
                <a:cs typeface="Corbel"/>
                <a:sym typeface="Corbel"/>
              </a:rPr>
              <a:t>03 Harmoniser et partager au niveau européen le matériel pédagogique, les expériences et les pratiques liés à l'urgence climatique et à la comptabilité carbone. Les écoles travaillent avec des méthodologies et des outils différents, pour Clicks On il est très important d'intégrer ces outils, en fournissant aux enseignants un manuel avec lequel ils peuvent faciliter un processus, travailler avec différentes méthodologies ; et un contenu qui est facilement intégré au curriculum </a:t>
            </a:r>
            <a:endParaRPr/>
          </a:p>
        </p:txBody>
      </p:sp>
      <p:sp>
        <p:nvSpPr>
          <p:cNvPr id="728" name="Google Shape;72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7" name="Google Shape;757;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Clr>
                <a:schemeClr val="dk1"/>
              </a:buClr>
              <a:buSzPts val="1200"/>
              <a:buFont typeface="Calibri"/>
              <a:buNone/>
            </a:pPr>
            <a:r>
              <a:rPr lang="fr-FR" sz="1100">
                <a:latin typeface="Corbel"/>
                <a:ea typeface="Corbel"/>
                <a:cs typeface="Corbel"/>
                <a:sym typeface="Corbel"/>
              </a:rPr>
              <a:t>Le projet comporte 5 phases. Chaque phase raconte une histoire. La première phase est celle que nous menons actuellement. Il s'agit de vous sensibiliser et de vous expliquer pourquoi ce projet est important pour votre école, vos enseignants et vos élèves. La deuxième phase est la plus théorique de toutes. L'idée est de donner aux étudiants les informations nécessaires pour comprendre les concepts sur les sujets et comment ces sujets sont tout autour de nous dans nos activités quotidiennes, de la définition de l'énergie, liée aux activités humaines qui produisent ou ont besoin de cette énergie, comment l'utilisation de l'énergie peut produire des émissions de GES, et comment cette émission affecte notre planète. La troisième phase fournit aux élèves l'outil de base pour mesurer les émissions de CO2 de l'école : formulaire de collecte de données, calcul dans les différents secteurs de l'école et évaluation des résultats. La quatrième phase est celle de l'action pure : avec l'aide des enseignants, les élèves élaborent un plan d'action pour réduire les émissions calculées et mettent réellement en pratique leurs solutions. Enfin, la cinquième phase encourage les élèves à partager ce qu'ils ont fait avec d'autres : le reste de l'école, leurs familles, leurs administrateurs locaux et leur communauté.</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0" name="Google Shape;800;p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SzPts val="1400"/>
              <a:buNone/>
            </a:pPr>
            <a:r>
              <a:rPr lang="fr-FR" sz="1100">
                <a:latin typeface="Corbel"/>
                <a:ea typeface="Corbel"/>
                <a:cs typeface="Corbel"/>
                <a:sym typeface="Corbel"/>
              </a:rPr>
              <a:t>Le projet Clicks On met l'accent sur l'action des élèves. Mais c'est avec votre aide que les étudiants peuvent trouver des solutions plus grandes et meilleures aux émissions des écoles. Ils devront avoir le temps de parcourir tout le contenu théorique et les activités. Quand pourront-ils y travailler ? Peut-il s'agir d'un cours de biologie, par exemple ? S'agit-il d'un projet spécial ? . Ils devront également collecter les données : certaines données ne sont pas disponibles sur la page web des écoles, et ne peuvent pas être recueillies par le biais d'une enquête : Les factures et les numéros que seul l'administrateur possède, doivent être disponibles pour avoir un calcul aussi réel que possible. Les enseignants seront les animateurs, mais les élèves se sentiront responsabilisés car ils seront écoutés et disposeront de tous les outils nécessaires pour apprendre et faire de leurs idées une réalité.  </a:t>
            </a:r>
            <a:endParaRPr/>
          </a:p>
        </p:txBody>
      </p:sp>
      <p:sp>
        <p:nvSpPr>
          <p:cNvPr id="801" name="Google Shape;801;p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fr-FR"/>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 Id="rId3"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g"/><Relationship Id="rId3" Type="http://schemas.openxmlformats.org/officeDocument/2006/relationships/image" Target="../media/image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jpg"/><Relationship Id="rId3"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g"/><Relationship Id="rId3" Type="http://schemas.openxmlformats.org/officeDocument/2006/relationships/image" Target="../media/image2.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g"/><Relationship Id="rId3" Type="http://schemas.openxmlformats.org/officeDocument/2006/relationships/image" Target="../media/image2.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layout">
  <p:cSld name="Cover slide layout">
    <p:bg>
      <p:bgPr>
        <a:solidFill>
          <a:schemeClr val="lt1">
            <a:alpha val="68627"/>
          </a:schemeClr>
        </a:solidFill>
      </p:bgPr>
    </p:bg>
    <p:spTree>
      <p:nvGrpSpPr>
        <p:cNvPr id="15" name="Shape 15"/>
        <p:cNvGrpSpPr/>
        <p:nvPr/>
      </p:nvGrpSpPr>
      <p:grpSpPr>
        <a:xfrm>
          <a:off x="0" y="0"/>
          <a:ext cx="0" cy="0"/>
          <a:chOff x="0" y="0"/>
          <a:chExt cx="0" cy="0"/>
        </a:xfrm>
      </p:grpSpPr>
      <p:pic>
        <p:nvPicPr>
          <p:cNvPr id="16" name="Google Shape;16;p45"/>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slide layout">
  <p:cSld name="3_Image slide layout">
    <p:spTree>
      <p:nvGrpSpPr>
        <p:cNvPr id="67" name="Shape 67"/>
        <p:cNvGrpSpPr/>
        <p:nvPr/>
      </p:nvGrpSpPr>
      <p:grpSpPr>
        <a:xfrm>
          <a:off x="0" y="0"/>
          <a:ext cx="0" cy="0"/>
          <a:chOff x="0" y="0"/>
          <a:chExt cx="0" cy="0"/>
        </a:xfrm>
      </p:grpSpPr>
      <p:sp>
        <p:nvSpPr>
          <p:cNvPr id="68" name="Google Shape;68;p58"/>
          <p:cNvSpPr/>
          <p:nvPr/>
        </p:nvSpPr>
        <p:spPr>
          <a:xfrm>
            <a:off x="5706238" y="477342"/>
            <a:ext cx="6485700" cy="21948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69" name="Google Shape;69;p58"/>
          <p:cNvSpPr/>
          <p:nvPr>
            <p:ph idx="2" type="pic"/>
          </p:nvPr>
        </p:nvSpPr>
        <p:spPr>
          <a:xfrm>
            <a:off x="1868938" y="1889760"/>
            <a:ext cx="3277800" cy="4968300"/>
          </a:xfrm>
          <a:prstGeom prst="rect">
            <a:avLst/>
          </a:prstGeom>
          <a:solidFill>
            <a:srgbClr val="F2F2F2"/>
          </a:solidFill>
          <a:ln>
            <a:noFill/>
          </a:ln>
        </p:spPr>
      </p:sp>
      <p:sp>
        <p:nvSpPr>
          <p:cNvPr id="70" name="Google Shape;70;p58"/>
          <p:cNvSpPr/>
          <p:nvPr/>
        </p:nvSpPr>
        <p:spPr>
          <a:xfrm>
            <a:off x="0" y="0"/>
            <a:ext cx="3918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71" name="Google Shape;71;p58"/>
          <p:cNvSpPr/>
          <p:nvPr>
            <p:ph idx="3" type="pic"/>
          </p:nvPr>
        </p:nvSpPr>
        <p:spPr>
          <a:xfrm>
            <a:off x="7777707" y="-1"/>
            <a:ext cx="3277800" cy="3648900"/>
          </a:xfrm>
          <a:prstGeom prst="rect">
            <a:avLst/>
          </a:prstGeom>
          <a:solidFill>
            <a:srgbClr val="F2F2F2"/>
          </a:solidFill>
          <a:ln>
            <a:noFill/>
          </a:ln>
        </p:spPr>
      </p:sp>
      <p:pic>
        <p:nvPicPr>
          <p:cNvPr id="72" name="Google Shape;72;p58"/>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layout">
  <p:cSld name="End slide layout">
    <p:spTree>
      <p:nvGrpSpPr>
        <p:cNvPr id="73" name="Shape 73"/>
        <p:cNvGrpSpPr/>
        <p:nvPr/>
      </p:nvGrpSpPr>
      <p:grpSpPr>
        <a:xfrm>
          <a:off x="0" y="0"/>
          <a:ext cx="0" cy="0"/>
          <a:chOff x="0" y="0"/>
          <a:chExt cx="0" cy="0"/>
        </a:xfrm>
      </p:grpSpPr>
      <p:pic>
        <p:nvPicPr>
          <p:cNvPr id="74" name="Google Shape;74;p59"/>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slide layout 3 1">
  <p:cSld name="3_Image slide layout_3_1">
    <p:spTree>
      <p:nvGrpSpPr>
        <p:cNvPr id="75" name="Shape 75"/>
        <p:cNvGrpSpPr/>
        <p:nvPr/>
      </p:nvGrpSpPr>
      <p:grpSpPr>
        <a:xfrm>
          <a:off x="0" y="0"/>
          <a:ext cx="0" cy="0"/>
          <a:chOff x="0" y="0"/>
          <a:chExt cx="0" cy="0"/>
        </a:xfrm>
      </p:grpSpPr>
      <p:sp>
        <p:nvSpPr>
          <p:cNvPr id="76" name="Google Shape;76;p60"/>
          <p:cNvSpPr/>
          <p:nvPr/>
        </p:nvSpPr>
        <p:spPr>
          <a:xfrm>
            <a:off x="5706238" y="477342"/>
            <a:ext cx="6485700" cy="21948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77" name="Google Shape;77;p60"/>
          <p:cNvSpPr/>
          <p:nvPr>
            <p:ph idx="2" type="pic"/>
          </p:nvPr>
        </p:nvSpPr>
        <p:spPr>
          <a:xfrm>
            <a:off x="1868938" y="1889760"/>
            <a:ext cx="3277800" cy="4968300"/>
          </a:xfrm>
          <a:prstGeom prst="rect">
            <a:avLst/>
          </a:prstGeom>
          <a:solidFill>
            <a:srgbClr val="F2F2F2"/>
          </a:solidFill>
          <a:ln>
            <a:noFill/>
          </a:ln>
        </p:spPr>
      </p:sp>
      <p:sp>
        <p:nvSpPr>
          <p:cNvPr id="78" name="Google Shape;78;p60"/>
          <p:cNvSpPr/>
          <p:nvPr/>
        </p:nvSpPr>
        <p:spPr>
          <a:xfrm>
            <a:off x="0" y="0"/>
            <a:ext cx="391800" cy="68580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79" name="Google Shape;79;p60"/>
          <p:cNvSpPr/>
          <p:nvPr>
            <p:ph idx="3" type="pic"/>
          </p:nvPr>
        </p:nvSpPr>
        <p:spPr>
          <a:xfrm>
            <a:off x="7777707" y="-1"/>
            <a:ext cx="3277800" cy="3648900"/>
          </a:xfrm>
          <a:prstGeom prst="rect">
            <a:avLst/>
          </a:prstGeom>
          <a:solidFill>
            <a:srgbClr val="F2F2F2"/>
          </a:solidFill>
          <a:ln>
            <a:noFill/>
          </a:ln>
        </p:spPr>
      </p:sp>
      <p:pic>
        <p:nvPicPr>
          <p:cNvPr id="80" name="Google Shape;80;p60"/>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81" name="Shape 81"/>
        <p:cNvGrpSpPr/>
        <p:nvPr/>
      </p:nvGrpSpPr>
      <p:grpSpPr>
        <a:xfrm>
          <a:off x="0" y="0"/>
          <a:ext cx="0" cy="0"/>
          <a:chOff x="0" y="0"/>
          <a:chExt cx="0" cy="0"/>
        </a:xfrm>
      </p:grpSpPr>
      <p:sp>
        <p:nvSpPr>
          <p:cNvPr id="82" name="Google Shape;82;p6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6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6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fr-FR"/>
              <a:t>‹#›</a:t>
            </a:fld>
            <a:endParaRPr/>
          </a:p>
        </p:txBody>
      </p:sp>
      <p:pic>
        <p:nvPicPr>
          <p:cNvPr id="85" name="Google Shape;85;p61"/>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type="title">
  <p:cSld name="TITLE">
    <p:spTree>
      <p:nvGrpSpPr>
        <p:cNvPr id="86" name="Shape 86"/>
        <p:cNvGrpSpPr/>
        <p:nvPr/>
      </p:nvGrpSpPr>
      <p:grpSpPr>
        <a:xfrm>
          <a:off x="0" y="0"/>
          <a:ext cx="0" cy="0"/>
          <a:chOff x="0" y="0"/>
          <a:chExt cx="0" cy="0"/>
        </a:xfrm>
      </p:grpSpPr>
      <p:sp>
        <p:nvSpPr>
          <p:cNvPr id="87" name="Google Shape;87;p62"/>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6000"/>
              <a:buFont typeface="Corbe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62"/>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89" name="Google Shape;89;p6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6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62"/>
          <p:cNvSpPr txBox="1"/>
          <p:nvPr>
            <p:ph idx="12" type="sldNum"/>
          </p:nvPr>
        </p:nvSpPr>
        <p:spPr>
          <a:xfrm>
            <a:off x="8610600" y="6356350"/>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fr-FR"/>
              <a:t>‹#›</a:t>
            </a:fld>
            <a:endParaRPr/>
          </a:p>
        </p:txBody>
      </p:sp>
      <p:pic>
        <p:nvPicPr>
          <p:cNvPr id="92" name="Google Shape;92;p62"/>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type="secHead">
  <p:cSld name="SECTION_HEADER">
    <p:spTree>
      <p:nvGrpSpPr>
        <p:cNvPr id="93" name="Shape 93"/>
        <p:cNvGrpSpPr/>
        <p:nvPr/>
      </p:nvGrpSpPr>
      <p:grpSpPr>
        <a:xfrm>
          <a:off x="0" y="0"/>
          <a:ext cx="0" cy="0"/>
          <a:chOff x="0" y="0"/>
          <a:chExt cx="0" cy="0"/>
        </a:xfrm>
      </p:grpSpPr>
      <p:sp>
        <p:nvSpPr>
          <p:cNvPr id="94" name="Google Shape;94;p63"/>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Corbe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63"/>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A8A8A"/>
              </a:buClr>
              <a:buSzPts val="2400"/>
              <a:buNone/>
              <a:defRPr sz="2400">
                <a:solidFill>
                  <a:srgbClr val="8A8A8A"/>
                </a:solidFill>
              </a:defRPr>
            </a:lvl1pPr>
            <a:lvl2pPr indent="-228600" lvl="1" marL="914400" algn="l">
              <a:lnSpc>
                <a:spcPct val="90000"/>
              </a:lnSpc>
              <a:spcBef>
                <a:spcPts val="500"/>
              </a:spcBef>
              <a:spcAft>
                <a:spcPts val="0"/>
              </a:spcAft>
              <a:buClr>
                <a:srgbClr val="8A8A8A"/>
              </a:buClr>
              <a:buSzPts val="2000"/>
              <a:buNone/>
              <a:defRPr sz="2000">
                <a:solidFill>
                  <a:srgbClr val="8A8A8A"/>
                </a:solidFill>
              </a:defRPr>
            </a:lvl2pPr>
            <a:lvl3pPr indent="-228600" lvl="2" marL="1371600" algn="l">
              <a:lnSpc>
                <a:spcPct val="90000"/>
              </a:lnSpc>
              <a:spcBef>
                <a:spcPts val="500"/>
              </a:spcBef>
              <a:spcAft>
                <a:spcPts val="0"/>
              </a:spcAft>
              <a:buClr>
                <a:srgbClr val="8A8A8A"/>
              </a:buClr>
              <a:buSzPts val="1800"/>
              <a:buNone/>
              <a:defRPr sz="1800">
                <a:solidFill>
                  <a:srgbClr val="8A8A8A"/>
                </a:solidFill>
              </a:defRPr>
            </a:lvl3pPr>
            <a:lvl4pPr indent="-228600" lvl="3" marL="1828800" algn="l">
              <a:lnSpc>
                <a:spcPct val="90000"/>
              </a:lnSpc>
              <a:spcBef>
                <a:spcPts val="500"/>
              </a:spcBef>
              <a:spcAft>
                <a:spcPts val="0"/>
              </a:spcAft>
              <a:buClr>
                <a:srgbClr val="8A8A8A"/>
              </a:buClr>
              <a:buSzPts val="1600"/>
              <a:buNone/>
              <a:defRPr sz="1600">
                <a:solidFill>
                  <a:srgbClr val="8A8A8A"/>
                </a:solidFill>
              </a:defRPr>
            </a:lvl4pPr>
            <a:lvl5pPr indent="-228600" lvl="4" marL="2286000" algn="l">
              <a:lnSpc>
                <a:spcPct val="90000"/>
              </a:lnSpc>
              <a:spcBef>
                <a:spcPts val="500"/>
              </a:spcBef>
              <a:spcAft>
                <a:spcPts val="0"/>
              </a:spcAft>
              <a:buClr>
                <a:srgbClr val="8A8A8A"/>
              </a:buClr>
              <a:buSzPts val="1600"/>
              <a:buNone/>
              <a:defRPr sz="1600">
                <a:solidFill>
                  <a:srgbClr val="8A8A8A"/>
                </a:solidFill>
              </a:defRPr>
            </a:lvl5pPr>
            <a:lvl6pPr indent="-228600" lvl="5" marL="2743200" algn="l">
              <a:lnSpc>
                <a:spcPct val="90000"/>
              </a:lnSpc>
              <a:spcBef>
                <a:spcPts val="500"/>
              </a:spcBef>
              <a:spcAft>
                <a:spcPts val="0"/>
              </a:spcAft>
              <a:buClr>
                <a:srgbClr val="8A8A8A"/>
              </a:buClr>
              <a:buSzPts val="1600"/>
              <a:buNone/>
              <a:defRPr sz="1600">
                <a:solidFill>
                  <a:srgbClr val="8A8A8A"/>
                </a:solidFill>
              </a:defRPr>
            </a:lvl6pPr>
            <a:lvl7pPr indent="-228600" lvl="6" marL="3200400" algn="l">
              <a:lnSpc>
                <a:spcPct val="90000"/>
              </a:lnSpc>
              <a:spcBef>
                <a:spcPts val="500"/>
              </a:spcBef>
              <a:spcAft>
                <a:spcPts val="0"/>
              </a:spcAft>
              <a:buClr>
                <a:srgbClr val="8A8A8A"/>
              </a:buClr>
              <a:buSzPts val="1600"/>
              <a:buNone/>
              <a:defRPr sz="1600">
                <a:solidFill>
                  <a:srgbClr val="8A8A8A"/>
                </a:solidFill>
              </a:defRPr>
            </a:lvl7pPr>
            <a:lvl8pPr indent="-228600" lvl="7" marL="3657600" algn="l">
              <a:lnSpc>
                <a:spcPct val="90000"/>
              </a:lnSpc>
              <a:spcBef>
                <a:spcPts val="500"/>
              </a:spcBef>
              <a:spcAft>
                <a:spcPts val="0"/>
              </a:spcAft>
              <a:buClr>
                <a:srgbClr val="8A8A8A"/>
              </a:buClr>
              <a:buSzPts val="1600"/>
              <a:buNone/>
              <a:defRPr sz="1600">
                <a:solidFill>
                  <a:srgbClr val="8A8A8A"/>
                </a:solidFill>
              </a:defRPr>
            </a:lvl8pPr>
            <a:lvl9pPr indent="-228600" lvl="8" marL="4114800" algn="l">
              <a:lnSpc>
                <a:spcPct val="90000"/>
              </a:lnSpc>
              <a:spcBef>
                <a:spcPts val="500"/>
              </a:spcBef>
              <a:spcAft>
                <a:spcPts val="0"/>
              </a:spcAft>
              <a:buClr>
                <a:srgbClr val="8A8A8A"/>
              </a:buClr>
              <a:buSzPts val="1600"/>
              <a:buNone/>
              <a:defRPr sz="1600">
                <a:solidFill>
                  <a:srgbClr val="8A8A8A"/>
                </a:solidFill>
              </a:defRPr>
            </a:lvl9pPr>
          </a:lstStyle>
          <a:p/>
        </p:txBody>
      </p:sp>
      <p:sp>
        <p:nvSpPr>
          <p:cNvPr id="96" name="Google Shape;96;p6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p6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6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fr-FR"/>
              <a:t>‹#›</a:t>
            </a:fld>
            <a:endParaRPr/>
          </a:p>
        </p:txBody>
      </p:sp>
      <p:pic>
        <p:nvPicPr>
          <p:cNvPr id="99" name="Google Shape;99;p63"/>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100" name="Shape 100"/>
        <p:cNvGrpSpPr/>
        <p:nvPr/>
      </p:nvGrpSpPr>
      <p:grpSpPr>
        <a:xfrm>
          <a:off x="0" y="0"/>
          <a:ext cx="0" cy="0"/>
          <a:chOff x="0" y="0"/>
          <a:chExt cx="0" cy="0"/>
        </a:xfrm>
      </p:grpSpPr>
      <p:sp>
        <p:nvSpPr>
          <p:cNvPr id="101" name="Google Shape;101;p6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64"/>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 name="Google Shape;103;p64"/>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 name="Google Shape;104;p6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p6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64"/>
          <p:cNvSpPr txBox="1"/>
          <p:nvPr>
            <p:ph idx="12" type="sldNum"/>
          </p:nvPr>
        </p:nvSpPr>
        <p:spPr>
          <a:xfrm>
            <a:off x="8610600" y="6356350"/>
            <a:ext cx="19803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fr-FR"/>
              <a:t>‹#›</a:t>
            </a:fld>
            <a:endParaRPr/>
          </a:p>
        </p:txBody>
      </p:sp>
      <p:pic>
        <p:nvPicPr>
          <p:cNvPr id="107" name="Google Shape;107;p64"/>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108" name="Shape 108"/>
        <p:cNvGrpSpPr/>
        <p:nvPr/>
      </p:nvGrpSpPr>
      <p:grpSpPr>
        <a:xfrm>
          <a:off x="0" y="0"/>
          <a:ext cx="0" cy="0"/>
          <a:chOff x="0" y="0"/>
          <a:chExt cx="0" cy="0"/>
        </a:xfrm>
      </p:grpSpPr>
      <p:sp>
        <p:nvSpPr>
          <p:cNvPr id="109" name="Google Shape;109;p65"/>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65"/>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1" name="Google Shape;111;p65"/>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 name="Google Shape;112;p65"/>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3" name="Google Shape;113;p65"/>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 name="Google Shape;114;p6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p6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 name="Google Shape;116;p65"/>
          <p:cNvSpPr txBox="1"/>
          <p:nvPr>
            <p:ph idx="12" type="sldNum"/>
          </p:nvPr>
        </p:nvSpPr>
        <p:spPr>
          <a:xfrm>
            <a:off x="8610600" y="6356350"/>
            <a:ext cx="20727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fr-FR"/>
              <a:t>‹#›</a:t>
            </a:fld>
            <a:endParaRPr/>
          </a:p>
        </p:txBody>
      </p:sp>
      <p:pic>
        <p:nvPicPr>
          <p:cNvPr id="117" name="Google Shape;117;p65"/>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el título" type="titleOnly">
  <p:cSld name="TITLE_ONLY">
    <p:spTree>
      <p:nvGrpSpPr>
        <p:cNvPr id="118" name="Shape 118"/>
        <p:cNvGrpSpPr/>
        <p:nvPr/>
      </p:nvGrpSpPr>
      <p:grpSpPr>
        <a:xfrm>
          <a:off x="0" y="0"/>
          <a:ext cx="0" cy="0"/>
          <a:chOff x="0" y="0"/>
          <a:chExt cx="0" cy="0"/>
        </a:xfrm>
      </p:grpSpPr>
      <p:sp>
        <p:nvSpPr>
          <p:cNvPr id="119" name="Google Shape;119;p6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p6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6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 name="Google Shape;122;p66"/>
          <p:cNvSpPr txBox="1"/>
          <p:nvPr>
            <p:ph idx="12" type="sldNum"/>
          </p:nvPr>
        </p:nvSpPr>
        <p:spPr>
          <a:xfrm>
            <a:off x="8610600" y="6356350"/>
            <a:ext cx="20613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fr-FR"/>
              <a:t>‹#›</a:t>
            </a:fld>
            <a:endParaRPr/>
          </a:p>
        </p:txBody>
      </p:sp>
      <p:pic>
        <p:nvPicPr>
          <p:cNvPr id="123" name="Google Shape;123;p66"/>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type="objTx">
  <p:cSld name="OBJECT_WITH_CAPTION_TEXT">
    <p:spTree>
      <p:nvGrpSpPr>
        <p:cNvPr id="124" name="Shape 124"/>
        <p:cNvGrpSpPr/>
        <p:nvPr/>
      </p:nvGrpSpPr>
      <p:grpSpPr>
        <a:xfrm>
          <a:off x="0" y="0"/>
          <a:ext cx="0" cy="0"/>
          <a:chOff x="0" y="0"/>
          <a:chExt cx="0" cy="0"/>
        </a:xfrm>
      </p:grpSpPr>
      <p:sp>
        <p:nvSpPr>
          <p:cNvPr id="125" name="Google Shape;125;p67"/>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orbe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p67"/>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27" name="Google Shape;127;p67"/>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28" name="Google Shape;128;p6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9" name="Google Shape;129;p6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0" name="Google Shape;130;p6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fr-FR"/>
              <a:t>‹#›</a:t>
            </a:fld>
            <a:endParaRPr/>
          </a:p>
        </p:txBody>
      </p:sp>
      <p:pic>
        <p:nvPicPr>
          <p:cNvPr id="131" name="Google Shape;131;p67"/>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Slide layout">
  <p:cSld name="Section Break Slide layout">
    <p:spTree>
      <p:nvGrpSpPr>
        <p:cNvPr id="17" name="Shape 17"/>
        <p:cNvGrpSpPr/>
        <p:nvPr/>
      </p:nvGrpSpPr>
      <p:grpSpPr>
        <a:xfrm>
          <a:off x="0" y="0"/>
          <a:ext cx="0" cy="0"/>
          <a:chOff x="0" y="0"/>
          <a:chExt cx="0" cy="0"/>
        </a:xfrm>
      </p:grpSpPr>
      <p:pic>
        <p:nvPicPr>
          <p:cNvPr id="18" name="Google Shape;18;p46"/>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type="picTx">
  <p:cSld name="PICTURE_WITH_CAPTION_TEXT">
    <p:spTree>
      <p:nvGrpSpPr>
        <p:cNvPr id="132" name="Shape 132"/>
        <p:cNvGrpSpPr/>
        <p:nvPr/>
      </p:nvGrpSpPr>
      <p:grpSpPr>
        <a:xfrm>
          <a:off x="0" y="0"/>
          <a:ext cx="0" cy="0"/>
          <a:chOff x="0" y="0"/>
          <a:chExt cx="0" cy="0"/>
        </a:xfrm>
      </p:grpSpPr>
      <p:sp>
        <p:nvSpPr>
          <p:cNvPr id="133" name="Google Shape;133;p68"/>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orbe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4" name="Google Shape;134;p68"/>
          <p:cNvSpPr/>
          <p:nvPr>
            <p:ph idx="2" type="pic"/>
          </p:nvPr>
        </p:nvSpPr>
        <p:spPr>
          <a:xfrm>
            <a:off x="5183188" y="987425"/>
            <a:ext cx="6172200" cy="4873500"/>
          </a:xfrm>
          <a:prstGeom prst="rect">
            <a:avLst/>
          </a:prstGeom>
          <a:noFill/>
          <a:ln>
            <a:noFill/>
          </a:ln>
        </p:spPr>
      </p:sp>
      <p:sp>
        <p:nvSpPr>
          <p:cNvPr id="135" name="Google Shape;135;p68"/>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36" name="Google Shape;136;p6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7" name="Google Shape;137;p6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 name="Google Shape;138;p6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fr-FR"/>
              <a:t>‹#›</a:t>
            </a:fld>
            <a:endParaRPr/>
          </a:p>
        </p:txBody>
      </p:sp>
      <p:pic>
        <p:nvPicPr>
          <p:cNvPr id="139" name="Google Shape;139;p68"/>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140" name="Shape 140"/>
        <p:cNvGrpSpPr/>
        <p:nvPr/>
      </p:nvGrpSpPr>
      <p:grpSpPr>
        <a:xfrm>
          <a:off x="0" y="0"/>
          <a:ext cx="0" cy="0"/>
          <a:chOff x="0" y="0"/>
          <a:chExt cx="0" cy="0"/>
        </a:xfrm>
      </p:grpSpPr>
      <p:sp>
        <p:nvSpPr>
          <p:cNvPr id="141" name="Google Shape;141;p6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p69"/>
          <p:cNvSpPr txBox="1"/>
          <p:nvPr>
            <p:ph idx="1" type="body"/>
          </p:nvPr>
        </p:nvSpPr>
        <p:spPr>
          <a:xfrm rot="5400000">
            <a:off x="4092000" y="-1428175"/>
            <a:ext cx="4008000"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 name="Google Shape;143;p6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4" name="Google Shape;144;p6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5" name="Google Shape;145;p69"/>
          <p:cNvSpPr txBox="1"/>
          <p:nvPr>
            <p:ph idx="12" type="sldNum"/>
          </p:nvPr>
        </p:nvSpPr>
        <p:spPr>
          <a:xfrm>
            <a:off x="8610600" y="6356350"/>
            <a:ext cx="19107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fr-FR"/>
              <a:t>‹#›</a:t>
            </a:fld>
            <a:endParaRPr/>
          </a:p>
        </p:txBody>
      </p:sp>
      <p:pic>
        <p:nvPicPr>
          <p:cNvPr id="146" name="Google Shape;146;p69"/>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type="vertTitleAndTx">
  <p:cSld name="VERTICAL_TITLE_AND_VERTICAL_TEXT">
    <p:spTree>
      <p:nvGrpSpPr>
        <p:cNvPr id="147" name="Shape 147"/>
        <p:cNvGrpSpPr/>
        <p:nvPr/>
      </p:nvGrpSpPr>
      <p:grpSpPr>
        <a:xfrm>
          <a:off x="0" y="0"/>
          <a:ext cx="0" cy="0"/>
          <a:chOff x="0" y="0"/>
          <a:chExt cx="0" cy="0"/>
        </a:xfrm>
      </p:grpSpPr>
      <p:sp>
        <p:nvSpPr>
          <p:cNvPr id="148" name="Google Shape;148;p70"/>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9" name="Google Shape;149;p70"/>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 name="Google Shape;150;p7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1" name="Google Shape;151;p7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2" name="Google Shape;152;p70"/>
          <p:cNvSpPr txBox="1"/>
          <p:nvPr>
            <p:ph idx="12" type="sldNum"/>
          </p:nvPr>
        </p:nvSpPr>
        <p:spPr>
          <a:xfrm>
            <a:off x="8610600" y="6356350"/>
            <a:ext cx="2003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fr-FR"/>
              <a:t>‹#›</a:t>
            </a:fld>
            <a:endParaRPr/>
          </a:p>
        </p:txBody>
      </p:sp>
      <p:pic>
        <p:nvPicPr>
          <p:cNvPr id="153" name="Google Shape;153;p70"/>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con sets layout">
  <p:cSld name="1_Icon sets layout">
    <p:spTree>
      <p:nvGrpSpPr>
        <p:cNvPr id="154" name="Shape 154"/>
        <p:cNvGrpSpPr/>
        <p:nvPr/>
      </p:nvGrpSpPr>
      <p:grpSpPr>
        <a:xfrm>
          <a:off x="0" y="0"/>
          <a:ext cx="0" cy="0"/>
          <a:chOff x="0" y="0"/>
          <a:chExt cx="0" cy="0"/>
        </a:xfrm>
      </p:grpSpPr>
      <p:sp>
        <p:nvSpPr>
          <p:cNvPr id="155" name="Google Shape;155;p71"/>
          <p:cNvSpPr txBox="1"/>
          <p:nvPr>
            <p:ph idx="1" type="body"/>
          </p:nvPr>
        </p:nvSpPr>
        <p:spPr>
          <a:xfrm>
            <a:off x="323529" y="123478"/>
            <a:ext cx="11573100" cy="7242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424242"/>
              </a:buClr>
              <a:buSzPts val="5400"/>
              <a:buNone/>
              <a:defRPr b="0" sz="5400">
                <a:solidFill>
                  <a:srgbClr val="424242"/>
                </a:solidFill>
                <a:latin typeface="Corbel"/>
                <a:ea typeface="Corbel"/>
                <a:cs typeface="Corbel"/>
                <a:sym typeface="Corbe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 name="Google Shape;156;p71"/>
          <p:cNvSpPr/>
          <p:nvPr/>
        </p:nvSpPr>
        <p:spPr>
          <a:xfrm>
            <a:off x="354010" y="1131591"/>
            <a:ext cx="3560700" cy="5402700"/>
          </a:xfrm>
          <a:prstGeom prst="roundRect">
            <a:avLst>
              <a:gd fmla="val 3968"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Corbel"/>
              <a:ea typeface="Corbel"/>
              <a:cs typeface="Corbel"/>
              <a:sym typeface="Corbel"/>
            </a:endParaRPr>
          </a:p>
        </p:txBody>
      </p:sp>
      <p:sp>
        <p:nvSpPr>
          <p:cNvPr id="157" name="Google Shape;157;p71"/>
          <p:cNvSpPr/>
          <p:nvPr/>
        </p:nvSpPr>
        <p:spPr>
          <a:xfrm>
            <a:off x="531933" y="1347500"/>
            <a:ext cx="153900" cy="5015100"/>
          </a:xfrm>
          <a:prstGeom prst="roundRect">
            <a:avLst>
              <a:gd fmla="val 50000" name="adj"/>
            </a:avLst>
          </a:prstGeom>
          <a:solidFill>
            <a:schemeClr val="lt1">
              <a:alpha val="4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Corbel"/>
              <a:ea typeface="Corbel"/>
              <a:cs typeface="Corbel"/>
              <a:sym typeface="Corbel"/>
            </a:endParaRPr>
          </a:p>
        </p:txBody>
      </p:sp>
      <p:sp>
        <p:nvSpPr>
          <p:cNvPr id="158" name="Google Shape;158;p71"/>
          <p:cNvSpPr/>
          <p:nvPr/>
        </p:nvSpPr>
        <p:spPr>
          <a:xfrm rot="5400000">
            <a:off x="3057175" y="1276603"/>
            <a:ext cx="685800" cy="685200"/>
          </a:xfrm>
          <a:prstGeom prst="halfFrame">
            <a:avLst>
              <a:gd fmla="val 23728" name="adj1"/>
              <a:gd fmla="val 24642" name="adj2"/>
            </a:avLst>
          </a:prstGeom>
          <a:solidFill>
            <a:schemeClr val="lt1">
              <a:alpha val="20784"/>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424242"/>
              </a:solidFill>
              <a:latin typeface="Corbel"/>
              <a:ea typeface="Corbel"/>
              <a:cs typeface="Corbel"/>
              <a:sym typeface="Corbel"/>
            </a:endParaRPr>
          </a:p>
        </p:txBody>
      </p:sp>
      <p:sp>
        <p:nvSpPr>
          <p:cNvPr id="159" name="Google Shape;159;p71"/>
          <p:cNvSpPr txBox="1"/>
          <p:nvPr/>
        </p:nvSpPr>
        <p:spPr>
          <a:xfrm>
            <a:off x="711704" y="1637214"/>
            <a:ext cx="2232300" cy="52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lt1"/>
                </a:solidFill>
                <a:latin typeface="Arial"/>
                <a:ea typeface="Arial"/>
                <a:cs typeface="Arial"/>
                <a:sym typeface="Arial"/>
              </a:rPr>
              <a:t>You can Resize without losing quality</a:t>
            </a:r>
            <a:endParaRPr b="1" i="0" sz="1400" u="none" cap="none" strike="noStrike">
              <a:solidFill>
                <a:schemeClr val="lt1"/>
              </a:solidFill>
              <a:latin typeface="Arial"/>
              <a:ea typeface="Arial"/>
              <a:cs typeface="Arial"/>
              <a:sym typeface="Arial"/>
            </a:endParaRPr>
          </a:p>
        </p:txBody>
      </p:sp>
      <p:sp>
        <p:nvSpPr>
          <p:cNvPr id="160" name="Google Shape;160;p71"/>
          <p:cNvSpPr txBox="1"/>
          <p:nvPr/>
        </p:nvSpPr>
        <p:spPr>
          <a:xfrm>
            <a:off x="711704" y="2127463"/>
            <a:ext cx="2232300" cy="7386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lt1"/>
                </a:solidFill>
                <a:latin typeface="Arial"/>
                <a:ea typeface="Arial"/>
                <a:cs typeface="Arial"/>
                <a:sym typeface="Arial"/>
              </a:rPr>
              <a:t>You can Change Fill Color &amp;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lt1"/>
                </a:solidFill>
                <a:latin typeface="Arial"/>
                <a:ea typeface="Arial"/>
                <a:cs typeface="Arial"/>
                <a:sym typeface="Arial"/>
              </a:rPr>
              <a:t>Line Color</a:t>
            </a:r>
            <a:endParaRPr b="1" i="0" sz="1400" u="none" cap="none" strike="noStrike">
              <a:solidFill>
                <a:schemeClr val="lt1"/>
              </a:solidFill>
              <a:latin typeface="Arial"/>
              <a:ea typeface="Arial"/>
              <a:cs typeface="Arial"/>
              <a:sym typeface="Arial"/>
            </a:endParaRPr>
          </a:p>
        </p:txBody>
      </p:sp>
      <p:sp>
        <p:nvSpPr>
          <p:cNvPr id="161" name="Google Shape;161;p71"/>
          <p:cNvSpPr txBox="1"/>
          <p:nvPr/>
        </p:nvSpPr>
        <p:spPr>
          <a:xfrm>
            <a:off x="721229" y="5808438"/>
            <a:ext cx="2232000" cy="3078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chemeClr val="lt1"/>
                </a:solidFill>
                <a:latin typeface="Arial"/>
                <a:ea typeface="Arial"/>
                <a:cs typeface="Arial"/>
                <a:sym typeface="Arial"/>
              </a:rPr>
              <a:t>www.allppt.com</a:t>
            </a:r>
            <a:endParaRPr b="0" i="0" sz="1400" u="none" cap="none" strike="noStrike">
              <a:solidFill>
                <a:schemeClr val="lt1"/>
              </a:solidFill>
              <a:latin typeface="Arial"/>
              <a:ea typeface="Arial"/>
              <a:cs typeface="Arial"/>
              <a:sym typeface="Arial"/>
            </a:endParaRPr>
          </a:p>
        </p:txBody>
      </p:sp>
      <p:sp>
        <p:nvSpPr>
          <p:cNvPr id="162" name="Google Shape;162;p71"/>
          <p:cNvSpPr txBox="1"/>
          <p:nvPr/>
        </p:nvSpPr>
        <p:spPr>
          <a:xfrm>
            <a:off x="721229" y="4450324"/>
            <a:ext cx="2717400" cy="138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1" i="0" lang="fr-FR" sz="2800" u="none" cap="none" strike="noStrike">
                <a:solidFill>
                  <a:schemeClr val="lt1"/>
                </a:solidFill>
                <a:latin typeface="Corbel"/>
                <a:ea typeface="Corbel"/>
                <a:cs typeface="Corbel"/>
                <a:sym typeface="Corbel"/>
              </a:rPr>
              <a:t>FREE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1" i="0" lang="fr-FR" sz="2800" u="none" cap="none" strike="noStrike">
                <a:solidFill>
                  <a:schemeClr val="lt1"/>
                </a:solidFill>
                <a:latin typeface="Corbel"/>
                <a:ea typeface="Corbel"/>
                <a:cs typeface="Corbel"/>
                <a:sym typeface="Corbel"/>
              </a:rPr>
              <a:t>PPT TEMPLATES</a:t>
            </a:r>
            <a:endParaRPr b="0" i="0" sz="1400" u="none" cap="none" strike="noStrike">
              <a:solidFill>
                <a:srgbClr val="000000"/>
              </a:solidFill>
              <a:latin typeface="Arial"/>
              <a:ea typeface="Arial"/>
              <a:cs typeface="Arial"/>
              <a:sym typeface="Arial"/>
            </a:endParaRPr>
          </a:p>
        </p:txBody>
      </p:sp>
      <p:pic>
        <p:nvPicPr>
          <p:cNvPr id="163" name="Google Shape;163;p71"/>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164" name="Shape 164"/>
        <p:cNvGrpSpPr/>
        <p:nvPr/>
      </p:nvGrpSpPr>
      <p:grpSpPr>
        <a:xfrm>
          <a:off x="0" y="0"/>
          <a:ext cx="0" cy="0"/>
          <a:chOff x="0" y="0"/>
          <a:chExt cx="0" cy="0"/>
        </a:xfrm>
      </p:grpSpPr>
      <p:sp>
        <p:nvSpPr>
          <p:cNvPr id="165" name="Google Shape;165;p72"/>
          <p:cNvSpPr txBox="1"/>
          <p:nvPr>
            <p:ph type="title"/>
          </p:nvPr>
        </p:nvSpPr>
        <p:spPr>
          <a:xfrm>
            <a:off x="838200" y="952313"/>
            <a:ext cx="10515600" cy="13257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800"/>
              <a:buFont typeface="Bebas Neue"/>
              <a:buNone/>
              <a:defRPr sz="4800">
                <a:latin typeface="Bebas Neue"/>
                <a:ea typeface="Bebas Neue"/>
                <a:cs typeface="Bebas Neue"/>
                <a:sym typeface="Bebas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6" name="Google Shape;166;p72"/>
          <p:cNvSpPr txBox="1"/>
          <p:nvPr>
            <p:ph idx="1" type="body"/>
          </p:nvPr>
        </p:nvSpPr>
        <p:spPr>
          <a:xfrm>
            <a:off x="838200" y="2519493"/>
            <a:ext cx="10515600" cy="2799000"/>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dk1"/>
              </a:buClr>
              <a:buSzPts val="2400"/>
              <a:buChar char="•"/>
              <a:defRPr b="0" sz="2400">
                <a:latin typeface="Arial"/>
                <a:ea typeface="Arial"/>
                <a:cs typeface="Arial"/>
                <a:sym typeface="Arial"/>
              </a:defRPr>
            </a:lvl1pPr>
            <a:lvl2pPr indent="-355600" lvl="1" marL="914400" algn="l">
              <a:lnSpc>
                <a:spcPct val="90000"/>
              </a:lnSpc>
              <a:spcBef>
                <a:spcPts val="500"/>
              </a:spcBef>
              <a:spcAft>
                <a:spcPts val="0"/>
              </a:spcAft>
              <a:buClr>
                <a:schemeClr val="dk1"/>
              </a:buClr>
              <a:buSzPts val="2000"/>
              <a:buChar char="•"/>
              <a:defRPr b="0" i="0" sz="2000" u="none">
                <a:latin typeface="Arial"/>
                <a:ea typeface="Arial"/>
                <a:cs typeface="Arial"/>
                <a:sym typeface="Arial"/>
              </a:defRPr>
            </a:lvl2pPr>
            <a:lvl3pPr indent="-342900" lvl="2" marL="1371600" algn="l">
              <a:lnSpc>
                <a:spcPct val="90000"/>
              </a:lnSpc>
              <a:spcBef>
                <a:spcPts val="500"/>
              </a:spcBef>
              <a:spcAft>
                <a:spcPts val="0"/>
              </a:spcAft>
              <a:buClr>
                <a:schemeClr val="dk1"/>
              </a:buClr>
              <a:buSzPts val="1800"/>
              <a:buChar char="•"/>
              <a:defRPr sz="1800">
                <a:latin typeface="Arial"/>
                <a:ea typeface="Arial"/>
                <a:cs typeface="Arial"/>
                <a:sym typeface="Arial"/>
              </a:defRPr>
            </a:lvl3pPr>
            <a:lvl4pPr indent="-330200" lvl="3" marL="1828800" algn="l">
              <a:lnSpc>
                <a:spcPct val="90000"/>
              </a:lnSpc>
              <a:spcBef>
                <a:spcPts val="500"/>
              </a:spcBef>
              <a:spcAft>
                <a:spcPts val="0"/>
              </a:spcAft>
              <a:buClr>
                <a:schemeClr val="dk1"/>
              </a:buClr>
              <a:buSzPts val="1600"/>
              <a:buChar char="•"/>
              <a:defRPr sz="1600">
                <a:latin typeface="Arial"/>
                <a:ea typeface="Arial"/>
                <a:cs typeface="Arial"/>
                <a:sym typeface="Arial"/>
              </a:defRPr>
            </a:lvl4pPr>
            <a:lvl5pPr indent="-317500" lvl="4" marL="2286000" algn="l">
              <a:lnSpc>
                <a:spcPct val="90000"/>
              </a:lnSpc>
              <a:spcBef>
                <a:spcPts val="500"/>
              </a:spcBef>
              <a:spcAft>
                <a:spcPts val="0"/>
              </a:spcAft>
              <a:buClr>
                <a:schemeClr val="dk1"/>
              </a:buClr>
              <a:buSzPts val="1400"/>
              <a:buChar char="•"/>
              <a:defRPr sz="1400">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 name="Google Shape;167;p7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400">
                <a:solidFill>
                  <a:schemeClr val="dk1"/>
                </a:solidFill>
                <a:latin typeface="Bebas Neue"/>
                <a:ea typeface="Bebas Neue"/>
                <a:cs typeface="Bebas Neue"/>
                <a:sym typeface="Bebas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8" name="Google Shape;168;p7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b="0" sz="1400">
                <a:solidFill>
                  <a:schemeClr val="dk1"/>
                </a:solidFill>
                <a:latin typeface="Bebas Neue"/>
                <a:ea typeface="Bebas Neue"/>
                <a:cs typeface="Bebas Neue"/>
                <a:sym typeface="Bebas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9" name="Google Shape;169;p7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9pPr>
          </a:lstStyle>
          <a:p>
            <a:pPr indent="0" lvl="0" marL="0" rtl="0" algn="r">
              <a:spcBef>
                <a:spcPts val="0"/>
              </a:spcBef>
              <a:spcAft>
                <a:spcPts val="0"/>
              </a:spcAft>
              <a:buNone/>
            </a:pPr>
            <a:r>
              <a:rPr lang="fr-FR"/>
              <a:t>N° de page</a:t>
            </a:r>
            <a:endParaRPr sz="1200">
              <a:solidFill>
                <a:srgbClr val="888888"/>
              </a:solidFill>
              <a:latin typeface="Calibri"/>
              <a:ea typeface="Calibri"/>
              <a:cs typeface="Calibri"/>
              <a:sym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p:cSld name="1_Diapositive de titre">
    <p:spTree>
      <p:nvGrpSpPr>
        <p:cNvPr id="170" name="Shape 170"/>
        <p:cNvGrpSpPr/>
        <p:nvPr/>
      </p:nvGrpSpPr>
      <p:grpSpPr>
        <a:xfrm>
          <a:off x="0" y="0"/>
          <a:ext cx="0" cy="0"/>
          <a:chOff x="0" y="0"/>
          <a:chExt cx="0" cy="0"/>
        </a:xfrm>
      </p:grpSpPr>
      <p:sp>
        <p:nvSpPr>
          <p:cNvPr id="171" name="Google Shape;171;p73"/>
          <p:cNvSpPr txBox="1"/>
          <p:nvPr>
            <p:ph idx="12" type="sldNum"/>
          </p:nvPr>
        </p:nvSpPr>
        <p:spPr>
          <a:xfrm>
            <a:off x="11280576" y="6597352"/>
            <a:ext cx="864000" cy="260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1400"/>
              <a:buFont typeface="Arial"/>
              <a:buNone/>
              <a:defRPr b="1" i="0" sz="14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FFFFFF"/>
              </a:buClr>
              <a:buSzPts val="1400"/>
              <a:buFont typeface="Arial"/>
              <a:buNone/>
              <a:defRPr b="1" i="0" sz="14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FFFFFF"/>
              </a:buClr>
              <a:buSzPts val="1400"/>
              <a:buFont typeface="Arial"/>
              <a:buNone/>
              <a:defRPr b="1" i="0" sz="14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FFFFFF"/>
              </a:buClr>
              <a:buSzPts val="1400"/>
              <a:buFont typeface="Arial"/>
              <a:buNone/>
              <a:defRPr b="1" i="0" sz="14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FFFFFF"/>
              </a:buClr>
              <a:buSzPts val="1400"/>
              <a:buFont typeface="Arial"/>
              <a:buNone/>
              <a:defRPr b="1" i="0" sz="14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FFFFFF"/>
              </a:buClr>
              <a:buSzPts val="1400"/>
              <a:buFont typeface="Arial"/>
              <a:buNone/>
              <a:defRPr b="1" i="0" sz="14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FFFFFF"/>
              </a:buClr>
              <a:buSzPts val="1400"/>
              <a:buFont typeface="Arial"/>
              <a:buNone/>
              <a:defRPr b="1" i="0" sz="14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FFFFFF"/>
              </a:buClr>
              <a:buSzPts val="1400"/>
              <a:buFont typeface="Arial"/>
              <a:buNone/>
              <a:defRPr b="1" i="0" sz="14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FFFFFF"/>
              </a:buClr>
              <a:buSzPts val="1400"/>
              <a:buFont typeface="Arial"/>
              <a:buNone/>
              <a:defRPr b="1" i="0" sz="14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Contents slide layout">
    <p:spTree>
      <p:nvGrpSpPr>
        <p:cNvPr id="178" name="Shape 178"/>
        <p:cNvGrpSpPr/>
        <p:nvPr/>
      </p:nvGrpSpPr>
      <p:grpSpPr>
        <a:xfrm>
          <a:off x="0" y="0"/>
          <a:ext cx="0" cy="0"/>
          <a:chOff x="0" y="0"/>
          <a:chExt cx="0" cy="0"/>
        </a:xfrm>
      </p:grpSpPr>
      <p:sp>
        <p:nvSpPr>
          <p:cNvPr id="179" name="Google Shape;179;p52"/>
          <p:cNvSpPr txBox="1"/>
          <p:nvPr>
            <p:ph idx="1" type="body"/>
          </p:nvPr>
        </p:nvSpPr>
        <p:spPr>
          <a:xfrm>
            <a:off x="323529" y="339509"/>
            <a:ext cx="11573100" cy="7245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100"/>
              </a:spcBef>
              <a:spcAft>
                <a:spcPts val="0"/>
              </a:spcAft>
              <a:buClr>
                <a:srgbClr val="424242"/>
              </a:buClr>
              <a:buSzPts val="5500"/>
              <a:buNone/>
              <a:defRPr b="0" sz="5500">
                <a:solidFill>
                  <a:srgbClr val="424242"/>
                </a:solidFill>
                <a:latin typeface="Corbel"/>
                <a:ea typeface="Corbel"/>
                <a:cs typeface="Corbel"/>
                <a:sym typeface="Corbel"/>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pic>
        <p:nvPicPr>
          <p:cNvPr id="180" name="Google Shape;180;p52"/>
          <p:cNvPicPr preferRelativeResize="0"/>
          <p:nvPr/>
        </p:nvPicPr>
        <p:blipFill rotWithShape="1">
          <a:blip r:embed="rId2">
            <a:alphaModFix/>
          </a:blip>
          <a:srcRect b="0" l="0" r="0" t="0"/>
          <a:stretch/>
        </p:blipFill>
        <p:spPr>
          <a:xfrm>
            <a:off x="10843372" y="325136"/>
            <a:ext cx="1020118" cy="531390"/>
          </a:xfrm>
          <a:prstGeom prst="rect">
            <a:avLst/>
          </a:prstGeom>
          <a:noFill/>
          <a:ln>
            <a:noFill/>
          </a:ln>
        </p:spPr>
      </p:pic>
      <p:pic>
        <p:nvPicPr>
          <p:cNvPr id="181" name="Google Shape;181;p52"/>
          <p:cNvPicPr preferRelativeResize="0"/>
          <p:nvPr/>
        </p:nvPicPr>
        <p:blipFill rotWithShape="1">
          <a:blip r:embed="rId3">
            <a:alphaModFix/>
          </a:blip>
          <a:srcRect b="0" l="0" r="0" t="0"/>
          <a:stretch/>
        </p:blipFill>
        <p:spPr>
          <a:xfrm>
            <a:off x="-266379" y="-72638"/>
            <a:ext cx="2542831" cy="165341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layout">
  <p:cSld name="Cover slide layout">
    <p:bg>
      <p:bgPr>
        <a:solidFill>
          <a:schemeClr val="lt1">
            <a:alpha val="68627"/>
          </a:schemeClr>
        </a:solidFill>
      </p:bgPr>
    </p:bg>
    <p:spTree>
      <p:nvGrpSpPr>
        <p:cNvPr id="182" name="Shape 182"/>
        <p:cNvGrpSpPr/>
        <p:nvPr/>
      </p:nvGrpSpPr>
      <p:grpSpPr>
        <a:xfrm>
          <a:off x="0" y="0"/>
          <a:ext cx="0" cy="0"/>
          <a:chOff x="0" y="0"/>
          <a:chExt cx="0" cy="0"/>
        </a:xfrm>
      </p:grpSpPr>
      <p:pic>
        <p:nvPicPr>
          <p:cNvPr id="183" name="Google Shape;183;p104"/>
          <p:cNvPicPr preferRelativeResize="0"/>
          <p:nvPr/>
        </p:nvPicPr>
        <p:blipFill rotWithShape="1">
          <a:blip r:embed="rId2">
            <a:alphaModFix/>
          </a:blip>
          <a:srcRect b="0" l="0" r="0" t="0"/>
          <a:stretch/>
        </p:blipFill>
        <p:spPr>
          <a:xfrm>
            <a:off x="10843372" y="325136"/>
            <a:ext cx="1020118" cy="53139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Slide layout">
  <p:cSld name="Section Break Slide layout">
    <p:spTree>
      <p:nvGrpSpPr>
        <p:cNvPr id="184" name="Shape 184"/>
        <p:cNvGrpSpPr/>
        <p:nvPr/>
      </p:nvGrpSpPr>
      <p:grpSpPr>
        <a:xfrm>
          <a:off x="0" y="0"/>
          <a:ext cx="0" cy="0"/>
          <a:chOff x="0" y="0"/>
          <a:chExt cx="0" cy="0"/>
        </a:xfrm>
      </p:grpSpPr>
      <p:pic>
        <p:nvPicPr>
          <p:cNvPr id="185" name="Google Shape;185;p105"/>
          <p:cNvPicPr preferRelativeResize="0"/>
          <p:nvPr/>
        </p:nvPicPr>
        <p:blipFill rotWithShape="1">
          <a:blip r:embed="rId2">
            <a:alphaModFix/>
          </a:blip>
          <a:srcRect b="0" l="0" r="0" t="0"/>
          <a:stretch/>
        </p:blipFill>
        <p:spPr>
          <a:xfrm>
            <a:off x="10843372" y="6001473"/>
            <a:ext cx="1020118" cy="53139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ontents slide layout">
  <p:cSld name="4_Contents slide layout">
    <p:spTree>
      <p:nvGrpSpPr>
        <p:cNvPr id="186" name="Shape 186"/>
        <p:cNvGrpSpPr/>
        <p:nvPr/>
      </p:nvGrpSpPr>
      <p:grpSpPr>
        <a:xfrm>
          <a:off x="0" y="0"/>
          <a:ext cx="0" cy="0"/>
          <a:chOff x="0" y="0"/>
          <a:chExt cx="0" cy="0"/>
        </a:xfrm>
      </p:grpSpPr>
      <p:sp>
        <p:nvSpPr>
          <p:cNvPr id="187" name="Google Shape;187;p106"/>
          <p:cNvSpPr/>
          <p:nvPr/>
        </p:nvSpPr>
        <p:spPr>
          <a:xfrm>
            <a:off x="67749" y="2190042"/>
            <a:ext cx="1825371" cy="4705764"/>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lt1">
              <a:alpha val="6000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orbel"/>
              <a:ea typeface="Corbel"/>
              <a:cs typeface="Corbel"/>
              <a:sym typeface="Corbel"/>
            </a:endParaRPr>
          </a:p>
        </p:txBody>
      </p:sp>
      <p:sp>
        <p:nvSpPr>
          <p:cNvPr id="188" name="Google Shape;188;p106"/>
          <p:cNvSpPr/>
          <p:nvPr/>
        </p:nvSpPr>
        <p:spPr>
          <a:xfrm>
            <a:off x="67749" y="4642338"/>
            <a:ext cx="876178" cy="2258767"/>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lt1">
              <a:alpha val="6000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orbel"/>
              <a:ea typeface="Corbel"/>
              <a:cs typeface="Corbel"/>
              <a:sym typeface="Corbel"/>
            </a:endParaRPr>
          </a:p>
        </p:txBody>
      </p:sp>
      <p:sp>
        <p:nvSpPr>
          <p:cNvPr id="189" name="Google Shape;189;p106"/>
          <p:cNvSpPr/>
          <p:nvPr/>
        </p:nvSpPr>
        <p:spPr>
          <a:xfrm>
            <a:off x="1394131" y="5094016"/>
            <a:ext cx="698204" cy="1799955"/>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lt1">
              <a:alpha val="6000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orbel"/>
              <a:ea typeface="Corbel"/>
              <a:cs typeface="Corbel"/>
              <a:sym typeface="Corbel"/>
            </a:endParaRPr>
          </a:p>
        </p:txBody>
      </p:sp>
      <p:sp>
        <p:nvSpPr>
          <p:cNvPr id="190" name="Google Shape;190;p106"/>
          <p:cNvSpPr/>
          <p:nvPr/>
        </p:nvSpPr>
        <p:spPr>
          <a:xfrm flipH="1" rot="-7197469">
            <a:off x="1482577" y="-359757"/>
            <a:ext cx="1741646" cy="2398206"/>
          </a:xfrm>
          <a:custGeom>
            <a:rect b="b" l="l" r="r" t="t"/>
            <a:pathLst>
              <a:path extrusionOk="0" h="2395147" w="1739424">
                <a:moveTo>
                  <a:pt x="1077528" y="398319"/>
                </a:moveTo>
                <a:cubicBezTo>
                  <a:pt x="1073409" y="392832"/>
                  <a:pt x="1069793" y="387001"/>
                  <a:pt x="1067918" y="380004"/>
                </a:cubicBezTo>
                <a:cubicBezTo>
                  <a:pt x="1077560" y="389333"/>
                  <a:pt x="1085061" y="400308"/>
                  <a:pt x="1092561" y="411557"/>
                </a:cubicBezTo>
                <a:cubicBezTo>
                  <a:pt x="1093366" y="412654"/>
                  <a:pt x="1095240" y="413478"/>
                  <a:pt x="1093901" y="415398"/>
                </a:cubicBezTo>
                <a:cubicBezTo>
                  <a:pt x="1092295" y="417319"/>
                  <a:pt x="1091222" y="415673"/>
                  <a:pt x="1090150" y="414575"/>
                </a:cubicBezTo>
                <a:cubicBezTo>
                  <a:pt x="1086267" y="408951"/>
                  <a:pt x="1081646" y="403807"/>
                  <a:pt x="1077528" y="398319"/>
                </a:cubicBezTo>
                <a:close/>
                <a:moveTo>
                  <a:pt x="1064970" y="378632"/>
                </a:moveTo>
                <a:cubicBezTo>
                  <a:pt x="1064970" y="378359"/>
                  <a:pt x="1065239" y="377810"/>
                  <a:pt x="1065239" y="377535"/>
                </a:cubicBezTo>
                <a:lnTo>
                  <a:pt x="1067113" y="379456"/>
                </a:lnTo>
                <a:cubicBezTo>
                  <a:pt x="1066310" y="380279"/>
                  <a:pt x="1065507" y="380004"/>
                  <a:pt x="1064970" y="378632"/>
                </a:cubicBezTo>
                <a:close/>
                <a:moveTo>
                  <a:pt x="1734633" y="2247062"/>
                </a:moveTo>
                <a:lnTo>
                  <a:pt x="1739424" y="2180709"/>
                </a:lnTo>
                <a:lnTo>
                  <a:pt x="1737481" y="2187429"/>
                </a:lnTo>
                <a:cubicBezTo>
                  <a:pt x="1736531" y="2207307"/>
                  <a:pt x="1735583" y="2227184"/>
                  <a:pt x="1734633" y="2247062"/>
                </a:cubicBezTo>
                <a:close/>
                <a:moveTo>
                  <a:pt x="51484" y="1299625"/>
                </a:moveTo>
                <a:cubicBezTo>
                  <a:pt x="107250" y="1386350"/>
                  <a:pt x="173250" y="1458783"/>
                  <a:pt x="225973" y="1500814"/>
                </a:cubicBezTo>
                <a:cubicBezTo>
                  <a:pt x="296271" y="1556856"/>
                  <a:pt x="349466" y="1562823"/>
                  <a:pt x="421792" y="1544987"/>
                </a:cubicBezTo>
                <a:cubicBezTo>
                  <a:pt x="494924" y="1526879"/>
                  <a:pt x="532962" y="1478041"/>
                  <a:pt x="528944" y="1408075"/>
                </a:cubicBezTo>
                <a:cubicBezTo>
                  <a:pt x="528409" y="1397649"/>
                  <a:pt x="526265" y="1394083"/>
                  <a:pt x="515014" y="1396279"/>
                </a:cubicBezTo>
                <a:cubicBezTo>
                  <a:pt x="460099" y="1406978"/>
                  <a:pt x="404648" y="1412191"/>
                  <a:pt x="348661" y="1408350"/>
                </a:cubicBezTo>
                <a:cubicBezTo>
                  <a:pt x="326160" y="1406978"/>
                  <a:pt x="303657" y="1403412"/>
                  <a:pt x="279815" y="1396004"/>
                </a:cubicBezTo>
                <a:cubicBezTo>
                  <a:pt x="294818" y="1392986"/>
                  <a:pt x="307139" y="1396827"/>
                  <a:pt x="319463" y="1397376"/>
                </a:cubicBezTo>
                <a:cubicBezTo>
                  <a:pt x="375717" y="1400120"/>
                  <a:pt x="429829" y="1388870"/>
                  <a:pt x="483940" y="1374603"/>
                </a:cubicBezTo>
                <a:cubicBezTo>
                  <a:pt x="502424" y="1369665"/>
                  <a:pt x="521443" y="1365549"/>
                  <a:pt x="539659" y="1360061"/>
                </a:cubicBezTo>
                <a:cubicBezTo>
                  <a:pt x="602343" y="1341953"/>
                  <a:pt x="663419" y="1318632"/>
                  <a:pt x="725033" y="1297230"/>
                </a:cubicBezTo>
                <a:cubicBezTo>
                  <a:pt x="777804" y="1278847"/>
                  <a:pt x="831379" y="1263208"/>
                  <a:pt x="885491" y="1249489"/>
                </a:cubicBezTo>
                <a:lnTo>
                  <a:pt x="965854" y="1237965"/>
                </a:lnTo>
                <a:cubicBezTo>
                  <a:pt x="1008386" y="1239932"/>
                  <a:pt x="1063167" y="1220715"/>
                  <a:pt x="1140675" y="1261289"/>
                </a:cubicBezTo>
                <a:cubicBezTo>
                  <a:pt x="1218186" y="1301862"/>
                  <a:pt x="1362760" y="1416335"/>
                  <a:pt x="1430909" y="1481407"/>
                </a:cubicBezTo>
                <a:cubicBezTo>
                  <a:pt x="1499057" y="1546478"/>
                  <a:pt x="1516795" y="1586751"/>
                  <a:pt x="1549564" y="1651718"/>
                </a:cubicBezTo>
                <a:lnTo>
                  <a:pt x="1557415" y="1670822"/>
                </a:lnTo>
                <a:lnTo>
                  <a:pt x="1555525" y="1670473"/>
                </a:lnTo>
                <a:cubicBezTo>
                  <a:pt x="1503614" y="1661478"/>
                  <a:pt x="1446534" y="1653334"/>
                  <a:pt x="1398512" y="1652472"/>
                </a:cubicBezTo>
                <a:cubicBezTo>
                  <a:pt x="1277780" y="1650277"/>
                  <a:pt x="1160915" y="1670735"/>
                  <a:pt x="1046085" y="1706261"/>
                </a:cubicBezTo>
                <a:cubicBezTo>
                  <a:pt x="1031962" y="1710529"/>
                  <a:pt x="1017823" y="1715069"/>
                  <a:pt x="1003447" y="1719049"/>
                </a:cubicBezTo>
                <a:cubicBezTo>
                  <a:pt x="1030832" y="1706926"/>
                  <a:pt x="1059271" y="1697451"/>
                  <a:pt x="1087567" y="1688103"/>
                </a:cubicBezTo>
                <a:cubicBezTo>
                  <a:pt x="1179405" y="1657507"/>
                  <a:pt x="1273537" y="1637923"/>
                  <a:pt x="1370422" y="1632771"/>
                </a:cubicBezTo>
                <a:cubicBezTo>
                  <a:pt x="1377778" y="1632422"/>
                  <a:pt x="1379106" y="1630739"/>
                  <a:pt x="1376144" y="1623897"/>
                </a:cubicBezTo>
                <a:cubicBezTo>
                  <a:pt x="1366655" y="1602111"/>
                  <a:pt x="1350034" y="1587888"/>
                  <a:pt x="1329191" y="1578151"/>
                </a:cubicBezTo>
                <a:cubicBezTo>
                  <a:pt x="1297530" y="1563385"/>
                  <a:pt x="1263689" y="1559482"/>
                  <a:pt x="1229320" y="1559619"/>
                </a:cubicBezTo>
                <a:cubicBezTo>
                  <a:pt x="1145365" y="1560020"/>
                  <a:pt x="1068453" y="1584359"/>
                  <a:pt x="996653" y="1626677"/>
                </a:cubicBezTo>
                <a:cubicBezTo>
                  <a:pt x="946428" y="1656370"/>
                  <a:pt x="899719" y="1690631"/>
                  <a:pt x="863114" y="1736938"/>
                </a:cubicBezTo>
                <a:cubicBezTo>
                  <a:pt x="840384" y="1765651"/>
                  <a:pt x="822768" y="1797268"/>
                  <a:pt x="811586" y="1832416"/>
                </a:cubicBezTo>
                <a:cubicBezTo>
                  <a:pt x="810229" y="1836675"/>
                  <a:pt x="809000" y="1841079"/>
                  <a:pt x="807916" y="1845357"/>
                </a:cubicBezTo>
                <a:cubicBezTo>
                  <a:pt x="807864" y="1846169"/>
                  <a:pt x="807939" y="1847124"/>
                  <a:pt x="807963" y="1848892"/>
                </a:cubicBezTo>
                <a:cubicBezTo>
                  <a:pt x="831400" y="1836927"/>
                  <a:pt x="855096" y="1827287"/>
                  <a:pt x="879991" y="1820168"/>
                </a:cubicBezTo>
                <a:cubicBezTo>
                  <a:pt x="922865" y="1807938"/>
                  <a:pt x="966993" y="1803800"/>
                  <a:pt x="1011289" y="1801302"/>
                </a:cubicBezTo>
                <a:cubicBezTo>
                  <a:pt x="1091805" y="1797289"/>
                  <a:pt x="1171657" y="1788752"/>
                  <a:pt x="1249185" y="1765402"/>
                </a:cubicBezTo>
                <a:cubicBezTo>
                  <a:pt x="1282546" y="1755423"/>
                  <a:pt x="1315560" y="1744472"/>
                  <a:pt x="1343560" y="1722610"/>
                </a:cubicBezTo>
                <a:cubicBezTo>
                  <a:pt x="1358845" y="1710673"/>
                  <a:pt x="1371004" y="1696638"/>
                  <a:pt x="1376800" y="1677991"/>
                </a:cubicBezTo>
                <a:cubicBezTo>
                  <a:pt x="1378851" y="1671330"/>
                  <a:pt x="1382967" y="1672813"/>
                  <a:pt x="1387169" y="1672942"/>
                </a:cubicBezTo>
                <a:cubicBezTo>
                  <a:pt x="1424336" y="1673661"/>
                  <a:pt x="1463273" y="1677620"/>
                  <a:pt x="1500972" y="1682857"/>
                </a:cubicBezTo>
                <a:lnTo>
                  <a:pt x="1566833" y="1693739"/>
                </a:lnTo>
                <a:lnTo>
                  <a:pt x="1593093" y="1757638"/>
                </a:lnTo>
                <a:cubicBezTo>
                  <a:pt x="1605907" y="1794995"/>
                  <a:pt x="1617203" y="1833627"/>
                  <a:pt x="1627517" y="1871216"/>
                </a:cubicBezTo>
                <a:cubicBezTo>
                  <a:pt x="1633946" y="1894812"/>
                  <a:pt x="1643322" y="1918133"/>
                  <a:pt x="1642518" y="1943101"/>
                </a:cubicBezTo>
                <a:cubicBezTo>
                  <a:pt x="1640107" y="2025412"/>
                  <a:pt x="1638499" y="2107725"/>
                  <a:pt x="1641715" y="2189761"/>
                </a:cubicBezTo>
                <a:cubicBezTo>
                  <a:pt x="1644125" y="2253964"/>
                  <a:pt x="1644928" y="2318717"/>
                  <a:pt x="1669305" y="2379903"/>
                </a:cubicBezTo>
                <a:cubicBezTo>
                  <a:pt x="1669242" y="2381100"/>
                  <a:pt x="1669180" y="2382297"/>
                  <a:pt x="1669117" y="2383495"/>
                </a:cubicBezTo>
                <a:cubicBezTo>
                  <a:pt x="1673135" y="2372016"/>
                  <a:pt x="1720350" y="2420240"/>
                  <a:pt x="1722169" y="2376292"/>
                </a:cubicBezTo>
                <a:cubicBezTo>
                  <a:pt x="1711719" y="2312911"/>
                  <a:pt x="1681361" y="2183726"/>
                  <a:pt x="1680021" y="2119798"/>
                </a:cubicBezTo>
                <a:cubicBezTo>
                  <a:pt x="1677610" y="1983983"/>
                  <a:pt x="1684308" y="1848168"/>
                  <a:pt x="1684306" y="1712628"/>
                </a:cubicBezTo>
                <a:cubicBezTo>
                  <a:pt x="1684306" y="1558981"/>
                  <a:pt x="1673055" y="1406703"/>
                  <a:pt x="1631534" y="1258270"/>
                </a:cubicBezTo>
                <a:cubicBezTo>
                  <a:pt x="1609835" y="1180348"/>
                  <a:pt x="1581442" y="1105169"/>
                  <a:pt x="1545546" y="1033010"/>
                </a:cubicBezTo>
                <a:cubicBezTo>
                  <a:pt x="1520632" y="975301"/>
                  <a:pt x="1492596" y="935197"/>
                  <a:pt x="1482058" y="912011"/>
                </a:cubicBezTo>
                <a:cubicBezTo>
                  <a:pt x="1478307" y="905426"/>
                  <a:pt x="1477504" y="900763"/>
                  <a:pt x="1482326" y="893903"/>
                </a:cubicBezTo>
                <a:cubicBezTo>
                  <a:pt x="1491434" y="881558"/>
                  <a:pt x="1495452" y="867289"/>
                  <a:pt x="1498131" y="852199"/>
                </a:cubicBezTo>
                <a:cubicBezTo>
                  <a:pt x="1504024" y="820097"/>
                  <a:pt x="1498131" y="788819"/>
                  <a:pt x="1490363" y="758088"/>
                </a:cubicBezTo>
                <a:cubicBezTo>
                  <a:pt x="1471344" y="684284"/>
                  <a:pt x="1433840" y="619531"/>
                  <a:pt x="1392854" y="556701"/>
                </a:cubicBezTo>
                <a:cubicBezTo>
                  <a:pt x="1321331" y="446953"/>
                  <a:pt x="1229715" y="356135"/>
                  <a:pt x="1132209" y="271353"/>
                </a:cubicBezTo>
                <a:cubicBezTo>
                  <a:pt x="1027199" y="179713"/>
                  <a:pt x="917637" y="94109"/>
                  <a:pt x="813699" y="1097"/>
                </a:cubicBezTo>
                <a:cubicBezTo>
                  <a:pt x="812897" y="275"/>
                  <a:pt x="811557" y="275"/>
                  <a:pt x="810218" y="0"/>
                </a:cubicBezTo>
                <a:cubicBezTo>
                  <a:pt x="810218" y="1920"/>
                  <a:pt x="810218" y="3292"/>
                  <a:pt x="810486" y="4391"/>
                </a:cubicBezTo>
                <a:cubicBezTo>
                  <a:pt x="830845" y="120998"/>
                  <a:pt x="868080" y="232118"/>
                  <a:pt x="914155" y="340496"/>
                </a:cubicBezTo>
                <a:cubicBezTo>
                  <a:pt x="991303" y="521307"/>
                  <a:pt x="1092561" y="685930"/>
                  <a:pt x="1228378" y="826682"/>
                </a:cubicBezTo>
                <a:cubicBezTo>
                  <a:pt x="1262397" y="861803"/>
                  <a:pt x="1298293" y="894726"/>
                  <a:pt x="1341690" y="917499"/>
                </a:cubicBezTo>
                <a:cubicBezTo>
                  <a:pt x="1363924" y="929022"/>
                  <a:pt x="1387228" y="936431"/>
                  <a:pt x="1412410" y="934785"/>
                </a:cubicBezTo>
                <a:cubicBezTo>
                  <a:pt x="1427143" y="933960"/>
                  <a:pt x="1427411" y="933688"/>
                  <a:pt x="1420713" y="920793"/>
                </a:cubicBezTo>
                <a:cubicBezTo>
                  <a:pt x="1399015" y="879911"/>
                  <a:pt x="1375709" y="839852"/>
                  <a:pt x="1351601" y="800342"/>
                </a:cubicBezTo>
                <a:cubicBezTo>
                  <a:pt x="1273648" y="672759"/>
                  <a:pt x="1185784" y="552310"/>
                  <a:pt x="1099795" y="430764"/>
                </a:cubicBezTo>
                <a:cubicBezTo>
                  <a:pt x="1097116" y="426923"/>
                  <a:pt x="1093098" y="423630"/>
                  <a:pt x="1092829" y="418142"/>
                </a:cubicBezTo>
                <a:cubicBezTo>
                  <a:pt x="1098455" y="417594"/>
                  <a:pt x="1099527" y="421710"/>
                  <a:pt x="1101403" y="424179"/>
                </a:cubicBezTo>
                <a:cubicBezTo>
                  <a:pt x="1170247" y="513625"/>
                  <a:pt x="1239895" y="602520"/>
                  <a:pt x="1305794" y="694435"/>
                </a:cubicBezTo>
                <a:cubicBezTo>
                  <a:pt x="1347316" y="752328"/>
                  <a:pt x="1387228" y="811318"/>
                  <a:pt x="1424463" y="872227"/>
                </a:cubicBezTo>
                <a:cubicBezTo>
                  <a:pt x="1451519" y="916677"/>
                  <a:pt x="1476165" y="962497"/>
                  <a:pt x="1500810" y="1008316"/>
                </a:cubicBezTo>
                <a:cubicBezTo>
                  <a:pt x="1531839" y="1081300"/>
                  <a:pt x="1586397" y="1184417"/>
                  <a:pt x="1610640" y="1310125"/>
                </a:cubicBezTo>
                <a:cubicBezTo>
                  <a:pt x="1644660" y="1459110"/>
                  <a:pt x="1650018" y="1610562"/>
                  <a:pt x="1646268" y="1762565"/>
                </a:cubicBezTo>
                <a:cubicBezTo>
                  <a:pt x="1646268" y="1763937"/>
                  <a:pt x="1647071" y="1766407"/>
                  <a:pt x="1643589" y="1766407"/>
                </a:cubicBezTo>
                <a:lnTo>
                  <a:pt x="1637160" y="1747474"/>
                </a:lnTo>
                <a:cubicBezTo>
                  <a:pt x="1602603" y="1647053"/>
                  <a:pt x="1563456" y="1568132"/>
                  <a:pt x="1480720" y="1478590"/>
                </a:cubicBezTo>
                <a:cubicBezTo>
                  <a:pt x="1397982" y="1389046"/>
                  <a:pt x="1230435" y="1278034"/>
                  <a:pt x="1140741" y="1210217"/>
                </a:cubicBezTo>
                <a:cubicBezTo>
                  <a:pt x="1051045" y="1142403"/>
                  <a:pt x="1014290" y="1129857"/>
                  <a:pt x="942550" y="1071697"/>
                </a:cubicBezTo>
                <a:cubicBezTo>
                  <a:pt x="870809" y="1013535"/>
                  <a:pt x="780483" y="939723"/>
                  <a:pt x="710299" y="861253"/>
                </a:cubicBezTo>
                <a:cubicBezTo>
                  <a:pt x="706280" y="856863"/>
                  <a:pt x="700922" y="853846"/>
                  <a:pt x="706012" y="845339"/>
                </a:cubicBezTo>
                <a:cubicBezTo>
                  <a:pt x="720210" y="821469"/>
                  <a:pt x="723692" y="795129"/>
                  <a:pt x="722086" y="767417"/>
                </a:cubicBezTo>
                <a:cubicBezTo>
                  <a:pt x="719139" y="716659"/>
                  <a:pt x="700119" y="670839"/>
                  <a:pt x="679759" y="625567"/>
                </a:cubicBezTo>
                <a:cubicBezTo>
                  <a:pt x="632613" y="520209"/>
                  <a:pt x="567787" y="426373"/>
                  <a:pt x="497603" y="336106"/>
                </a:cubicBezTo>
                <a:cubicBezTo>
                  <a:pt x="459296" y="286170"/>
                  <a:pt x="422864" y="234862"/>
                  <a:pt x="396076" y="177244"/>
                </a:cubicBezTo>
                <a:cubicBezTo>
                  <a:pt x="380539" y="143770"/>
                  <a:pt x="368752" y="109200"/>
                  <a:pt x="359644" y="72707"/>
                </a:cubicBezTo>
                <a:cubicBezTo>
                  <a:pt x="357769" y="74354"/>
                  <a:pt x="356698" y="75177"/>
                  <a:pt x="355893" y="76001"/>
                </a:cubicBezTo>
                <a:cubicBezTo>
                  <a:pt x="352411" y="81214"/>
                  <a:pt x="348930" y="86702"/>
                  <a:pt x="345714" y="92187"/>
                </a:cubicBezTo>
                <a:cubicBezTo>
                  <a:pt x="319195" y="137460"/>
                  <a:pt x="302318" y="186298"/>
                  <a:pt x="293210" y="237881"/>
                </a:cubicBezTo>
                <a:cubicBezTo>
                  <a:pt x="278477" y="321014"/>
                  <a:pt x="285709" y="403600"/>
                  <a:pt x="300978" y="485638"/>
                </a:cubicBezTo>
                <a:cubicBezTo>
                  <a:pt x="322945" y="602795"/>
                  <a:pt x="368485" y="708427"/>
                  <a:pt x="445633" y="798970"/>
                </a:cubicBezTo>
                <a:cubicBezTo>
                  <a:pt x="477244" y="836010"/>
                  <a:pt x="512603" y="868661"/>
                  <a:pt x="557339" y="888690"/>
                </a:cubicBezTo>
                <a:cubicBezTo>
                  <a:pt x="586806" y="901860"/>
                  <a:pt x="617075" y="906251"/>
                  <a:pt x="648686" y="895823"/>
                </a:cubicBezTo>
                <a:cubicBezTo>
                  <a:pt x="658597" y="892531"/>
                  <a:pt x="659134" y="889513"/>
                  <a:pt x="652705" y="881283"/>
                </a:cubicBezTo>
                <a:cubicBezTo>
                  <a:pt x="568590" y="772357"/>
                  <a:pt x="502156" y="652731"/>
                  <a:pt x="449383" y="525148"/>
                </a:cubicBezTo>
                <a:cubicBezTo>
                  <a:pt x="433043" y="485913"/>
                  <a:pt x="416703" y="446403"/>
                  <a:pt x="404113" y="405521"/>
                </a:cubicBezTo>
                <a:cubicBezTo>
                  <a:pt x="413219" y="424727"/>
                  <a:pt x="421524" y="444207"/>
                  <a:pt x="430098" y="463414"/>
                </a:cubicBezTo>
                <a:cubicBezTo>
                  <a:pt x="498942" y="620354"/>
                  <a:pt x="585466" y="765223"/>
                  <a:pt x="699315" y="892806"/>
                </a:cubicBezTo>
                <a:cubicBezTo>
                  <a:pt x="789859" y="994324"/>
                  <a:pt x="944425" y="1107182"/>
                  <a:pt x="1003893" y="1157849"/>
                </a:cubicBezTo>
                <a:cubicBezTo>
                  <a:pt x="1063363" y="1208516"/>
                  <a:pt x="1052380" y="1190636"/>
                  <a:pt x="1056131" y="1196809"/>
                </a:cubicBezTo>
                <a:lnTo>
                  <a:pt x="1026396" y="1194890"/>
                </a:lnTo>
                <a:cubicBezTo>
                  <a:pt x="965588" y="1191871"/>
                  <a:pt x="906386" y="1202297"/>
                  <a:pt x="847988" y="1218760"/>
                </a:cubicBezTo>
                <a:cubicBezTo>
                  <a:pt x="737889" y="1250038"/>
                  <a:pt x="632344" y="1294212"/>
                  <a:pt x="525462" y="1334545"/>
                </a:cubicBezTo>
                <a:cubicBezTo>
                  <a:pt x="516622" y="1337837"/>
                  <a:pt x="511532" y="1338934"/>
                  <a:pt x="506711" y="1327960"/>
                </a:cubicBezTo>
                <a:cubicBezTo>
                  <a:pt x="468939" y="1241807"/>
                  <a:pt x="387055" y="1245709"/>
                  <a:pt x="302050" y="1262933"/>
                </a:cubicBezTo>
                <a:cubicBezTo>
                  <a:pt x="225689" y="1278407"/>
                  <a:pt x="119549" y="1258220"/>
                  <a:pt x="0" y="1208733"/>
                </a:cubicBezTo>
                <a:cubicBezTo>
                  <a:pt x="15444" y="1240221"/>
                  <a:pt x="32896" y="1270717"/>
                  <a:pt x="51484" y="1299625"/>
                </a:cubicBezTo>
                <a:close/>
              </a:path>
            </a:pathLst>
          </a:custGeom>
          <a:solidFill>
            <a:schemeClr val="lt1">
              <a:alpha val="68627"/>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orbel"/>
              <a:ea typeface="Corbel"/>
              <a:cs typeface="Corbel"/>
              <a:sym typeface="Corbel"/>
            </a:endParaRPr>
          </a:p>
        </p:txBody>
      </p:sp>
      <p:sp>
        <p:nvSpPr>
          <p:cNvPr id="191" name="Google Shape;191;p106"/>
          <p:cNvSpPr/>
          <p:nvPr/>
        </p:nvSpPr>
        <p:spPr>
          <a:xfrm>
            <a:off x="553627" y="3377149"/>
            <a:ext cx="455700" cy="4557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orbel"/>
              <a:ea typeface="Corbel"/>
              <a:cs typeface="Corbel"/>
              <a:sym typeface="Corbel"/>
            </a:endParaRPr>
          </a:p>
        </p:txBody>
      </p:sp>
      <p:sp>
        <p:nvSpPr>
          <p:cNvPr id="192" name="Google Shape;192;p106"/>
          <p:cNvSpPr/>
          <p:nvPr/>
        </p:nvSpPr>
        <p:spPr>
          <a:xfrm>
            <a:off x="2433278" y="3595190"/>
            <a:ext cx="464100" cy="4641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orbel"/>
              <a:ea typeface="Corbel"/>
              <a:cs typeface="Corbel"/>
              <a:sym typeface="Corbel"/>
            </a:endParaRPr>
          </a:p>
        </p:txBody>
      </p:sp>
      <p:sp>
        <p:nvSpPr>
          <p:cNvPr id="193" name="Google Shape;193;p106"/>
          <p:cNvSpPr/>
          <p:nvPr/>
        </p:nvSpPr>
        <p:spPr>
          <a:xfrm>
            <a:off x="2314576" y="5741793"/>
            <a:ext cx="716100" cy="7161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orbel"/>
              <a:ea typeface="Corbel"/>
              <a:cs typeface="Corbel"/>
              <a:sym typeface="Corbel"/>
            </a:endParaRPr>
          </a:p>
        </p:txBody>
      </p:sp>
      <p:sp>
        <p:nvSpPr>
          <p:cNvPr id="194" name="Google Shape;194;p106"/>
          <p:cNvSpPr/>
          <p:nvPr/>
        </p:nvSpPr>
        <p:spPr>
          <a:xfrm>
            <a:off x="2771987" y="3611116"/>
            <a:ext cx="826500" cy="8265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orbel"/>
              <a:ea typeface="Corbel"/>
              <a:cs typeface="Corbel"/>
              <a:sym typeface="Corbel"/>
            </a:endParaRPr>
          </a:p>
        </p:txBody>
      </p:sp>
      <p:sp>
        <p:nvSpPr>
          <p:cNvPr id="195" name="Google Shape;195;p106"/>
          <p:cNvSpPr/>
          <p:nvPr/>
        </p:nvSpPr>
        <p:spPr>
          <a:xfrm>
            <a:off x="1352551" y="4688929"/>
            <a:ext cx="225600" cy="2256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orbel"/>
              <a:ea typeface="Corbel"/>
              <a:cs typeface="Corbel"/>
              <a:sym typeface="Corbel"/>
            </a:endParaRPr>
          </a:p>
        </p:txBody>
      </p:sp>
      <p:sp>
        <p:nvSpPr>
          <p:cNvPr id="196" name="Google Shape;196;p106"/>
          <p:cNvSpPr/>
          <p:nvPr/>
        </p:nvSpPr>
        <p:spPr>
          <a:xfrm>
            <a:off x="820518" y="824946"/>
            <a:ext cx="464100" cy="4641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orbel"/>
              <a:ea typeface="Corbel"/>
              <a:cs typeface="Corbel"/>
              <a:sym typeface="Corbel"/>
            </a:endParaRPr>
          </a:p>
        </p:txBody>
      </p:sp>
      <p:sp>
        <p:nvSpPr>
          <p:cNvPr id="197" name="Google Shape;197;p106"/>
          <p:cNvSpPr/>
          <p:nvPr/>
        </p:nvSpPr>
        <p:spPr>
          <a:xfrm>
            <a:off x="245875" y="388836"/>
            <a:ext cx="826500" cy="8265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orbel"/>
              <a:ea typeface="Corbel"/>
              <a:cs typeface="Corbel"/>
              <a:sym typeface="Corbel"/>
            </a:endParaRPr>
          </a:p>
        </p:txBody>
      </p:sp>
      <p:sp>
        <p:nvSpPr>
          <p:cNvPr id="198" name="Google Shape;198;p106"/>
          <p:cNvSpPr/>
          <p:nvPr/>
        </p:nvSpPr>
        <p:spPr>
          <a:xfrm>
            <a:off x="29855" y="5050411"/>
            <a:ext cx="225600" cy="2256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orbel"/>
              <a:ea typeface="Corbel"/>
              <a:cs typeface="Corbel"/>
              <a:sym typeface="Corbel"/>
            </a:endParaRPr>
          </a:p>
        </p:txBody>
      </p:sp>
      <p:sp>
        <p:nvSpPr>
          <p:cNvPr id="199" name="Google Shape;199;p106"/>
          <p:cNvSpPr/>
          <p:nvPr/>
        </p:nvSpPr>
        <p:spPr>
          <a:xfrm>
            <a:off x="692606" y="3716895"/>
            <a:ext cx="255900" cy="2559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orbel"/>
              <a:ea typeface="Corbel"/>
              <a:cs typeface="Corbel"/>
              <a:sym typeface="Corbel"/>
            </a:endParaRPr>
          </a:p>
        </p:txBody>
      </p:sp>
      <p:sp>
        <p:nvSpPr>
          <p:cNvPr id="200" name="Google Shape;200;p106"/>
          <p:cNvSpPr/>
          <p:nvPr/>
        </p:nvSpPr>
        <p:spPr>
          <a:xfrm>
            <a:off x="2959433" y="163124"/>
            <a:ext cx="122700" cy="1227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orbel"/>
              <a:ea typeface="Corbel"/>
              <a:cs typeface="Corbel"/>
              <a:sym typeface="Corbel"/>
            </a:endParaRPr>
          </a:p>
        </p:txBody>
      </p:sp>
      <p:sp>
        <p:nvSpPr>
          <p:cNvPr id="201" name="Google Shape;201;p106"/>
          <p:cNvSpPr/>
          <p:nvPr/>
        </p:nvSpPr>
        <p:spPr>
          <a:xfrm>
            <a:off x="0" y="2905246"/>
            <a:ext cx="3706500" cy="3966900"/>
          </a:xfrm>
          <a:prstGeom prst="rect">
            <a:avLst/>
          </a:prstGeom>
          <a:blipFill rotWithShape="1">
            <a:blip r:embed="rId2">
              <a:alphaModFix/>
            </a:blip>
            <a:tile algn="tl" flip="none" tx="0" sx="39997" ty="0" sy="3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orbel"/>
              <a:ea typeface="Corbel"/>
              <a:cs typeface="Corbel"/>
              <a:sym typeface="Corbel"/>
            </a:endParaRPr>
          </a:p>
        </p:txBody>
      </p:sp>
      <p:pic>
        <p:nvPicPr>
          <p:cNvPr id="202" name="Google Shape;202;p106"/>
          <p:cNvPicPr preferRelativeResize="0"/>
          <p:nvPr/>
        </p:nvPicPr>
        <p:blipFill rotWithShape="1">
          <a:blip r:embed="rId3">
            <a:alphaModFix/>
          </a:blip>
          <a:srcRect b="0" l="0" r="0" t="0"/>
          <a:stretch/>
        </p:blipFill>
        <p:spPr>
          <a:xfrm>
            <a:off x="10843372" y="325136"/>
            <a:ext cx="1020118" cy="53139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Images &amp; Contents Layout">
  <p:cSld name="8_Images &amp; Contents Layout">
    <p:bg>
      <p:bgPr>
        <a:blipFill>
          <a:blip r:embed="rId2">
            <a:alphaModFix/>
          </a:blip>
          <a:stretch>
            <a:fillRect/>
          </a:stretch>
        </a:blipFill>
      </p:bgPr>
    </p:bg>
    <p:spTree>
      <p:nvGrpSpPr>
        <p:cNvPr id="19" name="Shape 19"/>
        <p:cNvGrpSpPr/>
        <p:nvPr/>
      </p:nvGrpSpPr>
      <p:grpSpPr>
        <a:xfrm>
          <a:off x="0" y="0"/>
          <a:ext cx="0" cy="0"/>
          <a:chOff x="0" y="0"/>
          <a:chExt cx="0" cy="0"/>
        </a:xfrm>
      </p:grpSpPr>
      <p:sp>
        <p:nvSpPr>
          <p:cNvPr id="20" name="Google Shape;20;p47"/>
          <p:cNvSpPr/>
          <p:nvPr/>
        </p:nvSpPr>
        <p:spPr>
          <a:xfrm>
            <a:off x="0" y="3356993"/>
            <a:ext cx="12192000" cy="3501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21" name="Google Shape;21;p47"/>
          <p:cNvSpPr/>
          <p:nvPr>
            <p:ph idx="2" type="pic"/>
          </p:nvPr>
        </p:nvSpPr>
        <p:spPr>
          <a:xfrm>
            <a:off x="0" y="0"/>
            <a:ext cx="12192000" cy="3265800"/>
          </a:xfrm>
          <a:prstGeom prst="rect">
            <a:avLst/>
          </a:prstGeom>
          <a:solidFill>
            <a:srgbClr val="F2F2F2"/>
          </a:solidFill>
          <a:ln>
            <a:noFill/>
          </a:ln>
        </p:spPr>
      </p:sp>
      <p:sp>
        <p:nvSpPr>
          <p:cNvPr id="22" name="Google Shape;22;p47"/>
          <p:cNvSpPr/>
          <p:nvPr/>
        </p:nvSpPr>
        <p:spPr>
          <a:xfrm>
            <a:off x="0" y="3265714"/>
            <a:ext cx="12192000" cy="91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pic>
        <p:nvPicPr>
          <p:cNvPr id="23" name="Google Shape;23;p47"/>
          <p:cNvPicPr preferRelativeResize="0"/>
          <p:nvPr/>
        </p:nvPicPr>
        <p:blipFill rotWithShape="1">
          <a:blip r:embed="rId3">
            <a:alphaModFix/>
          </a:blip>
          <a:srcRect b="0" l="0" r="0" t="0"/>
          <a:stretch/>
        </p:blipFill>
        <p:spPr>
          <a:xfrm>
            <a:off x="10843372" y="6000036"/>
            <a:ext cx="1020115" cy="531392"/>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Images and Contents Layout">
  <p:cSld name="12_Images and Contents Layout">
    <p:spTree>
      <p:nvGrpSpPr>
        <p:cNvPr id="203" name="Shape 203"/>
        <p:cNvGrpSpPr/>
        <p:nvPr/>
      </p:nvGrpSpPr>
      <p:grpSpPr>
        <a:xfrm>
          <a:off x="0" y="0"/>
          <a:ext cx="0" cy="0"/>
          <a:chOff x="0" y="0"/>
          <a:chExt cx="0" cy="0"/>
        </a:xfrm>
      </p:grpSpPr>
      <p:sp>
        <p:nvSpPr>
          <p:cNvPr id="204" name="Google Shape;204;p107"/>
          <p:cNvSpPr/>
          <p:nvPr>
            <p:ph idx="2" type="pic"/>
          </p:nvPr>
        </p:nvSpPr>
        <p:spPr>
          <a:xfrm>
            <a:off x="3439889" y="1"/>
            <a:ext cx="2520000" cy="4725300"/>
          </a:xfrm>
          <a:prstGeom prst="rect">
            <a:avLst/>
          </a:prstGeom>
          <a:solidFill>
            <a:srgbClr val="F2F2F2"/>
          </a:solidFill>
          <a:ln>
            <a:noFill/>
          </a:ln>
        </p:spPr>
      </p:sp>
      <p:sp>
        <p:nvSpPr>
          <p:cNvPr id="205" name="Google Shape;205;p107"/>
          <p:cNvSpPr/>
          <p:nvPr>
            <p:ph idx="3" type="pic"/>
          </p:nvPr>
        </p:nvSpPr>
        <p:spPr>
          <a:xfrm>
            <a:off x="6235774" y="692696"/>
            <a:ext cx="2520000" cy="6165300"/>
          </a:xfrm>
          <a:prstGeom prst="rect">
            <a:avLst/>
          </a:prstGeom>
          <a:solidFill>
            <a:srgbClr val="F2F2F2"/>
          </a:solidFill>
          <a:ln>
            <a:noFill/>
          </a:ln>
        </p:spPr>
      </p:sp>
      <p:pic>
        <p:nvPicPr>
          <p:cNvPr id="206" name="Google Shape;206;p107"/>
          <p:cNvPicPr preferRelativeResize="0"/>
          <p:nvPr/>
        </p:nvPicPr>
        <p:blipFill rotWithShape="1">
          <a:blip r:embed="rId2">
            <a:alphaModFix/>
          </a:blip>
          <a:srcRect b="0" l="0" r="0" t="0"/>
          <a:stretch/>
        </p:blipFill>
        <p:spPr>
          <a:xfrm>
            <a:off x="10843372" y="325136"/>
            <a:ext cx="1020118" cy="53139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Images &amp; Contents Layout">
  <p:cSld name="8_Images &amp; Contents Layout">
    <p:bg>
      <p:bgPr>
        <a:blipFill>
          <a:blip r:embed="rId2">
            <a:alphaModFix/>
          </a:blip>
          <a:stretch>
            <a:fillRect/>
          </a:stretch>
        </a:blipFill>
      </p:bgPr>
    </p:bg>
    <p:spTree>
      <p:nvGrpSpPr>
        <p:cNvPr id="207" name="Shape 207"/>
        <p:cNvGrpSpPr/>
        <p:nvPr/>
      </p:nvGrpSpPr>
      <p:grpSpPr>
        <a:xfrm>
          <a:off x="0" y="0"/>
          <a:ext cx="0" cy="0"/>
          <a:chOff x="0" y="0"/>
          <a:chExt cx="0" cy="0"/>
        </a:xfrm>
      </p:grpSpPr>
      <p:sp>
        <p:nvSpPr>
          <p:cNvPr id="208" name="Google Shape;208;p108"/>
          <p:cNvSpPr/>
          <p:nvPr/>
        </p:nvSpPr>
        <p:spPr>
          <a:xfrm>
            <a:off x="0" y="3356993"/>
            <a:ext cx="12192000" cy="35013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orbel"/>
              <a:ea typeface="Corbel"/>
              <a:cs typeface="Corbel"/>
              <a:sym typeface="Corbel"/>
            </a:endParaRPr>
          </a:p>
        </p:txBody>
      </p:sp>
      <p:sp>
        <p:nvSpPr>
          <p:cNvPr id="209" name="Google Shape;209;p108"/>
          <p:cNvSpPr/>
          <p:nvPr>
            <p:ph idx="2" type="pic"/>
          </p:nvPr>
        </p:nvSpPr>
        <p:spPr>
          <a:xfrm>
            <a:off x="0" y="0"/>
            <a:ext cx="12192000" cy="3266100"/>
          </a:xfrm>
          <a:prstGeom prst="rect">
            <a:avLst/>
          </a:prstGeom>
          <a:solidFill>
            <a:srgbClr val="F2F2F2"/>
          </a:solidFill>
          <a:ln>
            <a:noFill/>
          </a:ln>
        </p:spPr>
      </p:sp>
      <p:sp>
        <p:nvSpPr>
          <p:cNvPr id="210" name="Google Shape;210;p108"/>
          <p:cNvSpPr/>
          <p:nvPr/>
        </p:nvSpPr>
        <p:spPr>
          <a:xfrm>
            <a:off x="0" y="3265714"/>
            <a:ext cx="12192000" cy="91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orbel"/>
              <a:ea typeface="Corbel"/>
              <a:cs typeface="Corbel"/>
              <a:sym typeface="Corbel"/>
            </a:endParaRPr>
          </a:p>
        </p:txBody>
      </p:sp>
      <p:pic>
        <p:nvPicPr>
          <p:cNvPr id="211" name="Google Shape;211;p108"/>
          <p:cNvPicPr preferRelativeResize="0"/>
          <p:nvPr/>
        </p:nvPicPr>
        <p:blipFill rotWithShape="1">
          <a:blip r:embed="rId3">
            <a:alphaModFix/>
          </a:blip>
          <a:srcRect b="0" l="0" r="0" t="0"/>
          <a:stretch/>
        </p:blipFill>
        <p:spPr>
          <a:xfrm>
            <a:off x="10843372" y="6000036"/>
            <a:ext cx="1020118" cy="531392"/>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layout">
  <p:cSld name="End slide layout">
    <p:spTree>
      <p:nvGrpSpPr>
        <p:cNvPr id="212" name="Shape 212"/>
        <p:cNvGrpSpPr/>
        <p:nvPr/>
      </p:nvGrpSpPr>
      <p:grpSpPr>
        <a:xfrm>
          <a:off x="0" y="0"/>
          <a:ext cx="0" cy="0"/>
          <a:chOff x="0" y="0"/>
          <a:chExt cx="0" cy="0"/>
        </a:xfrm>
      </p:grpSpPr>
      <p:pic>
        <p:nvPicPr>
          <p:cNvPr id="213" name="Google Shape;213;p109"/>
          <p:cNvPicPr preferRelativeResize="0"/>
          <p:nvPr/>
        </p:nvPicPr>
        <p:blipFill rotWithShape="1">
          <a:blip r:embed="rId2">
            <a:alphaModFix/>
          </a:blip>
          <a:srcRect b="0" l="0" r="0" t="0"/>
          <a:stretch/>
        </p:blipFill>
        <p:spPr>
          <a:xfrm>
            <a:off x="10843372" y="325136"/>
            <a:ext cx="1020118" cy="53139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slide layout">
  <p:cSld name="3_Image slide layout">
    <p:spTree>
      <p:nvGrpSpPr>
        <p:cNvPr id="214" name="Shape 214"/>
        <p:cNvGrpSpPr/>
        <p:nvPr/>
      </p:nvGrpSpPr>
      <p:grpSpPr>
        <a:xfrm>
          <a:off x="0" y="0"/>
          <a:ext cx="0" cy="0"/>
          <a:chOff x="0" y="0"/>
          <a:chExt cx="0" cy="0"/>
        </a:xfrm>
      </p:grpSpPr>
      <p:sp>
        <p:nvSpPr>
          <p:cNvPr id="215" name="Google Shape;215;p110"/>
          <p:cNvSpPr/>
          <p:nvPr/>
        </p:nvSpPr>
        <p:spPr>
          <a:xfrm>
            <a:off x="5706238" y="477342"/>
            <a:ext cx="6485700" cy="21948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orbel"/>
              <a:ea typeface="Corbel"/>
              <a:cs typeface="Corbel"/>
              <a:sym typeface="Corbel"/>
            </a:endParaRPr>
          </a:p>
        </p:txBody>
      </p:sp>
      <p:sp>
        <p:nvSpPr>
          <p:cNvPr id="216" name="Google Shape;216;p110"/>
          <p:cNvSpPr/>
          <p:nvPr>
            <p:ph idx="2" type="pic"/>
          </p:nvPr>
        </p:nvSpPr>
        <p:spPr>
          <a:xfrm>
            <a:off x="1868938" y="1889760"/>
            <a:ext cx="3278100" cy="4968300"/>
          </a:xfrm>
          <a:prstGeom prst="rect">
            <a:avLst/>
          </a:prstGeom>
          <a:solidFill>
            <a:srgbClr val="F2F2F2"/>
          </a:solidFill>
          <a:ln>
            <a:noFill/>
          </a:ln>
        </p:spPr>
      </p:sp>
      <p:sp>
        <p:nvSpPr>
          <p:cNvPr id="217" name="Google Shape;217;p110"/>
          <p:cNvSpPr/>
          <p:nvPr/>
        </p:nvSpPr>
        <p:spPr>
          <a:xfrm>
            <a:off x="0" y="0"/>
            <a:ext cx="392100" cy="68580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orbel"/>
              <a:ea typeface="Corbel"/>
              <a:cs typeface="Corbel"/>
              <a:sym typeface="Corbel"/>
            </a:endParaRPr>
          </a:p>
        </p:txBody>
      </p:sp>
      <p:sp>
        <p:nvSpPr>
          <p:cNvPr id="218" name="Google Shape;218;p110"/>
          <p:cNvSpPr/>
          <p:nvPr>
            <p:ph idx="3" type="pic"/>
          </p:nvPr>
        </p:nvSpPr>
        <p:spPr>
          <a:xfrm>
            <a:off x="7777707" y="-1"/>
            <a:ext cx="3278100" cy="3648900"/>
          </a:xfrm>
          <a:prstGeom prst="rect">
            <a:avLst/>
          </a:prstGeom>
          <a:solidFill>
            <a:srgbClr val="F2F2F2"/>
          </a:solidFill>
          <a:ln>
            <a:noFill/>
          </a:ln>
        </p:spPr>
      </p:sp>
      <p:pic>
        <p:nvPicPr>
          <p:cNvPr id="219" name="Google Shape;219;p110"/>
          <p:cNvPicPr preferRelativeResize="0"/>
          <p:nvPr/>
        </p:nvPicPr>
        <p:blipFill rotWithShape="1">
          <a:blip r:embed="rId2">
            <a:alphaModFix/>
          </a:blip>
          <a:srcRect b="0" l="0" r="0" t="0"/>
          <a:stretch/>
        </p:blipFill>
        <p:spPr>
          <a:xfrm>
            <a:off x="10843372" y="6001473"/>
            <a:ext cx="1020118" cy="53139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220" name="Shape 220"/>
        <p:cNvGrpSpPr/>
        <p:nvPr/>
      </p:nvGrpSpPr>
      <p:grpSpPr>
        <a:xfrm>
          <a:off x="0" y="0"/>
          <a:ext cx="0" cy="0"/>
          <a:chOff x="0" y="0"/>
          <a:chExt cx="0" cy="0"/>
        </a:xfrm>
      </p:grpSpPr>
      <p:sp>
        <p:nvSpPr>
          <p:cNvPr id="221" name="Google Shape;221;p11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22" name="Google Shape;222;p11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23" name="Google Shape;223;p11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fr-FR"/>
              <a:t>‹#›</a:t>
            </a:fld>
            <a:endParaRPr/>
          </a:p>
        </p:txBody>
      </p:sp>
      <p:pic>
        <p:nvPicPr>
          <p:cNvPr id="224" name="Google Shape;224;p111"/>
          <p:cNvPicPr preferRelativeResize="0"/>
          <p:nvPr/>
        </p:nvPicPr>
        <p:blipFill rotWithShape="1">
          <a:blip r:embed="rId2">
            <a:alphaModFix/>
          </a:blip>
          <a:srcRect b="0" l="0" r="0" t="0"/>
          <a:stretch/>
        </p:blipFill>
        <p:spPr>
          <a:xfrm>
            <a:off x="10843372" y="325136"/>
            <a:ext cx="1020118" cy="53139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type="title">
  <p:cSld name="TITLE">
    <p:spTree>
      <p:nvGrpSpPr>
        <p:cNvPr id="225" name="Shape 225"/>
        <p:cNvGrpSpPr/>
        <p:nvPr/>
      </p:nvGrpSpPr>
      <p:grpSpPr>
        <a:xfrm>
          <a:off x="0" y="0"/>
          <a:ext cx="0" cy="0"/>
          <a:chOff x="0" y="0"/>
          <a:chExt cx="0" cy="0"/>
        </a:xfrm>
      </p:grpSpPr>
      <p:sp>
        <p:nvSpPr>
          <p:cNvPr id="226" name="Google Shape;226;p112"/>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6000"/>
              <a:buFont typeface="Corbel"/>
              <a:buNone/>
              <a:defRPr sz="6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27" name="Google Shape;227;p112"/>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Autofit/>
          </a:bodyPr>
          <a:lstStyle>
            <a:lvl1pPr lvl="0" algn="ctr">
              <a:lnSpc>
                <a:spcPct val="90000"/>
              </a:lnSpc>
              <a:spcBef>
                <a:spcPts val="11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900"/>
              <a:buNone/>
              <a:defRPr sz="19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8" name="Google Shape;228;p11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29" name="Google Shape;229;p11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30" name="Google Shape;230;p112"/>
          <p:cNvSpPr txBox="1"/>
          <p:nvPr>
            <p:ph idx="12" type="sldNum"/>
          </p:nvPr>
        </p:nvSpPr>
        <p:spPr>
          <a:xfrm>
            <a:off x="8610600" y="6356350"/>
            <a:ext cx="20577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fr-FR"/>
              <a:t>‹#›</a:t>
            </a:fld>
            <a:endParaRPr/>
          </a:p>
        </p:txBody>
      </p:sp>
      <p:pic>
        <p:nvPicPr>
          <p:cNvPr id="231" name="Google Shape;231;p112"/>
          <p:cNvPicPr preferRelativeResize="0"/>
          <p:nvPr/>
        </p:nvPicPr>
        <p:blipFill rotWithShape="1">
          <a:blip r:embed="rId2">
            <a:alphaModFix/>
          </a:blip>
          <a:srcRect b="0" l="0" r="0" t="0"/>
          <a:stretch/>
        </p:blipFill>
        <p:spPr>
          <a:xfrm>
            <a:off x="10843372" y="325136"/>
            <a:ext cx="1020118" cy="53139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type="secHead">
  <p:cSld name="SECTION_HEADER">
    <p:spTree>
      <p:nvGrpSpPr>
        <p:cNvPr id="232" name="Shape 232"/>
        <p:cNvGrpSpPr/>
        <p:nvPr/>
      </p:nvGrpSpPr>
      <p:grpSpPr>
        <a:xfrm>
          <a:off x="0" y="0"/>
          <a:ext cx="0" cy="0"/>
          <a:chOff x="0" y="0"/>
          <a:chExt cx="0" cy="0"/>
        </a:xfrm>
      </p:grpSpPr>
      <p:sp>
        <p:nvSpPr>
          <p:cNvPr id="233" name="Google Shape;233;p113"/>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Corbel"/>
              <a:buNone/>
              <a:defRPr sz="6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34" name="Google Shape;234;p113"/>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100"/>
              </a:spcBef>
              <a:spcAft>
                <a:spcPts val="0"/>
              </a:spcAft>
              <a:buClr>
                <a:srgbClr val="8A8A8A"/>
              </a:buClr>
              <a:buSzPts val="2400"/>
              <a:buNone/>
              <a:defRPr sz="2400">
                <a:solidFill>
                  <a:srgbClr val="8A8A8A"/>
                </a:solidFill>
              </a:defRPr>
            </a:lvl1pPr>
            <a:lvl2pPr indent="-228600" lvl="1" marL="914400" algn="l">
              <a:lnSpc>
                <a:spcPct val="90000"/>
              </a:lnSpc>
              <a:spcBef>
                <a:spcPts val="500"/>
              </a:spcBef>
              <a:spcAft>
                <a:spcPts val="0"/>
              </a:spcAft>
              <a:buClr>
                <a:srgbClr val="8A8A8A"/>
              </a:buClr>
              <a:buSzPts val="2000"/>
              <a:buNone/>
              <a:defRPr sz="2000">
                <a:solidFill>
                  <a:srgbClr val="8A8A8A"/>
                </a:solidFill>
              </a:defRPr>
            </a:lvl2pPr>
            <a:lvl3pPr indent="-228600" lvl="2" marL="1371600" algn="l">
              <a:lnSpc>
                <a:spcPct val="90000"/>
              </a:lnSpc>
              <a:spcBef>
                <a:spcPts val="500"/>
              </a:spcBef>
              <a:spcAft>
                <a:spcPts val="0"/>
              </a:spcAft>
              <a:buClr>
                <a:srgbClr val="8A8A8A"/>
              </a:buClr>
              <a:buSzPts val="1900"/>
              <a:buNone/>
              <a:defRPr sz="1900">
                <a:solidFill>
                  <a:srgbClr val="8A8A8A"/>
                </a:solidFill>
              </a:defRPr>
            </a:lvl3pPr>
            <a:lvl4pPr indent="-228600" lvl="3" marL="1828800" algn="l">
              <a:lnSpc>
                <a:spcPct val="90000"/>
              </a:lnSpc>
              <a:spcBef>
                <a:spcPts val="500"/>
              </a:spcBef>
              <a:spcAft>
                <a:spcPts val="0"/>
              </a:spcAft>
              <a:buClr>
                <a:srgbClr val="8A8A8A"/>
              </a:buClr>
              <a:buSzPts val="1600"/>
              <a:buNone/>
              <a:defRPr sz="1600">
                <a:solidFill>
                  <a:srgbClr val="8A8A8A"/>
                </a:solidFill>
              </a:defRPr>
            </a:lvl4pPr>
            <a:lvl5pPr indent="-228600" lvl="4" marL="2286000" algn="l">
              <a:lnSpc>
                <a:spcPct val="90000"/>
              </a:lnSpc>
              <a:spcBef>
                <a:spcPts val="500"/>
              </a:spcBef>
              <a:spcAft>
                <a:spcPts val="0"/>
              </a:spcAft>
              <a:buClr>
                <a:srgbClr val="8A8A8A"/>
              </a:buClr>
              <a:buSzPts val="1600"/>
              <a:buNone/>
              <a:defRPr sz="1600">
                <a:solidFill>
                  <a:srgbClr val="8A8A8A"/>
                </a:solidFill>
              </a:defRPr>
            </a:lvl5pPr>
            <a:lvl6pPr indent="-228600" lvl="5" marL="2743200" algn="l">
              <a:lnSpc>
                <a:spcPct val="90000"/>
              </a:lnSpc>
              <a:spcBef>
                <a:spcPts val="500"/>
              </a:spcBef>
              <a:spcAft>
                <a:spcPts val="0"/>
              </a:spcAft>
              <a:buClr>
                <a:srgbClr val="8A8A8A"/>
              </a:buClr>
              <a:buSzPts val="1600"/>
              <a:buNone/>
              <a:defRPr sz="1600">
                <a:solidFill>
                  <a:srgbClr val="8A8A8A"/>
                </a:solidFill>
              </a:defRPr>
            </a:lvl6pPr>
            <a:lvl7pPr indent="-228600" lvl="6" marL="3200400" algn="l">
              <a:lnSpc>
                <a:spcPct val="90000"/>
              </a:lnSpc>
              <a:spcBef>
                <a:spcPts val="500"/>
              </a:spcBef>
              <a:spcAft>
                <a:spcPts val="0"/>
              </a:spcAft>
              <a:buClr>
                <a:srgbClr val="8A8A8A"/>
              </a:buClr>
              <a:buSzPts val="1600"/>
              <a:buNone/>
              <a:defRPr sz="1600">
                <a:solidFill>
                  <a:srgbClr val="8A8A8A"/>
                </a:solidFill>
              </a:defRPr>
            </a:lvl7pPr>
            <a:lvl8pPr indent="-228600" lvl="7" marL="3657600" algn="l">
              <a:lnSpc>
                <a:spcPct val="90000"/>
              </a:lnSpc>
              <a:spcBef>
                <a:spcPts val="500"/>
              </a:spcBef>
              <a:spcAft>
                <a:spcPts val="0"/>
              </a:spcAft>
              <a:buClr>
                <a:srgbClr val="8A8A8A"/>
              </a:buClr>
              <a:buSzPts val="1600"/>
              <a:buNone/>
              <a:defRPr sz="1600">
                <a:solidFill>
                  <a:srgbClr val="8A8A8A"/>
                </a:solidFill>
              </a:defRPr>
            </a:lvl8pPr>
            <a:lvl9pPr indent="-228600" lvl="8" marL="4114800" algn="l">
              <a:lnSpc>
                <a:spcPct val="90000"/>
              </a:lnSpc>
              <a:spcBef>
                <a:spcPts val="500"/>
              </a:spcBef>
              <a:spcAft>
                <a:spcPts val="0"/>
              </a:spcAft>
              <a:buClr>
                <a:srgbClr val="8A8A8A"/>
              </a:buClr>
              <a:buSzPts val="1600"/>
              <a:buNone/>
              <a:defRPr sz="1600">
                <a:solidFill>
                  <a:srgbClr val="8A8A8A"/>
                </a:solidFill>
              </a:defRPr>
            </a:lvl9pPr>
          </a:lstStyle>
          <a:p/>
        </p:txBody>
      </p:sp>
      <p:sp>
        <p:nvSpPr>
          <p:cNvPr id="235" name="Google Shape;235;p11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36" name="Google Shape;236;p11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37" name="Google Shape;237;p11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fr-FR"/>
              <a:t>‹#›</a:t>
            </a:fld>
            <a:endParaRPr/>
          </a:p>
        </p:txBody>
      </p:sp>
      <p:pic>
        <p:nvPicPr>
          <p:cNvPr id="238" name="Google Shape;238;p113"/>
          <p:cNvPicPr preferRelativeResize="0"/>
          <p:nvPr/>
        </p:nvPicPr>
        <p:blipFill rotWithShape="1">
          <a:blip r:embed="rId2">
            <a:alphaModFix/>
          </a:blip>
          <a:srcRect b="0" l="0" r="0" t="0"/>
          <a:stretch/>
        </p:blipFill>
        <p:spPr>
          <a:xfrm>
            <a:off x="10843372" y="325136"/>
            <a:ext cx="1020118" cy="53139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239" name="Shape 239"/>
        <p:cNvGrpSpPr/>
        <p:nvPr/>
      </p:nvGrpSpPr>
      <p:grpSpPr>
        <a:xfrm>
          <a:off x="0" y="0"/>
          <a:ext cx="0" cy="0"/>
          <a:chOff x="0" y="0"/>
          <a:chExt cx="0" cy="0"/>
        </a:xfrm>
      </p:grpSpPr>
      <p:sp>
        <p:nvSpPr>
          <p:cNvPr id="240" name="Google Shape;240;p11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41" name="Google Shape;241;p114"/>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42" name="Google Shape;242;p114"/>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43" name="Google Shape;243;p11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44" name="Google Shape;244;p11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45" name="Google Shape;245;p114"/>
          <p:cNvSpPr txBox="1"/>
          <p:nvPr>
            <p:ph idx="12" type="sldNum"/>
          </p:nvPr>
        </p:nvSpPr>
        <p:spPr>
          <a:xfrm>
            <a:off x="8610600" y="6356350"/>
            <a:ext cx="19803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fr-FR"/>
              <a:t>‹#›</a:t>
            </a:fld>
            <a:endParaRPr/>
          </a:p>
        </p:txBody>
      </p:sp>
      <p:pic>
        <p:nvPicPr>
          <p:cNvPr id="246" name="Google Shape;246;p114"/>
          <p:cNvPicPr preferRelativeResize="0"/>
          <p:nvPr/>
        </p:nvPicPr>
        <p:blipFill rotWithShape="1">
          <a:blip r:embed="rId2">
            <a:alphaModFix/>
          </a:blip>
          <a:srcRect b="0" l="0" r="0" t="0"/>
          <a:stretch/>
        </p:blipFill>
        <p:spPr>
          <a:xfrm>
            <a:off x="10843372" y="6001473"/>
            <a:ext cx="1020118" cy="53139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247" name="Shape 247"/>
        <p:cNvGrpSpPr/>
        <p:nvPr/>
      </p:nvGrpSpPr>
      <p:grpSpPr>
        <a:xfrm>
          <a:off x="0" y="0"/>
          <a:ext cx="0" cy="0"/>
          <a:chOff x="0" y="0"/>
          <a:chExt cx="0" cy="0"/>
        </a:xfrm>
      </p:grpSpPr>
      <p:sp>
        <p:nvSpPr>
          <p:cNvPr id="248" name="Google Shape;248;p115"/>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49" name="Google Shape;249;p115"/>
          <p:cNvSpPr txBox="1"/>
          <p:nvPr>
            <p:ph idx="1" type="body"/>
          </p:nvPr>
        </p:nvSpPr>
        <p:spPr>
          <a:xfrm>
            <a:off x="839788" y="1681163"/>
            <a:ext cx="5157900" cy="824100"/>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1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900"/>
              <a:buNone/>
              <a:defRPr b="1" sz="19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50" name="Google Shape;250;p115"/>
          <p:cNvSpPr txBox="1"/>
          <p:nvPr>
            <p:ph idx="2" type="body"/>
          </p:nvPr>
        </p:nvSpPr>
        <p:spPr>
          <a:xfrm>
            <a:off x="839788" y="2505075"/>
            <a:ext cx="5157900" cy="3684900"/>
          </a:xfrm>
          <a:prstGeom prst="rect">
            <a:avLst/>
          </a:prstGeom>
          <a:noFill/>
          <a:ln>
            <a:noFill/>
          </a:ln>
        </p:spPr>
        <p:txBody>
          <a:bodyPr anchorCtr="0" anchor="t" bIns="45700" lIns="91425" spcFirstLastPara="1" rIns="91425" wrap="square" tIns="45700">
            <a:no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51" name="Google Shape;251;p115"/>
          <p:cNvSpPr txBox="1"/>
          <p:nvPr>
            <p:ph idx="3" type="body"/>
          </p:nvPr>
        </p:nvSpPr>
        <p:spPr>
          <a:xfrm>
            <a:off x="6172200" y="1681163"/>
            <a:ext cx="5183100" cy="824100"/>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1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900"/>
              <a:buNone/>
              <a:defRPr b="1" sz="19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52" name="Google Shape;252;p115"/>
          <p:cNvSpPr txBox="1"/>
          <p:nvPr>
            <p:ph idx="4" type="body"/>
          </p:nvPr>
        </p:nvSpPr>
        <p:spPr>
          <a:xfrm>
            <a:off x="6172200" y="2505075"/>
            <a:ext cx="5183100" cy="3684900"/>
          </a:xfrm>
          <a:prstGeom prst="rect">
            <a:avLst/>
          </a:prstGeom>
          <a:noFill/>
          <a:ln>
            <a:noFill/>
          </a:ln>
        </p:spPr>
        <p:txBody>
          <a:bodyPr anchorCtr="0" anchor="t" bIns="45700" lIns="91425" spcFirstLastPara="1" rIns="91425" wrap="square" tIns="45700">
            <a:no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53" name="Google Shape;253;p11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54" name="Google Shape;254;p11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55" name="Google Shape;255;p115"/>
          <p:cNvSpPr txBox="1"/>
          <p:nvPr>
            <p:ph idx="12" type="sldNum"/>
          </p:nvPr>
        </p:nvSpPr>
        <p:spPr>
          <a:xfrm>
            <a:off x="8610600" y="6356350"/>
            <a:ext cx="20727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fr-FR"/>
              <a:t>‹#›</a:t>
            </a:fld>
            <a:endParaRPr/>
          </a:p>
        </p:txBody>
      </p:sp>
      <p:pic>
        <p:nvPicPr>
          <p:cNvPr id="256" name="Google Shape;256;p115"/>
          <p:cNvPicPr preferRelativeResize="0"/>
          <p:nvPr/>
        </p:nvPicPr>
        <p:blipFill rotWithShape="1">
          <a:blip r:embed="rId2">
            <a:alphaModFix/>
          </a:blip>
          <a:srcRect b="0" l="0" r="0" t="0"/>
          <a:stretch/>
        </p:blipFill>
        <p:spPr>
          <a:xfrm>
            <a:off x="10843372" y="6001473"/>
            <a:ext cx="1020118" cy="53139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el título" type="titleOnly">
  <p:cSld name="TITLE_ONLY">
    <p:spTree>
      <p:nvGrpSpPr>
        <p:cNvPr id="257" name="Shape 257"/>
        <p:cNvGrpSpPr/>
        <p:nvPr/>
      </p:nvGrpSpPr>
      <p:grpSpPr>
        <a:xfrm>
          <a:off x="0" y="0"/>
          <a:ext cx="0" cy="0"/>
          <a:chOff x="0" y="0"/>
          <a:chExt cx="0" cy="0"/>
        </a:xfrm>
      </p:grpSpPr>
      <p:sp>
        <p:nvSpPr>
          <p:cNvPr id="258" name="Google Shape;258;p11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59" name="Google Shape;259;p11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60" name="Google Shape;260;p11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61" name="Google Shape;261;p116"/>
          <p:cNvSpPr txBox="1"/>
          <p:nvPr>
            <p:ph idx="12" type="sldNum"/>
          </p:nvPr>
        </p:nvSpPr>
        <p:spPr>
          <a:xfrm>
            <a:off x="8610600" y="6356350"/>
            <a:ext cx="20613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fr-FR"/>
              <a:t>‹#›</a:t>
            </a:fld>
            <a:endParaRPr/>
          </a:p>
        </p:txBody>
      </p:sp>
      <p:pic>
        <p:nvPicPr>
          <p:cNvPr id="262" name="Google Shape;262;p116"/>
          <p:cNvPicPr preferRelativeResize="0"/>
          <p:nvPr/>
        </p:nvPicPr>
        <p:blipFill rotWithShape="1">
          <a:blip r:embed="rId2">
            <a:alphaModFix/>
          </a:blip>
          <a:srcRect b="0" l="0" r="0" t="0"/>
          <a:stretch/>
        </p:blipFill>
        <p:spPr>
          <a:xfrm>
            <a:off x="10843372" y="6001473"/>
            <a:ext cx="1020118" cy="53139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ontents slide layout">
  <p:cSld name="4_Contents slide layout">
    <p:spTree>
      <p:nvGrpSpPr>
        <p:cNvPr id="24" name="Shape 24"/>
        <p:cNvGrpSpPr/>
        <p:nvPr/>
      </p:nvGrpSpPr>
      <p:grpSpPr>
        <a:xfrm>
          <a:off x="0" y="0"/>
          <a:ext cx="0" cy="0"/>
          <a:chOff x="0" y="0"/>
          <a:chExt cx="0" cy="0"/>
        </a:xfrm>
      </p:grpSpPr>
      <p:sp>
        <p:nvSpPr>
          <p:cNvPr id="25" name="Google Shape;25;p48"/>
          <p:cNvSpPr/>
          <p:nvPr/>
        </p:nvSpPr>
        <p:spPr>
          <a:xfrm>
            <a:off x="67749" y="2190042"/>
            <a:ext cx="1825371" cy="4705764"/>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lt1">
              <a:alpha val="6000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26" name="Google Shape;26;p48"/>
          <p:cNvSpPr/>
          <p:nvPr/>
        </p:nvSpPr>
        <p:spPr>
          <a:xfrm>
            <a:off x="67749" y="4642338"/>
            <a:ext cx="876178" cy="2258767"/>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lt1">
              <a:alpha val="6000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27" name="Google Shape;27;p48"/>
          <p:cNvSpPr/>
          <p:nvPr/>
        </p:nvSpPr>
        <p:spPr>
          <a:xfrm>
            <a:off x="1394131" y="5094016"/>
            <a:ext cx="698204" cy="1799955"/>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lt1">
              <a:alpha val="6000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28" name="Google Shape;28;p48"/>
          <p:cNvSpPr/>
          <p:nvPr/>
        </p:nvSpPr>
        <p:spPr>
          <a:xfrm flipH="1" rot="-7201764">
            <a:off x="1481466" y="-359338"/>
            <a:ext cx="1737880" cy="2393020"/>
          </a:xfrm>
          <a:custGeom>
            <a:rect b="b" l="l" r="r" t="t"/>
            <a:pathLst>
              <a:path extrusionOk="0" h="2395147" w="1739424">
                <a:moveTo>
                  <a:pt x="1077528" y="398319"/>
                </a:moveTo>
                <a:cubicBezTo>
                  <a:pt x="1073409" y="392832"/>
                  <a:pt x="1069793" y="387001"/>
                  <a:pt x="1067918" y="380004"/>
                </a:cubicBezTo>
                <a:cubicBezTo>
                  <a:pt x="1077560" y="389333"/>
                  <a:pt x="1085061" y="400308"/>
                  <a:pt x="1092561" y="411557"/>
                </a:cubicBezTo>
                <a:cubicBezTo>
                  <a:pt x="1093366" y="412654"/>
                  <a:pt x="1095240" y="413478"/>
                  <a:pt x="1093901" y="415398"/>
                </a:cubicBezTo>
                <a:cubicBezTo>
                  <a:pt x="1092295" y="417319"/>
                  <a:pt x="1091222" y="415673"/>
                  <a:pt x="1090150" y="414575"/>
                </a:cubicBezTo>
                <a:cubicBezTo>
                  <a:pt x="1086267" y="408951"/>
                  <a:pt x="1081646" y="403807"/>
                  <a:pt x="1077528" y="398319"/>
                </a:cubicBezTo>
                <a:close/>
                <a:moveTo>
                  <a:pt x="1064970" y="378632"/>
                </a:moveTo>
                <a:cubicBezTo>
                  <a:pt x="1064970" y="378359"/>
                  <a:pt x="1065239" y="377810"/>
                  <a:pt x="1065239" y="377535"/>
                </a:cubicBezTo>
                <a:lnTo>
                  <a:pt x="1067113" y="379456"/>
                </a:lnTo>
                <a:cubicBezTo>
                  <a:pt x="1066310" y="380279"/>
                  <a:pt x="1065507" y="380004"/>
                  <a:pt x="1064970" y="378632"/>
                </a:cubicBezTo>
                <a:close/>
                <a:moveTo>
                  <a:pt x="1734633" y="2247062"/>
                </a:moveTo>
                <a:lnTo>
                  <a:pt x="1739424" y="2180709"/>
                </a:lnTo>
                <a:lnTo>
                  <a:pt x="1737481" y="2187429"/>
                </a:lnTo>
                <a:cubicBezTo>
                  <a:pt x="1736531" y="2207307"/>
                  <a:pt x="1735583" y="2227184"/>
                  <a:pt x="1734633" y="2247062"/>
                </a:cubicBezTo>
                <a:close/>
                <a:moveTo>
                  <a:pt x="51484" y="1299625"/>
                </a:moveTo>
                <a:cubicBezTo>
                  <a:pt x="107250" y="1386350"/>
                  <a:pt x="173250" y="1458783"/>
                  <a:pt x="225973" y="1500814"/>
                </a:cubicBezTo>
                <a:cubicBezTo>
                  <a:pt x="296271" y="1556856"/>
                  <a:pt x="349466" y="1562823"/>
                  <a:pt x="421792" y="1544987"/>
                </a:cubicBezTo>
                <a:cubicBezTo>
                  <a:pt x="494924" y="1526879"/>
                  <a:pt x="532962" y="1478041"/>
                  <a:pt x="528944" y="1408075"/>
                </a:cubicBezTo>
                <a:cubicBezTo>
                  <a:pt x="528409" y="1397649"/>
                  <a:pt x="526265" y="1394083"/>
                  <a:pt x="515014" y="1396279"/>
                </a:cubicBezTo>
                <a:cubicBezTo>
                  <a:pt x="460099" y="1406978"/>
                  <a:pt x="404648" y="1412191"/>
                  <a:pt x="348661" y="1408350"/>
                </a:cubicBezTo>
                <a:cubicBezTo>
                  <a:pt x="326160" y="1406978"/>
                  <a:pt x="303657" y="1403412"/>
                  <a:pt x="279815" y="1396004"/>
                </a:cubicBezTo>
                <a:cubicBezTo>
                  <a:pt x="294818" y="1392986"/>
                  <a:pt x="307139" y="1396827"/>
                  <a:pt x="319463" y="1397376"/>
                </a:cubicBezTo>
                <a:cubicBezTo>
                  <a:pt x="375717" y="1400120"/>
                  <a:pt x="429829" y="1388870"/>
                  <a:pt x="483940" y="1374603"/>
                </a:cubicBezTo>
                <a:cubicBezTo>
                  <a:pt x="502424" y="1369665"/>
                  <a:pt x="521443" y="1365549"/>
                  <a:pt x="539659" y="1360061"/>
                </a:cubicBezTo>
                <a:cubicBezTo>
                  <a:pt x="602343" y="1341953"/>
                  <a:pt x="663419" y="1318632"/>
                  <a:pt x="725033" y="1297230"/>
                </a:cubicBezTo>
                <a:cubicBezTo>
                  <a:pt x="777804" y="1278847"/>
                  <a:pt x="831379" y="1263208"/>
                  <a:pt x="885491" y="1249489"/>
                </a:cubicBezTo>
                <a:lnTo>
                  <a:pt x="965854" y="1237965"/>
                </a:lnTo>
                <a:cubicBezTo>
                  <a:pt x="1008386" y="1239932"/>
                  <a:pt x="1063167" y="1220715"/>
                  <a:pt x="1140675" y="1261289"/>
                </a:cubicBezTo>
                <a:cubicBezTo>
                  <a:pt x="1218186" y="1301862"/>
                  <a:pt x="1362760" y="1416335"/>
                  <a:pt x="1430909" y="1481407"/>
                </a:cubicBezTo>
                <a:cubicBezTo>
                  <a:pt x="1499057" y="1546478"/>
                  <a:pt x="1516795" y="1586751"/>
                  <a:pt x="1549564" y="1651718"/>
                </a:cubicBezTo>
                <a:lnTo>
                  <a:pt x="1557415" y="1670822"/>
                </a:lnTo>
                <a:lnTo>
                  <a:pt x="1555525" y="1670473"/>
                </a:lnTo>
                <a:cubicBezTo>
                  <a:pt x="1503614" y="1661478"/>
                  <a:pt x="1446534" y="1653334"/>
                  <a:pt x="1398512" y="1652472"/>
                </a:cubicBezTo>
                <a:cubicBezTo>
                  <a:pt x="1277780" y="1650277"/>
                  <a:pt x="1160915" y="1670735"/>
                  <a:pt x="1046085" y="1706261"/>
                </a:cubicBezTo>
                <a:cubicBezTo>
                  <a:pt x="1031962" y="1710529"/>
                  <a:pt x="1017823" y="1715069"/>
                  <a:pt x="1003447" y="1719049"/>
                </a:cubicBezTo>
                <a:cubicBezTo>
                  <a:pt x="1030832" y="1706926"/>
                  <a:pt x="1059271" y="1697451"/>
                  <a:pt x="1087567" y="1688103"/>
                </a:cubicBezTo>
                <a:cubicBezTo>
                  <a:pt x="1179405" y="1657507"/>
                  <a:pt x="1273537" y="1637923"/>
                  <a:pt x="1370422" y="1632771"/>
                </a:cubicBezTo>
                <a:cubicBezTo>
                  <a:pt x="1377778" y="1632422"/>
                  <a:pt x="1379106" y="1630739"/>
                  <a:pt x="1376144" y="1623897"/>
                </a:cubicBezTo>
                <a:cubicBezTo>
                  <a:pt x="1366655" y="1602111"/>
                  <a:pt x="1350034" y="1587888"/>
                  <a:pt x="1329191" y="1578151"/>
                </a:cubicBezTo>
                <a:cubicBezTo>
                  <a:pt x="1297530" y="1563385"/>
                  <a:pt x="1263689" y="1559482"/>
                  <a:pt x="1229320" y="1559619"/>
                </a:cubicBezTo>
                <a:cubicBezTo>
                  <a:pt x="1145365" y="1560020"/>
                  <a:pt x="1068453" y="1584359"/>
                  <a:pt x="996653" y="1626677"/>
                </a:cubicBezTo>
                <a:cubicBezTo>
                  <a:pt x="946428" y="1656370"/>
                  <a:pt x="899719" y="1690631"/>
                  <a:pt x="863114" y="1736938"/>
                </a:cubicBezTo>
                <a:cubicBezTo>
                  <a:pt x="840384" y="1765651"/>
                  <a:pt x="822768" y="1797268"/>
                  <a:pt x="811586" y="1832416"/>
                </a:cubicBezTo>
                <a:cubicBezTo>
                  <a:pt x="810229" y="1836675"/>
                  <a:pt x="809000" y="1841079"/>
                  <a:pt x="807916" y="1845357"/>
                </a:cubicBezTo>
                <a:cubicBezTo>
                  <a:pt x="807864" y="1846169"/>
                  <a:pt x="807939" y="1847124"/>
                  <a:pt x="807963" y="1848892"/>
                </a:cubicBezTo>
                <a:cubicBezTo>
                  <a:pt x="831400" y="1836927"/>
                  <a:pt x="855096" y="1827287"/>
                  <a:pt x="879991" y="1820168"/>
                </a:cubicBezTo>
                <a:cubicBezTo>
                  <a:pt x="922865" y="1807938"/>
                  <a:pt x="966993" y="1803800"/>
                  <a:pt x="1011289" y="1801302"/>
                </a:cubicBezTo>
                <a:cubicBezTo>
                  <a:pt x="1091805" y="1797289"/>
                  <a:pt x="1171657" y="1788752"/>
                  <a:pt x="1249185" y="1765402"/>
                </a:cubicBezTo>
                <a:cubicBezTo>
                  <a:pt x="1282546" y="1755423"/>
                  <a:pt x="1315560" y="1744472"/>
                  <a:pt x="1343560" y="1722610"/>
                </a:cubicBezTo>
                <a:cubicBezTo>
                  <a:pt x="1358845" y="1710673"/>
                  <a:pt x="1371004" y="1696638"/>
                  <a:pt x="1376800" y="1677991"/>
                </a:cubicBezTo>
                <a:cubicBezTo>
                  <a:pt x="1378851" y="1671330"/>
                  <a:pt x="1382967" y="1672813"/>
                  <a:pt x="1387169" y="1672942"/>
                </a:cubicBezTo>
                <a:cubicBezTo>
                  <a:pt x="1424336" y="1673661"/>
                  <a:pt x="1463273" y="1677620"/>
                  <a:pt x="1500972" y="1682857"/>
                </a:cubicBezTo>
                <a:lnTo>
                  <a:pt x="1566833" y="1693739"/>
                </a:lnTo>
                <a:lnTo>
                  <a:pt x="1593093" y="1757638"/>
                </a:lnTo>
                <a:cubicBezTo>
                  <a:pt x="1605907" y="1794995"/>
                  <a:pt x="1617203" y="1833627"/>
                  <a:pt x="1627517" y="1871216"/>
                </a:cubicBezTo>
                <a:cubicBezTo>
                  <a:pt x="1633946" y="1894812"/>
                  <a:pt x="1643322" y="1918133"/>
                  <a:pt x="1642518" y="1943101"/>
                </a:cubicBezTo>
                <a:cubicBezTo>
                  <a:pt x="1640107" y="2025412"/>
                  <a:pt x="1638499" y="2107725"/>
                  <a:pt x="1641715" y="2189761"/>
                </a:cubicBezTo>
                <a:cubicBezTo>
                  <a:pt x="1644125" y="2253964"/>
                  <a:pt x="1644928" y="2318717"/>
                  <a:pt x="1669305" y="2379903"/>
                </a:cubicBezTo>
                <a:cubicBezTo>
                  <a:pt x="1669242" y="2381100"/>
                  <a:pt x="1669180" y="2382297"/>
                  <a:pt x="1669117" y="2383495"/>
                </a:cubicBezTo>
                <a:cubicBezTo>
                  <a:pt x="1673135" y="2372016"/>
                  <a:pt x="1720350" y="2420240"/>
                  <a:pt x="1722169" y="2376292"/>
                </a:cubicBezTo>
                <a:cubicBezTo>
                  <a:pt x="1711719" y="2312911"/>
                  <a:pt x="1681361" y="2183726"/>
                  <a:pt x="1680021" y="2119798"/>
                </a:cubicBezTo>
                <a:cubicBezTo>
                  <a:pt x="1677610" y="1983983"/>
                  <a:pt x="1684308" y="1848168"/>
                  <a:pt x="1684306" y="1712628"/>
                </a:cubicBezTo>
                <a:cubicBezTo>
                  <a:pt x="1684306" y="1558981"/>
                  <a:pt x="1673055" y="1406703"/>
                  <a:pt x="1631534" y="1258270"/>
                </a:cubicBezTo>
                <a:cubicBezTo>
                  <a:pt x="1609835" y="1180348"/>
                  <a:pt x="1581442" y="1105169"/>
                  <a:pt x="1545546" y="1033010"/>
                </a:cubicBezTo>
                <a:cubicBezTo>
                  <a:pt x="1520632" y="975301"/>
                  <a:pt x="1492596" y="935197"/>
                  <a:pt x="1482058" y="912011"/>
                </a:cubicBezTo>
                <a:cubicBezTo>
                  <a:pt x="1478307" y="905426"/>
                  <a:pt x="1477504" y="900763"/>
                  <a:pt x="1482326" y="893903"/>
                </a:cubicBezTo>
                <a:cubicBezTo>
                  <a:pt x="1491434" y="881558"/>
                  <a:pt x="1495452" y="867289"/>
                  <a:pt x="1498131" y="852199"/>
                </a:cubicBezTo>
                <a:cubicBezTo>
                  <a:pt x="1504024" y="820097"/>
                  <a:pt x="1498131" y="788819"/>
                  <a:pt x="1490363" y="758088"/>
                </a:cubicBezTo>
                <a:cubicBezTo>
                  <a:pt x="1471344" y="684284"/>
                  <a:pt x="1433840" y="619531"/>
                  <a:pt x="1392854" y="556701"/>
                </a:cubicBezTo>
                <a:cubicBezTo>
                  <a:pt x="1321331" y="446953"/>
                  <a:pt x="1229715" y="356135"/>
                  <a:pt x="1132209" y="271353"/>
                </a:cubicBezTo>
                <a:cubicBezTo>
                  <a:pt x="1027199" y="179713"/>
                  <a:pt x="917637" y="94109"/>
                  <a:pt x="813699" y="1097"/>
                </a:cubicBezTo>
                <a:cubicBezTo>
                  <a:pt x="812897" y="275"/>
                  <a:pt x="811557" y="275"/>
                  <a:pt x="810218" y="0"/>
                </a:cubicBezTo>
                <a:cubicBezTo>
                  <a:pt x="810218" y="1920"/>
                  <a:pt x="810218" y="3292"/>
                  <a:pt x="810486" y="4391"/>
                </a:cubicBezTo>
                <a:cubicBezTo>
                  <a:pt x="830845" y="120998"/>
                  <a:pt x="868080" y="232118"/>
                  <a:pt x="914155" y="340496"/>
                </a:cubicBezTo>
                <a:cubicBezTo>
                  <a:pt x="991303" y="521307"/>
                  <a:pt x="1092561" y="685930"/>
                  <a:pt x="1228378" y="826682"/>
                </a:cubicBezTo>
                <a:cubicBezTo>
                  <a:pt x="1262397" y="861803"/>
                  <a:pt x="1298293" y="894726"/>
                  <a:pt x="1341690" y="917499"/>
                </a:cubicBezTo>
                <a:cubicBezTo>
                  <a:pt x="1363924" y="929022"/>
                  <a:pt x="1387228" y="936431"/>
                  <a:pt x="1412410" y="934785"/>
                </a:cubicBezTo>
                <a:cubicBezTo>
                  <a:pt x="1427143" y="933960"/>
                  <a:pt x="1427411" y="933688"/>
                  <a:pt x="1420713" y="920793"/>
                </a:cubicBezTo>
                <a:cubicBezTo>
                  <a:pt x="1399015" y="879911"/>
                  <a:pt x="1375709" y="839852"/>
                  <a:pt x="1351601" y="800342"/>
                </a:cubicBezTo>
                <a:cubicBezTo>
                  <a:pt x="1273648" y="672759"/>
                  <a:pt x="1185784" y="552310"/>
                  <a:pt x="1099795" y="430764"/>
                </a:cubicBezTo>
                <a:cubicBezTo>
                  <a:pt x="1097116" y="426923"/>
                  <a:pt x="1093098" y="423630"/>
                  <a:pt x="1092829" y="418142"/>
                </a:cubicBezTo>
                <a:cubicBezTo>
                  <a:pt x="1098455" y="417594"/>
                  <a:pt x="1099527" y="421710"/>
                  <a:pt x="1101403" y="424179"/>
                </a:cubicBezTo>
                <a:cubicBezTo>
                  <a:pt x="1170247" y="513625"/>
                  <a:pt x="1239895" y="602520"/>
                  <a:pt x="1305794" y="694435"/>
                </a:cubicBezTo>
                <a:cubicBezTo>
                  <a:pt x="1347316" y="752328"/>
                  <a:pt x="1387228" y="811318"/>
                  <a:pt x="1424463" y="872227"/>
                </a:cubicBezTo>
                <a:cubicBezTo>
                  <a:pt x="1451519" y="916677"/>
                  <a:pt x="1476165" y="962497"/>
                  <a:pt x="1500810" y="1008316"/>
                </a:cubicBezTo>
                <a:cubicBezTo>
                  <a:pt x="1531839" y="1081300"/>
                  <a:pt x="1586397" y="1184417"/>
                  <a:pt x="1610640" y="1310125"/>
                </a:cubicBezTo>
                <a:cubicBezTo>
                  <a:pt x="1644660" y="1459110"/>
                  <a:pt x="1650018" y="1610562"/>
                  <a:pt x="1646268" y="1762565"/>
                </a:cubicBezTo>
                <a:cubicBezTo>
                  <a:pt x="1646268" y="1763937"/>
                  <a:pt x="1647071" y="1766407"/>
                  <a:pt x="1643589" y="1766407"/>
                </a:cubicBezTo>
                <a:lnTo>
                  <a:pt x="1637160" y="1747474"/>
                </a:lnTo>
                <a:cubicBezTo>
                  <a:pt x="1602603" y="1647053"/>
                  <a:pt x="1563456" y="1568132"/>
                  <a:pt x="1480720" y="1478590"/>
                </a:cubicBezTo>
                <a:cubicBezTo>
                  <a:pt x="1397982" y="1389046"/>
                  <a:pt x="1230435" y="1278034"/>
                  <a:pt x="1140741" y="1210217"/>
                </a:cubicBezTo>
                <a:cubicBezTo>
                  <a:pt x="1051045" y="1142403"/>
                  <a:pt x="1014290" y="1129857"/>
                  <a:pt x="942550" y="1071697"/>
                </a:cubicBezTo>
                <a:cubicBezTo>
                  <a:pt x="870809" y="1013535"/>
                  <a:pt x="780483" y="939723"/>
                  <a:pt x="710299" y="861253"/>
                </a:cubicBezTo>
                <a:cubicBezTo>
                  <a:pt x="706280" y="856863"/>
                  <a:pt x="700922" y="853846"/>
                  <a:pt x="706012" y="845339"/>
                </a:cubicBezTo>
                <a:cubicBezTo>
                  <a:pt x="720210" y="821469"/>
                  <a:pt x="723692" y="795129"/>
                  <a:pt x="722086" y="767417"/>
                </a:cubicBezTo>
                <a:cubicBezTo>
                  <a:pt x="719139" y="716659"/>
                  <a:pt x="700119" y="670839"/>
                  <a:pt x="679759" y="625567"/>
                </a:cubicBezTo>
                <a:cubicBezTo>
                  <a:pt x="632613" y="520209"/>
                  <a:pt x="567787" y="426373"/>
                  <a:pt x="497603" y="336106"/>
                </a:cubicBezTo>
                <a:cubicBezTo>
                  <a:pt x="459296" y="286170"/>
                  <a:pt x="422864" y="234862"/>
                  <a:pt x="396076" y="177244"/>
                </a:cubicBezTo>
                <a:cubicBezTo>
                  <a:pt x="380539" y="143770"/>
                  <a:pt x="368752" y="109200"/>
                  <a:pt x="359644" y="72707"/>
                </a:cubicBezTo>
                <a:cubicBezTo>
                  <a:pt x="357769" y="74354"/>
                  <a:pt x="356698" y="75177"/>
                  <a:pt x="355893" y="76001"/>
                </a:cubicBezTo>
                <a:cubicBezTo>
                  <a:pt x="352411" y="81214"/>
                  <a:pt x="348930" y="86702"/>
                  <a:pt x="345714" y="92187"/>
                </a:cubicBezTo>
                <a:cubicBezTo>
                  <a:pt x="319195" y="137460"/>
                  <a:pt x="302318" y="186298"/>
                  <a:pt x="293210" y="237881"/>
                </a:cubicBezTo>
                <a:cubicBezTo>
                  <a:pt x="278477" y="321014"/>
                  <a:pt x="285709" y="403600"/>
                  <a:pt x="300978" y="485638"/>
                </a:cubicBezTo>
                <a:cubicBezTo>
                  <a:pt x="322945" y="602795"/>
                  <a:pt x="368485" y="708427"/>
                  <a:pt x="445633" y="798970"/>
                </a:cubicBezTo>
                <a:cubicBezTo>
                  <a:pt x="477244" y="836010"/>
                  <a:pt x="512603" y="868661"/>
                  <a:pt x="557339" y="888690"/>
                </a:cubicBezTo>
                <a:cubicBezTo>
                  <a:pt x="586806" y="901860"/>
                  <a:pt x="617075" y="906251"/>
                  <a:pt x="648686" y="895823"/>
                </a:cubicBezTo>
                <a:cubicBezTo>
                  <a:pt x="658597" y="892531"/>
                  <a:pt x="659134" y="889513"/>
                  <a:pt x="652705" y="881283"/>
                </a:cubicBezTo>
                <a:cubicBezTo>
                  <a:pt x="568590" y="772357"/>
                  <a:pt x="502156" y="652731"/>
                  <a:pt x="449383" y="525148"/>
                </a:cubicBezTo>
                <a:cubicBezTo>
                  <a:pt x="433043" y="485913"/>
                  <a:pt x="416703" y="446403"/>
                  <a:pt x="404113" y="405521"/>
                </a:cubicBezTo>
                <a:cubicBezTo>
                  <a:pt x="413219" y="424727"/>
                  <a:pt x="421524" y="444207"/>
                  <a:pt x="430098" y="463414"/>
                </a:cubicBezTo>
                <a:cubicBezTo>
                  <a:pt x="498942" y="620354"/>
                  <a:pt x="585466" y="765223"/>
                  <a:pt x="699315" y="892806"/>
                </a:cubicBezTo>
                <a:cubicBezTo>
                  <a:pt x="789859" y="994324"/>
                  <a:pt x="944425" y="1107182"/>
                  <a:pt x="1003893" y="1157849"/>
                </a:cubicBezTo>
                <a:cubicBezTo>
                  <a:pt x="1063363" y="1208516"/>
                  <a:pt x="1052380" y="1190636"/>
                  <a:pt x="1056131" y="1196809"/>
                </a:cubicBezTo>
                <a:lnTo>
                  <a:pt x="1026396" y="1194890"/>
                </a:lnTo>
                <a:cubicBezTo>
                  <a:pt x="965588" y="1191871"/>
                  <a:pt x="906386" y="1202297"/>
                  <a:pt x="847988" y="1218760"/>
                </a:cubicBezTo>
                <a:cubicBezTo>
                  <a:pt x="737889" y="1250038"/>
                  <a:pt x="632344" y="1294212"/>
                  <a:pt x="525462" y="1334545"/>
                </a:cubicBezTo>
                <a:cubicBezTo>
                  <a:pt x="516622" y="1337837"/>
                  <a:pt x="511532" y="1338934"/>
                  <a:pt x="506711" y="1327960"/>
                </a:cubicBezTo>
                <a:cubicBezTo>
                  <a:pt x="468939" y="1241807"/>
                  <a:pt x="387055" y="1245709"/>
                  <a:pt x="302050" y="1262933"/>
                </a:cubicBezTo>
                <a:cubicBezTo>
                  <a:pt x="225689" y="1278407"/>
                  <a:pt x="119549" y="1258220"/>
                  <a:pt x="0" y="1208733"/>
                </a:cubicBezTo>
                <a:cubicBezTo>
                  <a:pt x="15444" y="1240221"/>
                  <a:pt x="32896" y="1270717"/>
                  <a:pt x="51484" y="1299625"/>
                </a:cubicBezTo>
                <a:close/>
              </a:path>
            </a:pathLst>
          </a:custGeom>
          <a:solidFill>
            <a:schemeClr val="lt1">
              <a:alpha val="68627"/>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29" name="Google Shape;29;p48"/>
          <p:cNvSpPr/>
          <p:nvPr/>
        </p:nvSpPr>
        <p:spPr>
          <a:xfrm>
            <a:off x="553627" y="3377149"/>
            <a:ext cx="455400" cy="4554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30" name="Google Shape;30;p48"/>
          <p:cNvSpPr/>
          <p:nvPr/>
        </p:nvSpPr>
        <p:spPr>
          <a:xfrm>
            <a:off x="2433278" y="3595190"/>
            <a:ext cx="464100" cy="4641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31" name="Google Shape;31;p48"/>
          <p:cNvSpPr/>
          <p:nvPr/>
        </p:nvSpPr>
        <p:spPr>
          <a:xfrm>
            <a:off x="2314576" y="5741793"/>
            <a:ext cx="715800" cy="7158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32" name="Google Shape;32;p48"/>
          <p:cNvSpPr/>
          <p:nvPr/>
        </p:nvSpPr>
        <p:spPr>
          <a:xfrm>
            <a:off x="2771987" y="3611116"/>
            <a:ext cx="826200" cy="8262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33" name="Google Shape;33;p48"/>
          <p:cNvSpPr/>
          <p:nvPr/>
        </p:nvSpPr>
        <p:spPr>
          <a:xfrm>
            <a:off x="1352551" y="4688929"/>
            <a:ext cx="225600" cy="2256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34" name="Google Shape;34;p48"/>
          <p:cNvSpPr/>
          <p:nvPr/>
        </p:nvSpPr>
        <p:spPr>
          <a:xfrm>
            <a:off x="820518" y="824946"/>
            <a:ext cx="464100" cy="4641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35" name="Google Shape;35;p48"/>
          <p:cNvSpPr/>
          <p:nvPr/>
        </p:nvSpPr>
        <p:spPr>
          <a:xfrm>
            <a:off x="245875" y="388836"/>
            <a:ext cx="826200" cy="8262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36" name="Google Shape;36;p48"/>
          <p:cNvSpPr/>
          <p:nvPr/>
        </p:nvSpPr>
        <p:spPr>
          <a:xfrm>
            <a:off x="29855" y="5050411"/>
            <a:ext cx="225600" cy="2256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37" name="Google Shape;37;p48"/>
          <p:cNvSpPr/>
          <p:nvPr/>
        </p:nvSpPr>
        <p:spPr>
          <a:xfrm>
            <a:off x="692606" y="3716895"/>
            <a:ext cx="255900" cy="2559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38" name="Google Shape;38;p48"/>
          <p:cNvSpPr/>
          <p:nvPr/>
        </p:nvSpPr>
        <p:spPr>
          <a:xfrm>
            <a:off x="2959433" y="163124"/>
            <a:ext cx="122700" cy="1227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39" name="Google Shape;39;p48"/>
          <p:cNvSpPr/>
          <p:nvPr/>
        </p:nvSpPr>
        <p:spPr>
          <a:xfrm>
            <a:off x="0" y="2905246"/>
            <a:ext cx="3706200" cy="3966900"/>
          </a:xfrm>
          <a:prstGeom prst="rect">
            <a:avLst/>
          </a:prstGeom>
          <a:blipFill rotWithShape="1">
            <a:blip r:embed="rId2">
              <a:alphaModFix/>
            </a:blip>
            <a:tile algn="tl" flip="none" tx="0" sx="39997" ty="0" sy="3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pic>
        <p:nvPicPr>
          <p:cNvPr id="40" name="Google Shape;40;p48"/>
          <p:cNvPicPr preferRelativeResize="0"/>
          <p:nvPr/>
        </p:nvPicPr>
        <p:blipFill rotWithShape="1">
          <a:blip r:embed="rId3">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type="objTx">
  <p:cSld name="OBJECT_WITH_CAPTION_TEXT">
    <p:spTree>
      <p:nvGrpSpPr>
        <p:cNvPr id="263" name="Shape 263"/>
        <p:cNvGrpSpPr/>
        <p:nvPr/>
      </p:nvGrpSpPr>
      <p:grpSpPr>
        <a:xfrm>
          <a:off x="0" y="0"/>
          <a:ext cx="0" cy="0"/>
          <a:chOff x="0" y="0"/>
          <a:chExt cx="0" cy="0"/>
        </a:xfrm>
      </p:grpSpPr>
      <p:sp>
        <p:nvSpPr>
          <p:cNvPr id="264" name="Google Shape;264;p117"/>
          <p:cNvSpPr txBox="1"/>
          <p:nvPr>
            <p:ph type="title"/>
          </p:nvPr>
        </p:nvSpPr>
        <p:spPr>
          <a:xfrm>
            <a:off x="839788" y="457200"/>
            <a:ext cx="3932100" cy="16005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orbel"/>
              <a:buNone/>
              <a:defRPr sz="32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65" name="Google Shape;265;p117"/>
          <p:cNvSpPr txBox="1"/>
          <p:nvPr>
            <p:ph idx="1" type="body"/>
          </p:nvPr>
        </p:nvSpPr>
        <p:spPr>
          <a:xfrm>
            <a:off x="5183188" y="987425"/>
            <a:ext cx="6172500" cy="4873500"/>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1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66" name="Google Shape;266;p117"/>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1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500"/>
              <a:buNone/>
              <a:defRPr sz="15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100"/>
              <a:buNone/>
              <a:defRPr sz="1100"/>
            </a:lvl4pPr>
            <a:lvl5pPr indent="-228600" lvl="4" marL="2286000" algn="l">
              <a:lnSpc>
                <a:spcPct val="90000"/>
              </a:lnSpc>
              <a:spcBef>
                <a:spcPts val="500"/>
              </a:spcBef>
              <a:spcAft>
                <a:spcPts val="0"/>
              </a:spcAft>
              <a:buClr>
                <a:schemeClr val="dk1"/>
              </a:buClr>
              <a:buSzPts val="1100"/>
              <a:buNone/>
              <a:defRPr sz="1100"/>
            </a:lvl5pPr>
            <a:lvl6pPr indent="-228600" lvl="5" marL="2743200" algn="l">
              <a:lnSpc>
                <a:spcPct val="90000"/>
              </a:lnSpc>
              <a:spcBef>
                <a:spcPts val="500"/>
              </a:spcBef>
              <a:spcAft>
                <a:spcPts val="0"/>
              </a:spcAft>
              <a:buClr>
                <a:schemeClr val="dk1"/>
              </a:buClr>
              <a:buSzPts val="1100"/>
              <a:buNone/>
              <a:defRPr sz="1100"/>
            </a:lvl6pPr>
            <a:lvl7pPr indent="-228600" lvl="6" marL="3200400" algn="l">
              <a:lnSpc>
                <a:spcPct val="90000"/>
              </a:lnSpc>
              <a:spcBef>
                <a:spcPts val="500"/>
              </a:spcBef>
              <a:spcAft>
                <a:spcPts val="0"/>
              </a:spcAft>
              <a:buClr>
                <a:schemeClr val="dk1"/>
              </a:buClr>
              <a:buSzPts val="1100"/>
              <a:buNone/>
              <a:defRPr sz="1100"/>
            </a:lvl7pPr>
            <a:lvl8pPr indent="-228600" lvl="7" marL="3657600" algn="l">
              <a:lnSpc>
                <a:spcPct val="90000"/>
              </a:lnSpc>
              <a:spcBef>
                <a:spcPts val="500"/>
              </a:spcBef>
              <a:spcAft>
                <a:spcPts val="0"/>
              </a:spcAft>
              <a:buClr>
                <a:schemeClr val="dk1"/>
              </a:buClr>
              <a:buSzPts val="1100"/>
              <a:buNone/>
              <a:defRPr sz="1100"/>
            </a:lvl8pPr>
            <a:lvl9pPr indent="-228600" lvl="8" marL="4114800" algn="l">
              <a:lnSpc>
                <a:spcPct val="90000"/>
              </a:lnSpc>
              <a:spcBef>
                <a:spcPts val="500"/>
              </a:spcBef>
              <a:spcAft>
                <a:spcPts val="0"/>
              </a:spcAft>
              <a:buClr>
                <a:schemeClr val="dk1"/>
              </a:buClr>
              <a:buSzPts val="1100"/>
              <a:buNone/>
              <a:defRPr sz="1100"/>
            </a:lvl9pPr>
          </a:lstStyle>
          <a:p/>
        </p:txBody>
      </p:sp>
      <p:sp>
        <p:nvSpPr>
          <p:cNvPr id="267" name="Google Shape;267;p11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68" name="Google Shape;268;p11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69" name="Google Shape;269;p11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fr-FR"/>
              <a:t>‹#›</a:t>
            </a:fld>
            <a:endParaRPr/>
          </a:p>
        </p:txBody>
      </p:sp>
      <p:pic>
        <p:nvPicPr>
          <p:cNvPr id="270" name="Google Shape;270;p117"/>
          <p:cNvPicPr preferRelativeResize="0"/>
          <p:nvPr/>
        </p:nvPicPr>
        <p:blipFill rotWithShape="1">
          <a:blip r:embed="rId2">
            <a:alphaModFix/>
          </a:blip>
          <a:srcRect b="0" l="0" r="0" t="0"/>
          <a:stretch/>
        </p:blipFill>
        <p:spPr>
          <a:xfrm>
            <a:off x="10843372" y="325136"/>
            <a:ext cx="1020118" cy="53139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type="picTx">
  <p:cSld name="PICTURE_WITH_CAPTION_TEXT">
    <p:spTree>
      <p:nvGrpSpPr>
        <p:cNvPr id="271" name="Shape 271"/>
        <p:cNvGrpSpPr/>
        <p:nvPr/>
      </p:nvGrpSpPr>
      <p:grpSpPr>
        <a:xfrm>
          <a:off x="0" y="0"/>
          <a:ext cx="0" cy="0"/>
          <a:chOff x="0" y="0"/>
          <a:chExt cx="0" cy="0"/>
        </a:xfrm>
      </p:grpSpPr>
      <p:sp>
        <p:nvSpPr>
          <p:cNvPr id="272" name="Google Shape;272;p118"/>
          <p:cNvSpPr txBox="1"/>
          <p:nvPr>
            <p:ph type="title"/>
          </p:nvPr>
        </p:nvSpPr>
        <p:spPr>
          <a:xfrm>
            <a:off x="839788" y="457200"/>
            <a:ext cx="3932100" cy="16005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orbel"/>
              <a:buNone/>
              <a:defRPr sz="32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73" name="Google Shape;273;p118"/>
          <p:cNvSpPr/>
          <p:nvPr>
            <p:ph idx="2" type="pic"/>
          </p:nvPr>
        </p:nvSpPr>
        <p:spPr>
          <a:xfrm>
            <a:off x="5183188" y="987425"/>
            <a:ext cx="6172500" cy="4873500"/>
          </a:xfrm>
          <a:prstGeom prst="rect">
            <a:avLst/>
          </a:prstGeom>
          <a:noFill/>
          <a:ln>
            <a:noFill/>
          </a:ln>
        </p:spPr>
      </p:sp>
      <p:sp>
        <p:nvSpPr>
          <p:cNvPr id="274" name="Google Shape;274;p118"/>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1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500"/>
              <a:buNone/>
              <a:defRPr sz="15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100"/>
              <a:buNone/>
              <a:defRPr sz="1100"/>
            </a:lvl4pPr>
            <a:lvl5pPr indent="-228600" lvl="4" marL="2286000" algn="l">
              <a:lnSpc>
                <a:spcPct val="90000"/>
              </a:lnSpc>
              <a:spcBef>
                <a:spcPts val="500"/>
              </a:spcBef>
              <a:spcAft>
                <a:spcPts val="0"/>
              </a:spcAft>
              <a:buClr>
                <a:schemeClr val="dk1"/>
              </a:buClr>
              <a:buSzPts val="1100"/>
              <a:buNone/>
              <a:defRPr sz="1100"/>
            </a:lvl5pPr>
            <a:lvl6pPr indent="-228600" lvl="5" marL="2743200" algn="l">
              <a:lnSpc>
                <a:spcPct val="90000"/>
              </a:lnSpc>
              <a:spcBef>
                <a:spcPts val="500"/>
              </a:spcBef>
              <a:spcAft>
                <a:spcPts val="0"/>
              </a:spcAft>
              <a:buClr>
                <a:schemeClr val="dk1"/>
              </a:buClr>
              <a:buSzPts val="1100"/>
              <a:buNone/>
              <a:defRPr sz="1100"/>
            </a:lvl6pPr>
            <a:lvl7pPr indent="-228600" lvl="6" marL="3200400" algn="l">
              <a:lnSpc>
                <a:spcPct val="90000"/>
              </a:lnSpc>
              <a:spcBef>
                <a:spcPts val="500"/>
              </a:spcBef>
              <a:spcAft>
                <a:spcPts val="0"/>
              </a:spcAft>
              <a:buClr>
                <a:schemeClr val="dk1"/>
              </a:buClr>
              <a:buSzPts val="1100"/>
              <a:buNone/>
              <a:defRPr sz="1100"/>
            </a:lvl7pPr>
            <a:lvl8pPr indent="-228600" lvl="7" marL="3657600" algn="l">
              <a:lnSpc>
                <a:spcPct val="90000"/>
              </a:lnSpc>
              <a:spcBef>
                <a:spcPts val="500"/>
              </a:spcBef>
              <a:spcAft>
                <a:spcPts val="0"/>
              </a:spcAft>
              <a:buClr>
                <a:schemeClr val="dk1"/>
              </a:buClr>
              <a:buSzPts val="1100"/>
              <a:buNone/>
              <a:defRPr sz="1100"/>
            </a:lvl8pPr>
            <a:lvl9pPr indent="-228600" lvl="8" marL="4114800" algn="l">
              <a:lnSpc>
                <a:spcPct val="90000"/>
              </a:lnSpc>
              <a:spcBef>
                <a:spcPts val="500"/>
              </a:spcBef>
              <a:spcAft>
                <a:spcPts val="0"/>
              </a:spcAft>
              <a:buClr>
                <a:schemeClr val="dk1"/>
              </a:buClr>
              <a:buSzPts val="1100"/>
              <a:buNone/>
              <a:defRPr sz="1100"/>
            </a:lvl9pPr>
          </a:lstStyle>
          <a:p/>
        </p:txBody>
      </p:sp>
      <p:sp>
        <p:nvSpPr>
          <p:cNvPr id="275" name="Google Shape;275;p11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76" name="Google Shape;276;p11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77" name="Google Shape;277;p11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fr-FR"/>
              <a:t>‹#›</a:t>
            </a:fld>
            <a:endParaRPr/>
          </a:p>
        </p:txBody>
      </p:sp>
      <p:pic>
        <p:nvPicPr>
          <p:cNvPr id="278" name="Google Shape;278;p118"/>
          <p:cNvPicPr preferRelativeResize="0"/>
          <p:nvPr/>
        </p:nvPicPr>
        <p:blipFill rotWithShape="1">
          <a:blip r:embed="rId2">
            <a:alphaModFix/>
          </a:blip>
          <a:srcRect b="0" l="0" r="0" t="0"/>
          <a:stretch/>
        </p:blipFill>
        <p:spPr>
          <a:xfrm>
            <a:off x="10843372" y="325136"/>
            <a:ext cx="1020118" cy="53139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279" name="Shape 279"/>
        <p:cNvGrpSpPr/>
        <p:nvPr/>
      </p:nvGrpSpPr>
      <p:grpSpPr>
        <a:xfrm>
          <a:off x="0" y="0"/>
          <a:ext cx="0" cy="0"/>
          <a:chOff x="0" y="0"/>
          <a:chExt cx="0" cy="0"/>
        </a:xfrm>
      </p:grpSpPr>
      <p:sp>
        <p:nvSpPr>
          <p:cNvPr id="280" name="Google Shape;280;p11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81" name="Google Shape;281;p119"/>
          <p:cNvSpPr txBox="1"/>
          <p:nvPr>
            <p:ph idx="1" type="body"/>
          </p:nvPr>
        </p:nvSpPr>
        <p:spPr>
          <a:xfrm rot="5400000">
            <a:off x="4092000" y="-1428175"/>
            <a:ext cx="4008000" cy="10515600"/>
          </a:xfrm>
          <a:prstGeom prst="rect">
            <a:avLst/>
          </a:prstGeom>
          <a:noFill/>
          <a:ln>
            <a:noFill/>
          </a:ln>
        </p:spPr>
        <p:txBody>
          <a:bodyPr anchorCtr="0" anchor="t" bIns="45700" lIns="91425" spcFirstLastPara="1" rIns="91425" wrap="square" tIns="45700">
            <a:no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82" name="Google Shape;282;p11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83" name="Google Shape;283;p11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84" name="Google Shape;284;p119"/>
          <p:cNvSpPr txBox="1"/>
          <p:nvPr>
            <p:ph idx="12" type="sldNum"/>
          </p:nvPr>
        </p:nvSpPr>
        <p:spPr>
          <a:xfrm>
            <a:off x="8610600" y="6356350"/>
            <a:ext cx="19107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fr-FR"/>
              <a:t>‹#›</a:t>
            </a:fld>
            <a:endParaRPr/>
          </a:p>
        </p:txBody>
      </p:sp>
      <p:pic>
        <p:nvPicPr>
          <p:cNvPr id="285" name="Google Shape;285;p119"/>
          <p:cNvPicPr preferRelativeResize="0"/>
          <p:nvPr/>
        </p:nvPicPr>
        <p:blipFill rotWithShape="1">
          <a:blip r:embed="rId2">
            <a:alphaModFix/>
          </a:blip>
          <a:srcRect b="0" l="0" r="0" t="0"/>
          <a:stretch/>
        </p:blipFill>
        <p:spPr>
          <a:xfrm>
            <a:off x="10843372" y="6001473"/>
            <a:ext cx="1020118" cy="531390"/>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type="vertTitleAndTx">
  <p:cSld name="VERTICAL_TITLE_AND_VERTICAL_TEXT">
    <p:spTree>
      <p:nvGrpSpPr>
        <p:cNvPr id="286" name="Shape 286"/>
        <p:cNvGrpSpPr/>
        <p:nvPr/>
      </p:nvGrpSpPr>
      <p:grpSpPr>
        <a:xfrm>
          <a:off x="0" y="0"/>
          <a:ext cx="0" cy="0"/>
          <a:chOff x="0" y="0"/>
          <a:chExt cx="0" cy="0"/>
        </a:xfrm>
      </p:grpSpPr>
      <p:sp>
        <p:nvSpPr>
          <p:cNvPr id="287" name="Google Shape;287;p120"/>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88" name="Google Shape;288;p120"/>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89" name="Google Shape;289;p12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90" name="Google Shape;290;p12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91" name="Google Shape;291;p120"/>
          <p:cNvSpPr txBox="1"/>
          <p:nvPr>
            <p:ph idx="12" type="sldNum"/>
          </p:nvPr>
        </p:nvSpPr>
        <p:spPr>
          <a:xfrm>
            <a:off x="8610600" y="6356350"/>
            <a:ext cx="20037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fr-FR"/>
              <a:t>‹#›</a:t>
            </a:fld>
            <a:endParaRPr/>
          </a:p>
        </p:txBody>
      </p:sp>
      <p:pic>
        <p:nvPicPr>
          <p:cNvPr id="292" name="Google Shape;292;p120"/>
          <p:cNvPicPr preferRelativeResize="0"/>
          <p:nvPr/>
        </p:nvPicPr>
        <p:blipFill rotWithShape="1">
          <a:blip r:embed="rId2">
            <a:alphaModFix/>
          </a:blip>
          <a:srcRect b="0" l="0" r="0" t="0"/>
          <a:stretch/>
        </p:blipFill>
        <p:spPr>
          <a:xfrm>
            <a:off x="10843372" y="6001473"/>
            <a:ext cx="1020118" cy="531390"/>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con sets layout">
  <p:cSld name="1_Icon sets layout">
    <p:spTree>
      <p:nvGrpSpPr>
        <p:cNvPr id="293" name="Shape 293"/>
        <p:cNvGrpSpPr/>
        <p:nvPr/>
      </p:nvGrpSpPr>
      <p:grpSpPr>
        <a:xfrm>
          <a:off x="0" y="0"/>
          <a:ext cx="0" cy="0"/>
          <a:chOff x="0" y="0"/>
          <a:chExt cx="0" cy="0"/>
        </a:xfrm>
      </p:grpSpPr>
      <p:sp>
        <p:nvSpPr>
          <p:cNvPr id="294" name="Google Shape;294;p121"/>
          <p:cNvSpPr txBox="1"/>
          <p:nvPr>
            <p:ph idx="1" type="body"/>
          </p:nvPr>
        </p:nvSpPr>
        <p:spPr>
          <a:xfrm>
            <a:off x="323529" y="123478"/>
            <a:ext cx="11573100" cy="7245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100"/>
              </a:spcBef>
              <a:spcAft>
                <a:spcPts val="0"/>
              </a:spcAft>
              <a:buClr>
                <a:srgbClr val="424242"/>
              </a:buClr>
              <a:buSzPts val="5500"/>
              <a:buNone/>
              <a:defRPr b="0" sz="5500">
                <a:solidFill>
                  <a:srgbClr val="424242"/>
                </a:solidFill>
                <a:latin typeface="Corbel"/>
                <a:ea typeface="Corbel"/>
                <a:cs typeface="Corbel"/>
                <a:sym typeface="Corbel"/>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95" name="Google Shape;295;p121"/>
          <p:cNvSpPr/>
          <p:nvPr/>
        </p:nvSpPr>
        <p:spPr>
          <a:xfrm>
            <a:off x="354010" y="1131591"/>
            <a:ext cx="3560700" cy="5402700"/>
          </a:xfrm>
          <a:prstGeom prst="roundRect">
            <a:avLst>
              <a:gd fmla="val 3968"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chemeClr val="lt1"/>
              </a:solidFill>
              <a:latin typeface="Corbel"/>
              <a:ea typeface="Corbel"/>
              <a:cs typeface="Corbel"/>
              <a:sym typeface="Corbel"/>
            </a:endParaRPr>
          </a:p>
        </p:txBody>
      </p:sp>
      <p:sp>
        <p:nvSpPr>
          <p:cNvPr id="296" name="Google Shape;296;p121"/>
          <p:cNvSpPr/>
          <p:nvPr/>
        </p:nvSpPr>
        <p:spPr>
          <a:xfrm>
            <a:off x="531933" y="1347500"/>
            <a:ext cx="153900" cy="5015100"/>
          </a:xfrm>
          <a:prstGeom prst="roundRect">
            <a:avLst>
              <a:gd fmla="val 50000" name="adj"/>
            </a:avLst>
          </a:prstGeom>
          <a:solidFill>
            <a:schemeClr val="lt1">
              <a:alpha val="4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chemeClr val="lt1"/>
              </a:solidFill>
              <a:latin typeface="Corbel"/>
              <a:ea typeface="Corbel"/>
              <a:cs typeface="Corbel"/>
              <a:sym typeface="Corbel"/>
            </a:endParaRPr>
          </a:p>
        </p:txBody>
      </p:sp>
      <p:sp>
        <p:nvSpPr>
          <p:cNvPr id="297" name="Google Shape;297;p121"/>
          <p:cNvSpPr/>
          <p:nvPr/>
        </p:nvSpPr>
        <p:spPr>
          <a:xfrm rot="5400000">
            <a:off x="3057025" y="1276753"/>
            <a:ext cx="686100" cy="685200"/>
          </a:xfrm>
          <a:prstGeom prst="halfFrame">
            <a:avLst>
              <a:gd fmla="val 23728" name="adj1"/>
              <a:gd fmla="val 24642" name="adj2"/>
            </a:avLst>
          </a:prstGeom>
          <a:solidFill>
            <a:schemeClr val="lt1">
              <a:alpha val="20784"/>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424242"/>
              </a:solidFill>
              <a:latin typeface="Corbel"/>
              <a:ea typeface="Corbel"/>
              <a:cs typeface="Corbel"/>
              <a:sym typeface="Corbel"/>
            </a:endParaRPr>
          </a:p>
        </p:txBody>
      </p:sp>
      <p:sp>
        <p:nvSpPr>
          <p:cNvPr id="298" name="Google Shape;298;p121"/>
          <p:cNvSpPr txBox="1"/>
          <p:nvPr/>
        </p:nvSpPr>
        <p:spPr>
          <a:xfrm>
            <a:off x="711704" y="1637214"/>
            <a:ext cx="2232300" cy="52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500"/>
              <a:buFont typeface="Arial"/>
              <a:buNone/>
            </a:pPr>
            <a:r>
              <a:rPr b="1" i="0" lang="fr-FR" sz="1500" u="none" cap="none" strike="noStrike">
                <a:solidFill>
                  <a:schemeClr val="lt1"/>
                </a:solidFill>
                <a:latin typeface="Arial"/>
                <a:ea typeface="Arial"/>
                <a:cs typeface="Arial"/>
                <a:sym typeface="Arial"/>
              </a:rPr>
              <a:t>You can Resize without losing quality</a:t>
            </a:r>
            <a:endParaRPr b="1" i="0" sz="1500" u="none" cap="none" strike="noStrike">
              <a:solidFill>
                <a:schemeClr val="lt1"/>
              </a:solidFill>
              <a:latin typeface="Arial"/>
              <a:ea typeface="Arial"/>
              <a:cs typeface="Arial"/>
              <a:sym typeface="Arial"/>
            </a:endParaRPr>
          </a:p>
        </p:txBody>
      </p:sp>
      <p:sp>
        <p:nvSpPr>
          <p:cNvPr id="299" name="Google Shape;299;p121"/>
          <p:cNvSpPr txBox="1"/>
          <p:nvPr/>
        </p:nvSpPr>
        <p:spPr>
          <a:xfrm>
            <a:off x="711704" y="2127463"/>
            <a:ext cx="2232300" cy="7389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500"/>
              <a:buFont typeface="Arial"/>
              <a:buNone/>
            </a:pPr>
            <a:r>
              <a:rPr b="1" i="0" lang="fr-FR" sz="1500" u="none" cap="none" strike="noStrike">
                <a:solidFill>
                  <a:schemeClr val="lt1"/>
                </a:solidFill>
                <a:latin typeface="Arial"/>
                <a:ea typeface="Arial"/>
                <a:cs typeface="Arial"/>
                <a:sym typeface="Arial"/>
              </a:rPr>
              <a:t>You can Change Fill Color &amp;</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1" i="0" lang="fr-FR" sz="1500" u="none" cap="none" strike="noStrike">
                <a:solidFill>
                  <a:schemeClr val="lt1"/>
                </a:solidFill>
                <a:latin typeface="Arial"/>
                <a:ea typeface="Arial"/>
                <a:cs typeface="Arial"/>
                <a:sym typeface="Arial"/>
              </a:rPr>
              <a:t>Line Color</a:t>
            </a:r>
            <a:endParaRPr b="1" i="0" sz="1500" u="none" cap="none" strike="noStrike">
              <a:solidFill>
                <a:schemeClr val="lt1"/>
              </a:solidFill>
              <a:latin typeface="Arial"/>
              <a:ea typeface="Arial"/>
              <a:cs typeface="Arial"/>
              <a:sym typeface="Arial"/>
            </a:endParaRPr>
          </a:p>
        </p:txBody>
      </p:sp>
      <p:sp>
        <p:nvSpPr>
          <p:cNvPr id="300" name="Google Shape;300;p121"/>
          <p:cNvSpPr txBox="1"/>
          <p:nvPr/>
        </p:nvSpPr>
        <p:spPr>
          <a:xfrm>
            <a:off x="721229" y="5808438"/>
            <a:ext cx="2232000" cy="3075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500"/>
              <a:buFont typeface="Arial"/>
              <a:buNone/>
            </a:pPr>
            <a:r>
              <a:rPr b="0" i="0" lang="fr-FR" sz="1500" u="none" cap="none" strike="noStrike">
                <a:solidFill>
                  <a:schemeClr val="lt1"/>
                </a:solidFill>
                <a:latin typeface="Arial"/>
                <a:ea typeface="Arial"/>
                <a:cs typeface="Arial"/>
                <a:sym typeface="Arial"/>
              </a:rPr>
              <a:t>www.allppt.com</a:t>
            </a:r>
            <a:endParaRPr b="0" i="0" sz="1500" u="none" cap="none" strike="noStrike">
              <a:solidFill>
                <a:schemeClr val="lt1"/>
              </a:solidFill>
              <a:latin typeface="Arial"/>
              <a:ea typeface="Arial"/>
              <a:cs typeface="Arial"/>
              <a:sym typeface="Arial"/>
            </a:endParaRPr>
          </a:p>
        </p:txBody>
      </p:sp>
      <p:sp>
        <p:nvSpPr>
          <p:cNvPr id="301" name="Google Shape;301;p121"/>
          <p:cNvSpPr txBox="1"/>
          <p:nvPr/>
        </p:nvSpPr>
        <p:spPr>
          <a:xfrm>
            <a:off x="721229" y="4450324"/>
            <a:ext cx="2717700" cy="138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1" i="0" lang="fr-FR" sz="2800" u="none" cap="none" strike="noStrike">
                <a:solidFill>
                  <a:schemeClr val="lt1"/>
                </a:solidFill>
                <a:latin typeface="Corbel"/>
                <a:ea typeface="Corbel"/>
                <a:cs typeface="Corbel"/>
                <a:sym typeface="Corbel"/>
              </a:rPr>
              <a:t>FREE </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1" i="0" lang="fr-FR" sz="2800" u="none" cap="none" strike="noStrike">
                <a:solidFill>
                  <a:schemeClr val="lt1"/>
                </a:solidFill>
                <a:latin typeface="Corbel"/>
                <a:ea typeface="Corbel"/>
                <a:cs typeface="Corbel"/>
                <a:sym typeface="Corbel"/>
              </a:rPr>
              <a:t>PPT TEMPLATES</a:t>
            </a:r>
            <a:endParaRPr b="0" i="0" sz="1500" u="none" cap="none" strike="noStrike">
              <a:solidFill>
                <a:srgbClr val="000000"/>
              </a:solidFill>
              <a:latin typeface="Arial"/>
              <a:ea typeface="Arial"/>
              <a:cs typeface="Arial"/>
              <a:sym typeface="Arial"/>
            </a:endParaRPr>
          </a:p>
        </p:txBody>
      </p:sp>
      <p:pic>
        <p:nvPicPr>
          <p:cNvPr id="302" name="Google Shape;302;p121"/>
          <p:cNvPicPr preferRelativeResize="0"/>
          <p:nvPr/>
        </p:nvPicPr>
        <p:blipFill rotWithShape="1">
          <a:blip r:embed="rId2">
            <a:alphaModFix/>
          </a:blip>
          <a:srcRect b="0" l="0" r="0" t="0"/>
          <a:stretch/>
        </p:blipFill>
        <p:spPr>
          <a:xfrm>
            <a:off x="10843372" y="6001473"/>
            <a:ext cx="1020118" cy="531390"/>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303" name="Shape 303"/>
        <p:cNvGrpSpPr/>
        <p:nvPr/>
      </p:nvGrpSpPr>
      <p:grpSpPr>
        <a:xfrm>
          <a:off x="0" y="0"/>
          <a:ext cx="0" cy="0"/>
          <a:chOff x="0" y="0"/>
          <a:chExt cx="0" cy="0"/>
        </a:xfrm>
      </p:grpSpPr>
      <p:sp>
        <p:nvSpPr>
          <p:cNvPr id="304" name="Google Shape;304;p122"/>
          <p:cNvSpPr txBox="1"/>
          <p:nvPr>
            <p:ph type="title"/>
          </p:nvPr>
        </p:nvSpPr>
        <p:spPr>
          <a:xfrm>
            <a:off x="838200" y="952313"/>
            <a:ext cx="10515600" cy="13257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800"/>
              <a:buFont typeface="Bebas Neue"/>
              <a:buNone/>
              <a:defRPr sz="4800">
                <a:latin typeface="Bebas Neue"/>
                <a:ea typeface="Bebas Neue"/>
                <a:cs typeface="Bebas Neue"/>
                <a:sym typeface="Bebas Neu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05" name="Google Shape;305;p122"/>
          <p:cNvSpPr txBox="1"/>
          <p:nvPr>
            <p:ph idx="1" type="body"/>
          </p:nvPr>
        </p:nvSpPr>
        <p:spPr>
          <a:xfrm>
            <a:off x="838200" y="2519493"/>
            <a:ext cx="10515600" cy="2799300"/>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100"/>
              </a:spcBef>
              <a:spcAft>
                <a:spcPts val="0"/>
              </a:spcAft>
              <a:buClr>
                <a:schemeClr val="dk1"/>
              </a:buClr>
              <a:buSzPts val="2400"/>
              <a:buChar char="•"/>
              <a:defRPr b="0" sz="2400">
                <a:latin typeface="Arial"/>
                <a:ea typeface="Arial"/>
                <a:cs typeface="Arial"/>
                <a:sym typeface="Arial"/>
              </a:defRPr>
            </a:lvl1pPr>
            <a:lvl2pPr indent="-355600" lvl="1" marL="914400" algn="l">
              <a:lnSpc>
                <a:spcPct val="90000"/>
              </a:lnSpc>
              <a:spcBef>
                <a:spcPts val="500"/>
              </a:spcBef>
              <a:spcAft>
                <a:spcPts val="0"/>
              </a:spcAft>
              <a:buClr>
                <a:schemeClr val="dk1"/>
              </a:buClr>
              <a:buSzPts val="2000"/>
              <a:buChar char="•"/>
              <a:defRPr b="0" i="0" sz="2000" u="none">
                <a:latin typeface="Arial"/>
                <a:ea typeface="Arial"/>
                <a:cs typeface="Arial"/>
                <a:sym typeface="Arial"/>
              </a:defRPr>
            </a:lvl2pPr>
            <a:lvl3pPr indent="-349250" lvl="2" marL="1371600" algn="l">
              <a:lnSpc>
                <a:spcPct val="90000"/>
              </a:lnSpc>
              <a:spcBef>
                <a:spcPts val="500"/>
              </a:spcBef>
              <a:spcAft>
                <a:spcPts val="0"/>
              </a:spcAft>
              <a:buClr>
                <a:schemeClr val="dk1"/>
              </a:buClr>
              <a:buSzPts val="1900"/>
              <a:buChar char="•"/>
              <a:defRPr sz="1900">
                <a:latin typeface="Arial"/>
                <a:ea typeface="Arial"/>
                <a:cs typeface="Arial"/>
                <a:sym typeface="Arial"/>
              </a:defRPr>
            </a:lvl3pPr>
            <a:lvl4pPr indent="-330200" lvl="3" marL="1828800" algn="l">
              <a:lnSpc>
                <a:spcPct val="90000"/>
              </a:lnSpc>
              <a:spcBef>
                <a:spcPts val="500"/>
              </a:spcBef>
              <a:spcAft>
                <a:spcPts val="0"/>
              </a:spcAft>
              <a:buClr>
                <a:schemeClr val="dk1"/>
              </a:buClr>
              <a:buSzPts val="1600"/>
              <a:buChar char="•"/>
              <a:defRPr sz="1600">
                <a:latin typeface="Arial"/>
                <a:ea typeface="Arial"/>
                <a:cs typeface="Arial"/>
                <a:sym typeface="Arial"/>
              </a:defRPr>
            </a:lvl4pPr>
            <a:lvl5pPr indent="-323850" lvl="4" marL="2286000" algn="l">
              <a:lnSpc>
                <a:spcPct val="90000"/>
              </a:lnSpc>
              <a:spcBef>
                <a:spcPts val="500"/>
              </a:spcBef>
              <a:spcAft>
                <a:spcPts val="0"/>
              </a:spcAft>
              <a:buClr>
                <a:schemeClr val="dk1"/>
              </a:buClr>
              <a:buSzPts val="1500"/>
              <a:buChar char="•"/>
              <a:defRPr sz="1500">
                <a:latin typeface="Arial"/>
                <a:ea typeface="Arial"/>
                <a:cs typeface="Arial"/>
                <a:sym typeface="Arial"/>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306" name="Google Shape;306;p12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sz="1500">
                <a:solidFill>
                  <a:schemeClr val="dk1"/>
                </a:solidFill>
                <a:latin typeface="Bebas Neue"/>
                <a:ea typeface="Bebas Neue"/>
                <a:cs typeface="Bebas Neue"/>
                <a:sym typeface="Bebas Neu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07" name="Google Shape;307;p12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b="0" sz="1500">
                <a:solidFill>
                  <a:schemeClr val="dk1"/>
                </a:solidFill>
                <a:latin typeface="Bebas Neue"/>
                <a:ea typeface="Bebas Neue"/>
                <a:cs typeface="Bebas Neue"/>
                <a:sym typeface="Bebas Neu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08" name="Google Shape;308;p12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500"/>
              <a:buFont typeface="Arial"/>
              <a:buNone/>
              <a:defRPr b="0" i="0" sz="1500" u="none" cap="none" strike="noStrike">
                <a:solidFill>
                  <a:schemeClr val="dk1"/>
                </a:solidFill>
                <a:latin typeface="Bebas Neue"/>
                <a:ea typeface="Bebas Neue"/>
                <a:cs typeface="Bebas Neue"/>
                <a:sym typeface="Bebas Neue"/>
              </a:defRPr>
            </a:lvl1pPr>
            <a:lvl2pPr indent="0" lvl="1" marL="0" marR="0" algn="r">
              <a:lnSpc>
                <a:spcPct val="100000"/>
              </a:lnSpc>
              <a:spcBef>
                <a:spcPts val="0"/>
              </a:spcBef>
              <a:spcAft>
                <a:spcPts val="0"/>
              </a:spcAft>
              <a:buClr>
                <a:srgbClr val="000000"/>
              </a:buClr>
              <a:buSzPts val="1500"/>
              <a:buFont typeface="Arial"/>
              <a:buNone/>
              <a:defRPr b="0" i="0" sz="1500" u="none" cap="none" strike="noStrike">
                <a:solidFill>
                  <a:schemeClr val="dk1"/>
                </a:solidFill>
                <a:latin typeface="Bebas Neue"/>
                <a:ea typeface="Bebas Neue"/>
                <a:cs typeface="Bebas Neue"/>
                <a:sym typeface="Bebas Neue"/>
              </a:defRPr>
            </a:lvl2pPr>
            <a:lvl3pPr indent="0" lvl="2" marL="0" marR="0" algn="r">
              <a:lnSpc>
                <a:spcPct val="100000"/>
              </a:lnSpc>
              <a:spcBef>
                <a:spcPts val="0"/>
              </a:spcBef>
              <a:spcAft>
                <a:spcPts val="0"/>
              </a:spcAft>
              <a:buClr>
                <a:srgbClr val="000000"/>
              </a:buClr>
              <a:buSzPts val="1500"/>
              <a:buFont typeface="Arial"/>
              <a:buNone/>
              <a:defRPr b="0" i="0" sz="1500" u="none" cap="none" strike="noStrike">
                <a:solidFill>
                  <a:schemeClr val="dk1"/>
                </a:solidFill>
                <a:latin typeface="Bebas Neue"/>
                <a:ea typeface="Bebas Neue"/>
                <a:cs typeface="Bebas Neue"/>
                <a:sym typeface="Bebas Neue"/>
              </a:defRPr>
            </a:lvl3pPr>
            <a:lvl4pPr indent="0" lvl="3" marL="0" marR="0" algn="r">
              <a:lnSpc>
                <a:spcPct val="100000"/>
              </a:lnSpc>
              <a:spcBef>
                <a:spcPts val="0"/>
              </a:spcBef>
              <a:spcAft>
                <a:spcPts val="0"/>
              </a:spcAft>
              <a:buClr>
                <a:srgbClr val="000000"/>
              </a:buClr>
              <a:buSzPts val="1500"/>
              <a:buFont typeface="Arial"/>
              <a:buNone/>
              <a:defRPr b="0" i="0" sz="1500" u="none" cap="none" strike="noStrike">
                <a:solidFill>
                  <a:schemeClr val="dk1"/>
                </a:solidFill>
                <a:latin typeface="Bebas Neue"/>
                <a:ea typeface="Bebas Neue"/>
                <a:cs typeface="Bebas Neue"/>
                <a:sym typeface="Bebas Neue"/>
              </a:defRPr>
            </a:lvl4pPr>
            <a:lvl5pPr indent="0" lvl="4" marL="0" marR="0" algn="r">
              <a:lnSpc>
                <a:spcPct val="100000"/>
              </a:lnSpc>
              <a:spcBef>
                <a:spcPts val="0"/>
              </a:spcBef>
              <a:spcAft>
                <a:spcPts val="0"/>
              </a:spcAft>
              <a:buClr>
                <a:srgbClr val="000000"/>
              </a:buClr>
              <a:buSzPts val="1500"/>
              <a:buFont typeface="Arial"/>
              <a:buNone/>
              <a:defRPr b="0" i="0" sz="1500" u="none" cap="none" strike="noStrike">
                <a:solidFill>
                  <a:schemeClr val="dk1"/>
                </a:solidFill>
                <a:latin typeface="Bebas Neue"/>
                <a:ea typeface="Bebas Neue"/>
                <a:cs typeface="Bebas Neue"/>
                <a:sym typeface="Bebas Neue"/>
              </a:defRPr>
            </a:lvl5pPr>
            <a:lvl6pPr indent="0" lvl="5" marL="0" marR="0" algn="r">
              <a:lnSpc>
                <a:spcPct val="100000"/>
              </a:lnSpc>
              <a:spcBef>
                <a:spcPts val="0"/>
              </a:spcBef>
              <a:spcAft>
                <a:spcPts val="0"/>
              </a:spcAft>
              <a:buClr>
                <a:srgbClr val="000000"/>
              </a:buClr>
              <a:buSzPts val="1500"/>
              <a:buFont typeface="Arial"/>
              <a:buNone/>
              <a:defRPr b="0" i="0" sz="1500" u="none" cap="none" strike="noStrike">
                <a:solidFill>
                  <a:schemeClr val="dk1"/>
                </a:solidFill>
                <a:latin typeface="Bebas Neue"/>
                <a:ea typeface="Bebas Neue"/>
                <a:cs typeface="Bebas Neue"/>
                <a:sym typeface="Bebas Neue"/>
              </a:defRPr>
            </a:lvl6pPr>
            <a:lvl7pPr indent="0" lvl="6" marL="0" marR="0" algn="r">
              <a:lnSpc>
                <a:spcPct val="100000"/>
              </a:lnSpc>
              <a:spcBef>
                <a:spcPts val="0"/>
              </a:spcBef>
              <a:spcAft>
                <a:spcPts val="0"/>
              </a:spcAft>
              <a:buClr>
                <a:srgbClr val="000000"/>
              </a:buClr>
              <a:buSzPts val="1500"/>
              <a:buFont typeface="Arial"/>
              <a:buNone/>
              <a:defRPr b="0" i="0" sz="1500" u="none" cap="none" strike="noStrike">
                <a:solidFill>
                  <a:schemeClr val="dk1"/>
                </a:solidFill>
                <a:latin typeface="Bebas Neue"/>
                <a:ea typeface="Bebas Neue"/>
                <a:cs typeface="Bebas Neue"/>
                <a:sym typeface="Bebas Neue"/>
              </a:defRPr>
            </a:lvl7pPr>
            <a:lvl8pPr indent="0" lvl="7" marL="0" marR="0" algn="r">
              <a:lnSpc>
                <a:spcPct val="100000"/>
              </a:lnSpc>
              <a:spcBef>
                <a:spcPts val="0"/>
              </a:spcBef>
              <a:spcAft>
                <a:spcPts val="0"/>
              </a:spcAft>
              <a:buClr>
                <a:srgbClr val="000000"/>
              </a:buClr>
              <a:buSzPts val="1500"/>
              <a:buFont typeface="Arial"/>
              <a:buNone/>
              <a:defRPr b="0" i="0" sz="1500" u="none" cap="none" strike="noStrike">
                <a:solidFill>
                  <a:schemeClr val="dk1"/>
                </a:solidFill>
                <a:latin typeface="Bebas Neue"/>
                <a:ea typeface="Bebas Neue"/>
                <a:cs typeface="Bebas Neue"/>
                <a:sym typeface="Bebas Neue"/>
              </a:defRPr>
            </a:lvl8pPr>
            <a:lvl9pPr indent="0" lvl="8" marL="0" marR="0" algn="r">
              <a:lnSpc>
                <a:spcPct val="100000"/>
              </a:lnSpc>
              <a:spcBef>
                <a:spcPts val="0"/>
              </a:spcBef>
              <a:spcAft>
                <a:spcPts val="0"/>
              </a:spcAft>
              <a:buClr>
                <a:srgbClr val="000000"/>
              </a:buClr>
              <a:buSzPts val="1500"/>
              <a:buFont typeface="Arial"/>
              <a:buNone/>
              <a:defRPr b="0" i="0" sz="1500" u="none" cap="none" strike="noStrike">
                <a:solidFill>
                  <a:schemeClr val="dk1"/>
                </a:solidFill>
                <a:latin typeface="Bebas Neue"/>
                <a:ea typeface="Bebas Neue"/>
                <a:cs typeface="Bebas Neue"/>
                <a:sym typeface="Bebas Neue"/>
              </a:defRPr>
            </a:lvl9pPr>
          </a:lstStyle>
          <a:p>
            <a:pPr indent="0" lvl="0" marL="0" rtl="0" algn="r">
              <a:spcBef>
                <a:spcPts val="0"/>
              </a:spcBef>
              <a:spcAft>
                <a:spcPts val="0"/>
              </a:spcAft>
              <a:buNone/>
            </a:pPr>
            <a:r>
              <a:rPr lang="fr-FR"/>
              <a:t>N° de page</a:t>
            </a:r>
            <a:endParaRPr sz="1200">
              <a:solidFill>
                <a:srgbClr val="888888"/>
              </a:solidFill>
              <a:latin typeface="Calibri"/>
              <a:ea typeface="Calibri"/>
              <a:cs typeface="Calibri"/>
              <a:sym typeface="Calibri"/>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p:cSld name="1_Diapositive de titre">
    <p:spTree>
      <p:nvGrpSpPr>
        <p:cNvPr id="309" name="Shape 309"/>
        <p:cNvGrpSpPr/>
        <p:nvPr/>
      </p:nvGrpSpPr>
      <p:grpSpPr>
        <a:xfrm>
          <a:off x="0" y="0"/>
          <a:ext cx="0" cy="0"/>
          <a:chOff x="0" y="0"/>
          <a:chExt cx="0" cy="0"/>
        </a:xfrm>
      </p:grpSpPr>
      <p:sp>
        <p:nvSpPr>
          <p:cNvPr id="310" name="Google Shape;310;p123"/>
          <p:cNvSpPr txBox="1"/>
          <p:nvPr>
            <p:ph idx="12" type="sldNum"/>
          </p:nvPr>
        </p:nvSpPr>
        <p:spPr>
          <a:xfrm>
            <a:off x="11280576" y="6597352"/>
            <a:ext cx="864000" cy="260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1500"/>
              <a:buFont typeface="Arial"/>
              <a:buNone/>
              <a:defRPr b="1" i="0" sz="15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FFFFFF"/>
              </a:buClr>
              <a:buSzPts val="1500"/>
              <a:buFont typeface="Arial"/>
              <a:buNone/>
              <a:defRPr b="1" i="0" sz="15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FFFFFF"/>
              </a:buClr>
              <a:buSzPts val="1500"/>
              <a:buFont typeface="Arial"/>
              <a:buNone/>
              <a:defRPr b="1" i="0" sz="15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FFFFFF"/>
              </a:buClr>
              <a:buSzPts val="1500"/>
              <a:buFont typeface="Arial"/>
              <a:buNone/>
              <a:defRPr b="1" i="0" sz="15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FFFFFF"/>
              </a:buClr>
              <a:buSzPts val="1500"/>
              <a:buFont typeface="Arial"/>
              <a:buNone/>
              <a:defRPr b="1" i="0" sz="15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FFFFFF"/>
              </a:buClr>
              <a:buSzPts val="1500"/>
              <a:buFont typeface="Arial"/>
              <a:buNone/>
              <a:defRPr b="1" i="0" sz="15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FFFFFF"/>
              </a:buClr>
              <a:buSzPts val="1500"/>
              <a:buFont typeface="Arial"/>
              <a:buNone/>
              <a:defRPr b="1" i="0" sz="15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FFFFFF"/>
              </a:buClr>
              <a:buSzPts val="1500"/>
              <a:buFont typeface="Arial"/>
              <a:buNone/>
              <a:defRPr b="1" i="0" sz="15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FFFFFF"/>
              </a:buClr>
              <a:buSzPts val="1500"/>
              <a:buFont typeface="Arial"/>
              <a:buNone/>
              <a:defRPr b="1" i="0" sz="15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Contents slide layout">
    <p:spTree>
      <p:nvGrpSpPr>
        <p:cNvPr id="317" name="Shape 317"/>
        <p:cNvGrpSpPr/>
        <p:nvPr/>
      </p:nvGrpSpPr>
      <p:grpSpPr>
        <a:xfrm>
          <a:off x="0" y="0"/>
          <a:ext cx="0" cy="0"/>
          <a:chOff x="0" y="0"/>
          <a:chExt cx="0" cy="0"/>
        </a:xfrm>
      </p:grpSpPr>
      <p:sp>
        <p:nvSpPr>
          <p:cNvPr id="318" name="Google Shape;318;p56"/>
          <p:cNvSpPr txBox="1"/>
          <p:nvPr>
            <p:ph idx="1" type="body"/>
          </p:nvPr>
        </p:nvSpPr>
        <p:spPr>
          <a:xfrm>
            <a:off x="323529" y="339509"/>
            <a:ext cx="11573100" cy="7242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424242"/>
              </a:buClr>
              <a:buSzPts val="5400"/>
              <a:buNone/>
              <a:defRPr b="0" sz="5400">
                <a:solidFill>
                  <a:srgbClr val="424242"/>
                </a:solidFill>
                <a:latin typeface="Corbel"/>
                <a:ea typeface="Corbel"/>
                <a:cs typeface="Corbel"/>
                <a:sym typeface="Corbe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319" name="Google Shape;319;p56"/>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pic>
        <p:nvPicPr>
          <p:cNvPr id="320" name="Google Shape;320;p56"/>
          <p:cNvPicPr preferRelativeResize="0"/>
          <p:nvPr/>
        </p:nvPicPr>
        <p:blipFill rotWithShape="1">
          <a:blip r:embed="rId3">
            <a:alphaModFix/>
          </a:blip>
          <a:srcRect b="0" l="0" r="0" t="0"/>
          <a:stretch/>
        </p:blipFill>
        <p:spPr>
          <a:xfrm>
            <a:off x="-266379" y="-72638"/>
            <a:ext cx="2542831" cy="1653410"/>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layout">
  <p:cSld name="Cover slide layout">
    <p:bg>
      <p:bgPr>
        <a:solidFill>
          <a:schemeClr val="lt1">
            <a:alpha val="68627"/>
          </a:schemeClr>
        </a:solidFill>
      </p:bgPr>
    </p:bg>
    <p:spTree>
      <p:nvGrpSpPr>
        <p:cNvPr id="321" name="Shape 321"/>
        <p:cNvGrpSpPr/>
        <p:nvPr/>
      </p:nvGrpSpPr>
      <p:grpSpPr>
        <a:xfrm>
          <a:off x="0" y="0"/>
          <a:ext cx="0" cy="0"/>
          <a:chOff x="0" y="0"/>
          <a:chExt cx="0" cy="0"/>
        </a:xfrm>
      </p:grpSpPr>
      <p:pic>
        <p:nvPicPr>
          <p:cNvPr id="322" name="Google Shape;322;p74"/>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Slide layout">
  <p:cSld name="Section Break Slide layout">
    <p:spTree>
      <p:nvGrpSpPr>
        <p:cNvPr id="323" name="Shape 323"/>
        <p:cNvGrpSpPr/>
        <p:nvPr/>
      </p:nvGrpSpPr>
      <p:grpSpPr>
        <a:xfrm>
          <a:off x="0" y="0"/>
          <a:ext cx="0" cy="0"/>
          <a:chOff x="0" y="0"/>
          <a:chExt cx="0" cy="0"/>
        </a:xfrm>
      </p:grpSpPr>
      <p:pic>
        <p:nvPicPr>
          <p:cNvPr id="324" name="Google Shape;324;p75"/>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Images and Contents Layout">
  <p:cSld name="12_Images and Contents Layout">
    <p:spTree>
      <p:nvGrpSpPr>
        <p:cNvPr id="41" name="Shape 41"/>
        <p:cNvGrpSpPr/>
        <p:nvPr/>
      </p:nvGrpSpPr>
      <p:grpSpPr>
        <a:xfrm>
          <a:off x="0" y="0"/>
          <a:ext cx="0" cy="0"/>
          <a:chOff x="0" y="0"/>
          <a:chExt cx="0" cy="0"/>
        </a:xfrm>
      </p:grpSpPr>
      <p:sp>
        <p:nvSpPr>
          <p:cNvPr id="42" name="Google Shape;42;p49"/>
          <p:cNvSpPr/>
          <p:nvPr>
            <p:ph idx="2" type="pic"/>
          </p:nvPr>
        </p:nvSpPr>
        <p:spPr>
          <a:xfrm>
            <a:off x="3439889" y="1"/>
            <a:ext cx="2520000" cy="4725000"/>
          </a:xfrm>
          <a:prstGeom prst="rect">
            <a:avLst/>
          </a:prstGeom>
          <a:solidFill>
            <a:srgbClr val="F2F2F2"/>
          </a:solidFill>
          <a:ln>
            <a:noFill/>
          </a:ln>
        </p:spPr>
      </p:sp>
      <p:sp>
        <p:nvSpPr>
          <p:cNvPr id="43" name="Google Shape;43;p49"/>
          <p:cNvSpPr/>
          <p:nvPr>
            <p:ph idx="3" type="pic"/>
          </p:nvPr>
        </p:nvSpPr>
        <p:spPr>
          <a:xfrm>
            <a:off x="6235774" y="692696"/>
            <a:ext cx="2520000" cy="6165300"/>
          </a:xfrm>
          <a:prstGeom prst="rect">
            <a:avLst/>
          </a:prstGeom>
          <a:solidFill>
            <a:srgbClr val="F2F2F2"/>
          </a:solidFill>
          <a:ln>
            <a:noFill/>
          </a:ln>
        </p:spPr>
      </p:sp>
      <p:pic>
        <p:nvPicPr>
          <p:cNvPr id="44" name="Google Shape;44;p49"/>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ontents slide layout">
  <p:cSld name="4_Contents slide layout">
    <p:spTree>
      <p:nvGrpSpPr>
        <p:cNvPr id="325" name="Shape 325"/>
        <p:cNvGrpSpPr/>
        <p:nvPr/>
      </p:nvGrpSpPr>
      <p:grpSpPr>
        <a:xfrm>
          <a:off x="0" y="0"/>
          <a:ext cx="0" cy="0"/>
          <a:chOff x="0" y="0"/>
          <a:chExt cx="0" cy="0"/>
        </a:xfrm>
      </p:grpSpPr>
      <p:sp>
        <p:nvSpPr>
          <p:cNvPr id="326" name="Google Shape;326;p76"/>
          <p:cNvSpPr/>
          <p:nvPr/>
        </p:nvSpPr>
        <p:spPr>
          <a:xfrm>
            <a:off x="67749" y="2190042"/>
            <a:ext cx="1825371" cy="4705764"/>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lt1">
              <a:alpha val="6000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327" name="Google Shape;327;p76"/>
          <p:cNvSpPr/>
          <p:nvPr/>
        </p:nvSpPr>
        <p:spPr>
          <a:xfrm>
            <a:off x="67749" y="4642338"/>
            <a:ext cx="876178" cy="2258767"/>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lt1">
              <a:alpha val="6000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328" name="Google Shape;328;p76"/>
          <p:cNvSpPr/>
          <p:nvPr/>
        </p:nvSpPr>
        <p:spPr>
          <a:xfrm>
            <a:off x="1394131" y="5094016"/>
            <a:ext cx="698204" cy="1799955"/>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lt1">
              <a:alpha val="6000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329" name="Google Shape;329;p76"/>
          <p:cNvSpPr/>
          <p:nvPr/>
        </p:nvSpPr>
        <p:spPr>
          <a:xfrm flipH="1" rot="-7201764">
            <a:off x="1481466" y="-359338"/>
            <a:ext cx="1737880" cy="2393020"/>
          </a:xfrm>
          <a:custGeom>
            <a:rect b="b" l="l" r="r" t="t"/>
            <a:pathLst>
              <a:path extrusionOk="0" h="2395147" w="1739424">
                <a:moveTo>
                  <a:pt x="1077528" y="398319"/>
                </a:moveTo>
                <a:cubicBezTo>
                  <a:pt x="1073409" y="392832"/>
                  <a:pt x="1069793" y="387001"/>
                  <a:pt x="1067918" y="380004"/>
                </a:cubicBezTo>
                <a:cubicBezTo>
                  <a:pt x="1077560" y="389333"/>
                  <a:pt x="1085061" y="400308"/>
                  <a:pt x="1092561" y="411557"/>
                </a:cubicBezTo>
                <a:cubicBezTo>
                  <a:pt x="1093366" y="412654"/>
                  <a:pt x="1095240" y="413478"/>
                  <a:pt x="1093901" y="415398"/>
                </a:cubicBezTo>
                <a:cubicBezTo>
                  <a:pt x="1092295" y="417319"/>
                  <a:pt x="1091222" y="415673"/>
                  <a:pt x="1090150" y="414575"/>
                </a:cubicBezTo>
                <a:cubicBezTo>
                  <a:pt x="1086267" y="408951"/>
                  <a:pt x="1081646" y="403807"/>
                  <a:pt x="1077528" y="398319"/>
                </a:cubicBezTo>
                <a:close/>
                <a:moveTo>
                  <a:pt x="1064970" y="378632"/>
                </a:moveTo>
                <a:cubicBezTo>
                  <a:pt x="1064970" y="378359"/>
                  <a:pt x="1065239" y="377810"/>
                  <a:pt x="1065239" y="377535"/>
                </a:cubicBezTo>
                <a:lnTo>
                  <a:pt x="1067113" y="379456"/>
                </a:lnTo>
                <a:cubicBezTo>
                  <a:pt x="1066310" y="380279"/>
                  <a:pt x="1065507" y="380004"/>
                  <a:pt x="1064970" y="378632"/>
                </a:cubicBezTo>
                <a:close/>
                <a:moveTo>
                  <a:pt x="1734633" y="2247062"/>
                </a:moveTo>
                <a:lnTo>
                  <a:pt x="1739424" y="2180709"/>
                </a:lnTo>
                <a:lnTo>
                  <a:pt x="1737481" y="2187429"/>
                </a:lnTo>
                <a:cubicBezTo>
                  <a:pt x="1736531" y="2207307"/>
                  <a:pt x="1735583" y="2227184"/>
                  <a:pt x="1734633" y="2247062"/>
                </a:cubicBezTo>
                <a:close/>
                <a:moveTo>
                  <a:pt x="51484" y="1299625"/>
                </a:moveTo>
                <a:cubicBezTo>
                  <a:pt x="107250" y="1386350"/>
                  <a:pt x="173250" y="1458783"/>
                  <a:pt x="225973" y="1500814"/>
                </a:cubicBezTo>
                <a:cubicBezTo>
                  <a:pt x="296271" y="1556856"/>
                  <a:pt x="349466" y="1562823"/>
                  <a:pt x="421792" y="1544987"/>
                </a:cubicBezTo>
                <a:cubicBezTo>
                  <a:pt x="494924" y="1526879"/>
                  <a:pt x="532962" y="1478041"/>
                  <a:pt x="528944" y="1408075"/>
                </a:cubicBezTo>
                <a:cubicBezTo>
                  <a:pt x="528409" y="1397649"/>
                  <a:pt x="526265" y="1394083"/>
                  <a:pt x="515014" y="1396279"/>
                </a:cubicBezTo>
                <a:cubicBezTo>
                  <a:pt x="460099" y="1406978"/>
                  <a:pt x="404648" y="1412191"/>
                  <a:pt x="348661" y="1408350"/>
                </a:cubicBezTo>
                <a:cubicBezTo>
                  <a:pt x="326160" y="1406978"/>
                  <a:pt x="303657" y="1403412"/>
                  <a:pt x="279815" y="1396004"/>
                </a:cubicBezTo>
                <a:cubicBezTo>
                  <a:pt x="294818" y="1392986"/>
                  <a:pt x="307139" y="1396827"/>
                  <a:pt x="319463" y="1397376"/>
                </a:cubicBezTo>
                <a:cubicBezTo>
                  <a:pt x="375717" y="1400120"/>
                  <a:pt x="429829" y="1388870"/>
                  <a:pt x="483940" y="1374603"/>
                </a:cubicBezTo>
                <a:cubicBezTo>
                  <a:pt x="502424" y="1369665"/>
                  <a:pt x="521443" y="1365549"/>
                  <a:pt x="539659" y="1360061"/>
                </a:cubicBezTo>
                <a:cubicBezTo>
                  <a:pt x="602343" y="1341953"/>
                  <a:pt x="663419" y="1318632"/>
                  <a:pt x="725033" y="1297230"/>
                </a:cubicBezTo>
                <a:cubicBezTo>
                  <a:pt x="777804" y="1278847"/>
                  <a:pt x="831379" y="1263208"/>
                  <a:pt x="885491" y="1249489"/>
                </a:cubicBezTo>
                <a:lnTo>
                  <a:pt x="965854" y="1237965"/>
                </a:lnTo>
                <a:cubicBezTo>
                  <a:pt x="1008386" y="1239932"/>
                  <a:pt x="1063167" y="1220715"/>
                  <a:pt x="1140675" y="1261289"/>
                </a:cubicBezTo>
                <a:cubicBezTo>
                  <a:pt x="1218186" y="1301862"/>
                  <a:pt x="1362760" y="1416335"/>
                  <a:pt x="1430909" y="1481407"/>
                </a:cubicBezTo>
                <a:cubicBezTo>
                  <a:pt x="1499057" y="1546478"/>
                  <a:pt x="1516795" y="1586751"/>
                  <a:pt x="1549564" y="1651718"/>
                </a:cubicBezTo>
                <a:lnTo>
                  <a:pt x="1557415" y="1670822"/>
                </a:lnTo>
                <a:lnTo>
                  <a:pt x="1555525" y="1670473"/>
                </a:lnTo>
                <a:cubicBezTo>
                  <a:pt x="1503614" y="1661478"/>
                  <a:pt x="1446534" y="1653334"/>
                  <a:pt x="1398512" y="1652472"/>
                </a:cubicBezTo>
                <a:cubicBezTo>
                  <a:pt x="1277780" y="1650277"/>
                  <a:pt x="1160915" y="1670735"/>
                  <a:pt x="1046085" y="1706261"/>
                </a:cubicBezTo>
                <a:cubicBezTo>
                  <a:pt x="1031962" y="1710529"/>
                  <a:pt x="1017823" y="1715069"/>
                  <a:pt x="1003447" y="1719049"/>
                </a:cubicBezTo>
                <a:cubicBezTo>
                  <a:pt x="1030832" y="1706926"/>
                  <a:pt x="1059271" y="1697451"/>
                  <a:pt x="1087567" y="1688103"/>
                </a:cubicBezTo>
                <a:cubicBezTo>
                  <a:pt x="1179405" y="1657507"/>
                  <a:pt x="1273537" y="1637923"/>
                  <a:pt x="1370422" y="1632771"/>
                </a:cubicBezTo>
                <a:cubicBezTo>
                  <a:pt x="1377778" y="1632422"/>
                  <a:pt x="1379106" y="1630739"/>
                  <a:pt x="1376144" y="1623897"/>
                </a:cubicBezTo>
                <a:cubicBezTo>
                  <a:pt x="1366655" y="1602111"/>
                  <a:pt x="1350034" y="1587888"/>
                  <a:pt x="1329191" y="1578151"/>
                </a:cubicBezTo>
                <a:cubicBezTo>
                  <a:pt x="1297530" y="1563385"/>
                  <a:pt x="1263689" y="1559482"/>
                  <a:pt x="1229320" y="1559619"/>
                </a:cubicBezTo>
                <a:cubicBezTo>
                  <a:pt x="1145365" y="1560020"/>
                  <a:pt x="1068453" y="1584359"/>
                  <a:pt x="996653" y="1626677"/>
                </a:cubicBezTo>
                <a:cubicBezTo>
                  <a:pt x="946428" y="1656370"/>
                  <a:pt x="899719" y="1690631"/>
                  <a:pt x="863114" y="1736938"/>
                </a:cubicBezTo>
                <a:cubicBezTo>
                  <a:pt x="840384" y="1765651"/>
                  <a:pt x="822768" y="1797268"/>
                  <a:pt x="811586" y="1832416"/>
                </a:cubicBezTo>
                <a:cubicBezTo>
                  <a:pt x="810229" y="1836675"/>
                  <a:pt x="809000" y="1841079"/>
                  <a:pt x="807916" y="1845357"/>
                </a:cubicBezTo>
                <a:cubicBezTo>
                  <a:pt x="807864" y="1846169"/>
                  <a:pt x="807939" y="1847124"/>
                  <a:pt x="807963" y="1848892"/>
                </a:cubicBezTo>
                <a:cubicBezTo>
                  <a:pt x="831400" y="1836927"/>
                  <a:pt x="855096" y="1827287"/>
                  <a:pt x="879991" y="1820168"/>
                </a:cubicBezTo>
                <a:cubicBezTo>
                  <a:pt x="922865" y="1807938"/>
                  <a:pt x="966993" y="1803800"/>
                  <a:pt x="1011289" y="1801302"/>
                </a:cubicBezTo>
                <a:cubicBezTo>
                  <a:pt x="1091805" y="1797289"/>
                  <a:pt x="1171657" y="1788752"/>
                  <a:pt x="1249185" y="1765402"/>
                </a:cubicBezTo>
                <a:cubicBezTo>
                  <a:pt x="1282546" y="1755423"/>
                  <a:pt x="1315560" y="1744472"/>
                  <a:pt x="1343560" y="1722610"/>
                </a:cubicBezTo>
                <a:cubicBezTo>
                  <a:pt x="1358845" y="1710673"/>
                  <a:pt x="1371004" y="1696638"/>
                  <a:pt x="1376800" y="1677991"/>
                </a:cubicBezTo>
                <a:cubicBezTo>
                  <a:pt x="1378851" y="1671330"/>
                  <a:pt x="1382967" y="1672813"/>
                  <a:pt x="1387169" y="1672942"/>
                </a:cubicBezTo>
                <a:cubicBezTo>
                  <a:pt x="1424336" y="1673661"/>
                  <a:pt x="1463273" y="1677620"/>
                  <a:pt x="1500972" y="1682857"/>
                </a:cubicBezTo>
                <a:lnTo>
                  <a:pt x="1566833" y="1693739"/>
                </a:lnTo>
                <a:lnTo>
                  <a:pt x="1593093" y="1757638"/>
                </a:lnTo>
                <a:cubicBezTo>
                  <a:pt x="1605907" y="1794995"/>
                  <a:pt x="1617203" y="1833627"/>
                  <a:pt x="1627517" y="1871216"/>
                </a:cubicBezTo>
                <a:cubicBezTo>
                  <a:pt x="1633946" y="1894812"/>
                  <a:pt x="1643322" y="1918133"/>
                  <a:pt x="1642518" y="1943101"/>
                </a:cubicBezTo>
                <a:cubicBezTo>
                  <a:pt x="1640107" y="2025412"/>
                  <a:pt x="1638499" y="2107725"/>
                  <a:pt x="1641715" y="2189761"/>
                </a:cubicBezTo>
                <a:cubicBezTo>
                  <a:pt x="1644125" y="2253964"/>
                  <a:pt x="1644928" y="2318717"/>
                  <a:pt x="1669305" y="2379903"/>
                </a:cubicBezTo>
                <a:cubicBezTo>
                  <a:pt x="1669242" y="2381100"/>
                  <a:pt x="1669180" y="2382297"/>
                  <a:pt x="1669117" y="2383495"/>
                </a:cubicBezTo>
                <a:cubicBezTo>
                  <a:pt x="1673135" y="2372016"/>
                  <a:pt x="1720350" y="2420240"/>
                  <a:pt x="1722169" y="2376292"/>
                </a:cubicBezTo>
                <a:cubicBezTo>
                  <a:pt x="1711719" y="2312911"/>
                  <a:pt x="1681361" y="2183726"/>
                  <a:pt x="1680021" y="2119798"/>
                </a:cubicBezTo>
                <a:cubicBezTo>
                  <a:pt x="1677610" y="1983983"/>
                  <a:pt x="1684308" y="1848168"/>
                  <a:pt x="1684306" y="1712628"/>
                </a:cubicBezTo>
                <a:cubicBezTo>
                  <a:pt x="1684306" y="1558981"/>
                  <a:pt x="1673055" y="1406703"/>
                  <a:pt x="1631534" y="1258270"/>
                </a:cubicBezTo>
                <a:cubicBezTo>
                  <a:pt x="1609835" y="1180348"/>
                  <a:pt x="1581442" y="1105169"/>
                  <a:pt x="1545546" y="1033010"/>
                </a:cubicBezTo>
                <a:cubicBezTo>
                  <a:pt x="1520632" y="975301"/>
                  <a:pt x="1492596" y="935197"/>
                  <a:pt x="1482058" y="912011"/>
                </a:cubicBezTo>
                <a:cubicBezTo>
                  <a:pt x="1478307" y="905426"/>
                  <a:pt x="1477504" y="900763"/>
                  <a:pt x="1482326" y="893903"/>
                </a:cubicBezTo>
                <a:cubicBezTo>
                  <a:pt x="1491434" y="881558"/>
                  <a:pt x="1495452" y="867289"/>
                  <a:pt x="1498131" y="852199"/>
                </a:cubicBezTo>
                <a:cubicBezTo>
                  <a:pt x="1504024" y="820097"/>
                  <a:pt x="1498131" y="788819"/>
                  <a:pt x="1490363" y="758088"/>
                </a:cubicBezTo>
                <a:cubicBezTo>
                  <a:pt x="1471344" y="684284"/>
                  <a:pt x="1433840" y="619531"/>
                  <a:pt x="1392854" y="556701"/>
                </a:cubicBezTo>
                <a:cubicBezTo>
                  <a:pt x="1321331" y="446953"/>
                  <a:pt x="1229715" y="356135"/>
                  <a:pt x="1132209" y="271353"/>
                </a:cubicBezTo>
                <a:cubicBezTo>
                  <a:pt x="1027199" y="179713"/>
                  <a:pt x="917637" y="94109"/>
                  <a:pt x="813699" y="1097"/>
                </a:cubicBezTo>
                <a:cubicBezTo>
                  <a:pt x="812897" y="275"/>
                  <a:pt x="811557" y="275"/>
                  <a:pt x="810218" y="0"/>
                </a:cubicBezTo>
                <a:cubicBezTo>
                  <a:pt x="810218" y="1920"/>
                  <a:pt x="810218" y="3292"/>
                  <a:pt x="810486" y="4391"/>
                </a:cubicBezTo>
                <a:cubicBezTo>
                  <a:pt x="830845" y="120998"/>
                  <a:pt x="868080" y="232118"/>
                  <a:pt x="914155" y="340496"/>
                </a:cubicBezTo>
                <a:cubicBezTo>
                  <a:pt x="991303" y="521307"/>
                  <a:pt x="1092561" y="685930"/>
                  <a:pt x="1228378" y="826682"/>
                </a:cubicBezTo>
                <a:cubicBezTo>
                  <a:pt x="1262397" y="861803"/>
                  <a:pt x="1298293" y="894726"/>
                  <a:pt x="1341690" y="917499"/>
                </a:cubicBezTo>
                <a:cubicBezTo>
                  <a:pt x="1363924" y="929022"/>
                  <a:pt x="1387228" y="936431"/>
                  <a:pt x="1412410" y="934785"/>
                </a:cubicBezTo>
                <a:cubicBezTo>
                  <a:pt x="1427143" y="933960"/>
                  <a:pt x="1427411" y="933688"/>
                  <a:pt x="1420713" y="920793"/>
                </a:cubicBezTo>
                <a:cubicBezTo>
                  <a:pt x="1399015" y="879911"/>
                  <a:pt x="1375709" y="839852"/>
                  <a:pt x="1351601" y="800342"/>
                </a:cubicBezTo>
                <a:cubicBezTo>
                  <a:pt x="1273648" y="672759"/>
                  <a:pt x="1185784" y="552310"/>
                  <a:pt x="1099795" y="430764"/>
                </a:cubicBezTo>
                <a:cubicBezTo>
                  <a:pt x="1097116" y="426923"/>
                  <a:pt x="1093098" y="423630"/>
                  <a:pt x="1092829" y="418142"/>
                </a:cubicBezTo>
                <a:cubicBezTo>
                  <a:pt x="1098455" y="417594"/>
                  <a:pt x="1099527" y="421710"/>
                  <a:pt x="1101403" y="424179"/>
                </a:cubicBezTo>
                <a:cubicBezTo>
                  <a:pt x="1170247" y="513625"/>
                  <a:pt x="1239895" y="602520"/>
                  <a:pt x="1305794" y="694435"/>
                </a:cubicBezTo>
                <a:cubicBezTo>
                  <a:pt x="1347316" y="752328"/>
                  <a:pt x="1387228" y="811318"/>
                  <a:pt x="1424463" y="872227"/>
                </a:cubicBezTo>
                <a:cubicBezTo>
                  <a:pt x="1451519" y="916677"/>
                  <a:pt x="1476165" y="962497"/>
                  <a:pt x="1500810" y="1008316"/>
                </a:cubicBezTo>
                <a:cubicBezTo>
                  <a:pt x="1531839" y="1081300"/>
                  <a:pt x="1586397" y="1184417"/>
                  <a:pt x="1610640" y="1310125"/>
                </a:cubicBezTo>
                <a:cubicBezTo>
                  <a:pt x="1644660" y="1459110"/>
                  <a:pt x="1650018" y="1610562"/>
                  <a:pt x="1646268" y="1762565"/>
                </a:cubicBezTo>
                <a:cubicBezTo>
                  <a:pt x="1646268" y="1763937"/>
                  <a:pt x="1647071" y="1766407"/>
                  <a:pt x="1643589" y="1766407"/>
                </a:cubicBezTo>
                <a:lnTo>
                  <a:pt x="1637160" y="1747474"/>
                </a:lnTo>
                <a:cubicBezTo>
                  <a:pt x="1602603" y="1647053"/>
                  <a:pt x="1563456" y="1568132"/>
                  <a:pt x="1480720" y="1478590"/>
                </a:cubicBezTo>
                <a:cubicBezTo>
                  <a:pt x="1397982" y="1389046"/>
                  <a:pt x="1230435" y="1278034"/>
                  <a:pt x="1140741" y="1210217"/>
                </a:cubicBezTo>
                <a:cubicBezTo>
                  <a:pt x="1051045" y="1142403"/>
                  <a:pt x="1014290" y="1129857"/>
                  <a:pt x="942550" y="1071697"/>
                </a:cubicBezTo>
                <a:cubicBezTo>
                  <a:pt x="870809" y="1013535"/>
                  <a:pt x="780483" y="939723"/>
                  <a:pt x="710299" y="861253"/>
                </a:cubicBezTo>
                <a:cubicBezTo>
                  <a:pt x="706280" y="856863"/>
                  <a:pt x="700922" y="853846"/>
                  <a:pt x="706012" y="845339"/>
                </a:cubicBezTo>
                <a:cubicBezTo>
                  <a:pt x="720210" y="821469"/>
                  <a:pt x="723692" y="795129"/>
                  <a:pt x="722086" y="767417"/>
                </a:cubicBezTo>
                <a:cubicBezTo>
                  <a:pt x="719139" y="716659"/>
                  <a:pt x="700119" y="670839"/>
                  <a:pt x="679759" y="625567"/>
                </a:cubicBezTo>
                <a:cubicBezTo>
                  <a:pt x="632613" y="520209"/>
                  <a:pt x="567787" y="426373"/>
                  <a:pt x="497603" y="336106"/>
                </a:cubicBezTo>
                <a:cubicBezTo>
                  <a:pt x="459296" y="286170"/>
                  <a:pt x="422864" y="234862"/>
                  <a:pt x="396076" y="177244"/>
                </a:cubicBezTo>
                <a:cubicBezTo>
                  <a:pt x="380539" y="143770"/>
                  <a:pt x="368752" y="109200"/>
                  <a:pt x="359644" y="72707"/>
                </a:cubicBezTo>
                <a:cubicBezTo>
                  <a:pt x="357769" y="74354"/>
                  <a:pt x="356698" y="75177"/>
                  <a:pt x="355893" y="76001"/>
                </a:cubicBezTo>
                <a:cubicBezTo>
                  <a:pt x="352411" y="81214"/>
                  <a:pt x="348930" y="86702"/>
                  <a:pt x="345714" y="92187"/>
                </a:cubicBezTo>
                <a:cubicBezTo>
                  <a:pt x="319195" y="137460"/>
                  <a:pt x="302318" y="186298"/>
                  <a:pt x="293210" y="237881"/>
                </a:cubicBezTo>
                <a:cubicBezTo>
                  <a:pt x="278477" y="321014"/>
                  <a:pt x="285709" y="403600"/>
                  <a:pt x="300978" y="485638"/>
                </a:cubicBezTo>
                <a:cubicBezTo>
                  <a:pt x="322945" y="602795"/>
                  <a:pt x="368485" y="708427"/>
                  <a:pt x="445633" y="798970"/>
                </a:cubicBezTo>
                <a:cubicBezTo>
                  <a:pt x="477244" y="836010"/>
                  <a:pt x="512603" y="868661"/>
                  <a:pt x="557339" y="888690"/>
                </a:cubicBezTo>
                <a:cubicBezTo>
                  <a:pt x="586806" y="901860"/>
                  <a:pt x="617075" y="906251"/>
                  <a:pt x="648686" y="895823"/>
                </a:cubicBezTo>
                <a:cubicBezTo>
                  <a:pt x="658597" y="892531"/>
                  <a:pt x="659134" y="889513"/>
                  <a:pt x="652705" y="881283"/>
                </a:cubicBezTo>
                <a:cubicBezTo>
                  <a:pt x="568590" y="772357"/>
                  <a:pt x="502156" y="652731"/>
                  <a:pt x="449383" y="525148"/>
                </a:cubicBezTo>
                <a:cubicBezTo>
                  <a:pt x="433043" y="485913"/>
                  <a:pt x="416703" y="446403"/>
                  <a:pt x="404113" y="405521"/>
                </a:cubicBezTo>
                <a:cubicBezTo>
                  <a:pt x="413219" y="424727"/>
                  <a:pt x="421524" y="444207"/>
                  <a:pt x="430098" y="463414"/>
                </a:cubicBezTo>
                <a:cubicBezTo>
                  <a:pt x="498942" y="620354"/>
                  <a:pt x="585466" y="765223"/>
                  <a:pt x="699315" y="892806"/>
                </a:cubicBezTo>
                <a:cubicBezTo>
                  <a:pt x="789859" y="994324"/>
                  <a:pt x="944425" y="1107182"/>
                  <a:pt x="1003893" y="1157849"/>
                </a:cubicBezTo>
                <a:cubicBezTo>
                  <a:pt x="1063363" y="1208516"/>
                  <a:pt x="1052380" y="1190636"/>
                  <a:pt x="1056131" y="1196809"/>
                </a:cubicBezTo>
                <a:lnTo>
                  <a:pt x="1026396" y="1194890"/>
                </a:lnTo>
                <a:cubicBezTo>
                  <a:pt x="965588" y="1191871"/>
                  <a:pt x="906386" y="1202297"/>
                  <a:pt x="847988" y="1218760"/>
                </a:cubicBezTo>
                <a:cubicBezTo>
                  <a:pt x="737889" y="1250038"/>
                  <a:pt x="632344" y="1294212"/>
                  <a:pt x="525462" y="1334545"/>
                </a:cubicBezTo>
                <a:cubicBezTo>
                  <a:pt x="516622" y="1337837"/>
                  <a:pt x="511532" y="1338934"/>
                  <a:pt x="506711" y="1327960"/>
                </a:cubicBezTo>
                <a:cubicBezTo>
                  <a:pt x="468939" y="1241807"/>
                  <a:pt x="387055" y="1245709"/>
                  <a:pt x="302050" y="1262933"/>
                </a:cubicBezTo>
                <a:cubicBezTo>
                  <a:pt x="225689" y="1278407"/>
                  <a:pt x="119549" y="1258220"/>
                  <a:pt x="0" y="1208733"/>
                </a:cubicBezTo>
                <a:cubicBezTo>
                  <a:pt x="15444" y="1240221"/>
                  <a:pt x="32896" y="1270717"/>
                  <a:pt x="51484" y="1299625"/>
                </a:cubicBezTo>
                <a:close/>
              </a:path>
            </a:pathLst>
          </a:custGeom>
          <a:solidFill>
            <a:schemeClr val="lt1">
              <a:alpha val="68627"/>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330" name="Google Shape;330;p76"/>
          <p:cNvSpPr/>
          <p:nvPr/>
        </p:nvSpPr>
        <p:spPr>
          <a:xfrm>
            <a:off x="553627" y="3377149"/>
            <a:ext cx="455400" cy="4554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331" name="Google Shape;331;p76"/>
          <p:cNvSpPr/>
          <p:nvPr/>
        </p:nvSpPr>
        <p:spPr>
          <a:xfrm>
            <a:off x="2433278" y="3595190"/>
            <a:ext cx="464100" cy="4641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332" name="Google Shape;332;p76"/>
          <p:cNvSpPr/>
          <p:nvPr/>
        </p:nvSpPr>
        <p:spPr>
          <a:xfrm>
            <a:off x="2314576" y="5741793"/>
            <a:ext cx="715800" cy="7158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333" name="Google Shape;333;p76"/>
          <p:cNvSpPr/>
          <p:nvPr/>
        </p:nvSpPr>
        <p:spPr>
          <a:xfrm>
            <a:off x="2771987" y="3611116"/>
            <a:ext cx="826200" cy="8262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334" name="Google Shape;334;p76"/>
          <p:cNvSpPr/>
          <p:nvPr/>
        </p:nvSpPr>
        <p:spPr>
          <a:xfrm>
            <a:off x="1352551" y="4688929"/>
            <a:ext cx="225600" cy="2256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335" name="Google Shape;335;p76"/>
          <p:cNvSpPr/>
          <p:nvPr/>
        </p:nvSpPr>
        <p:spPr>
          <a:xfrm>
            <a:off x="820518" y="824946"/>
            <a:ext cx="464100" cy="4641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336" name="Google Shape;336;p76"/>
          <p:cNvSpPr/>
          <p:nvPr/>
        </p:nvSpPr>
        <p:spPr>
          <a:xfrm>
            <a:off x="245875" y="388836"/>
            <a:ext cx="826200" cy="8262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337" name="Google Shape;337;p76"/>
          <p:cNvSpPr/>
          <p:nvPr/>
        </p:nvSpPr>
        <p:spPr>
          <a:xfrm>
            <a:off x="29855" y="5050411"/>
            <a:ext cx="225600" cy="2256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338" name="Google Shape;338;p76"/>
          <p:cNvSpPr/>
          <p:nvPr/>
        </p:nvSpPr>
        <p:spPr>
          <a:xfrm>
            <a:off x="692606" y="3716895"/>
            <a:ext cx="255900" cy="2559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339" name="Google Shape;339;p76"/>
          <p:cNvSpPr/>
          <p:nvPr/>
        </p:nvSpPr>
        <p:spPr>
          <a:xfrm>
            <a:off x="2959433" y="163124"/>
            <a:ext cx="122700" cy="1227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340" name="Google Shape;340;p76"/>
          <p:cNvSpPr/>
          <p:nvPr/>
        </p:nvSpPr>
        <p:spPr>
          <a:xfrm>
            <a:off x="0" y="2905246"/>
            <a:ext cx="3706200" cy="3966900"/>
          </a:xfrm>
          <a:prstGeom prst="rect">
            <a:avLst/>
          </a:prstGeom>
          <a:blipFill rotWithShape="1">
            <a:blip r:embed="rId2">
              <a:alphaModFix/>
            </a:blip>
            <a:tile algn="tl" flip="none" tx="0" sx="39997" ty="0" sy="3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pic>
        <p:nvPicPr>
          <p:cNvPr id="341" name="Google Shape;341;p76"/>
          <p:cNvPicPr preferRelativeResize="0"/>
          <p:nvPr/>
        </p:nvPicPr>
        <p:blipFill rotWithShape="1">
          <a:blip r:embed="rId3">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p:cSld name="Image slide layout">
    <p:bg>
      <p:bgPr>
        <a:solidFill>
          <a:schemeClr val="lt1"/>
        </a:solidFill>
      </p:bgPr>
    </p:bg>
    <p:spTree>
      <p:nvGrpSpPr>
        <p:cNvPr id="342" name="Shape 342"/>
        <p:cNvGrpSpPr/>
        <p:nvPr/>
      </p:nvGrpSpPr>
      <p:grpSpPr>
        <a:xfrm>
          <a:off x="0" y="0"/>
          <a:ext cx="0" cy="0"/>
          <a:chOff x="0" y="0"/>
          <a:chExt cx="0" cy="0"/>
        </a:xfrm>
      </p:grpSpPr>
      <p:sp>
        <p:nvSpPr>
          <p:cNvPr id="343" name="Google Shape;343;p77"/>
          <p:cNvSpPr/>
          <p:nvPr/>
        </p:nvSpPr>
        <p:spPr>
          <a:xfrm>
            <a:off x="3857624" y="601907"/>
            <a:ext cx="7771500" cy="5654100"/>
          </a:xfrm>
          <a:prstGeom prst="rect">
            <a:avLst/>
          </a:prstGeom>
          <a:solidFill>
            <a:schemeClr val="lt1">
              <a:alpha val="4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344" name="Google Shape;344;p77"/>
          <p:cNvSpPr/>
          <p:nvPr>
            <p:ph idx="2" type="pic"/>
          </p:nvPr>
        </p:nvSpPr>
        <p:spPr>
          <a:xfrm>
            <a:off x="9268565" y="783486"/>
            <a:ext cx="2160000" cy="2664600"/>
          </a:xfrm>
          <a:prstGeom prst="rect">
            <a:avLst/>
          </a:prstGeom>
          <a:solidFill>
            <a:srgbClr val="F2F2F2"/>
          </a:solidFill>
          <a:ln>
            <a:noFill/>
          </a:ln>
        </p:spPr>
      </p:sp>
      <p:sp>
        <p:nvSpPr>
          <p:cNvPr id="345" name="Google Shape;345;p77"/>
          <p:cNvSpPr/>
          <p:nvPr>
            <p:ph idx="3" type="pic"/>
          </p:nvPr>
        </p:nvSpPr>
        <p:spPr>
          <a:xfrm>
            <a:off x="6694434" y="783486"/>
            <a:ext cx="2160000" cy="2664600"/>
          </a:xfrm>
          <a:prstGeom prst="rect">
            <a:avLst/>
          </a:prstGeom>
          <a:solidFill>
            <a:srgbClr val="F2F2F2"/>
          </a:solidFill>
          <a:ln>
            <a:noFill/>
          </a:ln>
        </p:spPr>
      </p:sp>
      <p:sp>
        <p:nvSpPr>
          <p:cNvPr id="346" name="Google Shape;346;p77"/>
          <p:cNvSpPr/>
          <p:nvPr>
            <p:ph idx="4" type="pic"/>
          </p:nvPr>
        </p:nvSpPr>
        <p:spPr>
          <a:xfrm>
            <a:off x="4120304" y="783486"/>
            <a:ext cx="2160000" cy="2664600"/>
          </a:xfrm>
          <a:prstGeom prst="rect">
            <a:avLst/>
          </a:prstGeom>
          <a:solidFill>
            <a:srgbClr val="F2F2F2"/>
          </a:solidFill>
          <a:ln>
            <a:noFill/>
          </a:ln>
        </p:spPr>
      </p:sp>
      <p:sp>
        <p:nvSpPr>
          <p:cNvPr id="347" name="Google Shape;347;p77"/>
          <p:cNvSpPr/>
          <p:nvPr/>
        </p:nvSpPr>
        <p:spPr>
          <a:xfrm>
            <a:off x="0" y="2905246"/>
            <a:ext cx="3443400" cy="3966900"/>
          </a:xfrm>
          <a:prstGeom prst="rect">
            <a:avLst/>
          </a:prstGeom>
          <a:blipFill rotWithShape="1">
            <a:blip r:embed="rId2">
              <a:alphaModFix/>
            </a:blip>
            <a:tile algn="tl" flip="none" tx="-190500" sx="39997" ty="0" sy="3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pic>
        <p:nvPicPr>
          <p:cNvPr id="348" name="Google Shape;348;p77"/>
          <p:cNvPicPr preferRelativeResize="0"/>
          <p:nvPr/>
        </p:nvPicPr>
        <p:blipFill rotWithShape="1">
          <a:blip r:embed="rId3">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7_Images &amp; Contents Layout">
  <p:cSld name="57_Images &amp; Contents Layout">
    <p:spTree>
      <p:nvGrpSpPr>
        <p:cNvPr id="349" name="Shape 349"/>
        <p:cNvGrpSpPr/>
        <p:nvPr/>
      </p:nvGrpSpPr>
      <p:grpSpPr>
        <a:xfrm>
          <a:off x="0" y="0"/>
          <a:ext cx="0" cy="0"/>
          <a:chOff x="0" y="0"/>
          <a:chExt cx="0" cy="0"/>
        </a:xfrm>
      </p:grpSpPr>
      <p:sp>
        <p:nvSpPr>
          <p:cNvPr id="350" name="Google Shape;350;p78"/>
          <p:cNvSpPr/>
          <p:nvPr/>
        </p:nvSpPr>
        <p:spPr>
          <a:xfrm>
            <a:off x="0" y="2638425"/>
            <a:ext cx="12192000" cy="3356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351" name="Google Shape;351;p78"/>
          <p:cNvSpPr/>
          <p:nvPr>
            <p:ph idx="2" type="pic"/>
          </p:nvPr>
        </p:nvSpPr>
        <p:spPr>
          <a:xfrm>
            <a:off x="6096000" y="2959216"/>
            <a:ext cx="6096000" cy="2700000"/>
          </a:xfrm>
          <a:prstGeom prst="rect">
            <a:avLst/>
          </a:prstGeom>
          <a:solidFill>
            <a:srgbClr val="F2F2F2"/>
          </a:solidFill>
          <a:ln>
            <a:noFill/>
          </a:ln>
        </p:spPr>
      </p:sp>
      <p:sp>
        <p:nvSpPr>
          <p:cNvPr id="352" name="Google Shape;352;p78"/>
          <p:cNvSpPr/>
          <p:nvPr>
            <p:ph idx="3" type="pic"/>
          </p:nvPr>
        </p:nvSpPr>
        <p:spPr>
          <a:xfrm>
            <a:off x="638175" y="478948"/>
            <a:ext cx="2533800" cy="5741100"/>
          </a:xfrm>
          <a:prstGeom prst="rect">
            <a:avLst/>
          </a:prstGeom>
          <a:solidFill>
            <a:srgbClr val="F2F2F2"/>
          </a:solidFill>
          <a:ln>
            <a:noFill/>
          </a:ln>
        </p:spPr>
      </p:sp>
      <p:pic>
        <p:nvPicPr>
          <p:cNvPr id="353" name="Google Shape;353;p78"/>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slide layout">
  <p:cSld name="2_Image slide layout">
    <p:spTree>
      <p:nvGrpSpPr>
        <p:cNvPr id="354" name="Shape 354"/>
        <p:cNvGrpSpPr/>
        <p:nvPr/>
      </p:nvGrpSpPr>
      <p:grpSpPr>
        <a:xfrm>
          <a:off x="0" y="0"/>
          <a:ext cx="0" cy="0"/>
          <a:chOff x="0" y="0"/>
          <a:chExt cx="0" cy="0"/>
        </a:xfrm>
      </p:grpSpPr>
      <p:sp>
        <p:nvSpPr>
          <p:cNvPr id="355" name="Google Shape;355;p79"/>
          <p:cNvSpPr/>
          <p:nvPr/>
        </p:nvSpPr>
        <p:spPr>
          <a:xfrm>
            <a:off x="5706238" y="1134290"/>
            <a:ext cx="6485700" cy="27498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356" name="Google Shape;356;p79"/>
          <p:cNvSpPr/>
          <p:nvPr>
            <p:ph idx="2" type="pic"/>
          </p:nvPr>
        </p:nvSpPr>
        <p:spPr>
          <a:xfrm>
            <a:off x="1868938" y="1889760"/>
            <a:ext cx="3277800" cy="4968300"/>
          </a:xfrm>
          <a:prstGeom prst="rect">
            <a:avLst/>
          </a:prstGeom>
          <a:solidFill>
            <a:srgbClr val="F2F2F2"/>
          </a:solidFill>
          <a:ln>
            <a:noFill/>
          </a:ln>
        </p:spPr>
      </p:sp>
      <p:sp>
        <p:nvSpPr>
          <p:cNvPr id="357" name="Google Shape;357;p79"/>
          <p:cNvSpPr/>
          <p:nvPr/>
        </p:nvSpPr>
        <p:spPr>
          <a:xfrm>
            <a:off x="0" y="0"/>
            <a:ext cx="3918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358" name="Google Shape;358;p79"/>
          <p:cNvSpPr/>
          <p:nvPr>
            <p:ph idx="3" type="pic"/>
          </p:nvPr>
        </p:nvSpPr>
        <p:spPr>
          <a:xfrm>
            <a:off x="7777707" y="-1"/>
            <a:ext cx="3277800" cy="3648900"/>
          </a:xfrm>
          <a:prstGeom prst="rect">
            <a:avLst/>
          </a:prstGeom>
          <a:solidFill>
            <a:srgbClr val="F2F2F2"/>
          </a:solidFill>
          <a:ln>
            <a:noFill/>
          </a:ln>
        </p:spPr>
      </p:sp>
      <p:pic>
        <p:nvPicPr>
          <p:cNvPr id="359" name="Google Shape;359;p79"/>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slide layout">
  <p:cSld name="3_Image slide layout">
    <p:spTree>
      <p:nvGrpSpPr>
        <p:cNvPr id="360" name="Shape 360"/>
        <p:cNvGrpSpPr/>
        <p:nvPr/>
      </p:nvGrpSpPr>
      <p:grpSpPr>
        <a:xfrm>
          <a:off x="0" y="0"/>
          <a:ext cx="0" cy="0"/>
          <a:chOff x="0" y="0"/>
          <a:chExt cx="0" cy="0"/>
        </a:xfrm>
      </p:grpSpPr>
      <p:sp>
        <p:nvSpPr>
          <p:cNvPr id="361" name="Google Shape;361;p80"/>
          <p:cNvSpPr/>
          <p:nvPr/>
        </p:nvSpPr>
        <p:spPr>
          <a:xfrm>
            <a:off x="5706238" y="1134290"/>
            <a:ext cx="6485700" cy="27498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362" name="Google Shape;362;p80"/>
          <p:cNvSpPr/>
          <p:nvPr>
            <p:ph idx="2" type="pic"/>
          </p:nvPr>
        </p:nvSpPr>
        <p:spPr>
          <a:xfrm>
            <a:off x="1868938" y="1889760"/>
            <a:ext cx="3277800" cy="4968300"/>
          </a:xfrm>
          <a:prstGeom prst="rect">
            <a:avLst/>
          </a:prstGeom>
          <a:solidFill>
            <a:srgbClr val="F2F2F2"/>
          </a:solidFill>
          <a:ln>
            <a:noFill/>
          </a:ln>
        </p:spPr>
      </p:sp>
      <p:sp>
        <p:nvSpPr>
          <p:cNvPr id="363" name="Google Shape;363;p80"/>
          <p:cNvSpPr/>
          <p:nvPr/>
        </p:nvSpPr>
        <p:spPr>
          <a:xfrm>
            <a:off x="0" y="0"/>
            <a:ext cx="391800" cy="68580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364" name="Google Shape;364;p80"/>
          <p:cNvSpPr/>
          <p:nvPr>
            <p:ph idx="3" type="pic"/>
          </p:nvPr>
        </p:nvSpPr>
        <p:spPr>
          <a:xfrm>
            <a:off x="7777707" y="-1"/>
            <a:ext cx="3277800" cy="3648900"/>
          </a:xfrm>
          <a:prstGeom prst="rect">
            <a:avLst/>
          </a:prstGeom>
          <a:solidFill>
            <a:srgbClr val="F2F2F2"/>
          </a:solidFill>
          <a:ln>
            <a:noFill/>
          </a:ln>
        </p:spPr>
      </p:sp>
      <p:pic>
        <p:nvPicPr>
          <p:cNvPr id="365" name="Google Shape;365;p80"/>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Images and Contents Layout">
  <p:cSld name="12_Images and Contents Layout">
    <p:spTree>
      <p:nvGrpSpPr>
        <p:cNvPr id="366" name="Shape 366"/>
        <p:cNvGrpSpPr/>
        <p:nvPr/>
      </p:nvGrpSpPr>
      <p:grpSpPr>
        <a:xfrm>
          <a:off x="0" y="0"/>
          <a:ext cx="0" cy="0"/>
          <a:chOff x="0" y="0"/>
          <a:chExt cx="0" cy="0"/>
        </a:xfrm>
      </p:grpSpPr>
      <p:sp>
        <p:nvSpPr>
          <p:cNvPr id="367" name="Google Shape;367;p81"/>
          <p:cNvSpPr/>
          <p:nvPr>
            <p:ph idx="2" type="pic"/>
          </p:nvPr>
        </p:nvSpPr>
        <p:spPr>
          <a:xfrm>
            <a:off x="3439889" y="1"/>
            <a:ext cx="2520000" cy="4725000"/>
          </a:xfrm>
          <a:prstGeom prst="rect">
            <a:avLst/>
          </a:prstGeom>
          <a:solidFill>
            <a:srgbClr val="F2F2F2"/>
          </a:solidFill>
          <a:ln>
            <a:noFill/>
          </a:ln>
        </p:spPr>
      </p:sp>
      <p:sp>
        <p:nvSpPr>
          <p:cNvPr id="368" name="Google Shape;368;p81"/>
          <p:cNvSpPr/>
          <p:nvPr>
            <p:ph idx="3" type="pic"/>
          </p:nvPr>
        </p:nvSpPr>
        <p:spPr>
          <a:xfrm>
            <a:off x="6235774" y="692696"/>
            <a:ext cx="2520000" cy="6165300"/>
          </a:xfrm>
          <a:prstGeom prst="rect">
            <a:avLst/>
          </a:prstGeom>
          <a:solidFill>
            <a:srgbClr val="F2F2F2"/>
          </a:solidFill>
          <a:ln>
            <a:noFill/>
          </a:ln>
        </p:spPr>
      </p:sp>
      <p:pic>
        <p:nvPicPr>
          <p:cNvPr id="369" name="Google Shape;369;p81"/>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Images &amp; Contents Layout">
  <p:cSld name="10_Images &amp; Contents Layout">
    <p:spTree>
      <p:nvGrpSpPr>
        <p:cNvPr id="370" name="Shape 370"/>
        <p:cNvGrpSpPr/>
        <p:nvPr/>
      </p:nvGrpSpPr>
      <p:grpSpPr>
        <a:xfrm>
          <a:off x="0" y="0"/>
          <a:ext cx="0" cy="0"/>
          <a:chOff x="0" y="0"/>
          <a:chExt cx="0" cy="0"/>
        </a:xfrm>
      </p:grpSpPr>
      <p:sp>
        <p:nvSpPr>
          <p:cNvPr id="371" name="Google Shape;371;p82"/>
          <p:cNvSpPr/>
          <p:nvPr>
            <p:ph idx="2" type="pic"/>
          </p:nvPr>
        </p:nvSpPr>
        <p:spPr>
          <a:xfrm>
            <a:off x="4092000" y="0"/>
            <a:ext cx="8100000" cy="3960000"/>
          </a:xfrm>
          <a:prstGeom prst="rect">
            <a:avLst/>
          </a:prstGeom>
          <a:solidFill>
            <a:srgbClr val="F2F2F2"/>
          </a:solidFill>
          <a:ln>
            <a:noFill/>
          </a:ln>
        </p:spPr>
      </p:sp>
      <p:sp>
        <p:nvSpPr>
          <p:cNvPr id="372" name="Google Shape;372;p82"/>
          <p:cNvSpPr/>
          <p:nvPr>
            <p:ph idx="3" type="pic"/>
          </p:nvPr>
        </p:nvSpPr>
        <p:spPr>
          <a:xfrm>
            <a:off x="0" y="3960000"/>
            <a:ext cx="4092000" cy="2898000"/>
          </a:xfrm>
          <a:prstGeom prst="rect">
            <a:avLst/>
          </a:prstGeom>
          <a:solidFill>
            <a:srgbClr val="F2F2F2"/>
          </a:solidFill>
          <a:ln>
            <a:noFill/>
          </a:ln>
        </p:spPr>
      </p:sp>
      <p:sp>
        <p:nvSpPr>
          <p:cNvPr id="373" name="Google Shape;373;p82"/>
          <p:cNvSpPr/>
          <p:nvPr/>
        </p:nvSpPr>
        <p:spPr>
          <a:xfrm>
            <a:off x="4200000" y="4050000"/>
            <a:ext cx="7992000" cy="280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1" i="0" sz="1200" u="none" cap="none" strike="noStrike">
              <a:solidFill>
                <a:schemeClr val="lt1"/>
              </a:solidFill>
              <a:latin typeface="Corbel"/>
              <a:ea typeface="Corbel"/>
              <a:cs typeface="Corbel"/>
              <a:sym typeface="Corbel"/>
            </a:endParaRPr>
          </a:p>
        </p:txBody>
      </p:sp>
      <p:pic>
        <p:nvPicPr>
          <p:cNvPr id="374" name="Google Shape;374;p82"/>
          <p:cNvPicPr preferRelativeResize="0"/>
          <p:nvPr/>
        </p:nvPicPr>
        <p:blipFill rotWithShape="1">
          <a:blip r:embed="rId2">
            <a:alphaModFix/>
          </a:blip>
          <a:srcRect b="0" l="0" r="0" t="0"/>
          <a:stretch/>
        </p:blipFill>
        <p:spPr>
          <a:xfrm>
            <a:off x="10843372" y="6000036"/>
            <a:ext cx="1020115" cy="531392"/>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 slide layout">
  <p:cSld name="6_Image slide layout">
    <p:bg>
      <p:bgPr>
        <a:solidFill>
          <a:schemeClr val="accent3"/>
        </a:solidFill>
      </p:bgPr>
    </p:bg>
    <p:spTree>
      <p:nvGrpSpPr>
        <p:cNvPr id="375" name="Shape 375"/>
        <p:cNvGrpSpPr/>
        <p:nvPr/>
      </p:nvGrpSpPr>
      <p:grpSpPr>
        <a:xfrm>
          <a:off x="0" y="0"/>
          <a:ext cx="0" cy="0"/>
          <a:chOff x="0" y="0"/>
          <a:chExt cx="0" cy="0"/>
        </a:xfrm>
      </p:grpSpPr>
      <p:sp>
        <p:nvSpPr>
          <p:cNvPr id="376" name="Google Shape;376;p83"/>
          <p:cNvSpPr/>
          <p:nvPr/>
        </p:nvSpPr>
        <p:spPr>
          <a:xfrm>
            <a:off x="4457700" y="0"/>
            <a:ext cx="7734300" cy="6858000"/>
          </a:xfrm>
          <a:custGeom>
            <a:rect b="b" l="l" r="r" t="t"/>
            <a:pathLst>
              <a:path extrusionOk="0" h="6858000" w="7734300">
                <a:moveTo>
                  <a:pt x="3160975" y="0"/>
                </a:moveTo>
                <a:lnTo>
                  <a:pt x="3167701" y="0"/>
                </a:lnTo>
                <a:lnTo>
                  <a:pt x="7734300" y="0"/>
                </a:lnTo>
                <a:lnTo>
                  <a:pt x="7734300" y="6858000"/>
                </a:lnTo>
                <a:lnTo>
                  <a:pt x="3167701" y="6858000"/>
                </a:lnTo>
                <a:lnTo>
                  <a:pt x="3160975" y="6858000"/>
                </a:lnTo>
                <a:lnTo>
                  <a:pt x="3160975" y="6850774"/>
                </a:lnTo>
                <a:lnTo>
                  <a:pt x="0" y="3454443"/>
                </a:lnTo>
                <a:lnTo>
                  <a:pt x="3160975" y="73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377" name="Google Shape;377;p83"/>
          <p:cNvSpPr/>
          <p:nvPr>
            <p:ph idx="2" type="pic"/>
          </p:nvPr>
        </p:nvSpPr>
        <p:spPr>
          <a:xfrm>
            <a:off x="0" y="0"/>
            <a:ext cx="7734300" cy="6858000"/>
          </a:xfrm>
          <a:prstGeom prst="rect">
            <a:avLst/>
          </a:prstGeom>
          <a:solidFill>
            <a:srgbClr val="F2F2F2"/>
          </a:solidFill>
          <a:ln>
            <a:noFill/>
          </a:ln>
        </p:spPr>
      </p:sp>
      <p:pic>
        <p:nvPicPr>
          <p:cNvPr id="378" name="Google Shape;378;p83"/>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Image slide layout">
  <p:cSld name="6-Image slide layout">
    <p:spTree>
      <p:nvGrpSpPr>
        <p:cNvPr id="379" name="Shape 379"/>
        <p:cNvGrpSpPr/>
        <p:nvPr/>
      </p:nvGrpSpPr>
      <p:grpSpPr>
        <a:xfrm>
          <a:off x="0" y="0"/>
          <a:ext cx="0" cy="0"/>
          <a:chOff x="0" y="0"/>
          <a:chExt cx="0" cy="0"/>
        </a:xfrm>
      </p:grpSpPr>
      <p:sp>
        <p:nvSpPr>
          <p:cNvPr id="380" name="Google Shape;380;p84"/>
          <p:cNvSpPr/>
          <p:nvPr>
            <p:ph idx="2" type="pic"/>
          </p:nvPr>
        </p:nvSpPr>
        <p:spPr>
          <a:xfrm>
            <a:off x="0" y="0"/>
            <a:ext cx="12192000" cy="6858000"/>
          </a:xfrm>
          <a:prstGeom prst="parallelogram">
            <a:avLst>
              <a:gd fmla="val 90695" name="adj"/>
            </a:avLst>
          </a:prstGeom>
          <a:solidFill>
            <a:srgbClr val="F2F2F2"/>
          </a:solidFill>
          <a:ln>
            <a:noFill/>
          </a:ln>
        </p:spPr>
      </p:sp>
      <p:pic>
        <p:nvPicPr>
          <p:cNvPr id="381" name="Google Shape;381;p84"/>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Images &amp; Contents Layout">
  <p:cSld name="9_Images &amp; Contents Layout">
    <p:bg>
      <p:bgPr>
        <a:solidFill>
          <a:schemeClr val="lt1"/>
        </a:solidFill>
      </p:bgPr>
    </p:bg>
    <p:spTree>
      <p:nvGrpSpPr>
        <p:cNvPr id="382" name="Shape 382"/>
        <p:cNvGrpSpPr/>
        <p:nvPr/>
      </p:nvGrpSpPr>
      <p:grpSpPr>
        <a:xfrm>
          <a:off x="0" y="0"/>
          <a:ext cx="0" cy="0"/>
          <a:chOff x="0" y="0"/>
          <a:chExt cx="0" cy="0"/>
        </a:xfrm>
      </p:grpSpPr>
      <p:grpSp>
        <p:nvGrpSpPr>
          <p:cNvPr id="383" name="Google Shape;383;p85"/>
          <p:cNvGrpSpPr/>
          <p:nvPr/>
        </p:nvGrpSpPr>
        <p:grpSpPr>
          <a:xfrm>
            <a:off x="7405903" y="441835"/>
            <a:ext cx="3830700" cy="4684090"/>
            <a:chOff x="6446339" y="1280897"/>
            <a:chExt cx="4322613" cy="5285590"/>
          </a:xfrm>
        </p:grpSpPr>
        <p:sp>
          <p:nvSpPr>
            <p:cNvPr id="384" name="Google Shape;384;p85"/>
            <p:cNvSpPr/>
            <p:nvPr/>
          </p:nvSpPr>
          <p:spPr>
            <a:xfrm>
              <a:off x="7360122" y="5629227"/>
              <a:ext cx="2034540" cy="937260"/>
            </a:xfrm>
            <a:custGeom>
              <a:rect b="b" l="l" r="r" t="t"/>
              <a:pathLst>
                <a:path extrusionOk="0" h="390525" w="847725">
                  <a:moveTo>
                    <a:pt x="448273" y="7144"/>
                  </a:moveTo>
                  <a:cubicBezTo>
                    <a:pt x="460656" y="89059"/>
                    <a:pt x="469228" y="136684"/>
                    <a:pt x="464466" y="184309"/>
                  </a:cubicBezTo>
                  <a:cubicBezTo>
                    <a:pt x="463513" y="196691"/>
                    <a:pt x="460656" y="208121"/>
                    <a:pt x="452083" y="224314"/>
                  </a:cubicBezTo>
                  <a:cubicBezTo>
                    <a:pt x="433033" y="261461"/>
                    <a:pt x="379693" y="268129"/>
                    <a:pt x="352071" y="269081"/>
                  </a:cubicBezTo>
                  <a:cubicBezTo>
                    <a:pt x="256821" y="270986"/>
                    <a:pt x="63463" y="282416"/>
                    <a:pt x="30126" y="283369"/>
                  </a:cubicBezTo>
                  <a:cubicBezTo>
                    <a:pt x="26316" y="283369"/>
                    <a:pt x="5361" y="283369"/>
                    <a:pt x="7266" y="285274"/>
                  </a:cubicBezTo>
                  <a:cubicBezTo>
                    <a:pt x="8218" y="286226"/>
                    <a:pt x="12981" y="292894"/>
                    <a:pt x="12981" y="292894"/>
                  </a:cubicBezTo>
                  <a:cubicBezTo>
                    <a:pt x="24411" y="308134"/>
                    <a:pt x="381598" y="373856"/>
                    <a:pt x="439701" y="384334"/>
                  </a:cubicBezTo>
                  <a:cubicBezTo>
                    <a:pt x="445416" y="385286"/>
                    <a:pt x="450178" y="385286"/>
                    <a:pt x="455893" y="385286"/>
                  </a:cubicBezTo>
                  <a:cubicBezTo>
                    <a:pt x="508281" y="381476"/>
                    <a:pt x="794983" y="355759"/>
                    <a:pt x="829273" y="321469"/>
                  </a:cubicBezTo>
                  <a:cubicBezTo>
                    <a:pt x="870231" y="279559"/>
                    <a:pt x="827368" y="142399"/>
                    <a:pt x="797841" y="52864"/>
                  </a:cubicBezTo>
                  <a:cubicBezTo>
                    <a:pt x="810223" y="42386"/>
                    <a:pt x="634963" y="21431"/>
                    <a:pt x="448273" y="7144"/>
                  </a:cubicBezTo>
                  <a:close/>
                </a:path>
              </a:pathLst>
            </a:custGeom>
            <a:solidFill>
              <a:srgbClr val="B3B3B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385" name="Google Shape;385;p85"/>
            <p:cNvSpPr/>
            <p:nvPr/>
          </p:nvSpPr>
          <p:spPr>
            <a:xfrm>
              <a:off x="7358820" y="5629227"/>
              <a:ext cx="1988820" cy="914400"/>
            </a:xfrm>
            <a:custGeom>
              <a:rect b="b" l="l" r="r" t="t"/>
              <a:pathLst>
                <a:path extrusionOk="0" h="381000" w="828675">
                  <a:moveTo>
                    <a:pt x="436434" y="7144"/>
                  </a:moveTo>
                  <a:cubicBezTo>
                    <a:pt x="448816" y="86201"/>
                    <a:pt x="457389" y="131921"/>
                    <a:pt x="452626" y="178594"/>
                  </a:cubicBezTo>
                  <a:cubicBezTo>
                    <a:pt x="451674" y="190976"/>
                    <a:pt x="448816" y="201454"/>
                    <a:pt x="440244" y="217646"/>
                  </a:cubicBezTo>
                  <a:cubicBezTo>
                    <a:pt x="421194" y="252889"/>
                    <a:pt x="367854" y="260509"/>
                    <a:pt x="342136" y="260509"/>
                  </a:cubicBezTo>
                  <a:cubicBezTo>
                    <a:pt x="269746" y="262414"/>
                    <a:pt x="43051" y="274796"/>
                    <a:pt x="11619" y="281464"/>
                  </a:cubicBezTo>
                  <a:cubicBezTo>
                    <a:pt x="-39816" y="292894"/>
                    <a:pt x="367854" y="362426"/>
                    <a:pt x="428814" y="372904"/>
                  </a:cubicBezTo>
                  <a:cubicBezTo>
                    <a:pt x="433576" y="373856"/>
                    <a:pt x="439291" y="373856"/>
                    <a:pt x="444054" y="373856"/>
                  </a:cubicBezTo>
                  <a:cubicBezTo>
                    <a:pt x="494536" y="370046"/>
                    <a:pt x="779334" y="346234"/>
                    <a:pt x="813624" y="311944"/>
                  </a:cubicBezTo>
                  <a:cubicBezTo>
                    <a:pt x="853629" y="271939"/>
                    <a:pt x="811719" y="139541"/>
                    <a:pt x="782191" y="52864"/>
                  </a:cubicBezTo>
                  <a:cubicBezTo>
                    <a:pt x="793621" y="41434"/>
                    <a:pt x="620266" y="20479"/>
                    <a:pt x="436434" y="7144"/>
                  </a:cubicBezTo>
                  <a:close/>
                </a:path>
              </a:pathLst>
            </a:custGeom>
            <a:solidFill>
              <a:srgbClr val="CCCCC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386" name="Google Shape;386;p85"/>
            <p:cNvSpPr/>
            <p:nvPr/>
          </p:nvSpPr>
          <p:spPr>
            <a:xfrm>
              <a:off x="6448412" y="1280897"/>
              <a:ext cx="4320540" cy="4594860"/>
            </a:xfrm>
            <a:custGeom>
              <a:rect b="b" l="l" r="r" t="t"/>
              <a:pathLst>
                <a:path extrusionOk="0" h="1914525" w="1800225">
                  <a:moveTo>
                    <a:pt x="1610322" y="1912136"/>
                  </a:moveTo>
                  <a:lnTo>
                    <a:pt x="53937" y="1736876"/>
                  </a:lnTo>
                  <a:cubicBezTo>
                    <a:pt x="26314" y="1734018"/>
                    <a:pt x="5359" y="1709253"/>
                    <a:pt x="7264" y="1681631"/>
                  </a:cubicBezTo>
                  <a:lnTo>
                    <a:pt x="66319" y="529106"/>
                  </a:lnTo>
                  <a:cubicBezTo>
                    <a:pt x="68224" y="458621"/>
                    <a:pt x="84417" y="438618"/>
                    <a:pt x="107277" y="432903"/>
                  </a:cubicBezTo>
                  <a:lnTo>
                    <a:pt x="1729384" y="9041"/>
                  </a:lnTo>
                  <a:cubicBezTo>
                    <a:pt x="1764627" y="-484"/>
                    <a:pt x="1798917" y="27138"/>
                    <a:pt x="1797012" y="63333"/>
                  </a:cubicBezTo>
                  <a:lnTo>
                    <a:pt x="1691284" y="1844508"/>
                  </a:lnTo>
                  <a:cubicBezTo>
                    <a:pt x="1687474" y="1885466"/>
                    <a:pt x="1651279" y="1915946"/>
                    <a:pt x="1610322" y="1912136"/>
                  </a:cubicBezTo>
                  <a:close/>
                </a:path>
              </a:pathLst>
            </a:custGeom>
            <a:solidFill>
              <a:srgbClr val="CCCCC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387" name="Google Shape;387;p85"/>
            <p:cNvSpPr/>
            <p:nvPr/>
          </p:nvSpPr>
          <p:spPr>
            <a:xfrm>
              <a:off x="6464696" y="1280897"/>
              <a:ext cx="4251960" cy="4000500"/>
            </a:xfrm>
            <a:custGeom>
              <a:rect b="b" l="l" r="r" t="t"/>
              <a:pathLst>
                <a:path extrusionOk="0" h="1666875" w="1771650">
                  <a:moveTo>
                    <a:pt x="1678781" y="1664486"/>
                  </a:moveTo>
                  <a:lnTo>
                    <a:pt x="7144" y="1552091"/>
                  </a:lnTo>
                  <a:lnTo>
                    <a:pt x="58579" y="482433"/>
                  </a:lnTo>
                  <a:cubicBezTo>
                    <a:pt x="59531" y="459573"/>
                    <a:pt x="75724" y="439571"/>
                    <a:pt x="98584" y="432903"/>
                  </a:cubicBezTo>
                  <a:lnTo>
                    <a:pt x="1705451" y="9041"/>
                  </a:lnTo>
                  <a:cubicBezTo>
                    <a:pt x="1740694" y="-484"/>
                    <a:pt x="1774984" y="27138"/>
                    <a:pt x="1772126" y="63333"/>
                  </a:cubicBezTo>
                  <a:lnTo>
                    <a:pt x="1678781" y="1664486"/>
                  </a:lnTo>
                  <a:close/>
                </a:path>
              </a:pathLst>
            </a:custGeom>
            <a:solidFill>
              <a:srgbClr val="1A1A1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388" name="Google Shape;388;p85"/>
            <p:cNvSpPr/>
            <p:nvPr/>
          </p:nvSpPr>
          <p:spPr>
            <a:xfrm>
              <a:off x="6572092" y="1577928"/>
              <a:ext cx="3909060" cy="3406140"/>
            </a:xfrm>
            <a:custGeom>
              <a:rect b="b" l="l" r="r" t="t"/>
              <a:pathLst>
                <a:path extrusionOk="0" h="1419225" w="1628775">
                  <a:moveTo>
                    <a:pt x="1539716" y="1416844"/>
                  </a:moveTo>
                  <a:lnTo>
                    <a:pt x="7144" y="1357789"/>
                  </a:lnTo>
                  <a:lnTo>
                    <a:pt x="57626" y="363379"/>
                  </a:lnTo>
                  <a:lnTo>
                    <a:pt x="1628299" y="7144"/>
                  </a:lnTo>
                  <a:close/>
                </a:path>
              </a:pathLst>
            </a:custGeom>
            <a:solidFill>
              <a:srgbClr val="E6E6E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389" name="Google Shape;389;p85"/>
            <p:cNvSpPr/>
            <p:nvPr/>
          </p:nvSpPr>
          <p:spPr>
            <a:xfrm>
              <a:off x="6446339" y="4996281"/>
              <a:ext cx="4046220" cy="868680"/>
            </a:xfrm>
            <a:custGeom>
              <a:rect b="b" l="l" r="r" t="t"/>
              <a:pathLst>
                <a:path extrusionOk="0" h="361950" w="1685925">
                  <a:moveTo>
                    <a:pt x="13844" y="7144"/>
                  </a:moveTo>
                  <a:lnTo>
                    <a:pt x="7176" y="133826"/>
                  </a:lnTo>
                  <a:cubicBezTo>
                    <a:pt x="6224" y="161449"/>
                    <a:pt x="26226" y="186214"/>
                    <a:pt x="53849" y="189071"/>
                  </a:cubicBezTo>
                  <a:lnTo>
                    <a:pt x="1597851" y="363379"/>
                  </a:lnTo>
                  <a:cubicBezTo>
                    <a:pt x="1637856" y="368141"/>
                    <a:pt x="1674051" y="337661"/>
                    <a:pt x="1675956" y="296704"/>
                  </a:cubicBezTo>
                  <a:lnTo>
                    <a:pt x="1686434" y="111919"/>
                  </a:lnTo>
                  <a:lnTo>
                    <a:pt x="13844" y="7144"/>
                  </a:lnTo>
                  <a:close/>
                </a:path>
              </a:pathLst>
            </a:custGeom>
            <a:solidFill>
              <a:srgbClr val="B3B3B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390" name="Google Shape;390;p85"/>
            <p:cNvSpPr/>
            <p:nvPr/>
          </p:nvSpPr>
          <p:spPr>
            <a:xfrm>
              <a:off x="7715310" y="1593115"/>
              <a:ext cx="2775473" cy="3394037"/>
            </a:xfrm>
            <a:custGeom>
              <a:rect b="b" l="l" r="r" t="t"/>
              <a:pathLst>
                <a:path extrusionOk="0" h="3394037" w="2775473">
                  <a:moveTo>
                    <a:pt x="1425389" y="306593"/>
                  </a:moveTo>
                  <a:lnTo>
                    <a:pt x="2775473" y="0"/>
                  </a:lnTo>
                  <a:lnTo>
                    <a:pt x="2565699" y="3394037"/>
                  </a:lnTo>
                  <a:lnTo>
                    <a:pt x="0" y="3281082"/>
                  </a:lnTo>
                  <a:lnTo>
                    <a:pt x="1425389" y="306593"/>
                  </a:lnTo>
                  <a:close/>
                </a:path>
              </a:pathLst>
            </a:custGeom>
            <a:solidFill>
              <a:srgbClr val="999999">
                <a:alpha val="8627"/>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sp>
        <p:nvSpPr>
          <p:cNvPr id="391" name="Google Shape;391;p85"/>
          <p:cNvSpPr/>
          <p:nvPr>
            <p:ph idx="2" type="pic"/>
          </p:nvPr>
        </p:nvSpPr>
        <p:spPr>
          <a:xfrm>
            <a:off x="7527586" y="618676"/>
            <a:ext cx="3533100" cy="3162600"/>
          </a:xfrm>
          <a:prstGeom prst="rect">
            <a:avLst/>
          </a:prstGeom>
          <a:solidFill>
            <a:srgbClr val="F2F2F2"/>
          </a:solidFill>
          <a:ln>
            <a:noFill/>
          </a:ln>
        </p:spPr>
      </p:sp>
      <p:pic>
        <p:nvPicPr>
          <p:cNvPr id="392" name="Google Shape;392;p85"/>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Contents slide layout">
    <p:spTree>
      <p:nvGrpSpPr>
        <p:cNvPr id="45" name="Shape 45"/>
        <p:cNvGrpSpPr/>
        <p:nvPr/>
      </p:nvGrpSpPr>
      <p:grpSpPr>
        <a:xfrm>
          <a:off x="0" y="0"/>
          <a:ext cx="0" cy="0"/>
          <a:chOff x="0" y="0"/>
          <a:chExt cx="0" cy="0"/>
        </a:xfrm>
      </p:grpSpPr>
      <p:sp>
        <p:nvSpPr>
          <p:cNvPr id="46" name="Google Shape;46;p50"/>
          <p:cNvSpPr txBox="1"/>
          <p:nvPr>
            <p:ph idx="1" type="body"/>
          </p:nvPr>
        </p:nvSpPr>
        <p:spPr>
          <a:xfrm>
            <a:off x="323529" y="339509"/>
            <a:ext cx="11573100" cy="7242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424242"/>
              </a:buClr>
              <a:buSzPts val="5400"/>
              <a:buNone/>
              <a:defRPr b="0" sz="5400">
                <a:solidFill>
                  <a:srgbClr val="424242"/>
                </a:solidFill>
                <a:latin typeface="Corbel"/>
                <a:ea typeface="Corbel"/>
                <a:cs typeface="Corbel"/>
                <a:sym typeface="Corbe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47" name="Google Shape;47;p50"/>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pic>
        <p:nvPicPr>
          <p:cNvPr id="48" name="Google Shape;48;p50"/>
          <p:cNvPicPr preferRelativeResize="0"/>
          <p:nvPr/>
        </p:nvPicPr>
        <p:blipFill rotWithShape="1">
          <a:blip r:embed="rId3">
            <a:alphaModFix/>
          </a:blip>
          <a:srcRect b="0" l="0" r="0" t="0"/>
          <a:stretch/>
        </p:blipFill>
        <p:spPr>
          <a:xfrm>
            <a:off x="-266379" y="-72638"/>
            <a:ext cx="2542831" cy="1653410"/>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s and Contents Layout">
  <p:cSld name="1_Images and Contents Layout">
    <p:spTree>
      <p:nvGrpSpPr>
        <p:cNvPr id="393" name="Shape 393"/>
        <p:cNvGrpSpPr/>
        <p:nvPr/>
      </p:nvGrpSpPr>
      <p:grpSpPr>
        <a:xfrm>
          <a:off x="0" y="0"/>
          <a:ext cx="0" cy="0"/>
          <a:chOff x="0" y="0"/>
          <a:chExt cx="0" cy="0"/>
        </a:xfrm>
      </p:grpSpPr>
      <p:sp>
        <p:nvSpPr>
          <p:cNvPr id="394" name="Google Shape;394;p86"/>
          <p:cNvSpPr/>
          <p:nvPr/>
        </p:nvSpPr>
        <p:spPr>
          <a:xfrm>
            <a:off x="1500807" y="1260376"/>
            <a:ext cx="5040000" cy="5040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395" name="Google Shape;395;p86"/>
          <p:cNvSpPr/>
          <p:nvPr>
            <p:ph idx="2" type="pic"/>
          </p:nvPr>
        </p:nvSpPr>
        <p:spPr>
          <a:xfrm>
            <a:off x="732721" y="548680"/>
            <a:ext cx="5040000" cy="5040000"/>
          </a:xfrm>
          <a:prstGeom prst="rect">
            <a:avLst/>
          </a:prstGeom>
          <a:solidFill>
            <a:srgbClr val="F2F2F2"/>
          </a:solidFill>
          <a:ln>
            <a:noFill/>
          </a:ln>
        </p:spPr>
      </p:sp>
      <p:pic>
        <p:nvPicPr>
          <p:cNvPr id="396" name="Google Shape;396;p86"/>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Images &amp; Contents Layout">
  <p:cSld name="8_Images &amp; Contents Layout">
    <p:bg>
      <p:bgPr>
        <a:blipFill>
          <a:blip r:embed="rId2">
            <a:alphaModFix/>
          </a:blip>
          <a:stretch>
            <a:fillRect/>
          </a:stretch>
        </a:blipFill>
      </p:bgPr>
    </p:bg>
    <p:spTree>
      <p:nvGrpSpPr>
        <p:cNvPr id="397" name="Shape 397"/>
        <p:cNvGrpSpPr/>
        <p:nvPr/>
      </p:nvGrpSpPr>
      <p:grpSpPr>
        <a:xfrm>
          <a:off x="0" y="0"/>
          <a:ext cx="0" cy="0"/>
          <a:chOff x="0" y="0"/>
          <a:chExt cx="0" cy="0"/>
        </a:xfrm>
      </p:grpSpPr>
      <p:sp>
        <p:nvSpPr>
          <p:cNvPr id="398" name="Google Shape;398;p87"/>
          <p:cNvSpPr/>
          <p:nvPr/>
        </p:nvSpPr>
        <p:spPr>
          <a:xfrm>
            <a:off x="0" y="3356993"/>
            <a:ext cx="12192000" cy="3501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399" name="Google Shape;399;p87"/>
          <p:cNvSpPr/>
          <p:nvPr>
            <p:ph idx="2" type="pic"/>
          </p:nvPr>
        </p:nvSpPr>
        <p:spPr>
          <a:xfrm>
            <a:off x="0" y="0"/>
            <a:ext cx="12192000" cy="3265800"/>
          </a:xfrm>
          <a:prstGeom prst="rect">
            <a:avLst/>
          </a:prstGeom>
          <a:solidFill>
            <a:srgbClr val="F2F2F2"/>
          </a:solidFill>
          <a:ln>
            <a:noFill/>
          </a:ln>
        </p:spPr>
      </p:sp>
      <p:sp>
        <p:nvSpPr>
          <p:cNvPr id="400" name="Google Shape;400;p87"/>
          <p:cNvSpPr/>
          <p:nvPr/>
        </p:nvSpPr>
        <p:spPr>
          <a:xfrm>
            <a:off x="0" y="3265714"/>
            <a:ext cx="12192000" cy="91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pic>
        <p:nvPicPr>
          <p:cNvPr id="401" name="Google Shape;401;p87"/>
          <p:cNvPicPr preferRelativeResize="0"/>
          <p:nvPr/>
        </p:nvPicPr>
        <p:blipFill rotWithShape="1">
          <a:blip r:embed="rId3">
            <a:alphaModFix/>
          </a:blip>
          <a:srcRect b="0" l="0" r="0" t="0"/>
          <a:stretch/>
        </p:blipFill>
        <p:spPr>
          <a:xfrm>
            <a:off x="10843372" y="6000036"/>
            <a:ext cx="1020115" cy="531392"/>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Images and Contents Layout">
  <p:cSld name="4_Images and Contents Layout">
    <p:spTree>
      <p:nvGrpSpPr>
        <p:cNvPr id="402" name="Shape 402"/>
        <p:cNvGrpSpPr/>
        <p:nvPr/>
      </p:nvGrpSpPr>
      <p:grpSpPr>
        <a:xfrm>
          <a:off x="0" y="0"/>
          <a:ext cx="0" cy="0"/>
          <a:chOff x="0" y="0"/>
          <a:chExt cx="0" cy="0"/>
        </a:xfrm>
      </p:grpSpPr>
      <p:sp>
        <p:nvSpPr>
          <p:cNvPr id="403" name="Google Shape;403;p88"/>
          <p:cNvSpPr txBox="1"/>
          <p:nvPr>
            <p:ph type="title"/>
          </p:nvPr>
        </p:nvSpPr>
        <p:spPr>
          <a:xfrm>
            <a:off x="640592" y="238552"/>
            <a:ext cx="5568600" cy="16563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575757"/>
              </a:buClr>
              <a:buSzPts val="4400"/>
              <a:buFont typeface="Corbel"/>
              <a:buNone/>
              <a:defRPr b="0" sz="4400">
                <a:solidFill>
                  <a:srgbClr val="575757"/>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4" name="Google Shape;404;p88"/>
          <p:cNvSpPr/>
          <p:nvPr>
            <p:ph idx="2" type="pic"/>
          </p:nvPr>
        </p:nvSpPr>
        <p:spPr>
          <a:xfrm>
            <a:off x="5724525" y="0"/>
            <a:ext cx="6467400" cy="6858000"/>
          </a:xfrm>
          <a:prstGeom prst="rect">
            <a:avLst/>
          </a:prstGeom>
          <a:solidFill>
            <a:srgbClr val="F2F2F2"/>
          </a:solidFill>
          <a:ln>
            <a:noFill/>
          </a:ln>
        </p:spPr>
      </p:sp>
      <p:pic>
        <p:nvPicPr>
          <p:cNvPr id="405" name="Google Shape;405;p88"/>
          <p:cNvPicPr preferRelativeResize="0"/>
          <p:nvPr/>
        </p:nvPicPr>
        <p:blipFill rotWithShape="1">
          <a:blip r:embed="rId2">
            <a:alphaModFix/>
          </a:blip>
          <a:srcRect b="0" l="0" r="0" t="0"/>
          <a:stretch/>
        </p:blipFill>
        <p:spPr>
          <a:xfrm>
            <a:off x="10843372" y="325136"/>
            <a:ext cx="1020115" cy="531392"/>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Style slide layout">
  <p:cSld name="10_Style slide layout">
    <p:spTree>
      <p:nvGrpSpPr>
        <p:cNvPr id="406" name="Shape 406"/>
        <p:cNvGrpSpPr/>
        <p:nvPr/>
      </p:nvGrpSpPr>
      <p:grpSpPr>
        <a:xfrm>
          <a:off x="0" y="0"/>
          <a:ext cx="0" cy="0"/>
          <a:chOff x="0" y="0"/>
          <a:chExt cx="0" cy="0"/>
        </a:xfrm>
      </p:grpSpPr>
      <p:sp>
        <p:nvSpPr>
          <p:cNvPr id="407" name="Google Shape;407;p89"/>
          <p:cNvSpPr/>
          <p:nvPr/>
        </p:nvSpPr>
        <p:spPr>
          <a:xfrm>
            <a:off x="5255664" y="3153398"/>
            <a:ext cx="6355200" cy="3246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408" name="Google Shape;408;p89"/>
          <p:cNvSpPr/>
          <p:nvPr>
            <p:ph idx="2" type="pic"/>
          </p:nvPr>
        </p:nvSpPr>
        <p:spPr>
          <a:xfrm>
            <a:off x="588679" y="458495"/>
            <a:ext cx="9358500" cy="5370000"/>
          </a:xfrm>
          <a:prstGeom prst="rect">
            <a:avLst/>
          </a:prstGeom>
          <a:solidFill>
            <a:srgbClr val="F2F2F2"/>
          </a:solidFill>
          <a:ln>
            <a:noFill/>
          </a:ln>
        </p:spPr>
      </p:sp>
      <p:pic>
        <p:nvPicPr>
          <p:cNvPr id="409" name="Google Shape;409;p89"/>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layout">
  <p:cSld name="End slide layout">
    <p:spTree>
      <p:nvGrpSpPr>
        <p:cNvPr id="410" name="Shape 410"/>
        <p:cNvGrpSpPr/>
        <p:nvPr/>
      </p:nvGrpSpPr>
      <p:grpSpPr>
        <a:xfrm>
          <a:off x="0" y="0"/>
          <a:ext cx="0" cy="0"/>
          <a:chOff x="0" y="0"/>
          <a:chExt cx="0" cy="0"/>
        </a:xfrm>
      </p:grpSpPr>
      <p:pic>
        <p:nvPicPr>
          <p:cNvPr id="411" name="Google Shape;411;p90"/>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NG sets layout">
  <p:cSld name="PNG sets layout">
    <p:bg>
      <p:bgPr>
        <a:blipFill>
          <a:blip r:embed="rId2">
            <a:alphaModFix/>
          </a:blip>
          <a:stretch>
            <a:fillRect/>
          </a:stretch>
        </a:blipFill>
      </p:bgPr>
    </p:bg>
    <p:spTree>
      <p:nvGrpSpPr>
        <p:cNvPr id="412" name="Shape 412"/>
        <p:cNvGrpSpPr/>
        <p:nvPr/>
      </p:nvGrpSpPr>
      <p:grpSpPr>
        <a:xfrm>
          <a:off x="0" y="0"/>
          <a:ext cx="0" cy="0"/>
          <a:chOff x="0" y="0"/>
          <a:chExt cx="0" cy="0"/>
        </a:xfrm>
      </p:grpSpPr>
      <p:sp>
        <p:nvSpPr>
          <p:cNvPr id="413" name="Google Shape;413;p91"/>
          <p:cNvSpPr txBox="1"/>
          <p:nvPr>
            <p:ph idx="1" type="body"/>
          </p:nvPr>
        </p:nvSpPr>
        <p:spPr>
          <a:xfrm>
            <a:off x="323529" y="332482"/>
            <a:ext cx="11573100" cy="7242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424242"/>
              </a:buClr>
              <a:buSzPts val="5400"/>
              <a:buNone/>
              <a:defRPr b="0" sz="5400">
                <a:solidFill>
                  <a:srgbClr val="424242"/>
                </a:solidFill>
                <a:latin typeface="Corbel"/>
                <a:ea typeface="Corbel"/>
                <a:cs typeface="Corbel"/>
                <a:sym typeface="Corbe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414" name="Google Shape;414;p91"/>
          <p:cNvPicPr preferRelativeResize="0"/>
          <p:nvPr/>
        </p:nvPicPr>
        <p:blipFill rotWithShape="1">
          <a:blip r:embed="rId3">
            <a:alphaModFix/>
          </a:blip>
          <a:srcRect b="0" l="0" r="0" t="0"/>
          <a:stretch/>
        </p:blipFill>
        <p:spPr>
          <a:xfrm>
            <a:off x="10843372" y="325136"/>
            <a:ext cx="1020115" cy="531392"/>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415" name="Shape 415"/>
        <p:cNvGrpSpPr/>
        <p:nvPr/>
      </p:nvGrpSpPr>
      <p:grpSpPr>
        <a:xfrm>
          <a:off x="0" y="0"/>
          <a:ext cx="0" cy="0"/>
          <a:chOff x="0" y="0"/>
          <a:chExt cx="0" cy="0"/>
        </a:xfrm>
      </p:grpSpPr>
      <p:sp>
        <p:nvSpPr>
          <p:cNvPr id="416" name="Google Shape;416;p9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7" name="Google Shape;417;p9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8" name="Google Shape;418;p9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fr-FR"/>
              <a:t>‹#›</a:t>
            </a:fld>
            <a:endParaRPr/>
          </a:p>
        </p:txBody>
      </p:sp>
      <p:pic>
        <p:nvPicPr>
          <p:cNvPr id="419" name="Google Shape;419;p92"/>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type="title">
  <p:cSld name="TITLE">
    <p:spTree>
      <p:nvGrpSpPr>
        <p:cNvPr id="420" name="Shape 420"/>
        <p:cNvGrpSpPr/>
        <p:nvPr/>
      </p:nvGrpSpPr>
      <p:grpSpPr>
        <a:xfrm>
          <a:off x="0" y="0"/>
          <a:ext cx="0" cy="0"/>
          <a:chOff x="0" y="0"/>
          <a:chExt cx="0" cy="0"/>
        </a:xfrm>
      </p:grpSpPr>
      <p:sp>
        <p:nvSpPr>
          <p:cNvPr id="421" name="Google Shape;421;p93"/>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6000"/>
              <a:buFont typeface="Corbe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2" name="Google Shape;422;p93"/>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23" name="Google Shape;423;p9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4" name="Google Shape;424;p9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5" name="Google Shape;425;p93"/>
          <p:cNvSpPr txBox="1"/>
          <p:nvPr>
            <p:ph idx="12" type="sldNum"/>
          </p:nvPr>
        </p:nvSpPr>
        <p:spPr>
          <a:xfrm>
            <a:off x="8610600" y="6356350"/>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fr-FR"/>
              <a:t>‹#›</a:t>
            </a:fld>
            <a:endParaRPr/>
          </a:p>
        </p:txBody>
      </p:sp>
      <p:pic>
        <p:nvPicPr>
          <p:cNvPr id="426" name="Google Shape;426;p93"/>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427" name="Shape 427"/>
        <p:cNvGrpSpPr/>
        <p:nvPr/>
      </p:nvGrpSpPr>
      <p:grpSpPr>
        <a:xfrm>
          <a:off x="0" y="0"/>
          <a:ext cx="0" cy="0"/>
          <a:chOff x="0" y="0"/>
          <a:chExt cx="0" cy="0"/>
        </a:xfrm>
      </p:grpSpPr>
      <p:sp>
        <p:nvSpPr>
          <p:cNvPr id="428" name="Google Shape;428;p9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9" name="Google Shape;429;p94"/>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0" name="Google Shape;430;p9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1" name="Google Shape;431;p9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2" name="Google Shape;432;p94"/>
          <p:cNvSpPr txBox="1"/>
          <p:nvPr>
            <p:ph idx="12" type="sldNum"/>
          </p:nvPr>
        </p:nvSpPr>
        <p:spPr>
          <a:xfrm>
            <a:off x="8610600" y="6356350"/>
            <a:ext cx="20265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fr-FR"/>
              <a:t>‹#›</a:t>
            </a:fld>
            <a:endParaRPr/>
          </a:p>
        </p:txBody>
      </p:sp>
      <p:pic>
        <p:nvPicPr>
          <p:cNvPr id="433" name="Google Shape;433;p94"/>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type="secHead">
  <p:cSld name="SECTION_HEADER">
    <p:spTree>
      <p:nvGrpSpPr>
        <p:cNvPr id="434" name="Shape 434"/>
        <p:cNvGrpSpPr/>
        <p:nvPr/>
      </p:nvGrpSpPr>
      <p:grpSpPr>
        <a:xfrm>
          <a:off x="0" y="0"/>
          <a:ext cx="0" cy="0"/>
          <a:chOff x="0" y="0"/>
          <a:chExt cx="0" cy="0"/>
        </a:xfrm>
      </p:grpSpPr>
      <p:sp>
        <p:nvSpPr>
          <p:cNvPr id="435" name="Google Shape;435;p95"/>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Corbe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6" name="Google Shape;436;p95"/>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A8A8A"/>
              </a:buClr>
              <a:buSzPts val="2400"/>
              <a:buNone/>
              <a:defRPr sz="2400">
                <a:solidFill>
                  <a:srgbClr val="8A8A8A"/>
                </a:solidFill>
              </a:defRPr>
            </a:lvl1pPr>
            <a:lvl2pPr indent="-228600" lvl="1" marL="914400" algn="l">
              <a:lnSpc>
                <a:spcPct val="90000"/>
              </a:lnSpc>
              <a:spcBef>
                <a:spcPts val="500"/>
              </a:spcBef>
              <a:spcAft>
                <a:spcPts val="0"/>
              </a:spcAft>
              <a:buClr>
                <a:srgbClr val="8A8A8A"/>
              </a:buClr>
              <a:buSzPts val="2000"/>
              <a:buNone/>
              <a:defRPr sz="2000">
                <a:solidFill>
                  <a:srgbClr val="8A8A8A"/>
                </a:solidFill>
              </a:defRPr>
            </a:lvl2pPr>
            <a:lvl3pPr indent="-228600" lvl="2" marL="1371600" algn="l">
              <a:lnSpc>
                <a:spcPct val="90000"/>
              </a:lnSpc>
              <a:spcBef>
                <a:spcPts val="500"/>
              </a:spcBef>
              <a:spcAft>
                <a:spcPts val="0"/>
              </a:spcAft>
              <a:buClr>
                <a:srgbClr val="8A8A8A"/>
              </a:buClr>
              <a:buSzPts val="1800"/>
              <a:buNone/>
              <a:defRPr sz="1800">
                <a:solidFill>
                  <a:srgbClr val="8A8A8A"/>
                </a:solidFill>
              </a:defRPr>
            </a:lvl3pPr>
            <a:lvl4pPr indent="-228600" lvl="3" marL="1828800" algn="l">
              <a:lnSpc>
                <a:spcPct val="90000"/>
              </a:lnSpc>
              <a:spcBef>
                <a:spcPts val="500"/>
              </a:spcBef>
              <a:spcAft>
                <a:spcPts val="0"/>
              </a:spcAft>
              <a:buClr>
                <a:srgbClr val="8A8A8A"/>
              </a:buClr>
              <a:buSzPts val="1600"/>
              <a:buNone/>
              <a:defRPr sz="1600">
                <a:solidFill>
                  <a:srgbClr val="8A8A8A"/>
                </a:solidFill>
              </a:defRPr>
            </a:lvl4pPr>
            <a:lvl5pPr indent="-228600" lvl="4" marL="2286000" algn="l">
              <a:lnSpc>
                <a:spcPct val="90000"/>
              </a:lnSpc>
              <a:spcBef>
                <a:spcPts val="500"/>
              </a:spcBef>
              <a:spcAft>
                <a:spcPts val="0"/>
              </a:spcAft>
              <a:buClr>
                <a:srgbClr val="8A8A8A"/>
              </a:buClr>
              <a:buSzPts val="1600"/>
              <a:buNone/>
              <a:defRPr sz="1600">
                <a:solidFill>
                  <a:srgbClr val="8A8A8A"/>
                </a:solidFill>
              </a:defRPr>
            </a:lvl5pPr>
            <a:lvl6pPr indent="-228600" lvl="5" marL="2743200" algn="l">
              <a:lnSpc>
                <a:spcPct val="90000"/>
              </a:lnSpc>
              <a:spcBef>
                <a:spcPts val="500"/>
              </a:spcBef>
              <a:spcAft>
                <a:spcPts val="0"/>
              </a:spcAft>
              <a:buClr>
                <a:srgbClr val="8A8A8A"/>
              </a:buClr>
              <a:buSzPts val="1600"/>
              <a:buNone/>
              <a:defRPr sz="1600">
                <a:solidFill>
                  <a:srgbClr val="8A8A8A"/>
                </a:solidFill>
              </a:defRPr>
            </a:lvl6pPr>
            <a:lvl7pPr indent="-228600" lvl="6" marL="3200400" algn="l">
              <a:lnSpc>
                <a:spcPct val="90000"/>
              </a:lnSpc>
              <a:spcBef>
                <a:spcPts val="500"/>
              </a:spcBef>
              <a:spcAft>
                <a:spcPts val="0"/>
              </a:spcAft>
              <a:buClr>
                <a:srgbClr val="8A8A8A"/>
              </a:buClr>
              <a:buSzPts val="1600"/>
              <a:buNone/>
              <a:defRPr sz="1600">
                <a:solidFill>
                  <a:srgbClr val="8A8A8A"/>
                </a:solidFill>
              </a:defRPr>
            </a:lvl7pPr>
            <a:lvl8pPr indent="-228600" lvl="7" marL="3657600" algn="l">
              <a:lnSpc>
                <a:spcPct val="90000"/>
              </a:lnSpc>
              <a:spcBef>
                <a:spcPts val="500"/>
              </a:spcBef>
              <a:spcAft>
                <a:spcPts val="0"/>
              </a:spcAft>
              <a:buClr>
                <a:srgbClr val="8A8A8A"/>
              </a:buClr>
              <a:buSzPts val="1600"/>
              <a:buNone/>
              <a:defRPr sz="1600">
                <a:solidFill>
                  <a:srgbClr val="8A8A8A"/>
                </a:solidFill>
              </a:defRPr>
            </a:lvl8pPr>
            <a:lvl9pPr indent="-228600" lvl="8" marL="4114800" algn="l">
              <a:lnSpc>
                <a:spcPct val="90000"/>
              </a:lnSpc>
              <a:spcBef>
                <a:spcPts val="500"/>
              </a:spcBef>
              <a:spcAft>
                <a:spcPts val="0"/>
              </a:spcAft>
              <a:buClr>
                <a:srgbClr val="8A8A8A"/>
              </a:buClr>
              <a:buSzPts val="1600"/>
              <a:buNone/>
              <a:defRPr sz="1600">
                <a:solidFill>
                  <a:srgbClr val="8A8A8A"/>
                </a:solidFill>
              </a:defRPr>
            </a:lvl9pPr>
          </a:lstStyle>
          <a:p/>
        </p:txBody>
      </p:sp>
      <p:sp>
        <p:nvSpPr>
          <p:cNvPr id="437" name="Google Shape;437;p9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8" name="Google Shape;438;p9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9" name="Google Shape;439;p9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fr-FR"/>
              <a:t>‹#›</a:t>
            </a:fld>
            <a:endParaRPr/>
          </a:p>
        </p:txBody>
      </p:sp>
      <p:pic>
        <p:nvPicPr>
          <p:cNvPr id="440" name="Google Shape;440;p95"/>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slide layout 3">
  <p:cSld name="3_Image slide layout_3">
    <p:spTree>
      <p:nvGrpSpPr>
        <p:cNvPr id="49" name="Shape 49"/>
        <p:cNvGrpSpPr/>
        <p:nvPr/>
      </p:nvGrpSpPr>
      <p:grpSpPr>
        <a:xfrm>
          <a:off x="0" y="0"/>
          <a:ext cx="0" cy="0"/>
          <a:chOff x="0" y="0"/>
          <a:chExt cx="0" cy="0"/>
        </a:xfrm>
      </p:grpSpPr>
      <p:sp>
        <p:nvSpPr>
          <p:cNvPr id="50" name="Google Shape;50;p53"/>
          <p:cNvSpPr/>
          <p:nvPr/>
        </p:nvSpPr>
        <p:spPr>
          <a:xfrm>
            <a:off x="5706238" y="477342"/>
            <a:ext cx="6485700" cy="21948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51" name="Google Shape;51;p53"/>
          <p:cNvSpPr/>
          <p:nvPr>
            <p:ph idx="2" type="pic"/>
          </p:nvPr>
        </p:nvSpPr>
        <p:spPr>
          <a:xfrm>
            <a:off x="1868938" y="1889760"/>
            <a:ext cx="3277800" cy="4968300"/>
          </a:xfrm>
          <a:prstGeom prst="rect">
            <a:avLst/>
          </a:prstGeom>
          <a:solidFill>
            <a:srgbClr val="F2F2F2"/>
          </a:solidFill>
          <a:ln>
            <a:noFill/>
          </a:ln>
        </p:spPr>
      </p:sp>
      <p:sp>
        <p:nvSpPr>
          <p:cNvPr id="52" name="Google Shape;52;p53"/>
          <p:cNvSpPr/>
          <p:nvPr/>
        </p:nvSpPr>
        <p:spPr>
          <a:xfrm>
            <a:off x="0" y="0"/>
            <a:ext cx="3918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53" name="Google Shape;53;p53"/>
          <p:cNvSpPr/>
          <p:nvPr>
            <p:ph idx="3" type="pic"/>
          </p:nvPr>
        </p:nvSpPr>
        <p:spPr>
          <a:xfrm>
            <a:off x="7777707" y="-1"/>
            <a:ext cx="3277800" cy="3648900"/>
          </a:xfrm>
          <a:prstGeom prst="rect">
            <a:avLst/>
          </a:prstGeom>
          <a:solidFill>
            <a:srgbClr val="F2F2F2"/>
          </a:solidFill>
          <a:ln>
            <a:noFill/>
          </a:ln>
        </p:spPr>
      </p:sp>
      <p:pic>
        <p:nvPicPr>
          <p:cNvPr id="54" name="Google Shape;54;p53"/>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441" name="Shape 441"/>
        <p:cNvGrpSpPr/>
        <p:nvPr/>
      </p:nvGrpSpPr>
      <p:grpSpPr>
        <a:xfrm>
          <a:off x="0" y="0"/>
          <a:ext cx="0" cy="0"/>
          <a:chOff x="0" y="0"/>
          <a:chExt cx="0" cy="0"/>
        </a:xfrm>
      </p:grpSpPr>
      <p:sp>
        <p:nvSpPr>
          <p:cNvPr id="442" name="Google Shape;442;p9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3" name="Google Shape;443;p96"/>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4" name="Google Shape;444;p96"/>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5" name="Google Shape;445;p9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6" name="Google Shape;446;p9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7" name="Google Shape;447;p96"/>
          <p:cNvSpPr txBox="1"/>
          <p:nvPr>
            <p:ph idx="12" type="sldNum"/>
          </p:nvPr>
        </p:nvSpPr>
        <p:spPr>
          <a:xfrm>
            <a:off x="8610600" y="6356350"/>
            <a:ext cx="19803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fr-FR"/>
              <a:t>‹#›</a:t>
            </a:fld>
            <a:endParaRPr/>
          </a:p>
        </p:txBody>
      </p:sp>
      <p:pic>
        <p:nvPicPr>
          <p:cNvPr id="448" name="Google Shape;448;p96"/>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449" name="Shape 449"/>
        <p:cNvGrpSpPr/>
        <p:nvPr/>
      </p:nvGrpSpPr>
      <p:grpSpPr>
        <a:xfrm>
          <a:off x="0" y="0"/>
          <a:ext cx="0" cy="0"/>
          <a:chOff x="0" y="0"/>
          <a:chExt cx="0" cy="0"/>
        </a:xfrm>
      </p:grpSpPr>
      <p:sp>
        <p:nvSpPr>
          <p:cNvPr id="450" name="Google Shape;450;p97"/>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1" name="Google Shape;451;p97"/>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2" name="Google Shape;452;p97"/>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3" name="Google Shape;453;p97"/>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4" name="Google Shape;454;p97"/>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5" name="Google Shape;455;p9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6" name="Google Shape;456;p9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7" name="Google Shape;457;p97"/>
          <p:cNvSpPr txBox="1"/>
          <p:nvPr>
            <p:ph idx="12" type="sldNum"/>
          </p:nvPr>
        </p:nvSpPr>
        <p:spPr>
          <a:xfrm>
            <a:off x="8610600" y="6356350"/>
            <a:ext cx="20727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fr-FR"/>
              <a:t>‹#›</a:t>
            </a:fld>
            <a:endParaRPr/>
          </a:p>
        </p:txBody>
      </p:sp>
      <p:pic>
        <p:nvPicPr>
          <p:cNvPr id="458" name="Google Shape;458;p97"/>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el título" type="titleOnly">
  <p:cSld name="TITLE_ONLY">
    <p:spTree>
      <p:nvGrpSpPr>
        <p:cNvPr id="459" name="Shape 459"/>
        <p:cNvGrpSpPr/>
        <p:nvPr/>
      </p:nvGrpSpPr>
      <p:grpSpPr>
        <a:xfrm>
          <a:off x="0" y="0"/>
          <a:ext cx="0" cy="0"/>
          <a:chOff x="0" y="0"/>
          <a:chExt cx="0" cy="0"/>
        </a:xfrm>
      </p:grpSpPr>
      <p:sp>
        <p:nvSpPr>
          <p:cNvPr id="460" name="Google Shape;460;p9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1" name="Google Shape;461;p9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2" name="Google Shape;462;p9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3" name="Google Shape;463;p98"/>
          <p:cNvSpPr txBox="1"/>
          <p:nvPr>
            <p:ph idx="12" type="sldNum"/>
          </p:nvPr>
        </p:nvSpPr>
        <p:spPr>
          <a:xfrm>
            <a:off x="8610600" y="6356350"/>
            <a:ext cx="20613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fr-FR"/>
              <a:t>‹#›</a:t>
            </a:fld>
            <a:endParaRPr/>
          </a:p>
        </p:txBody>
      </p:sp>
      <p:pic>
        <p:nvPicPr>
          <p:cNvPr id="464" name="Google Shape;464;p98"/>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type="objTx">
  <p:cSld name="OBJECT_WITH_CAPTION_TEXT">
    <p:spTree>
      <p:nvGrpSpPr>
        <p:cNvPr id="465" name="Shape 465"/>
        <p:cNvGrpSpPr/>
        <p:nvPr/>
      </p:nvGrpSpPr>
      <p:grpSpPr>
        <a:xfrm>
          <a:off x="0" y="0"/>
          <a:ext cx="0" cy="0"/>
          <a:chOff x="0" y="0"/>
          <a:chExt cx="0" cy="0"/>
        </a:xfrm>
      </p:grpSpPr>
      <p:sp>
        <p:nvSpPr>
          <p:cNvPr id="466" name="Google Shape;466;p99"/>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orbe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7" name="Google Shape;467;p99"/>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468" name="Google Shape;468;p99"/>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69" name="Google Shape;469;p9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0" name="Google Shape;470;p9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1" name="Google Shape;471;p9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fr-FR"/>
              <a:t>‹#›</a:t>
            </a:fld>
            <a:endParaRPr/>
          </a:p>
        </p:txBody>
      </p:sp>
      <p:pic>
        <p:nvPicPr>
          <p:cNvPr id="472" name="Google Shape;472;p99"/>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type="picTx">
  <p:cSld name="PICTURE_WITH_CAPTION_TEXT">
    <p:spTree>
      <p:nvGrpSpPr>
        <p:cNvPr id="473" name="Shape 473"/>
        <p:cNvGrpSpPr/>
        <p:nvPr/>
      </p:nvGrpSpPr>
      <p:grpSpPr>
        <a:xfrm>
          <a:off x="0" y="0"/>
          <a:ext cx="0" cy="0"/>
          <a:chOff x="0" y="0"/>
          <a:chExt cx="0" cy="0"/>
        </a:xfrm>
      </p:grpSpPr>
      <p:sp>
        <p:nvSpPr>
          <p:cNvPr id="474" name="Google Shape;474;p100"/>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orbe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5" name="Google Shape;475;p100"/>
          <p:cNvSpPr/>
          <p:nvPr>
            <p:ph idx="2" type="pic"/>
          </p:nvPr>
        </p:nvSpPr>
        <p:spPr>
          <a:xfrm>
            <a:off x="5183188" y="987425"/>
            <a:ext cx="6172200" cy="4873500"/>
          </a:xfrm>
          <a:prstGeom prst="rect">
            <a:avLst/>
          </a:prstGeom>
          <a:noFill/>
          <a:ln>
            <a:noFill/>
          </a:ln>
        </p:spPr>
      </p:sp>
      <p:sp>
        <p:nvSpPr>
          <p:cNvPr id="476" name="Google Shape;476;p100"/>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77" name="Google Shape;477;p10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8" name="Google Shape;478;p10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9" name="Google Shape;479;p10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fr-FR"/>
              <a:t>‹#›</a:t>
            </a:fld>
            <a:endParaRPr/>
          </a:p>
        </p:txBody>
      </p:sp>
      <p:pic>
        <p:nvPicPr>
          <p:cNvPr id="480" name="Google Shape;480;p100"/>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481" name="Shape 481"/>
        <p:cNvGrpSpPr/>
        <p:nvPr/>
      </p:nvGrpSpPr>
      <p:grpSpPr>
        <a:xfrm>
          <a:off x="0" y="0"/>
          <a:ext cx="0" cy="0"/>
          <a:chOff x="0" y="0"/>
          <a:chExt cx="0" cy="0"/>
        </a:xfrm>
      </p:grpSpPr>
      <p:sp>
        <p:nvSpPr>
          <p:cNvPr id="482" name="Google Shape;482;p10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3" name="Google Shape;483;p101"/>
          <p:cNvSpPr txBox="1"/>
          <p:nvPr>
            <p:ph idx="1" type="body"/>
          </p:nvPr>
        </p:nvSpPr>
        <p:spPr>
          <a:xfrm rot="5400000">
            <a:off x="4092000" y="-1428175"/>
            <a:ext cx="4008000"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4" name="Google Shape;484;p10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5" name="Google Shape;485;p10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6" name="Google Shape;486;p101"/>
          <p:cNvSpPr txBox="1"/>
          <p:nvPr>
            <p:ph idx="12" type="sldNum"/>
          </p:nvPr>
        </p:nvSpPr>
        <p:spPr>
          <a:xfrm>
            <a:off x="8610600" y="6356350"/>
            <a:ext cx="19107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fr-FR"/>
              <a:t>‹#›</a:t>
            </a:fld>
            <a:endParaRPr/>
          </a:p>
        </p:txBody>
      </p:sp>
      <p:pic>
        <p:nvPicPr>
          <p:cNvPr id="487" name="Google Shape;487;p101"/>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type="vertTitleAndTx">
  <p:cSld name="VERTICAL_TITLE_AND_VERTICAL_TEXT">
    <p:spTree>
      <p:nvGrpSpPr>
        <p:cNvPr id="488" name="Shape 488"/>
        <p:cNvGrpSpPr/>
        <p:nvPr/>
      </p:nvGrpSpPr>
      <p:grpSpPr>
        <a:xfrm>
          <a:off x="0" y="0"/>
          <a:ext cx="0" cy="0"/>
          <a:chOff x="0" y="0"/>
          <a:chExt cx="0" cy="0"/>
        </a:xfrm>
      </p:grpSpPr>
      <p:sp>
        <p:nvSpPr>
          <p:cNvPr id="489" name="Google Shape;489;p102"/>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0" name="Google Shape;490;p102"/>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1" name="Google Shape;491;p10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2" name="Google Shape;492;p10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3" name="Google Shape;493;p102"/>
          <p:cNvSpPr txBox="1"/>
          <p:nvPr>
            <p:ph idx="12" type="sldNum"/>
          </p:nvPr>
        </p:nvSpPr>
        <p:spPr>
          <a:xfrm>
            <a:off x="8610600" y="6356350"/>
            <a:ext cx="2003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fr-FR"/>
              <a:t>‹#›</a:t>
            </a:fld>
            <a:endParaRPr/>
          </a:p>
        </p:txBody>
      </p:sp>
      <p:pic>
        <p:nvPicPr>
          <p:cNvPr id="494" name="Google Shape;494;p102"/>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con sets layout">
  <p:cSld name="1_Icon sets layout">
    <p:spTree>
      <p:nvGrpSpPr>
        <p:cNvPr id="495" name="Shape 495"/>
        <p:cNvGrpSpPr/>
        <p:nvPr/>
      </p:nvGrpSpPr>
      <p:grpSpPr>
        <a:xfrm>
          <a:off x="0" y="0"/>
          <a:ext cx="0" cy="0"/>
          <a:chOff x="0" y="0"/>
          <a:chExt cx="0" cy="0"/>
        </a:xfrm>
      </p:grpSpPr>
      <p:sp>
        <p:nvSpPr>
          <p:cNvPr id="496" name="Google Shape;496;p103"/>
          <p:cNvSpPr txBox="1"/>
          <p:nvPr>
            <p:ph idx="1" type="body"/>
          </p:nvPr>
        </p:nvSpPr>
        <p:spPr>
          <a:xfrm>
            <a:off x="323529" y="123478"/>
            <a:ext cx="11573100" cy="7242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424242"/>
              </a:buClr>
              <a:buSzPts val="5400"/>
              <a:buNone/>
              <a:defRPr b="0" sz="5400">
                <a:solidFill>
                  <a:srgbClr val="424242"/>
                </a:solidFill>
                <a:latin typeface="Corbel"/>
                <a:ea typeface="Corbel"/>
                <a:cs typeface="Corbel"/>
                <a:sym typeface="Corbe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7" name="Google Shape;497;p103"/>
          <p:cNvSpPr/>
          <p:nvPr/>
        </p:nvSpPr>
        <p:spPr>
          <a:xfrm>
            <a:off x="354010" y="1131591"/>
            <a:ext cx="3560700" cy="5402700"/>
          </a:xfrm>
          <a:prstGeom prst="roundRect">
            <a:avLst>
              <a:gd fmla="val 3968"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Corbel"/>
              <a:ea typeface="Corbel"/>
              <a:cs typeface="Corbel"/>
              <a:sym typeface="Corbel"/>
            </a:endParaRPr>
          </a:p>
        </p:txBody>
      </p:sp>
      <p:sp>
        <p:nvSpPr>
          <p:cNvPr id="498" name="Google Shape;498;p103"/>
          <p:cNvSpPr/>
          <p:nvPr/>
        </p:nvSpPr>
        <p:spPr>
          <a:xfrm>
            <a:off x="531933" y="1347500"/>
            <a:ext cx="153900" cy="5015100"/>
          </a:xfrm>
          <a:prstGeom prst="roundRect">
            <a:avLst>
              <a:gd fmla="val 50000" name="adj"/>
            </a:avLst>
          </a:prstGeom>
          <a:solidFill>
            <a:schemeClr val="lt1">
              <a:alpha val="4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Corbel"/>
              <a:ea typeface="Corbel"/>
              <a:cs typeface="Corbel"/>
              <a:sym typeface="Corbel"/>
            </a:endParaRPr>
          </a:p>
        </p:txBody>
      </p:sp>
      <p:sp>
        <p:nvSpPr>
          <p:cNvPr id="499" name="Google Shape;499;p103"/>
          <p:cNvSpPr/>
          <p:nvPr/>
        </p:nvSpPr>
        <p:spPr>
          <a:xfrm rot="5400000">
            <a:off x="3057175" y="1276603"/>
            <a:ext cx="685800" cy="685200"/>
          </a:xfrm>
          <a:prstGeom prst="halfFrame">
            <a:avLst>
              <a:gd fmla="val 23728" name="adj1"/>
              <a:gd fmla="val 24642" name="adj2"/>
            </a:avLst>
          </a:prstGeom>
          <a:solidFill>
            <a:schemeClr val="lt1">
              <a:alpha val="22352"/>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424242"/>
              </a:solidFill>
              <a:latin typeface="Corbel"/>
              <a:ea typeface="Corbel"/>
              <a:cs typeface="Corbel"/>
              <a:sym typeface="Corbel"/>
            </a:endParaRPr>
          </a:p>
        </p:txBody>
      </p:sp>
      <p:sp>
        <p:nvSpPr>
          <p:cNvPr id="500" name="Google Shape;500;p103"/>
          <p:cNvSpPr txBox="1"/>
          <p:nvPr/>
        </p:nvSpPr>
        <p:spPr>
          <a:xfrm>
            <a:off x="711704" y="1637214"/>
            <a:ext cx="2232300" cy="52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lt1"/>
                </a:solidFill>
                <a:latin typeface="Arial"/>
                <a:ea typeface="Arial"/>
                <a:cs typeface="Arial"/>
                <a:sym typeface="Arial"/>
              </a:rPr>
              <a:t>You can Resize without losing quality</a:t>
            </a:r>
            <a:endParaRPr b="1" i="0" sz="1400" u="none" cap="none" strike="noStrike">
              <a:solidFill>
                <a:schemeClr val="lt1"/>
              </a:solidFill>
              <a:latin typeface="Arial"/>
              <a:ea typeface="Arial"/>
              <a:cs typeface="Arial"/>
              <a:sym typeface="Arial"/>
            </a:endParaRPr>
          </a:p>
        </p:txBody>
      </p:sp>
      <p:sp>
        <p:nvSpPr>
          <p:cNvPr id="501" name="Google Shape;501;p103"/>
          <p:cNvSpPr txBox="1"/>
          <p:nvPr/>
        </p:nvSpPr>
        <p:spPr>
          <a:xfrm>
            <a:off x="711704" y="2127463"/>
            <a:ext cx="2232300" cy="7386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lt1"/>
                </a:solidFill>
                <a:latin typeface="Arial"/>
                <a:ea typeface="Arial"/>
                <a:cs typeface="Arial"/>
                <a:sym typeface="Arial"/>
              </a:rPr>
              <a:t>You can Change Fill Color &amp;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lt1"/>
                </a:solidFill>
                <a:latin typeface="Arial"/>
                <a:ea typeface="Arial"/>
                <a:cs typeface="Arial"/>
                <a:sym typeface="Arial"/>
              </a:rPr>
              <a:t>Line Color</a:t>
            </a:r>
            <a:endParaRPr b="1" i="0" sz="1400" u="none" cap="none" strike="noStrike">
              <a:solidFill>
                <a:schemeClr val="lt1"/>
              </a:solidFill>
              <a:latin typeface="Arial"/>
              <a:ea typeface="Arial"/>
              <a:cs typeface="Arial"/>
              <a:sym typeface="Arial"/>
            </a:endParaRPr>
          </a:p>
        </p:txBody>
      </p:sp>
      <p:sp>
        <p:nvSpPr>
          <p:cNvPr id="502" name="Google Shape;502;p103"/>
          <p:cNvSpPr txBox="1"/>
          <p:nvPr/>
        </p:nvSpPr>
        <p:spPr>
          <a:xfrm>
            <a:off x="721229" y="5808438"/>
            <a:ext cx="2232000" cy="3078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chemeClr val="lt1"/>
                </a:solidFill>
                <a:latin typeface="Arial"/>
                <a:ea typeface="Arial"/>
                <a:cs typeface="Arial"/>
                <a:sym typeface="Arial"/>
              </a:rPr>
              <a:t>www.allppt.com</a:t>
            </a:r>
            <a:endParaRPr b="0" i="0" sz="1400" u="none" cap="none" strike="noStrike">
              <a:solidFill>
                <a:schemeClr val="lt1"/>
              </a:solidFill>
              <a:latin typeface="Arial"/>
              <a:ea typeface="Arial"/>
              <a:cs typeface="Arial"/>
              <a:sym typeface="Arial"/>
            </a:endParaRPr>
          </a:p>
        </p:txBody>
      </p:sp>
      <p:sp>
        <p:nvSpPr>
          <p:cNvPr id="503" name="Google Shape;503;p103"/>
          <p:cNvSpPr txBox="1"/>
          <p:nvPr/>
        </p:nvSpPr>
        <p:spPr>
          <a:xfrm>
            <a:off x="721229" y="4450324"/>
            <a:ext cx="2717400" cy="138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1" i="0" lang="fr-FR" sz="2800" u="none" cap="none" strike="noStrike">
                <a:solidFill>
                  <a:schemeClr val="lt1"/>
                </a:solidFill>
                <a:latin typeface="Corbel"/>
                <a:ea typeface="Corbel"/>
                <a:cs typeface="Corbel"/>
                <a:sym typeface="Corbel"/>
              </a:rPr>
              <a:t>FREE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1" i="0" lang="fr-FR" sz="2800" u="none" cap="none" strike="noStrike">
                <a:solidFill>
                  <a:schemeClr val="lt1"/>
                </a:solidFill>
                <a:latin typeface="Corbel"/>
                <a:ea typeface="Corbel"/>
                <a:cs typeface="Corbel"/>
                <a:sym typeface="Corbel"/>
              </a:rPr>
              <a:t>PPT TEMPLATES</a:t>
            </a:r>
            <a:endParaRPr b="0" i="0" sz="1400" u="none" cap="none" strike="noStrike">
              <a:solidFill>
                <a:srgbClr val="000000"/>
              </a:solidFill>
              <a:latin typeface="Arial"/>
              <a:ea typeface="Arial"/>
              <a:cs typeface="Arial"/>
              <a:sym typeface="Arial"/>
            </a:endParaRPr>
          </a:p>
        </p:txBody>
      </p:sp>
      <p:pic>
        <p:nvPicPr>
          <p:cNvPr id="504" name="Google Shape;504;p103"/>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slide layout 2">
  <p:cSld name="3_Image slide layout_2">
    <p:spTree>
      <p:nvGrpSpPr>
        <p:cNvPr id="55" name="Shape 55"/>
        <p:cNvGrpSpPr/>
        <p:nvPr/>
      </p:nvGrpSpPr>
      <p:grpSpPr>
        <a:xfrm>
          <a:off x="0" y="0"/>
          <a:ext cx="0" cy="0"/>
          <a:chOff x="0" y="0"/>
          <a:chExt cx="0" cy="0"/>
        </a:xfrm>
      </p:grpSpPr>
      <p:sp>
        <p:nvSpPr>
          <p:cNvPr id="56" name="Google Shape;56;p54"/>
          <p:cNvSpPr/>
          <p:nvPr/>
        </p:nvSpPr>
        <p:spPr>
          <a:xfrm>
            <a:off x="5706238" y="477342"/>
            <a:ext cx="6485700" cy="21948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57" name="Google Shape;57;p54"/>
          <p:cNvSpPr/>
          <p:nvPr>
            <p:ph idx="2" type="pic"/>
          </p:nvPr>
        </p:nvSpPr>
        <p:spPr>
          <a:xfrm>
            <a:off x="1868938" y="1889760"/>
            <a:ext cx="3277800" cy="4968300"/>
          </a:xfrm>
          <a:prstGeom prst="rect">
            <a:avLst/>
          </a:prstGeom>
          <a:solidFill>
            <a:srgbClr val="F2F2F2"/>
          </a:solidFill>
          <a:ln>
            <a:noFill/>
          </a:ln>
        </p:spPr>
      </p:sp>
      <p:sp>
        <p:nvSpPr>
          <p:cNvPr id="58" name="Google Shape;58;p54"/>
          <p:cNvSpPr/>
          <p:nvPr/>
        </p:nvSpPr>
        <p:spPr>
          <a:xfrm>
            <a:off x="0" y="0"/>
            <a:ext cx="391800" cy="68580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59" name="Google Shape;59;p54"/>
          <p:cNvSpPr/>
          <p:nvPr>
            <p:ph idx="3" type="pic"/>
          </p:nvPr>
        </p:nvSpPr>
        <p:spPr>
          <a:xfrm>
            <a:off x="7777707" y="-1"/>
            <a:ext cx="3277800" cy="3648900"/>
          </a:xfrm>
          <a:prstGeom prst="rect">
            <a:avLst/>
          </a:prstGeom>
          <a:solidFill>
            <a:srgbClr val="F2F2F2"/>
          </a:solidFill>
          <a:ln>
            <a:noFill/>
          </a:ln>
        </p:spPr>
      </p:sp>
      <p:pic>
        <p:nvPicPr>
          <p:cNvPr id="60" name="Google Shape;60;p54"/>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slide layout 1">
  <p:cSld name="3_Image slide layout_1">
    <p:spTree>
      <p:nvGrpSpPr>
        <p:cNvPr id="61" name="Shape 61"/>
        <p:cNvGrpSpPr/>
        <p:nvPr/>
      </p:nvGrpSpPr>
      <p:grpSpPr>
        <a:xfrm>
          <a:off x="0" y="0"/>
          <a:ext cx="0" cy="0"/>
          <a:chOff x="0" y="0"/>
          <a:chExt cx="0" cy="0"/>
        </a:xfrm>
      </p:grpSpPr>
      <p:sp>
        <p:nvSpPr>
          <p:cNvPr id="62" name="Google Shape;62;p57"/>
          <p:cNvSpPr/>
          <p:nvPr/>
        </p:nvSpPr>
        <p:spPr>
          <a:xfrm>
            <a:off x="5706238" y="477342"/>
            <a:ext cx="6485700" cy="21948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63" name="Google Shape;63;p57"/>
          <p:cNvSpPr/>
          <p:nvPr>
            <p:ph idx="2" type="pic"/>
          </p:nvPr>
        </p:nvSpPr>
        <p:spPr>
          <a:xfrm>
            <a:off x="1868938" y="1889760"/>
            <a:ext cx="3277800" cy="4968300"/>
          </a:xfrm>
          <a:prstGeom prst="rect">
            <a:avLst/>
          </a:prstGeom>
          <a:solidFill>
            <a:srgbClr val="F2F2F2"/>
          </a:solidFill>
          <a:ln>
            <a:noFill/>
          </a:ln>
        </p:spPr>
      </p:sp>
      <p:sp>
        <p:nvSpPr>
          <p:cNvPr id="64" name="Google Shape;64;p57"/>
          <p:cNvSpPr/>
          <p:nvPr/>
        </p:nvSpPr>
        <p:spPr>
          <a:xfrm>
            <a:off x="0" y="0"/>
            <a:ext cx="3918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65" name="Google Shape;65;p57"/>
          <p:cNvSpPr/>
          <p:nvPr>
            <p:ph idx="3" type="pic"/>
          </p:nvPr>
        </p:nvSpPr>
        <p:spPr>
          <a:xfrm>
            <a:off x="7777707" y="-1"/>
            <a:ext cx="3277800" cy="3648900"/>
          </a:xfrm>
          <a:prstGeom prst="rect">
            <a:avLst/>
          </a:prstGeom>
          <a:solidFill>
            <a:srgbClr val="F2F2F2"/>
          </a:solidFill>
          <a:ln>
            <a:noFill/>
          </a:ln>
        </p:spPr>
      </p:sp>
      <p:pic>
        <p:nvPicPr>
          <p:cNvPr id="66" name="Google Shape;66;p57"/>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theme" Target="../theme/theme4.xml"/><Relationship Id="rId25" Type="http://schemas.openxmlformats.org/officeDocument/2006/relationships/slideLayout" Target="../slideLayouts/slideLayout25.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5.xml"/><Relationship Id="rId22" Type="http://schemas.openxmlformats.org/officeDocument/2006/relationships/theme" Target="../theme/theme1.xml"/><Relationship Id="rId21" Type="http://schemas.openxmlformats.org/officeDocument/2006/relationships/slideLayout" Target="../slideLayouts/slideLayout46.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9" Type="http://schemas.openxmlformats.org/officeDocument/2006/relationships/slideLayout" Target="../slideLayouts/slideLayout34.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11" Type="http://schemas.openxmlformats.org/officeDocument/2006/relationships/slideLayout" Target="../slideLayouts/slideLayout36.xml"/><Relationship Id="rId10" Type="http://schemas.openxmlformats.org/officeDocument/2006/relationships/slideLayout" Target="../slideLayouts/slideLayout35.xml"/><Relationship Id="rId13" Type="http://schemas.openxmlformats.org/officeDocument/2006/relationships/slideLayout" Target="../slideLayouts/slideLayout38.xml"/><Relationship Id="rId12" Type="http://schemas.openxmlformats.org/officeDocument/2006/relationships/slideLayout" Target="../slideLayouts/slideLayout37.xml"/><Relationship Id="rId15" Type="http://schemas.openxmlformats.org/officeDocument/2006/relationships/slideLayout" Target="../slideLayouts/slideLayout40.xml"/><Relationship Id="rId14" Type="http://schemas.openxmlformats.org/officeDocument/2006/relationships/slideLayout" Target="../slideLayouts/slideLayout39.xml"/><Relationship Id="rId17" Type="http://schemas.openxmlformats.org/officeDocument/2006/relationships/slideLayout" Target="../slideLayouts/slideLayout42.xml"/><Relationship Id="rId16" Type="http://schemas.openxmlformats.org/officeDocument/2006/relationships/slideLayout" Target="../slideLayouts/slideLayout41.xml"/><Relationship Id="rId19" Type="http://schemas.openxmlformats.org/officeDocument/2006/relationships/slideLayout" Target="../slideLayouts/slideLayout44.xml"/><Relationship Id="rId18"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66.xml"/><Relationship Id="rId22" Type="http://schemas.openxmlformats.org/officeDocument/2006/relationships/slideLayout" Target="../slideLayouts/slideLayout68.xml"/><Relationship Id="rId21" Type="http://schemas.openxmlformats.org/officeDocument/2006/relationships/slideLayout" Target="../slideLayouts/slideLayout67.xml"/><Relationship Id="rId24" Type="http://schemas.openxmlformats.org/officeDocument/2006/relationships/slideLayout" Target="../slideLayouts/slideLayout70.xml"/><Relationship Id="rId23" Type="http://schemas.openxmlformats.org/officeDocument/2006/relationships/slideLayout" Target="../slideLayouts/slideLayout69.xml"/><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9" Type="http://schemas.openxmlformats.org/officeDocument/2006/relationships/slideLayout" Target="../slideLayouts/slideLayout55.xml"/><Relationship Id="rId26" Type="http://schemas.openxmlformats.org/officeDocument/2006/relationships/slideLayout" Target="../slideLayouts/slideLayout72.xml"/><Relationship Id="rId25" Type="http://schemas.openxmlformats.org/officeDocument/2006/relationships/slideLayout" Target="../slideLayouts/slideLayout71.xml"/><Relationship Id="rId28" Type="http://schemas.openxmlformats.org/officeDocument/2006/relationships/slideLayout" Target="../slideLayouts/slideLayout74.xml"/><Relationship Id="rId27" Type="http://schemas.openxmlformats.org/officeDocument/2006/relationships/slideLayout" Target="../slideLayouts/slideLayout73.xml"/><Relationship Id="rId5" Type="http://schemas.openxmlformats.org/officeDocument/2006/relationships/slideLayout" Target="../slideLayouts/slideLayout51.xml"/><Relationship Id="rId6" Type="http://schemas.openxmlformats.org/officeDocument/2006/relationships/slideLayout" Target="../slideLayouts/slideLayout52.xml"/><Relationship Id="rId29" Type="http://schemas.openxmlformats.org/officeDocument/2006/relationships/slideLayout" Target="../slideLayouts/slideLayout75.xml"/><Relationship Id="rId7" Type="http://schemas.openxmlformats.org/officeDocument/2006/relationships/slideLayout" Target="../slideLayouts/slideLayout53.xml"/><Relationship Id="rId8" Type="http://schemas.openxmlformats.org/officeDocument/2006/relationships/slideLayout" Target="../slideLayouts/slideLayout54.xml"/><Relationship Id="rId31" Type="http://schemas.openxmlformats.org/officeDocument/2006/relationships/slideLayout" Target="../slideLayouts/slideLayout77.xml"/><Relationship Id="rId30" Type="http://schemas.openxmlformats.org/officeDocument/2006/relationships/slideLayout" Target="../slideLayouts/slideLayout76.xml"/><Relationship Id="rId11" Type="http://schemas.openxmlformats.org/officeDocument/2006/relationships/slideLayout" Target="../slideLayouts/slideLayout57.xml"/><Relationship Id="rId10" Type="http://schemas.openxmlformats.org/officeDocument/2006/relationships/slideLayout" Target="../slideLayouts/slideLayout56.xml"/><Relationship Id="rId32" Type="http://schemas.openxmlformats.org/officeDocument/2006/relationships/theme" Target="../theme/theme2.xml"/><Relationship Id="rId13" Type="http://schemas.openxmlformats.org/officeDocument/2006/relationships/slideLayout" Target="../slideLayouts/slideLayout59.xml"/><Relationship Id="rId12" Type="http://schemas.openxmlformats.org/officeDocument/2006/relationships/slideLayout" Target="../slideLayouts/slideLayout58.xml"/><Relationship Id="rId15" Type="http://schemas.openxmlformats.org/officeDocument/2006/relationships/slideLayout" Target="../slideLayouts/slideLayout61.xml"/><Relationship Id="rId14" Type="http://schemas.openxmlformats.org/officeDocument/2006/relationships/slideLayout" Target="../slideLayouts/slideLayout60.xml"/><Relationship Id="rId17" Type="http://schemas.openxmlformats.org/officeDocument/2006/relationships/slideLayout" Target="../slideLayouts/slideLayout63.xml"/><Relationship Id="rId16" Type="http://schemas.openxmlformats.org/officeDocument/2006/relationships/slideLayout" Target="../slideLayouts/slideLayout62.xml"/><Relationship Id="rId19" Type="http://schemas.openxmlformats.org/officeDocument/2006/relationships/slideLayout" Target="../slideLayouts/slideLayout65.xml"/><Relationship Id="rId18"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orbel"/>
              <a:buNone/>
              <a:defRPr b="0" i="0" sz="4400" u="none" cap="none" strike="noStrike">
                <a:solidFill>
                  <a:schemeClr val="dk1"/>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44"/>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orbel"/>
                <a:ea typeface="Corbel"/>
                <a:cs typeface="Corbel"/>
                <a:sym typeface="Corbe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12" name="Google Shape;12;p4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A8A8A"/>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9pPr>
          </a:lstStyle>
          <a:p/>
        </p:txBody>
      </p:sp>
      <p:sp>
        <p:nvSpPr>
          <p:cNvPr id="13" name="Google Shape;13;p4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A8A8A"/>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9pPr>
          </a:lstStyle>
          <a:p/>
        </p:txBody>
      </p:sp>
      <p:sp>
        <p:nvSpPr>
          <p:cNvPr id="14" name="Google Shape;14;p4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fr-FR"/>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2" name="Shape 172"/>
        <p:cNvGrpSpPr/>
        <p:nvPr/>
      </p:nvGrpSpPr>
      <p:grpSpPr>
        <a:xfrm>
          <a:off x="0" y="0"/>
          <a:ext cx="0" cy="0"/>
          <a:chOff x="0" y="0"/>
          <a:chExt cx="0" cy="0"/>
        </a:xfrm>
      </p:grpSpPr>
      <p:sp>
        <p:nvSpPr>
          <p:cNvPr id="173" name="Google Shape;173;p5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orbel"/>
              <a:buNone/>
              <a:defRPr b="0" i="0" sz="4400" u="none" cap="none" strike="noStrike">
                <a:solidFill>
                  <a:schemeClr val="dk1"/>
                </a:solidFill>
                <a:latin typeface="Corbel"/>
                <a:ea typeface="Corbel"/>
                <a:cs typeface="Corbel"/>
                <a:sym typeface="Corbel"/>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174" name="Google Shape;174;p51"/>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100"/>
              </a:spcBef>
              <a:spcAft>
                <a:spcPts val="0"/>
              </a:spcAft>
              <a:buClr>
                <a:schemeClr val="dk1"/>
              </a:buClr>
              <a:buSzPts val="2800"/>
              <a:buFont typeface="Arial"/>
              <a:buChar char="•"/>
              <a:defRPr b="0" i="0" sz="2800" u="none" cap="none" strike="noStrike">
                <a:solidFill>
                  <a:schemeClr val="dk1"/>
                </a:solidFill>
                <a:latin typeface="Corbel"/>
                <a:ea typeface="Corbel"/>
                <a:cs typeface="Corbel"/>
                <a:sym typeface="Corbe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orbel"/>
                <a:ea typeface="Corbel"/>
                <a:cs typeface="Corbel"/>
                <a:sym typeface="Corbe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orbel"/>
                <a:ea typeface="Corbel"/>
                <a:cs typeface="Corbel"/>
                <a:sym typeface="Corbe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orbel"/>
                <a:ea typeface="Corbel"/>
                <a:cs typeface="Corbel"/>
                <a:sym typeface="Corbe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orbel"/>
                <a:ea typeface="Corbel"/>
                <a:cs typeface="Corbel"/>
                <a:sym typeface="Corbe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orbel"/>
                <a:ea typeface="Corbel"/>
                <a:cs typeface="Corbel"/>
                <a:sym typeface="Corbe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orbel"/>
                <a:ea typeface="Corbel"/>
                <a:cs typeface="Corbel"/>
                <a:sym typeface="Corbel"/>
              </a:defRPr>
            </a:lvl9pPr>
          </a:lstStyle>
          <a:p/>
        </p:txBody>
      </p:sp>
      <p:sp>
        <p:nvSpPr>
          <p:cNvPr id="175" name="Google Shape;175;p5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500"/>
              <a:buFont typeface="Arial"/>
              <a:buNone/>
              <a:defRPr b="0" i="0" sz="1200" u="none" cap="none" strike="noStrike">
                <a:solidFill>
                  <a:srgbClr val="8A8A8A"/>
                </a:solidFill>
                <a:latin typeface="Corbel"/>
                <a:ea typeface="Corbel"/>
                <a:cs typeface="Corbel"/>
                <a:sym typeface="Corbel"/>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orbel"/>
                <a:ea typeface="Corbel"/>
                <a:cs typeface="Corbel"/>
                <a:sym typeface="Corbe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orbel"/>
                <a:ea typeface="Corbel"/>
                <a:cs typeface="Corbel"/>
                <a:sym typeface="Corbe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orbel"/>
                <a:ea typeface="Corbel"/>
                <a:cs typeface="Corbel"/>
                <a:sym typeface="Corbe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orbel"/>
                <a:ea typeface="Corbel"/>
                <a:cs typeface="Corbel"/>
                <a:sym typeface="Corbe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orbel"/>
                <a:ea typeface="Corbel"/>
                <a:cs typeface="Corbel"/>
                <a:sym typeface="Corbe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orbel"/>
                <a:ea typeface="Corbel"/>
                <a:cs typeface="Corbel"/>
                <a:sym typeface="Corbe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orbel"/>
                <a:ea typeface="Corbel"/>
                <a:cs typeface="Corbel"/>
                <a:sym typeface="Corbe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orbel"/>
                <a:ea typeface="Corbel"/>
                <a:cs typeface="Corbel"/>
                <a:sym typeface="Corbel"/>
              </a:defRPr>
            </a:lvl9pPr>
          </a:lstStyle>
          <a:p/>
        </p:txBody>
      </p:sp>
      <p:sp>
        <p:nvSpPr>
          <p:cNvPr id="176" name="Google Shape;176;p5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500"/>
              <a:buFont typeface="Arial"/>
              <a:buNone/>
              <a:defRPr b="0" i="0" sz="1200" u="none" cap="none" strike="noStrike">
                <a:solidFill>
                  <a:srgbClr val="8A8A8A"/>
                </a:solidFill>
                <a:latin typeface="Corbel"/>
                <a:ea typeface="Corbel"/>
                <a:cs typeface="Corbel"/>
                <a:sym typeface="Corbel"/>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orbel"/>
                <a:ea typeface="Corbel"/>
                <a:cs typeface="Corbel"/>
                <a:sym typeface="Corbe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orbel"/>
                <a:ea typeface="Corbel"/>
                <a:cs typeface="Corbel"/>
                <a:sym typeface="Corbe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orbel"/>
                <a:ea typeface="Corbel"/>
                <a:cs typeface="Corbel"/>
                <a:sym typeface="Corbe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orbel"/>
                <a:ea typeface="Corbel"/>
                <a:cs typeface="Corbel"/>
                <a:sym typeface="Corbe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orbel"/>
                <a:ea typeface="Corbel"/>
                <a:cs typeface="Corbel"/>
                <a:sym typeface="Corbe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orbel"/>
                <a:ea typeface="Corbel"/>
                <a:cs typeface="Corbel"/>
                <a:sym typeface="Corbe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orbel"/>
                <a:ea typeface="Corbel"/>
                <a:cs typeface="Corbel"/>
                <a:sym typeface="Corbe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orbel"/>
                <a:ea typeface="Corbel"/>
                <a:cs typeface="Corbel"/>
                <a:sym typeface="Corbel"/>
              </a:defRPr>
            </a:lvl9pPr>
          </a:lstStyle>
          <a:p/>
        </p:txBody>
      </p:sp>
      <p:sp>
        <p:nvSpPr>
          <p:cNvPr id="177" name="Google Shape;177;p5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fr-FR"/>
              <a:t>‹#›</a:t>
            </a:fld>
            <a:endParaRPr/>
          </a:p>
        </p:txBody>
      </p:sp>
    </p:spTree>
  </p:cSld>
  <p:clrMap accent1="accent1" accent2="accent2" accent3="accent3" accent4="accent4" accent5="accent5" accent6="accent6" bg1="lt1" bg2="dk2" tx1="dk1" tx2="lt2" folHlink="folHlink" hlink="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1" name="Shape 311"/>
        <p:cNvGrpSpPr/>
        <p:nvPr/>
      </p:nvGrpSpPr>
      <p:grpSpPr>
        <a:xfrm>
          <a:off x="0" y="0"/>
          <a:ext cx="0" cy="0"/>
          <a:chOff x="0" y="0"/>
          <a:chExt cx="0" cy="0"/>
        </a:xfrm>
      </p:grpSpPr>
      <p:sp>
        <p:nvSpPr>
          <p:cNvPr id="312" name="Google Shape;312;p5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orbel"/>
              <a:buNone/>
              <a:defRPr b="0" i="0" sz="4400" u="none" cap="none" strike="noStrike">
                <a:solidFill>
                  <a:schemeClr val="dk1"/>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13" name="Google Shape;313;p55"/>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orbel"/>
                <a:ea typeface="Corbel"/>
                <a:cs typeface="Corbel"/>
                <a:sym typeface="Corbe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314" name="Google Shape;314;p5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A8A8A"/>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9pPr>
          </a:lstStyle>
          <a:p/>
        </p:txBody>
      </p:sp>
      <p:sp>
        <p:nvSpPr>
          <p:cNvPr id="315" name="Google Shape;315;p5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A8A8A"/>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9pPr>
          </a:lstStyle>
          <a:p/>
        </p:txBody>
      </p:sp>
      <p:sp>
        <p:nvSpPr>
          <p:cNvPr id="316" name="Google Shape;316;p5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fr-FR"/>
              <a:t>‹#›</a:t>
            </a:fld>
            <a:endParaRPr/>
          </a:p>
        </p:txBody>
      </p:sp>
    </p:spTree>
  </p:cSld>
  <p:clrMap accent1="accent1" accent2="accent2" accent3="accent3" accent4="accent4" accent5="accent5" accent6="accent6" bg1="lt1" bg2="dk2" tx1="dk1" tx2="lt2" folHlink="folHlink" hlink="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 id="2147483725" r:id="rId29"/>
    <p:sldLayoutId id="2147483726" r:id="rId30"/>
    <p:sldLayoutId id="2147483727" r:id="rId3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1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1.png"/><Relationship Id="rId4" Type="http://schemas.openxmlformats.org/officeDocument/2006/relationships/image" Target="../media/image23.png"/><Relationship Id="rId5" Type="http://schemas.openxmlformats.org/officeDocument/2006/relationships/image" Target="../media/image18.png"/><Relationship Id="rId6" Type="http://schemas.openxmlformats.org/officeDocument/2006/relationships/image" Target="../media/image13.png"/><Relationship Id="rId7" Type="http://schemas.openxmlformats.org/officeDocument/2006/relationships/image" Target="../media/image19.png"/><Relationship Id="rId8"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27.jpg"/><Relationship Id="rId4" Type="http://schemas.openxmlformats.org/officeDocument/2006/relationships/image" Target="../media/image34.jpg"/><Relationship Id="rId9" Type="http://schemas.openxmlformats.org/officeDocument/2006/relationships/image" Target="../media/image30.jpg"/><Relationship Id="rId5" Type="http://schemas.openxmlformats.org/officeDocument/2006/relationships/image" Target="../media/image31.jpg"/><Relationship Id="rId6" Type="http://schemas.openxmlformats.org/officeDocument/2006/relationships/image" Target="../media/image24.jpg"/><Relationship Id="rId7" Type="http://schemas.openxmlformats.org/officeDocument/2006/relationships/image" Target="../media/image40.png"/><Relationship Id="rId8" Type="http://schemas.openxmlformats.org/officeDocument/2006/relationships/image" Target="../media/image26.jpg"/><Relationship Id="rId11" Type="http://schemas.openxmlformats.org/officeDocument/2006/relationships/image" Target="../media/image35.jpg"/><Relationship Id="rId10" Type="http://schemas.openxmlformats.org/officeDocument/2006/relationships/image" Target="../media/image42.jpg"/><Relationship Id="rId13" Type="http://schemas.openxmlformats.org/officeDocument/2006/relationships/image" Target="../media/image36.jpg"/><Relationship Id="rId12" Type="http://schemas.openxmlformats.org/officeDocument/2006/relationships/image" Target="../media/image28.jpg"/><Relationship Id="rId14" Type="http://schemas.openxmlformats.org/officeDocument/2006/relationships/image" Target="../media/image3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32.png"/><Relationship Id="rId4" Type="http://schemas.openxmlformats.org/officeDocument/2006/relationships/image" Target="../media/image33.png"/><Relationship Id="rId9" Type="http://schemas.openxmlformats.org/officeDocument/2006/relationships/image" Target="../media/image79.png"/><Relationship Id="rId5" Type="http://schemas.openxmlformats.org/officeDocument/2006/relationships/image" Target="../media/image41.png"/><Relationship Id="rId6" Type="http://schemas.openxmlformats.org/officeDocument/2006/relationships/image" Target="../media/image49.png"/><Relationship Id="rId7" Type="http://schemas.openxmlformats.org/officeDocument/2006/relationships/image" Target="../media/image37.png"/><Relationship Id="rId8" Type="http://schemas.openxmlformats.org/officeDocument/2006/relationships/image" Target="../media/image39.png"/><Relationship Id="rId10" Type="http://schemas.openxmlformats.org/officeDocument/2006/relationships/image" Target="../media/image5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39.png"/><Relationship Id="rId4" Type="http://schemas.openxmlformats.org/officeDocument/2006/relationships/image" Target="../media/image55.png"/><Relationship Id="rId9" Type="http://schemas.openxmlformats.org/officeDocument/2006/relationships/image" Target="../media/image43.png"/><Relationship Id="rId5" Type="http://schemas.openxmlformats.org/officeDocument/2006/relationships/image" Target="../media/image37.png"/><Relationship Id="rId6" Type="http://schemas.openxmlformats.org/officeDocument/2006/relationships/image" Target="../media/image49.png"/><Relationship Id="rId7" Type="http://schemas.openxmlformats.org/officeDocument/2006/relationships/image" Target="../media/image33.png"/><Relationship Id="rId8" Type="http://schemas.openxmlformats.org/officeDocument/2006/relationships/image" Target="../media/image41.png"/><Relationship Id="rId11" Type="http://schemas.openxmlformats.org/officeDocument/2006/relationships/image" Target="../media/image44.png"/><Relationship Id="rId10" Type="http://schemas.openxmlformats.org/officeDocument/2006/relationships/image" Target="../media/image45.png"/><Relationship Id="rId13" Type="http://schemas.openxmlformats.org/officeDocument/2006/relationships/image" Target="../media/image51.jpg"/><Relationship Id="rId12" Type="http://schemas.openxmlformats.org/officeDocument/2006/relationships/image" Target="../media/image53.jpg"/><Relationship Id="rId15" Type="http://schemas.openxmlformats.org/officeDocument/2006/relationships/image" Target="../media/image79.png"/><Relationship Id="rId14"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52.png"/><Relationship Id="rId4" Type="http://schemas.openxmlformats.org/officeDocument/2006/relationships/image" Target="../media/image46.png"/><Relationship Id="rId5" Type="http://schemas.openxmlformats.org/officeDocument/2006/relationships/image" Target="../media/image4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61.png"/><Relationship Id="rId4" Type="http://schemas.openxmlformats.org/officeDocument/2006/relationships/image" Target="../media/image50.png"/><Relationship Id="rId9" Type="http://schemas.openxmlformats.org/officeDocument/2006/relationships/image" Target="../media/image56.png"/><Relationship Id="rId5" Type="http://schemas.openxmlformats.org/officeDocument/2006/relationships/image" Target="../media/image48.png"/><Relationship Id="rId6" Type="http://schemas.openxmlformats.org/officeDocument/2006/relationships/image" Target="../media/image54.png"/><Relationship Id="rId7" Type="http://schemas.openxmlformats.org/officeDocument/2006/relationships/image" Target="../media/image57.png"/><Relationship Id="rId8" Type="http://schemas.openxmlformats.org/officeDocument/2006/relationships/image" Target="../media/image62.png"/><Relationship Id="rId11" Type="http://schemas.openxmlformats.org/officeDocument/2006/relationships/image" Target="../media/image67.png"/><Relationship Id="rId10" Type="http://schemas.openxmlformats.org/officeDocument/2006/relationships/image" Target="../media/image64.png"/><Relationship Id="rId13" Type="http://schemas.openxmlformats.org/officeDocument/2006/relationships/image" Target="../media/image58.png"/><Relationship Id="rId12" Type="http://schemas.openxmlformats.org/officeDocument/2006/relationships/image" Target="../media/image5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60.png"/><Relationship Id="rId4" Type="http://schemas.openxmlformats.org/officeDocument/2006/relationships/image" Target="../media/image75.png"/><Relationship Id="rId9" Type="http://schemas.openxmlformats.org/officeDocument/2006/relationships/image" Target="../media/image71.png"/><Relationship Id="rId5" Type="http://schemas.openxmlformats.org/officeDocument/2006/relationships/image" Target="../media/image63.png"/><Relationship Id="rId6" Type="http://schemas.openxmlformats.org/officeDocument/2006/relationships/image" Target="../media/image65.png"/><Relationship Id="rId7" Type="http://schemas.openxmlformats.org/officeDocument/2006/relationships/image" Target="../media/image68.png"/><Relationship Id="rId8" Type="http://schemas.openxmlformats.org/officeDocument/2006/relationships/image" Target="../media/image69.png"/><Relationship Id="rId11" Type="http://schemas.openxmlformats.org/officeDocument/2006/relationships/image" Target="../media/image70.png"/><Relationship Id="rId10" Type="http://schemas.openxmlformats.org/officeDocument/2006/relationships/image" Target="../media/image72.png"/><Relationship Id="rId13" Type="http://schemas.openxmlformats.org/officeDocument/2006/relationships/image" Target="../media/image78.png"/><Relationship Id="rId12" Type="http://schemas.openxmlformats.org/officeDocument/2006/relationships/image" Target="../media/image73.png"/><Relationship Id="rId15" Type="http://schemas.openxmlformats.org/officeDocument/2006/relationships/hyperlink" Target="https://www.ipcc.ch/" TargetMode="External"/><Relationship Id="rId14" Type="http://schemas.openxmlformats.org/officeDocument/2006/relationships/image" Target="../media/image8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21.png"/><Relationship Id="rId4" Type="http://schemas.openxmlformats.org/officeDocument/2006/relationships/image" Target="../media/image23.png"/><Relationship Id="rId5" Type="http://schemas.openxmlformats.org/officeDocument/2006/relationships/image" Target="../media/image18.png"/><Relationship Id="rId6" Type="http://schemas.openxmlformats.org/officeDocument/2006/relationships/image" Target="../media/image13.png"/><Relationship Id="rId7" Type="http://schemas.openxmlformats.org/officeDocument/2006/relationships/image" Target="../media/image19.png"/><Relationship Id="rId8"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2.xml"/><Relationship Id="rId3" Type="http://schemas.openxmlformats.org/officeDocument/2006/relationships/image" Target="../media/image82.png"/><Relationship Id="rId4" Type="http://schemas.openxmlformats.org/officeDocument/2006/relationships/image" Target="../media/image77.png"/><Relationship Id="rId9" Type="http://schemas.openxmlformats.org/officeDocument/2006/relationships/image" Target="../media/image76.png"/><Relationship Id="rId5" Type="http://schemas.openxmlformats.org/officeDocument/2006/relationships/image" Target="../media/image80.png"/><Relationship Id="rId6" Type="http://schemas.openxmlformats.org/officeDocument/2006/relationships/image" Target="../media/image87.png"/><Relationship Id="rId7" Type="http://schemas.openxmlformats.org/officeDocument/2006/relationships/image" Target="../media/image74.png"/><Relationship Id="rId8" Type="http://schemas.openxmlformats.org/officeDocument/2006/relationships/image" Target="../media/image8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3.xml"/><Relationship Id="rId3" Type="http://schemas.openxmlformats.org/officeDocument/2006/relationships/image" Target="../media/image76.png"/><Relationship Id="rId4" Type="http://schemas.openxmlformats.org/officeDocument/2006/relationships/image" Target="../media/image88.png"/><Relationship Id="rId5" Type="http://schemas.openxmlformats.org/officeDocument/2006/relationships/image" Target="../media/image84.png"/><Relationship Id="rId6" Type="http://schemas.openxmlformats.org/officeDocument/2006/relationships/image" Target="../media/image91.png"/><Relationship Id="rId7" Type="http://schemas.openxmlformats.org/officeDocument/2006/relationships/image" Target="../media/image7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88.png"/><Relationship Id="rId4" Type="http://schemas.openxmlformats.org/officeDocument/2006/relationships/image" Target="../media/image9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86.png"/><Relationship Id="rId4" Type="http://schemas.openxmlformats.org/officeDocument/2006/relationships/image" Target="../media/image93.png"/><Relationship Id="rId5" Type="http://schemas.openxmlformats.org/officeDocument/2006/relationships/image" Target="../media/image85.png"/><Relationship Id="rId6" Type="http://schemas.openxmlformats.org/officeDocument/2006/relationships/image" Target="../media/image9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8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90.png"/><Relationship Id="rId4" Type="http://schemas.openxmlformats.org/officeDocument/2006/relationships/image" Target="../media/image92.png"/><Relationship Id="rId5" Type="http://schemas.openxmlformats.org/officeDocument/2006/relationships/image" Target="../media/image98.png"/><Relationship Id="rId6" Type="http://schemas.openxmlformats.org/officeDocument/2006/relationships/image" Target="../media/image96.png"/><Relationship Id="rId7" Type="http://schemas.openxmlformats.org/officeDocument/2006/relationships/image" Target="../media/image97.png"/><Relationship Id="rId8" Type="http://schemas.openxmlformats.org/officeDocument/2006/relationships/image" Target="../media/image9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hyperlink" Target="https://drive.google.com/file/d/1TrS65ljMC4GqDW4hvCBnrILJntH5eHQ-/view?usp=sharing" TargetMode="External"/><Relationship Id="rId4" Type="http://schemas.openxmlformats.org/officeDocument/2006/relationships/hyperlink" Target="https://drive.google.com/file/d/1TrS65ljMC4GqDW4hvCBnrILJntH5eHQ-/view?usp=sharing" TargetMode="External"/><Relationship Id="rId5" Type="http://schemas.openxmlformats.org/officeDocument/2006/relationships/hyperlink" Target="https://drive.google.com/file/d/1TrS65ljMC4GqDW4hvCBnrILJntH5eHQ-/view?usp=sharing"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5.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1.xml"/><Relationship Id="rId3" Type="http://schemas.openxmlformats.org/officeDocument/2006/relationships/image" Target="../media/image21.png"/><Relationship Id="rId4" Type="http://schemas.openxmlformats.org/officeDocument/2006/relationships/image" Target="../media/image23.png"/><Relationship Id="rId5" Type="http://schemas.openxmlformats.org/officeDocument/2006/relationships/image" Target="../media/image18.png"/><Relationship Id="rId6" Type="http://schemas.openxmlformats.org/officeDocument/2006/relationships/image" Target="../media/image13.png"/><Relationship Id="rId7" Type="http://schemas.openxmlformats.org/officeDocument/2006/relationships/image" Target="../media/image19.png"/><Relationship Id="rId8"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1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1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1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1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6.xml"/><Relationship Id="rId3" Type="http://schemas.openxmlformats.org/officeDocument/2006/relationships/image" Target="../media/image21.png"/><Relationship Id="rId4" Type="http://schemas.openxmlformats.org/officeDocument/2006/relationships/image" Target="../media/image23.png"/><Relationship Id="rId5" Type="http://schemas.openxmlformats.org/officeDocument/2006/relationships/image" Target="../media/image18.png"/><Relationship Id="rId6" Type="http://schemas.openxmlformats.org/officeDocument/2006/relationships/image" Target="../media/image13.png"/><Relationship Id="rId7" Type="http://schemas.openxmlformats.org/officeDocument/2006/relationships/image" Target="../media/image19.png"/><Relationship Id="rId8" Type="http://schemas.openxmlformats.org/officeDocument/2006/relationships/image" Target="../media/image2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2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2.png"/><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3.xml"/><Relationship Id="rId3" Type="http://schemas.openxmlformats.org/officeDocument/2006/relationships/image" Target="../media/image1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29.png"/><Relationship Id="rId5" Type="http://schemas.openxmlformats.org/officeDocument/2006/relationships/image" Target="../media/image22.png"/><Relationship Id="rId6" Type="http://schemas.openxmlformats.org/officeDocument/2006/relationships/image" Target="../media/image66.png"/><Relationship Id="rId7" Type="http://schemas.openxmlformats.org/officeDocument/2006/relationships/image" Target="../media/image14.png"/><Relationship Id="rId8" Type="http://schemas.openxmlformats.org/officeDocument/2006/relationships/image" Target="../media/image8.png"/><Relationship Id="rId11" Type="http://schemas.openxmlformats.org/officeDocument/2006/relationships/image" Target="../media/image7.png"/><Relationship Id="rId10"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21.png"/><Relationship Id="rId4" Type="http://schemas.openxmlformats.org/officeDocument/2006/relationships/image" Target="../media/image23.png"/><Relationship Id="rId5" Type="http://schemas.openxmlformats.org/officeDocument/2006/relationships/image" Target="../media/image18.png"/><Relationship Id="rId6" Type="http://schemas.openxmlformats.org/officeDocument/2006/relationships/image" Target="../media/image13.png"/><Relationship Id="rId7" Type="http://schemas.openxmlformats.org/officeDocument/2006/relationships/image" Target="../media/image19.png"/><Relationship Id="rId8"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grpSp>
        <p:nvGrpSpPr>
          <p:cNvPr id="509" name="Google Shape;509;p1"/>
          <p:cNvGrpSpPr/>
          <p:nvPr/>
        </p:nvGrpSpPr>
        <p:grpSpPr>
          <a:xfrm>
            <a:off x="5766" y="4066677"/>
            <a:ext cx="12278489" cy="2823200"/>
            <a:chOff x="5766" y="3861713"/>
            <a:chExt cx="12278489" cy="3027886"/>
          </a:xfrm>
        </p:grpSpPr>
        <p:sp>
          <p:nvSpPr>
            <p:cNvPr id="510" name="Google Shape;510;p1"/>
            <p:cNvSpPr/>
            <p:nvPr/>
          </p:nvSpPr>
          <p:spPr>
            <a:xfrm>
              <a:off x="5766" y="3861713"/>
              <a:ext cx="12179579" cy="3027886"/>
            </a:xfrm>
            <a:custGeom>
              <a:rect b="b" l="l" r="r" t="t"/>
              <a:pathLst>
                <a:path extrusionOk="0" h="2436930" w="6029494">
                  <a:moveTo>
                    <a:pt x="0" y="338294"/>
                  </a:moveTo>
                  <a:cubicBezTo>
                    <a:pt x="0" y="338294"/>
                    <a:pt x="610403" y="-48255"/>
                    <a:pt x="1162267" y="182599"/>
                  </a:cubicBezTo>
                  <a:cubicBezTo>
                    <a:pt x="3102084" y="994057"/>
                    <a:pt x="3903382" y="1069293"/>
                    <a:pt x="4699255" y="774172"/>
                  </a:cubicBezTo>
                  <a:cubicBezTo>
                    <a:pt x="5460310" y="491962"/>
                    <a:pt x="6029005" y="0"/>
                    <a:pt x="6029005" y="0"/>
                  </a:cubicBezTo>
                  <a:cubicBezTo>
                    <a:pt x="6027311" y="892268"/>
                    <a:pt x="6030699" y="1544662"/>
                    <a:pt x="6029005" y="2436930"/>
                  </a:cubicBezTo>
                  <a:lnTo>
                    <a:pt x="0" y="2435699"/>
                  </a:lnTo>
                  <a:lnTo>
                    <a:pt x="0" y="338294"/>
                  </a:lnTo>
                  <a:close/>
                </a:path>
              </a:pathLst>
            </a:custGeom>
            <a:solidFill>
              <a:srgbClr val="91EAE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511" name="Google Shape;511;p1"/>
            <p:cNvSpPr/>
            <p:nvPr/>
          </p:nvSpPr>
          <p:spPr>
            <a:xfrm rot="-557780">
              <a:off x="6505044" y="4505503"/>
              <a:ext cx="5775966" cy="509793"/>
            </a:xfrm>
            <a:custGeom>
              <a:rect b="b" l="l" r="r" t="t"/>
              <a:pathLst>
                <a:path extrusionOk="0" h="798186" w="6785839">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5CDDE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grpSp>
        <p:nvGrpSpPr>
          <p:cNvPr id="512" name="Google Shape;512;p1"/>
          <p:cNvGrpSpPr/>
          <p:nvPr/>
        </p:nvGrpSpPr>
        <p:grpSpPr>
          <a:xfrm>
            <a:off x="-3146" y="4066662"/>
            <a:ext cx="12196901" cy="2778590"/>
            <a:chOff x="-3146" y="3803875"/>
            <a:chExt cx="12196901" cy="3041032"/>
          </a:xfrm>
        </p:grpSpPr>
        <p:grpSp>
          <p:nvGrpSpPr>
            <p:cNvPr id="513" name="Google Shape;513;p1"/>
            <p:cNvGrpSpPr/>
            <p:nvPr/>
          </p:nvGrpSpPr>
          <p:grpSpPr>
            <a:xfrm>
              <a:off x="802" y="3803875"/>
              <a:ext cx="12192953" cy="3041032"/>
              <a:chOff x="-953" y="1514475"/>
              <a:chExt cx="12192953" cy="3829050"/>
            </a:xfrm>
          </p:grpSpPr>
          <p:sp>
            <p:nvSpPr>
              <p:cNvPr id="514" name="Google Shape;514;p1"/>
              <p:cNvSpPr/>
              <p:nvPr/>
            </p:nvSpPr>
            <p:spPr>
              <a:xfrm>
                <a:off x="0" y="4151037"/>
                <a:ext cx="4867275" cy="904875"/>
              </a:xfrm>
              <a:custGeom>
                <a:rect b="b" l="l" r="r" t="t"/>
                <a:pathLst>
                  <a:path extrusionOk="0" h="904875" w="4867275">
                    <a:moveTo>
                      <a:pt x="3367088" y="86082"/>
                    </a:moveTo>
                    <a:cubicBezTo>
                      <a:pt x="3159443" y="75605"/>
                      <a:pt x="2951798" y="66080"/>
                      <a:pt x="2744153" y="68937"/>
                    </a:cubicBezTo>
                    <a:cubicBezTo>
                      <a:pt x="2726055" y="68937"/>
                      <a:pt x="2707005" y="64174"/>
                      <a:pt x="2684145" y="80367"/>
                    </a:cubicBezTo>
                    <a:cubicBezTo>
                      <a:pt x="3433763" y="147042"/>
                      <a:pt x="4161473" y="293727"/>
                      <a:pt x="4870133" y="529947"/>
                    </a:cubicBezTo>
                    <a:cubicBezTo>
                      <a:pt x="4869180" y="533757"/>
                      <a:pt x="4868228" y="538520"/>
                      <a:pt x="4868228" y="542330"/>
                    </a:cubicBezTo>
                    <a:cubicBezTo>
                      <a:pt x="4809173" y="530899"/>
                      <a:pt x="4749165" y="520422"/>
                      <a:pt x="4690110" y="508992"/>
                    </a:cubicBezTo>
                    <a:cubicBezTo>
                      <a:pt x="4291013" y="429934"/>
                      <a:pt x="3889058" y="376595"/>
                      <a:pt x="3483293" y="348020"/>
                    </a:cubicBezTo>
                    <a:cubicBezTo>
                      <a:pt x="3129915" y="324207"/>
                      <a:pt x="2775585" y="320397"/>
                      <a:pt x="2422208" y="342305"/>
                    </a:cubicBezTo>
                    <a:cubicBezTo>
                      <a:pt x="1593533" y="393739"/>
                      <a:pt x="793433" y="567095"/>
                      <a:pt x="31433" y="902374"/>
                    </a:cubicBezTo>
                    <a:cubicBezTo>
                      <a:pt x="21908" y="907137"/>
                      <a:pt x="10478" y="909042"/>
                      <a:pt x="0" y="911899"/>
                    </a:cubicBezTo>
                    <a:cubicBezTo>
                      <a:pt x="0" y="714732"/>
                      <a:pt x="0" y="518517"/>
                      <a:pt x="0" y="321349"/>
                    </a:cubicBezTo>
                    <a:cubicBezTo>
                      <a:pt x="9525" y="319445"/>
                      <a:pt x="19050" y="319445"/>
                      <a:pt x="27623" y="316587"/>
                    </a:cubicBezTo>
                    <a:cubicBezTo>
                      <a:pt x="345758" y="206097"/>
                      <a:pt x="671513" y="127992"/>
                      <a:pt x="1003935" y="71795"/>
                    </a:cubicBezTo>
                    <a:cubicBezTo>
                      <a:pt x="1211580" y="36552"/>
                      <a:pt x="2363153" y="-16788"/>
                      <a:pt x="2651760" y="5120"/>
                    </a:cubicBezTo>
                    <a:cubicBezTo>
                      <a:pt x="2884170" y="23217"/>
                      <a:pt x="3114675" y="49887"/>
                      <a:pt x="3345180" y="81320"/>
                    </a:cubicBezTo>
                    <a:cubicBezTo>
                      <a:pt x="3352800" y="82272"/>
                      <a:pt x="3359468" y="84177"/>
                      <a:pt x="3367088" y="86082"/>
                    </a:cubicBezTo>
                    <a:close/>
                  </a:path>
                </a:pathLst>
              </a:custGeom>
              <a:solidFill>
                <a:srgbClr val="96D1E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515" name="Google Shape;515;p1"/>
              <p:cNvSpPr/>
              <p:nvPr/>
            </p:nvSpPr>
            <p:spPr>
              <a:xfrm>
                <a:off x="7269480" y="3256597"/>
                <a:ext cx="4914900" cy="1352550"/>
              </a:xfrm>
              <a:custGeom>
                <a:rect b="b" l="l" r="r" t="t"/>
                <a:pathLst>
                  <a:path extrusionOk="0" h="1352550" w="4914900">
                    <a:moveTo>
                      <a:pt x="4913947" y="0"/>
                    </a:moveTo>
                    <a:cubicBezTo>
                      <a:pt x="4825366" y="71438"/>
                      <a:pt x="4734878" y="141923"/>
                      <a:pt x="4640580" y="204788"/>
                    </a:cubicBezTo>
                    <a:cubicBezTo>
                      <a:pt x="4565333" y="254318"/>
                      <a:pt x="4491991" y="307658"/>
                      <a:pt x="4413885" y="350520"/>
                    </a:cubicBezTo>
                    <a:cubicBezTo>
                      <a:pt x="4292918" y="416243"/>
                      <a:pt x="3958590" y="566738"/>
                      <a:pt x="3948112" y="570548"/>
                    </a:cubicBezTo>
                    <a:cubicBezTo>
                      <a:pt x="3655695" y="686753"/>
                      <a:pt x="3352800" y="764858"/>
                      <a:pt x="3041333" y="811530"/>
                    </a:cubicBezTo>
                    <a:cubicBezTo>
                      <a:pt x="2856547" y="840105"/>
                      <a:pt x="2451735" y="864870"/>
                      <a:pt x="2436495" y="864870"/>
                    </a:cubicBezTo>
                    <a:cubicBezTo>
                      <a:pt x="2106930" y="872490"/>
                      <a:pt x="1780222" y="852488"/>
                      <a:pt x="1454468" y="805815"/>
                    </a:cubicBezTo>
                    <a:cubicBezTo>
                      <a:pt x="972502" y="737235"/>
                      <a:pt x="502920" y="621030"/>
                      <a:pt x="44768" y="455295"/>
                    </a:cubicBezTo>
                    <a:cubicBezTo>
                      <a:pt x="31432" y="450533"/>
                      <a:pt x="18097" y="438150"/>
                      <a:pt x="0" y="450533"/>
                    </a:cubicBezTo>
                    <a:cubicBezTo>
                      <a:pt x="3810" y="453390"/>
                      <a:pt x="7620" y="457200"/>
                      <a:pt x="10477" y="459105"/>
                    </a:cubicBezTo>
                    <a:cubicBezTo>
                      <a:pt x="192405" y="547688"/>
                      <a:pt x="367665" y="649605"/>
                      <a:pt x="549593" y="739140"/>
                    </a:cubicBezTo>
                    <a:cubicBezTo>
                      <a:pt x="778193" y="852488"/>
                      <a:pt x="1011555" y="952500"/>
                      <a:pt x="1250632" y="1040130"/>
                    </a:cubicBezTo>
                    <a:cubicBezTo>
                      <a:pt x="1462088" y="1118235"/>
                      <a:pt x="1679257" y="1180148"/>
                      <a:pt x="1898332" y="1231583"/>
                    </a:cubicBezTo>
                    <a:cubicBezTo>
                      <a:pt x="2109788" y="1281113"/>
                      <a:pt x="2629853" y="1341120"/>
                      <a:pt x="2636520" y="1341120"/>
                    </a:cubicBezTo>
                    <a:cubicBezTo>
                      <a:pt x="2833687" y="1360170"/>
                      <a:pt x="3031808" y="1356360"/>
                      <a:pt x="3229928" y="1342073"/>
                    </a:cubicBezTo>
                    <a:cubicBezTo>
                      <a:pt x="3478530" y="1324928"/>
                      <a:pt x="3723322" y="1283970"/>
                      <a:pt x="3962400" y="1213485"/>
                    </a:cubicBezTo>
                    <a:cubicBezTo>
                      <a:pt x="4297680" y="1122998"/>
                      <a:pt x="4923472" y="756285"/>
                      <a:pt x="4923472" y="731520"/>
                    </a:cubicBezTo>
                    <a:cubicBezTo>
                      <a:pt x="4922520" y="500063"/>
                      <a:pt x="4928235" y="12383"/>
                      <a:pt x="4913947" y="0"/>
                    </a:cubicBezTo>
                    <a:close/>
                  </a:path>
                </a:pathLst>
              </a:custGeom>
              <a:solidFill>
                <a:srgbClr val="61BAE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516" name="Google Shape;516;p1"/>
              <p:cNvSpPr/>
              <p:nvPr/>
            </p:nvSpPr>
            <p:spPr>
              <a:xfrm>
                <a:off x="0" y="1514475"/>
                <a:ext cx="12192000" cy="3829050"/>
              </a:xfrm>
              <a:custGeom>
                <a:rect b="b" l="l" r="r" t="t"/>
                <a:pathLst>
                  <a:path extrusionOk="0" h="3829050" w="12192000">
                    <a:moveTo>
                      <a:pt x="12189142" y="2646998"/>
                    </a:moveTo>
                    <a:cubicBezTo>
                      <a:pt x="12171998" y="2655570"/>
                      <a:pt x="12155805" y="2663190"/>
                      <a:pt x="12141517" y="2670810"/>
                    </a:cubicBezTo>
                    <a:cubicBezTo>
                      <a:pt x="11835765" y="2834640"/>
                      <a:pt x="11519535" y="2975610"/>
                      <a:pt x="11187112" y="3076575"/>
                    </a:cubicBezTo>
                    <a:cubicBezTo>
                      <a:pt x="10877550" y="3170873"/>
                      <a:pt x="10562273" y="3228023"/>
                      <a:pt x="10240327" y="3248978"/>
                    </a:cubicBezTo>
                    <a:cubicBezTo>
                      <a:pt x="10189845" y="3250883"/>
                      <a:pt x="9434512" y="3210878"/>
                      <a:pt x="9317355" y="3191828"/>
                    </a:cubicBezTo>
                    <a:cubicBezTo>
                      <a:pt x="9153525" y="3165158"/>
                      <a:pt x="8992552" y="3122295"/>
                      <a:pt x="8830627" y="3085148"/>
                    </a:cubicBezTo>
                    <a:cubicBezTo>
                      <a:pt x="8827770" y="3084195"/>
                      <a:pt x="8547735" y="2997518"/>
                      <a:pt x="8441055" y="2957513"/>
                    </a:cubicBezTo>
                    <a:cubicBezTo>
                      <a:pt x="8285798" y="2900363"/>
                      <a:pt x="7646670" y="2621280"/>
                      <a:pt x="7615238" y="2605088"/>
                    </a:cubicBezTo>
                    <a:cubicBezTo>
                      <a:pt x="6972300" y="2286953"/>
                      <a:pt x="6367463" y="1905000"/>
                      <a:pt x="5779770" y="1497330"/>
                    </a:cubicBezTo>
                    <a:cubicBezTo>
                      <a:pt x="5065395" y="1002030"/>
                      <a:pt x="4297680" y="615315"/>
                      <a:pt x="3469005" y="353378"/>
                    </a:cubicBezTo>
                    <a:cubicBezTo>
                      <a:pt x="3279458" y="293370"/>
                      <a:pt x="2514600" y="93345"/>
                      <a:pt x="2181225" y="64770"/>
                    </a:cubicBezTo>
                    <a:cubicBezTo>
                      <a:pt x="2171700" y="63818"/>
                      <a:pt x="1553528" y="0"/>
                      <a:pt x="1381125" y="0"/>
                    </a:cubicBezTo>
                    <a:cubicBezTo>
                      <a:pt x="1359218" y="0"/>
                      <a:pt x="576263" y="8573"/>
                      <a:pt x="466725" y="26670"/>
                    </a:cubicBezTo>
                    <a:cubicBezTo>
                      <a:pt x="309563" y="36195"/>
                      <a:pt x="154305" y="55245"/>
                      <a:pt x="0" y="83820"/>
                    </a:cubicBezTo>
                    <a:cubicBezTo>
                      <a:pt x="0" y="814388"/>
                      <a:pt x="0" y="1544003"/>
                      <a:pt x="0" y="2274570"/>
                    </a:cubicBezTo>
                    <a:cubicBezTo>
                      <a:pt x="212408" y="2212658"/>
                      <a:pt x="430530" y="2172653"/>
                      <a:pt x="647700" y="2130743"/>
                    </a:cubicBezTo>
                    <a:cubicBezTo>
                      <a:pt x="647700" y="2130743"/>
                      <a:pt x="647700" y="2130743"/>
                      <a:pt x="647700" y="2130743"/>
                    </a:cubicBezTo>
                    <a:cubicBezTo>
                      <a:pt x="748665" y="2117408"/>
                      <a:pt x="1756410" y="2044065"/>
                      <a:pt x="1829753" y="2048828"/>
                    </a:cubicBezTo>
                    <a:cubicBezTo>
                      <a:pt x="2273618" y="2045970"/>
                      <a:pt x="2845118" y="2131695"/>
                      <a:pt x="3505200" y="2263140"/>
                    </a:cubicBezTo>
                    <a:cubicBezTo>
                      <a:pt x="3510915" y="2264093"/>
                      <a:pt x="3517583" y="2265998"/>
                      <a:pt x="3523298" y="2266950"/>
                    </a:cubicBezTo>
                    <a:cubicBezTo>
                      <a:pt x="3524250" y="2268855"/>
                      <a:pt x="3524250" y="2271713"/>
                      <a:pt x="3525203" y="2273618"/>
                    </a:cubicBezTo>
                    <a:cubicBezTo>
                      <a:pt x="3671888" y="2308860"/>
                      <a:pt x="3818573" y="2345055"/>
                      <a:pt x="3963353" y="2388870"/>
                    </a:cubicBezTo>
                    <a:cubicBezTo>
                      <a:pt x="4530090" y="2559368"/>
                      <a:pt x="5077778" y="2778443"/>
                      <a:pt x="5601653" y="3054668"/>
                    </a:cubicBezTo>
                    <a:cubicBezTo>
                      <a:pt x="5703570" y="3108960"/>
                      <a:pt x="6059805" y="3296603"/>
                      <a:pt x="6131243" y="3321368"/>
                    </a:cubicBezTo>
                    <a:cubicBezTo>
                      <a:pt x="6364605" y="3403283"/>
                      <a:pt x="6598920" y="3481388"/>
                      <a:pt x="6838950" y="3539490"/>
                    </a:cubicBezTo>
                    <a:lnTo>
                      <a:pt x="6838950" y="3539490"/>
                    </a:lnTo>
                    <a:cubicBezTo>
                      <a:pt x="7042785" y="3599498"/>
                      <a:pt x="7250430" y="3644265"/>
                      <a:pt x="7459028" y="3684270"/>
                    </a:cubicBezTo>
                    <a:cubicBezTo>
                      <a:pt x="7756208" y="3741420"/>
                      <a:pt x="8056245" y="3780473"/>
                      <a:pt x="8358188" y="3806190"/>
                    </a:cubicBezTo>
                    <a:cubicBezTo>
                      <a:pt x="8528685" y="3820478"/>
                      <a:pt x="9156382" y="3832860"/>
                      <a:pt x="9299257" y="3832860"/>
                    </a:cubicBezTo>
                    <a:cubicBezTo>
                      <a:pt x="9731693" y="3832860"/>
                      <a:pt x="10402252" y="3750945"/>
                      <a:pt x="11129962" y="3469005"/>
                    </a:cubicBezTo>
                    <a:cubicBezTo>
                      <a:pt x="11346180" y="3385185"/>
                      <a:pt x="11549062" y="3276600"/>
                      <a:pt x="11737658" y="3139440"/>
                    </a:cubicBezTo>
                    <a:cubicBezTo>
                      <a:pt x="11884342" y="3032760"/>
                      <a:pt x="12031980" y="2929890"/>
                      <a:pt x="12151042" y="2790825"/>
                    </a:cubicBezTo>
                    <a:cubicBezTo>
                      <a:pt x="12185333" y="2749868"/>
                      <a:pt x="12198667" y="2704148"/>
                      <a:pt x="12189142" y="2646998"/>
                    </a:cubicBezTo>
                    <a:close/>
                  </a:path>
                </a:pathLst>
              </a:custGeom>
              <a:solidFill>
                <a:srgbClr val="5CDDE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517" name="Google Shape;517;p1"/>
              <p:cNvSpPr/>
              <p:nvPr/>
            </p:nvSpPr>
            <p:spPr>
              <a:xfrm>
                <a:off x="-953" y="3549998"/>
                <a:ext cx="5915025" cy="1371600"/>
              </a:xfrm>
              <a:custGeom>
                <a:rect b="b" l="l" r="r" t="t"/>
                <a:pathLst>
                  <a:path extrusionOk="0" h="1371600" w="5915025">
                    <a:moveTo>
                      <a:pt x="5905500" y="1174801"/>
                    </a:moveTo>
                    <a:cubicBezTo>
                      <a:pt x="5804535" y="1117651"/>
                      <a:pt x="5704523" y="1059548"/>
                      <a:pt x="5602605" y="1006209"/>
                    </a:cubicBezTo>
                    <a:cubicBezTo>
                      <a:pt x="5078730" y="729984"/>
                      <a:pt x="4531043" y="511861"/>
                      <a:pt x="3964305" y="340411"/>
                    </a:cubicBezTo>
                    <a:cubicBezTo>
                      <a:pt x="3819525" y="296596"/>
                      <a:pt x="3510915" y="215633"/>
                      <a:pt x="3505200" y="214681"/>
                    </a:cubicBezTo>
                    <a:cubicBezTo>
                      <a:pt x="3494723" y="214681"/>
                      <a:pt x="3216593" y="154674"/>
                      <a:pt x="3086100" y="128956"/>
                    </a:cubicBezTo>
                    <a:cubicBezTo>
                      <a:pt x="2921318" y="96571"/>
                      <a:pt x="2266950" y="18466"/>
                      <a:pt x="1829753" y="369"/>
                    </a:cubicBezTo>
                    <a:cubicBezTo>
                      <a:pt x="1756410" y="-4394"/>
                      <a:pt x="1012508" y="38469"/>
                      <a:pt x="951548" y="44183"/>
                    </a:cubicBezTo>
                    <a:cubicBezTo>
                      <a:pt x="849630" y="53708"/>
                      <a:pt x="748665" y="69901"/>
                      <a:pt x="647700" y="82283"/>
                    </a:cubicBezTo>
                    <a:cubicBezTo>
                      <a:pt x="430530" y="124194"/>
                      <a:pt x="212408" y="164199"/>
                      <a:pt x="0" y="226111"/>
                    </a:cubicBezTo>
                    <a:cubicBezTo>
                      <a:pt x="0" y="457569"/>
                      <a:pt x="0" y="689979"/>
                      <a:pt x="0" y="921436"/>
                    </a:cubicBezTo>
                    <a:cubicBezTo>
                      <a:pt x="9525" y="919531"/>
                      <a:pt x="19050" y="919531"/>
                      <a:pt x="27623" y="916673"/>
                    </a:cubicBezTo>
                    <a:cubicBezTo>
                      <a:pt x="345758" y="806184"/>
                      <a:pt x="671513" y="728079"/>
                      <a:pt x="1003935" y="671881"/>
                    </a:cubicBezTo>
                    <a:cubicBezTo>
                      <a:pt x="1211580" y="636638"/>
                      <a:pt x="2363153" y="583298"/>
                      <a:pt x="2651760" y="605206"/>
                    </a:cubicBezTo>
                    <a:cubicBezTo>
                      <a:pt x="2884170" y="623304"/>
                      <a:pt x="3548063" y="715696"/>
                      <a:pt x="3636645" y="733794"/>
                    </a:cubicBezTo>
                    <a:cubicBezTo>
                      <a:pt x="4334828" y="871906"/>
                      <a:pt x="5013008" y="1078598"/>
                      <a:pt x="5668328" y="1356729"/>
                    </a:cubicBezTo>
                    <a:cubicBezTo>
                      <a:pt x="5720715" y="1378636"/>
                      <a:pt x="5720715" y="1378636"/>
                      <a:pt x="5753100" y="1371969"/>
                    </a:cubicBezTo>
                    <a:cubicBezTo>
                      <a:pt x="5472113" y="1197661"/>
                      <a:pt x="5177790" y="1058596"/>
                      <a:pt x="4879658" y="926198"/>
                    </a:cubicBezTo>
                    <a:cubicBezTo>
                      <a:pt x="4581525" y="793801"/>
                      <a:pt x="4275773" y="680454"/>
                      <a:pt x="3968115" y="569963"/>
                    </a:cubicBezTo>
                    <a:cubicBezTo>
                      <a:pt x="4411980" y="657594"/>
                      <a:pt x="5289233" y="941438"/>
                      <a:pt x="5295900" y="950011"/>
                    </a:cubicBezTo>
                    <a:cubicBezTo>
                      <a:pt x="5434013" y="990969"/>
                      <a:pt x="5566410" y="1050023"/>
                      <a:pt x="5700713" y="1102411"/>
                    </a:cubicBezTo>
                    <a:cubicBezTo>
                      <a:pt x="5744528" y="1119556"/>
                      <a:pt x="5894070" y="1192898"/>
                      <a:pt x="5920740" y="1190041"/>
                    </a:cubicBezTo>
                    <a:cubicBezTo>
                      <a:pt x="5916930" y="1185279"/>
                      <a:pt x="5912168" y="1178611"/>
                      <a:pt x="5905500" y="1174801"/>
                    </a:cubicBezTo>
                    <a:close/>
                  </a:path>
                </a:pathLst>
              </a:custGeom>
              <a:solidFill>
                <a:srgbClr val="61BAE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sp>
          <p:nvSpPr>
            <p:cNvPr id="518" name="Google Shape;518;p1"/>
            <p:cNvSpPr/>
            <p:nvPr/>
          </p:nvSpPr>
          <p:spPr>
            <a:xfrm>
              <a:off x="-3146" y="3925479"/>
              <a:ext cx="8373665" cy="2439302"/>
            </a:xfrm>
            <a:custGeom>
              <a:rect b="b" l="l" r="r" t="t"/>
              <a:pathLst>
                <a:path extrusionOk="0" h="2439302" w="8373665">
                  <a:moveTo>
                    <a:pt x="1384936" y="0"/>
                  </a:moveTo>
                  <a:cubicBezTo>
                    <a:pt x="1557814" y="0"/>
                    <a:pt x="2177692" y="53279"/>
                    <a:pt x="2187243" y="54074"/>
                  </a:cubicBezTo>
                  <a:cubicBezTo>
                    <a:pt x="2521538" y="77930"/>
                    <a:pt x="3288505" y="244923"/>
                    <a:pt x="3478575" y="295021"/>
                  </a:cubicBezTo>
                  <a:cubicBezTo>
                    <a:pt x="4309537" y="513702"/>
                    <a:pt x="5079369" y="836555"/>
                    <a:pt x="5795715" y="1250062"/>
                  </a:cubicBezTo>
                  <a:cubicBezTo>
                    <a:pt x="6385030" y="1590409"/>
                    <a:pt x="6991535" y="1909286"/>
                    <a:pt x="7636247" y="2174885"/>
                  </a:cubicBezTo>
                  <a:cubicBezTo>
                    <a:pt x="7659886" y="2185023"/>
                    <a:pt x="8026297" y="2318618"/>
                    <a:pt x="8273705" y="2404910"/>
                  </a:cubicBezTo>
                  <a:lnTo>
                    <a:pt x="8373665" y="2439302"/>
                  </a:lnTo>
                  <a:lnTo>
                    <a:pt x="8364039" y="2436304"/>
                  </a:lnTo>
                  <a:cubicBezTo>
                    <a:pt x="8137266" y="2363296"/>
                    <a:pt x="7644496" y="2192188"/>
                    <a:pt x="7616993" y="2180936"/>
                  </a:cubicBezTo>
                  <a:cubicBezTo>
                    <a:pt x="6974055" y="1928270"/>
                    <a:pt x="6369219" y="1624919"/>
                    <a:pt x="5781525" y="1301144"/>
                  </a:cubicBezTo>
                  <a:cubicBezTo>
                    <a:pt x="5067150" y="907772"/>
                    <a:pt x="4299435" y="600639"/>
                    <a:pt x="3470760" y="392606"/>
                  </a:cubicBezTo>
                  <a:cubicBezTo>
                    <a:pt x="3281213" y="344947"/>
                    <a:pt x="2516356" y="186086"/>
                    <a:pt x="2182980" y="163391"/>
                  </a:cubicBezTo>
                  <a:cubicBezTo>
                    <a:pt x="2173455" y="162635"/>
                    <a:pt x="1555283" y="111950"/>
                    <a:pt x="1382880" y="111950"/>
                  </a:cubicBezTo>
                  <a:cubicBezTo>
                    <a:pt x="1360973" y="111950"/>
                    <a:pt x="578019" y="118759"/>
                    <a:pt x="468480" y="133132"/>
                  </a:cubicBezTo>
                  <a:cubicBezTo>
                    <a:pt x="311318" y="140697"/>
                    <a:pt x="156060" y="155826"/>
                    <a:pt x="1755" y="178521"/>
                  </a:cubicBezTo>
                  <a:lnTo>
                    <a:pt x="1755" y="1898588"/>
                  </a:lnTo>
                  <a:lnTo>
                    <a:pt x="0" y="1898948"/>
                  </a:lnTo>
                  <a:cubicBezTo>
                    <a:pt x="0" y="1289027"/>
                    <a:pt x="0" y="679900"/>
                    <a:pt x="0" y="69978"/>
                  </a:cubicBezTo>
                  <a:cubicBezTo>
                    <a:pt x="154731" y="46122"/>
                    <a:pt x="310417" y="30218"/>
                    <a:pt x="468013" y="22266"/>
                  </a:cubicBezTo>
                  <a:cubicBezTo>
                    <a:pt x="577853" y="7157"/>
                    <a:pt x="1362968" y="0"/>
                    <a:pt x="1384936"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519" name="Google Shape;519;p1"/>
            <p:cNvSpPr/>
            <p:nvPr/>
          </p:nvSpPr>
          <p:spPr>
            <a:xfrm>
              <a:off x="5400296" y="5939303"/>
              <a:ext cx="6785839" cy="798186"/>
            </a:xfrm>
            <a:custGeom>
              <a:rect b="b" l="l" r="r" t="t"/>
              <a:pathLst>
                <a:path extrusionOk="0" h="798186" w="6785839">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sp>
        <p:nvSpPr>
          <p:cNvPr id="520" name="Google Shape;520;p1"/>
          <p:cNvSpPr/>
          <p:nvPr/>
        </p:nvSpPr>
        <p:spPr>
          <a:xfrm>
            <a:off x="481123" y="4439471"/>
            <a:ext cx="762300" cy="7623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521" name="Google Shape;521;p1"/>
          <p:cNvSpPr/>
          <p:nvPr/>
        </p:nvSpPr>
        <p:spPr>
          <a:xfrm>
            <a:off x="10520003" y="5103756"/>
            <a:ext cx="464100" cy="4641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522" name="Google Shape;522;p1"/>
          <p:cNvSpPr/>
          <p:nvPr/>
        </p:nvSpPr>
        <p:spPr>
          <a:xfrm>
            <a:off x="7393628" y="5763577"/>
            <a:ext cx="2121600" cy="2121600"/>
          </a:xfrm>
          <a:prstGeom prst="chord">
            <a:avLst>
              <a:gd fmla="val 10803306" name="adj1"/>
              <a:gd fmla="val 21583073" name="adj2"/>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523" name="Google Shape;523;p1"/>
          <p:cNvSpPr/>
          <p:nvPr/>
        </p:nvSpPr>
        <p:spPr>
          <a:xfrm>
            <a:off x="9256939" y="6160415"/>
            <a:ext cx="516900" cy="5169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524" name="Google Shape;524;p1"/>
          <p:cNvSpPr/>
          <p:nvPr/>
        </p:nvSpPr>
        <p:spPr>
          <a:xfrm>
            <a:off x="10858712" y="5119682"/>
            <a:ext cx="826200" cy="8262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525" name="Google Shape;525;p1"/>
          <p:cNvSpPr/>
          <p:nvPr/>
        </p:nvSpPr>
        <p:spPr>
          <a:xfrm>
            <a:off x="-1045273" y="4745071"/>
            <a:ext cx="2121600" cy="2121600"/>
          </a:xfrm>
          <a:prstGeom prst="chord">
            <a:avLst>
              <a:gd fmla="val 16143856" name="adj1"/>
              <a:gd fmla="val 5473657" name="adj2"/>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526" name="Google Shape;526;p1"/>
          <p:cNvSpPr/>
          <p:nvPr/>
        </p:nvSpPr>
        <p:spPr>
          <a:xfrm>
            <a:off x="3742364" y="5535917"/>
            <a:ext cx="962400" cy="9624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527" name="Google Shape;527;p1"/>
          <p:cNvSpPr/>
          <p:nvPr/>
        </p:nvSpPr>
        <p:spPr>
          <a:xfrm>
            <a:off x="3227515" y="6065802"/>
            <a:ext cx="286800" cy="2868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528" name="Google Shape;528;p1"/>
          <p:cNvSpPr/>
          <p:nvPr/>
        </p:nvSpPr>
        <p:spPr>
          <a:xfrm>
            <a:off x="2712665" y="5604458"/>
            <a:ext cx="656700" cy="6567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529" name="Google Shape;529;p1"/>
          <p:cNvSpPr/>
          <p:nvPr/>
        </p:nvSpPr>
        <p:spPr>
          <a:xfrm>
            <a:off x="1751580" y="4816286"/>
            <a:ext cx="682800" cy="6828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530" name="Google Shape;530;p1"/>
          <p:cNvSpPr/>
          <p:nvPr/>
        </p:nvSpPr>
        <p:spPr>
          <a:xfrm>
            <a:off x="4783042" y="6104314"/>
            <a:ext cx="776400" cy="7764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531" name="Google Shape;531;p1"/>
          <p:cNvSpPr/>
          <p:nvPr/>
        </p:nvSpPr>
        <p:spPr>
          <a:xfrm>
            <a:off x="6852474" y="6073829"/>
            <a:ext cx="243000" cy="2430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532" name="Google Shape;532;p1"/>
          <p:cNvSpPr/>
          <p:nvPr/>
        </p:nvSpPr>
        <p:spPr>
          <a:xfrm>
            <a:off x="5928058" y="5854759"/>
            <a:ext cx="243000" cy="2430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533" name="Google Shape;533;p1"/>
          <p:cNvSpPr/>
          <p:nvPr/>
        </p:nvSpPr>
        <p:spPr>
          <a:xfrm>
            <a:off x="1171043" y="6561831"/>
            <a:ext cx="219600" cy="2196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534" name="Google Shape;534;p1"/>
          <p:cNvSpPr txBox="1"/>
          <p:nvPr/>
        </p:nvSpPr>
        <p:spPr>
          <a:xfrm>
            <a:off x="438254" y="4337122"/>
            <a:ext cx="5169600" cy="17544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5400"/>
              <a:buFont typeface="Arial"/>
              <a:buNone/>
            </a:pPr>
            <a:r>
              <a:rPr b="0" i="0" lang="fr-FR" sz="5400" u="none" cap="none" strike="noStrike">
                <a:solidFill>
                  <a:schemeClr val="dk1"/>
                </a:solidFill>
                <a:latin typeface="Corbel"/>
                <a:ea typeface="Corbel"/>
                <a:cs typeface="Corbel"/>
                <a:sym typeface="Corbel"/>
              </a:rPr>
              <a:t>Séance de sensibilisation</a:t>
            </a:r>
            <a:endParaRPr b="0" i="0" sz="1400" u="none" cap="none" strike="noStrike">
              <a:solidFill>
                <a:srgbClr val="000000"/>
              </a:solidFill>
              <a:latin typeface="Arial"/>
              <a:ea typeface="Arial"/>
              <a:cs typeface="Arial"/>
              <a:sym typeface="Arial"/>
            </a:endParaRPr>
          </a:p>
        </p:txBody>
      </p:sp>
      <p:sp>
        <p:nvSpPr>
          <p:cNvPr id="535" name="Google Shape;535;p1"/>
          <p:cNvSpPr txBox="1"/>
          <p:nvPr/>
        </p:nvSpPr>
        <p:spPr>
          <a:xfrm>
            <a:off x="438249" y="6034500"/>
            <a:ext cx="6530100" cy="400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fr-FR" sz="2000" u="none" cap="none" strike="noStrike">
                <a:solidFill>
                  <a:schemeClr val="dk1"/>
                </a:solidFill>
                <a:latin typeface="Corbel"/>
                <a:ea typeface="Corbel"/>
                <a:cs typeface="Corbel"/>
                <a:sym typeface="Corbel"/>
              </a:rPr>
              <a:t>pour les enseignants et le personnel de l’établissement</a:t>
            </a:r>
            <a:endParaRPr b="0" i="0" sz="1400" u="none" cap="none" strike="noStrike">
              <a:solidFill>
                <a:srgbClr val="000000"/>
              </a:solidFill>
              <a:latin typeface="Arial"/>
              <a:ea typeface="Arial"/>
              <a:cs typeface="Arial"/>
              <a:sym typeface="Arial"/>
            </a:endParaRPr>
          </a:p>
        </p:txBody>
      </p:sp>
      <p:pic>
        <p:nvPicPr>
          <p:cNvPr id="536" name="Google Shape;536;p1"/>
          <p:cNvPicPr preferRelativeResize="0"/>
          <p:nvPr/>
        </p:nvPicPr>
        <p:blipFill rotWithShape="1">
          <a:blip r:embed="rId3">
            <a:alphaModFix/>
          </a:blip>
          <a:srcRect b="0" l="0" r="0" t="0"/>
          <a:stretch/>
        </p:blipFill>
        <p:spPr>
          <a:xfrm>
            <a:off x="4054354" y="1404415"/>
            <a:ext cx="4083291" cy="2541848"/>
          </a:xfrm>
          <a:prstGeom prst="rect">
            <a:avLst/>
          </a:prstGeom>
          <a:noFill/>
          <a:ln>
            <a:noFill/>
          </a:ln>
        </p:spPr>
      </p:pic>
      <p:pic>
        <p:nvPicPr>
          <p:cNvPr id="537" name="Google Shape;537;p1"/>
          <p:cNvPicPr preferRelativeResize="0"/>
          <p:nvPr/>
        </p:nvPicPr>
        <p:blipFill rotWithShape="1">
          <a:blip r:embed="rId4">
            <a:alphaModFix/>
          </a:blip>
          <a:srcRect b="0" l="0" r="0" t="0"/>
          <a:stretch/>
        </p:blipFill>
        <p:spPr>
          <a:xfrm>
            <a:off x="13767" y="14888"/>
            <a:ext cx="2307769" cy="47377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sp>
        <p:nvSpPr>
          <p:cNvPr id="809" name="Google Shape;809;p10"/>
          <p:cNvSpPr txBox="1"/>
          <p:nvPr>
            <p:ph idx="1" type="body"/>
          </p:nvPr>
        </p:nvSpPr>
        <p:spPr>
          <a:xfrm>
            <a:off x="323529" y="644309"/>
            <a:ext cx="11573100" cy="724200"/>
          </a:xfrm>
          <a:prstGeom prst="rect">
            <a:avLst/>
          </a:prstGeom>
          <a:noFill/>
          <a:ln>
            <a:noFill/>
          </a:ln>
        </p:spPr>
        <p:txBody>
          <a:bodyPr anchorCtr="0" anchor="ctr" bIns="45700" lIns="91425" spcFirstLastPara="1" rIns="91425" wrap="square" tIns="45700">
            <a:noAutofit/>
          </a:bodyPr>
          <a:lstStyle/>
          <a:p>
            <a:pPr indent="0" lvl="0" marL="0" rtl="0" algn="ctr">
              <a:lnSpc>
                <a:spcPct val="80000"/>
              </a:lnSpc>
              <a:spcBef>
                <a:spcPts val="0"/>
              </a:spcBef>
              <a:spcAft>
                <a:spcPts val="0"/>
              </a:spcAft>
              <a:buClr>
                <a:srgbClr val="424242"/>
              </a:buClr>
              <a:buSzPts val="4995"/>
              <a:buNone/>
            </a:pPr>
            <a:r>
              <a:rPr lang="fr-FR" sz="3600"/>
              <a:t>Avantages de ce projet</a:t>
            </a:r>
            <a:endParaRPr/>
          </a:p>
        </p:txBody>
      </p:sp>
      <p:grpSp>
        <p:nvGrpSpPr>
          <p:cNvPr id="810" name="Google Shape;810;p10"/>
          <p:cNvGrpSpPr/>
          <p:nvPr/>
        </p:nvGrpSpPr>
        <p:grpSpPr>
          <a:xfrm>
            <a:off x="1921433" y="1648277"/>
            <a:ext cx="1149683" cy="1191096"/>
            <a:chOff x="1115600" y="238125"/>
            <a:chExt cx="2400675" cy="2487150"/>
          </a:xfrm>
        </p:grpSpPr>
        <p:sp>
          <p:nvSpPr>
            <p:cNvPr id="811" name="Google Shape;811;p10"/>
            <p:cNvSpPr/>
            <p:nvPr/>
          </p:nvSpPr>
          <p:spPr>
            <a:xfrm>
              <a:off x="1362275" y="1428275"/>
              <a:ext cx="770575" cy="1297000"/>
            </a:xfrm>
            <a:custGeom>
              <a:rect b="b" l="l" r="r" t="t"/>
              <a:pathLst>
                <a:path extrusionOk="0" h="51880" w="30823">
                  <a:moveTo>
                    <a:pt x="3357" y="1"/>
                  </a:moveTo>
                  <a:lnTo>
                    <a:pt x="2848" y="1425"/>
                  </a:lnTo>
                  <a:lnTo>
                    <a:pt x="2645" y="2340"/>
                  </a:lnTo>
                  <a:lnTo>
                    <a:pt x="204" y="14750"/>
                  </a:lnTo>
                  <a:lnTo>
                    <a:pt x="102" y="15768"/>
                  </a:lnTo>
                  <a:lnTo>
                    <a:pt x="0" y="16581"/>
                  </a:lnTo>
                  <a:lnTo>
                    <a:pt x="102" y="17293"/>
                  </a:lnTo>
                  <a:lnTo>
                    <a:pt x="407" y="17802"/>
                  </a:lnTo>
                  <a:lnTo>
                    <a:pt x="814" y="18107"/>
                  </a:lnTo>
                  <a:lnTo>
                    <a:pt x="1424" y="18412"/>
                  </a:lnTo>
                  <a:lnTo>
                    <a:pt x="2340" y="18616"/>
                  </a:lnTo>
                  <a:lnTo>
                    <a:pt x="3357" y="18718"/>
                  </a:lnTo>
                  <a:lnTo>
                    <a:pt x="4171" y="18819"/>
                  </a:lnTo>
                  <a:lnTo>
                    <a:pt x="4476" y="18921"/>
                  </a:lnTo>
                  <a:lnTo>
                    <a:pt x="4781" y="19124"/>
                  </a:lnTo>
                  <a:lnTo>
                    <a:pt x="4985" y="19430"/>
                  </a:lnTo>
                  <a:lnTo>
                    <a:pt x="5086" y="19735"/>
                  </a:lnTo>
                  <a:lnTo>
                    <a:pt x="5086" y="20142"/>
                  </a:lnTo>
                  <a:lnTo>
                    <a:pt x="5086" y="20549"/>
                  </a:lnTo>
                  <a:lnTo>
                    <a:pt x="5086" y="22583"/>
                  </a:lnTo>
                  <a:lnTo>
                    <a:pt x="5188" y="46895"/>
                  </a:lnTo>
                  <a:lnTo>
                    <a:pt x="5188" y="47607"/>
                  </a:lnTo>
                  <a:lnTo>
                    <a:pt x="5290" y="48217"/>
                  </a:lnTo>
                  <a:lnTo>
                    <a:pt x="5493" y="48828"/>
                  </a:lnTo>
                  <a:lnTo>
                    <a:pt x="5697" y="49336"/>
                  </a:lnTo>
                  <a:lnTo>
                    <a:pt x="6002" y="49845"/>
                  </a:lnTo>
                  <a:lnTo>
                    <a:pt x="6307" y="50252"/>
                  </a:lnTo>
                  <a:lnTo>
                    <a:pt x="6612" y="50659"/>
                  </a:lnTo>
                  <a:lnTo>
                    <a:pt x="7019" y="51066"/>
                  </a:lnTo>
                  <a:lnTo>
                    <a:pt x="7528" y="51371"/>
                  </a:lnTo>
                  <a:lnTo>
                    <a:pt x="8036" y="51574"/>
                  </a:lnTo>
                  <a:lnTo>
                    <a:pt x="8443" y="51778"/>
                  </a:lnTo>
                  <a:lnTo>
                    <a:pt x="9053" y="51879"/>
                  </a:lnTo>
                  <a:lnTo>
                    <a:pt x="10172" y="51879"/>
                  </a:lnTo>
                  <a:lnTo>
                    <a:pt x="10681" y="51676"/>
                  </a:lnTo>
                  <a:lnTo>
                    <a:pt x="11291" y="51574"/>
                  </a:lnTo>
                  <a:lnTo>
                    <a:pt x="12003" y="51167"/>
                  </a:lnTo>
                  <a:lnTo>
                    <a:pt x="12716" y="50760"/>
                  </a:lnTo>
                  <a:lnTo>
                    <a:pt x="13224" y="50150"/>
                  </a:lnTo>
                  <a:lnTo>
                    <a:pt x="13631" y="49641"/>
                  </a:lnTo>
                  <a:lnTo>
                    <a:pt x="13834" y="48929"/>
                  </a:lnTo>
                  <a:lnTo>
                    <a:pt x="14038" y="48217"/>
                  </a:lnTo>
                  <a:lnTo>
                    <a:pt x="14241" y="47505"/>
                  </a:lnTo>
                  <a:lnTo>
                    <a:pt x="14241" y="46692"/>
                  </a:lnTo>
                  <a:lnTo>
                    <a:pt x="14241" y="21871"/>
                  </a:lnTo>
                  <a:lnTo>
                    <a:pt x="14241" y="20752"/>
                  </a:lnTo>
                  <a:lnTo>
                    <a:pt x="14241" y="20243"/>
                  </a:lnTo>
                  <a:lnTo>
                    <a:pt x="14445" y="19633"/>
                  </a:lnTo>
                  <a:lnTo>
                    <a:pt x="14547" y="19430"/>
                  </a:lnTo>
                  <a:lnTo>
                    <a:pt x="14852" y="19124"/>
                  </a:lnTo>
                  <a:lnTo>
                    <a:pt x="15157" y="18921"/>
                  </a:lnTo>
                  <a:lnTo>
                    <a:pt x="15564" y="18819"/>
                  </a:lnTo>
                  <a:lnTo>
                    <a:pt x="15767" y="18921"/>
                  </a:lnTo>
                  <a:lnTo>
                    <a:pt x="16072" y="19124"/>
                  </a:lnTo>
                  <a:lnTo>
                    <a:pt x="16276" y="19430"/>
                  </a:lnTo>
                  <a:lnTo>
                    <a:pt x="16479" y="19735"/>
                  </a:lnTo>
                  <a:lnTo>
                    <a:pt x="16479" y="20142"/>
                  </a:lnTo>
                  <a:lnTo>
                    <a:pt x="16581" y="20650"/>
                  </a:lnTo>
                  <a:lnTo>
                    <a:pt x="16581" y="21668"/>
                  </a:lnTo>
                  <a:lnTo>
                    <a:pt x="16581" y="45674"/>
                  </a:lnTo>
                  <a:lnTo>
                    <a:pt x="16581" y="47098"/>
                  </a:lnTo>
                  <a:lnTo>
                    <a:pt x="16683" y="47810"/>
                  </a:lnTo>
                  <a:lnTo>
                    <a:pt x="16784" y="48523"/>
                  </a:lnTo>
                  <a:lnTo>
                    <a:pt x="17090" y="49235"/>
                  </a:lnTo>
                  <a:lnTo>
                    <a:pt x="17395" y="49845"/>
                  </a:lnTo>
                  <a:lnTo>
                    <a:pt x="17802" y="50354"/>
                  </a:lnTo>
                  <a:lnTo>
                    <a:pt x="18310" y="50862"/>
                  </a:lnTo>
                  <a:lnTo>
                    <a:pt x="18921" y="51269"/>
                  </a:lnTo>
                  <a:lnTo>
                    <a:pt x="19531" y="51574"/>
                  </a:lnTo>
                  <a:lnTo>
                    <a:pt x="20243" y="51676"/>
                  </a:lnTo>
                  <a:lnTo>
                    <a:pt x="20955" y="51778"/>
                  </a:lnTo>
                  <a:lnTo>
                    <a:pt x="21667" y="51778"/>
                  </a:lnTo>
                  <a:lnTo>
                    <a:pt x="22379" y="51676"/>
                  </a:lnTo>
                  <a:lnTo>
                    <a:pt x="23091" y="51472"/>
                  </a:lnTo>
                  <a:lnTo>
                    <a:pt x="23702" y="51066"/>
                  </a:lnTo>
                  <a:lnTo>
                    <a:pt x="24210" y="50659"/>
                  </a:lnTo>
                  <a:lnTo>
                    <a:pt x="24719" y="50150"/>
                  </a:lnTo>
                  <a:lnTo>
                    <a:pt x="25024" y="49540"/>
                  </a:lnTo>
                  <a:lnTo>
                    <a:pt x="25329" y="48929"/>
                  </a:lnTo>
                  <a:lnTo>
                    <a:pt x="25533" y="48116"/>
                  </a:lnTo>
                  <a:lnTo>
                    <a:pt x="25634" y="47302"/>
                  </a:lnTo>
                  <a:lnTo>
                    <a:pt x="25736" y="45674"/>
                  </a:lnTo>
                  <a:lnTo>
                    <a:pt x="25736" y="33569"/>
                  </a:lnTo>
                  <a:lnTo>
                    <a:pt x="25736" y="21362"/>
                  </a:lnTo>
                  <a:lnTo>
                    <a:pt x="25838" y="20142"/>
                  </a:lnTo>
                  <a:lnTo>
                    <a:pt x="25939" y="19633"/>
                  </a:lnTo>
                  <a:lnTo>
                    <a:pt x="26143" y="19328"/>
                  </a:lnTo>
                  <a:lnTo>
                    <a:pt x="26448" y="19023"/>
                  </a:lnTo>
                  <a:lnTo>
                    <a:pt x="26855" y="18819"/>
                  </a:lnTo>
                  <a:lnTo>
                    <a:pt x="27465" y="18616"/>
                  </a:lnTo>
                  <a:lnTo>
                    <a:pt x="28889" y="18616"/>
                  </a:lnTo>
                  <a:lnTo>
                    <a:pt x="29500" y="18412"/>
                  </a:lnTo>
                  <a:lnTo>
                    <a:pt x="30008" y="18209"/>
                  </a:lnTo>
                  <a:lnTo>
                    <a:pt x="30415" y="17904"/>
                  </a:lnTo>
                  <a:lnTo>
                    <a:pt x="30720" y="17497"/>
                  </a:lnTo>
                  <a:lnTo>
                    <a:pt x="30822" y="16988"/>
                  </a:lnTo>
                  <a:lnTo>
                    <a:pt x="30822" y="16378"/>
                  </a:lnTo>
                  <a:lnTo>
                    <a:pt x="30822" y="15768"/>
                  </a:lnTo>
                  <a:lnTo>
                    <a:pt x="29398" y="8342"/>
                  </a:lnTo>
                  <a:lnTo>
                    <a:pt x="27872" y="1018"/>
                  </a:lnTo>
                  <a:lnTo>
                    <a:pt x="27771" y="611"/>
                  </a:lnTo>
                  <a:lnTo>
                    <a:pt x="27364" y="1"/>
                  </a:lnTo>
                  <a:lnTo>
                    <a:pt x="26855" y="1018"/>
                  </a:lnTo>
                  <a:lnTo>
                    <a:pt x="26245" y="1933"/>
                  </a:lnTo>
                  <a:lnTo>
                    <a:pt x="25533" y="2645"/>
                  </a:lnTo>
                  <a:lnTo>
                    <a:pt x="24719" y="3154"/>
                  </a:lnTo>
                  <a:lnTo>
                    <a:pt x="23905" y="3459"/>
                  </a:lnTo>
                  <a:lnTo>
                    <a:pt x="22888" y="3764"/>
                  </a:lnTo>
                  <a:lnTo>
                    <a:pt x="21972" y="3866"/>
                  </a:lnTo>
                  <a:lnTo>
                    <a:pt x="8647" y="3866"/>
                  </a:lnTo>
                  <a:lnTo>
                    <a:pt x="7426" y="3663"/>
                  </a:lnTo>
                  <a:lnTo>
                    <a:pt x="6816" y="3459"/>
                  </a:lnTo>
                  <a:lnTo>
                    <a:pt x="6307" y="3256"/>
                  </a:lnTo>
                  <a:lnTo>
                    <a:pt x="5697" y="2849"/>
                  </a:lnTo>
                  <a:lnTo>
                    <a:pt x="5188" y="2544"/>
                  </a:lnTo>
                  <a:lnTo>
                    <a:pt x="4679" y="2035"/>
                  </a:lnTo>
                  <a:lnTo>
                    <a:pt x="4171" y="1425"/>
                  </a:lnTo>
                  <a:lnTo>
                    <a:pt x="3764" y="814"/>
                  </a:lnTo>
                  <a:lnTo>
                    <a:pt x="3357" y="1"/>
                  </a:lnTo>
                  <a:close/>
                </a:path>
              </a:pathLst>
            </a:cu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2" name="Google Shape;812;p10"/>
            <p:cNvSpPr/>
            <p:nvPr/>
          </p:nvSpPr>
          <p:spPr>
            <a:xfrm>
              <a:off x="2750775" y="1509650"/>
              <a:ext cx="523900" cy="1213075"/>
            </a:xfrm>
            <a:custGeom>
              <a:rect b="b" l="l" r="r" t="t"/>
              <a:pathLst>
                <a:path extrusionOk="0" h="48523" w="20956">
                  <a:moveTo>
                    <a:pt x="20956" y="1"/>
                  </a:moveTo>
                  <a:lnTo>
                    <a:pt x="16887" y="306"/>
                  </a:lnTo>
                  <a:lnTo>
                    <a:pt x="15056" y="408"/>
                  </a:lnTo>
                  <a:lnTo>
                    <a:pt x="5087" y="408"/>
                  </a:lnTo>
                  <a:lnTo>
                    <a:pt x="2442" y="204"/>
                  </a:lnTo>
                  <a:lnTo>
                    <a:pt x="1018" y="102"/>
                  </a:lnTo>
                  <a:lnTo>
                    <a:pt x="611" y="102"/>
                  </a:lnTo>
                  <a:lnTo>
                    <a:pt x="306" y="204"/>
                  </a:lnTo>
                  <a:lnTo>
                    <a:pt x="204" y="408"/>
                  </a:lnTo>
                  <a:lnTo>
                    <a:pt x="103" y="713"/>
                  </a:lnTo>
                  <a:lnTo>
                    <a:pt x="1" y="2035"/>
                  </a:lnTo>
                  <a:lnTo>
                    <a:pt x="1" y="42419"/>
                  </a:lnTo>
                  <a:lnTo>
                    <a:pt x="103" y="43538"/>
                  </a:lnTo>
                  <a:lnTo>
                    <a:pt x="204" y="44657"/>
                  </a:lnTo>
                  <a:lnTo>
                    <a:pt x="509" y="45573"/>
                  </a:lnTo>
                  <a:lnTo>
                    <a:pt x="815" y="46285"/>
                  </a:lnTo>
                  <a:lnTo>
                    <a:pt x="1323" y="46997"/>
                  </a:lnTo>
                  <a:lnTo>
                    <a:pt x="1832" y="47607"/>
                  </a:lnTo>
                  <a:lnTo>
                    <a:pt x="2544" y="48014"/>
                  </a:lnTo>
                  <a:lnTo>
                    <a:pt x="3256" y="48319"/>
                  </a:lnTo>
                  <a:lnTo>
                    <a:pt x="4070" y="48523"/>
                  </a:lnTo>
                  <a:lnTo>
                    <a:pt x="4884" y="48523"/>
                  </a:lnTo>
                  <a:lnTo>
                    <a:pt x="5799" y="48421"/>
                  </a:lnTo>
                  <a:lnTo>
                    <a:pt x="6613" y="48217"/>
                  </a:lnTo>
                  <a:lnTo>
                    <a:pt x="7223" y="47811"/>
                  </a:lnTo>
                  <a:lnTo>
                    <a:pt x="7834" y="47302"/>
                  </a:lnTo>
                  <a:lnTo>
                    <a:pt x="8444" y="46692"/>
                  </a:lnTo>
                  <a:lnTo>
                    <a:pt x="8851" y="45980"/>
                  </a:lnTo>
                  <a:lnTo>
                    <a:pt x="9054" y="45166"/>
                  </a:lnTo>
                  <a:lnTo>
                    <a:pt x="9258" y="44250"/>
                  </a:lnTo>
                  <a:lnTo>
                    <a:pt x="9359" y="42928"/>
                  </a:lnTo>
                  <a:lnTo>
                    <a:pt x="9359" y="41707"/>
                  </a:lnTo>
                  <a:lnTo>
                    <a:pt x="9359" y="9563"/>
                  </a:lnTo>
                  <a:lnTo>
                    <a:pt x="9258" y="8342"/>
                  </a:lnTo>
                  <a:lnTo>
                    <a:pt x="9359" y="7732"/>
                  </a:lnTo>
                  <a:lnTo>
                    <a:pt x="9461" y="7121"/>
                  </a:lnTo>
                  <a:lnTo>
                    <a:pt x="9563" y="6816"/>
                  </a:lnTo>
                  <a:lnTo>
                    <a:pt x="9868" y="6511"/>
                  </a:lnTo>
                  <a:lnTo>
                    <a:pt x="10580" y="5901"/>
                  </a:lnTo>
                  <a:lnTo>
                    <a:pt x="11190" y="6511"/>
                  </a:lnTo>
                  <a:lnTo>
                    <a:pt x="11496" y="6918"/>
                  </a:lnTo>
                  <a:lnTo>
                    <a:pt x="11699" y="7223"/>
                  </a:lnTo>
                  <a:lnTo>
                    <a:pt x="11801" y="7732"/>
                  </a:lnTo>
                  <a:lnTo>
                    <a:pt x="11801" y="8240"/>
                  </a:lnTo>
                  <a:lnTo>
                    <a:pt x="11699" y="9257"/>
                  </a:lnTo>
                  <a:lnTo>
                    <a:pt x="11699" y="42114"/>
                  </a:lnTo>
                  <a:lnTo>
                    <a:pt x="11699" y="43335"/>
                  </a:lnTo>
                  <a:lnTo>
                    <a:pt x="11801" y="44555"/>
                  </a:lnTo>
                  <a:lnTo>
                    <a:pt x="11902" y="45369"/>
                  </a:lnTo>
                  <a:lnTo>
                    <a:pt x="12208" y="45980"/>
                  </a:lnTo>
                  <a:lnTo>
                    <a:pt x="12615" y="46692"/>
                  </a:lnTo>
                  <a:lnTo>
                    <a:pt x="13021" y="47200"/>
                  </a:lnTo>
                  <a:lnTo>
                    <a:pt x="13632" y="47709"/>
                  </a:lnTo>
                  <a:lnTo>
                    <a:pt x="14242" y="48014"/>
                  </a:lnTo>
                  <a:lnTo>
                    <a:pt x="14852" y="48319"/>
                  </a:lnTo>
                  <a:lnTo>
                    <a:pt x="15666" y="48523"/>
                  </a:lnTo>
                  <a:lnTo>
                    <a:pt x="17192" y="48523"/>
                  </a:lnTo>
                  <a:lnTo>
                    <a:pt x="17904" y="48319"/>
                  </a:lnTo>
                  <a:lnTo>
                    <a:pt x="18616" y="48014"/>
                  </a:lnTo>
                  <a:lnTo>
                    <a:pt x="19227" y="47607"/>
                  </a:lnTo>
                  <a:lnTo>
                    <a:pt x="19735" y="47099"/>
                  </a:lnTo>
                  <a:lnTo>
                    <a:pt x="20142" y="46488"/>
                  </a:lnTo>
                  <a:lnTo>
                    <a:pt x="20447" y="45776"/>
                  </a:lnTo>
                  <a:lnTo>
                    <a:pt x="20752" y="44962"/>
                  </a:lnTo>
                  <a:lnTo>
                    <a:pt x="20854" y="44149"/>
                  </a:lnTo>
                  <a:lnTo>
                    <a:pt x="20956" y="42521"/>
                  </a:lnTo>
                  <a:lnTo>
                    <a:pt x="20956" y="1933"/>
                  </a:lnTo>
                  <a:lnTo>
                    <a:pt x="20956" y="1"/>
                  </a:lnTo>
                  <a:close/>
                </a:path>
              </a:pathLst>
            </a:cu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3" name="Google Shape;813;p10"/>
            <p:cNvSpPr/>
            <p:nvPr/>
          </p:nvSpPr>
          <p:spPr>
            <a:xfrm>
              <a:off x="1522475" y="744175"/>
              <a:ext cx="447600" cy="701925"/>
            </a:xfrm>
            <a:custGeom>
              <a:rect b="b" l="l" r="r" t="t"/>
              <a:pathLst>
                <a:path extrusionOk="0" h="28077" w="17904">
                  <a:moveTo>
                    <a:pt x="10071" y="2747"/>
                  </a:moveTo>
                  <a:lnTo>
                    <a:pt x="10478" y="2951"/>
                  </a:lnTo>
                  <a:lnTo>
                    <a:pt x="10885" y="3154"/>
                  </a:lnTo>
                  <a:lnTo>
                    <a:pt x="11190" y="3460"/>
                  </a:lnTo>
                  <a:lnTo>
                    <a:pt x="11495" y="3968"/>
                  </a:lnTo>
                  <a:lnTo>
                    <a:pt x="11699" y="4477"/>
                  </a:lnTo>
                  <a:lnTo>
                    <a:pt x="11902" y="5087"/>
                  </a:lnTo>
                  <a:lnTo>
                    <a:pt x="11902" y="5799"/>
                  </a:lnTo>
                  <a:lnTo>
                    <a:pt x="9461" y="5799"/>
                  </a:lnTo>
                  <a:lnTo>
                    <a:pt x="7121" y="5697"/>
                  </a:lnTo>
                  <a:lnTo>
                    <a:pt x="6714" y="5697"/>
                  </a:lnTo>
                  <a:lnTo>
                    <a:pt x="6409" y="5494"/>
                  </a:lnTo>
                  <a:lnTo>
                    <a:pt x="6206" y="5291"/>
                  </a:lnTo>
                  <a:lnTo>
                    <a:pt x="6104" y="5087"/>
                  </a:lnTo>
                  <a:lnTo>
                    <a:pt x="6002" y="4782"/>
                  </a:lnTo>
                  <a:lnTo>
                    <a:pt x="6104" y="4578"/>
                  </a:lnTo>
                  <a:lnTo>
                    <a:pt x="6206" y="4273"/>
                  </a:lnTo>
                  <a:lnTo>
                    <a:pt x="6409" y="4070"/>
                  </a:lnTo>
                  <a:lnTo>
                    <a:pt x="7121" y="3561"/>
                  </a:lnTo>
                  <a:lnTo>
                    <a:pt x="7935" y="3154"/>
                  </a:lnTo>
                  <a:lnTo>
                    <a:pt x="8749" y="2849"/>
                  </a:lnTo>
                  <a:lnTo>
                    <a:pt x="9563" y="2747"/>
                  </a:lnTo>
                  <a:close/>
                  <a:moveTo>
                    <a:pt x="8952" y="18515"/>
                  </a:moveTo>
                  <a:lnTo>
                    <a:pt x="10580" y="18616"/>
                  </a:lnTo>
                  <a:lnTo>
                    <a:pt x="12106" y="18718"/>
                  </a:lnTo>
                  <a:lnTo>
                    <a:pt x="12411" y="18820"/>
                  </a:lnTo>
                  <a:lnTo>
                    <a:pt x="12716" y="18921"/>
                  </a:lnTo>
                  <a:lnTo>
                    <a:pt x="13326" y="19430"/>
                  </a:lnTo>
                  <a:lnTo>
                    <a:pt x="13835" y="19939"/>
                  </a:lnTo>
                  <a:lnTo>
                    <a:pt x="13937" y="20244"/>
                  </a:lnTo>
                  <a:lnTo>
                    <a:pt x="14038" y="20447"/>
                  </a:lnTo>
                  <a:lnTo>
                    <a:pt x="13733" y="21058"/>
                  </a:lnTo>
                  <a:lnTo>
                    <a:pt x="13326" y="21668"/>
                  </a:lnTo>
                  <a:lnTo>
                    <a:pt x="12818" y="22278"/>
                  </a:lnTo>
                  <a:lnTo>
                    <a:pt x="12207" y="22584"/>
                  </a:lnTo>
                  <a:lnTo>
                    <a:pt x="11394" y="22787"/>
                  </a:lnTo>
                  <a:lnTo>
                    <a:pt x="10682" y="22787"/>
                  </a:lnTo>
                  <a:lnTo>
                    <a:pt x="8952" y="22685"/>
                  </a:lnTo>
                  <a:lnTo>
                    <a:pt x="7325" y="22787"/>
                  </a:lnTo>
                  <a:lnTo>
                    <a:pt x="6511" y="22787"/>
                  </a:lnTo>
                  <a:lnTo>
                    <a:pt x="5799" y="22584"/>
                  </a:lnTo>
                  <a:lnTo>
                    <a:pt x="5189" y="22278"/>
                  </a:lnTo>
                  <a:lnTo>
                    <a:pt x="4578" y="21668"/>
                  </a:lnTo>
                  <a:lnTo>
                    <a:pt x="4171" y="21058"/>
                  </a:lnTo>
                  <a:lnTo>
                    <a:pt x="3968" y="20447"/>
                  </a:lnTo>
                  <a:lnTo>
                    <a:pt x="3968" y="20244"/>
                  </a:lnTo>
                  <a:lnTo>
                    <a:pt x="4070" y="20040"/>
                  </a:lnTo>
                  <a:lnTo>
                    <a:pt x="4578" y="19430"/>
                  </a:lnTo>
                  <a:lnTo>
                    <a:pt x="5189" y="18921"/>
                  </a:lnTo>
                  <a:lnTo>
                    <a:pt x="5595" y="18820"/>
                  </a:lnTo>
                  <a:lnTo>
                    <a:pt x="5901" y="18718"/>
                  </a:lnTo>
                  <a:lnTo>
                    <a:pt x="7426" y="18616"/>
                  </a:lnTo>
                  <a:lnTo>
                    <a:pt x="8952" y="18515"/>
                  </a:lnTo>
                  <a:close/>
                  <a:moveTo>
                    <a:pt x="8342" y="1"/>
                  </a:moveTo>
                  <a:lnTo>
                    <a:pt x="7528" y="103"/>
                  </a:lnTo>
                  <a:lnTo>
                    <a:pt x="6714" y="408"/>
                  </a:lnTo>
                  <a:lnTo>
                    <a:pt x="5901" y="713"/>
                  </a:lnTo>
                  <a:lnTo>
                    <a:pt x="5290" y="1222"/>
                  </a:lnTo>
                  <a:lnTo>
                    <a:pt x="4680" y="1832"/>
                  </a:lnTo>
                  <a:lnTo>
                    <a:pt x="4171" y="2442"/>
                  </a:lnTo>
                  <a:lnTo>
                    <a:pt x="3764" y="3256"/>
                  </a:lnTo>
                  <a:lnTo>
                    <a:pt x="3358" y="4273"/>
                  </a:lnTo>
                  <a:lnTo>
                    <a:pt x="2849" y="5087"/>
                  </a:lnTo>
                  <a:lnTo>
                    <a:pt x="2544" y="5494"/>
                  </a:lnTo>
                  <a:lnTo>
                    <a:pt x="2239" y="5799"/>
                  </a:lnTo>
                  <a:lnTo>
                    <a:pt x="1730" y="6104"/>
                  </a:lnTo>
                  <a:lnTo>
                    <a:pt x="1221" y="6308"/>
                  </a:lnTo>
                  <a:lnTo>
                    <a:pt x="1018" y="6410"/>
                  </a:lnTo>
                  <a:lnTo>
                    <a:pt x="814" y="6613"/>
                  </a:lnTo>
                  <a:lnTo>
                    <a:pt x="408" y="7122"/>
                  </a:lnTo>
                  <a:lnTo>
                    <a:pt x="204" y="7834"/>
                  </a:lnTo>
                  <a:lnTo>
                    <a:pt x="102" y="8444"/>
                  </a:lnTo>
                  <a:lnTo>
                    <a:pt x="1" y="16887"/>
                  </a:lnTo>
                  <a:lnTo>
                    <a:pt x="1" y="25330"/>
                  </a:lnTo>
                  <a:lnTo>
                    <a:pt x="102" y="25940"/>
                  </a:lnTo>
                  <a:lnTo>
                    <a:pt x="204" y="26449"/>
                  </a:lnTo>
                  <a:lnTo>
                    <a:pt x="408" y="26958"/>
                  </a:lnTo>
                  <a:lnTo>
                    <a:pt x="713" y="27365"/>
                  </a:lnTo>
                  <a:lnTo>
                    <a:pt x="1120" y="27670"/>
                  </a:lnTo>
                  <a:lnTo>
                    <a:pt x="1628" y="27873"/>
                  </a:lnTo>
                  <a:lnTo>
                    <a:pt x="2239" y="27975"/>
                  </a:lnTo>
                  <a:lnTo>
                    <a:pt x="2849" y="27975"/>
                  </a:lnTo>
                  <a:lnTo>
                    <a:pt x="8952" y="28077"/>
                  </a:lnTo>
                  <a:lnTo>
                    <a:pt x="15056" y="27975"/>
                  </a:lnTo>
                  <a:lnTo>
                    <a:pt x="15768" y="27975"/>
                  </a:lnTo>
                  <a:lnTo>
                    <a:pt x="16378" y="27873"/>
                  </a:lnTo>
                  <a:lnTo>
                    <a:pt x="16887" y="27670"/>
                  </a:lnTo>
                  <a:lnTo>
                    <a:pt x="17294" y="27365"/>
                  </a:lnTo>
                  <a:lnTo>
                    <a:pt x="17599" y="26958"/>
                  </a:lnTo>
                  <a:lnTo>
                    <a:pt x="17700" y="26449"/>
                  </a:lnTo>
                  <a:lnTo>
                    <a:pt x="17904" y="25737"/>
                  </a:lnTo>
                  <a:lnTo>
                    <a:pt x="17904" y="25025"/>
                  </a:lnTo>
                  <a:lnTo>
                    <a:pt x="17904" y="16887"/>
                  </a:lnTo>
                  <a:lnTo>
                    <a:pt x="17904" y="8953"/>
                  </a:lnTo>
                  <a:lnTo>
                    <a:pt x="17904" y="8749"/>
                  </a:lnTo>
                  <a:lnTo>
                    <a:pt x="17904" y="8546"/>
                  </a:lnTo>
                  <a:lnTo>
                    <a:pt x="17192" y="7122"/>
                  </a:lnTo>
                  <a:lnTo>
                    <a:pt x="16785" y="6511"/>
                  </a:lnTo>
                  <a:lnTo>
                    <a:pt x="16582" y="6206"/>
                  </a:lnTo>
                  <a:lnTo>
                    <a:pt x="16378" y="6104"/>
                  </a:lnTo>
                  <a:lnTo>
                    <a:pt x="15564" y="5697"/>
                  </a:lnTo>
                  <a:lnTo>
                    <a:pt x="15056" y="5189"/>
                  </a:lnTo>
                  <a:lnTo>
                    <a:pt x="14751" y="4578"/>
                  </a:lnTo>
                  <a:lnTo>
                    <a:pt x="14445" y="3765"/>
                  </a:lnTo>
                  <a:lnTo>
                    <a:pt x="14140" y="2951"/>
                  </a:lnTo>
                  <a:lnTo>
                    <a:pt x="13632" y="2239"/>
                  </a:lnTo>
                  <a:lnTo>
                    <a:pt x="13123" y="1629"/>
                  </a:lnTo>
                  <a:lnTo>
                    <a:pt x="12513" y="1018"/>
                  </a:lnTo>
                  <a:lnTo>
                    <a:pt x="11801" y="611"/>
                  </a:lnTo>
                  <a:lnTo>
                    <a:pt x="10987" y="306"/>
                  </a:lnTo>
                  <a:lnTo>
                    <a:pt x="10173" y="1"/>
                  </a:lnTo>
                  <a:close/>
                </a:path>
              </a:pathLst>
            </a:cu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4" name="Google Shape;814;p10"/>
            <p:cNvSpPr/>
            <p:nvPr/>
          </p:nvSpPr>
          <p:spPr>
            <a:xfrm>
              <a:off x="2791475" y="736550"/>
              <a:ext cx="442525" cy="704475"/>
            </a:xfrm>
            <a:custGeom>
              <a:rect b="b" l="l" r="r" t="t"/>
              <a:pathLst>
                <a:path extrusionOk="0" h="28179" w="17701">
                  <a:moveTo>
                    <a:pt x="9461" y="2849"/>
                  </a:moveTo>
                  <a:lnTo>
                    <a:pt x="10071" y="3052"/>
                  </a:lnTo>
                  <a:lnTo>
                    <a:pt x="10580" y="3256"/>
                  </a:lnTo>
                  <a:lnTo>
                    <a:pt x="11088" y="3561"/>
                  </a:lnTo>
                  <a:lnTo>
                    <a:pt x="11393" y="3968"/>
                  </a:lnTo>
                  <a:lnTo>
                    <a:pt x="11699" y="4273"/>
                  </a:lnTo>
                  <a:lnTo>
                    <a:pt x="11800" y="4680"/>
                  </a:lnTo>
                  <a:lnTo>
                    <a:pt x="11699" y="4985"/>
                  </a:lnTo>
                  <a:lnTo>
                    <a:pt x="11495" y="5189"/>
                  </a:lnTo>
                  <a:lnTo>
                    <a:pt x="11292" y="5494"/>
                  </a:lnTo>
                  <a:lnTo>
                    <a:pt x="10580" y="5799"/>
                  </a:lnTo>
                  <a:lnTo>
                    <a:pt x="9766" y="6104"/>
                  </a:lnTo>
                  <a:lnTo>
                    <a:pt x="8952" y="6511"/>
                  </a:lnTo>
                  <a:lnTo>
                    <a:pt x="8037" y="6104"/>
                  </a:lnTo>
                  <a:lnTo>
                    <a:pt x="7223" y="5799"/>
                  </a:lnTo>
                  <a:lnTo>
                    <a:pt x="6511" y="5494"/>
                  </a:lnTo>
                  <a:lnTo>
                    <a:pt x="6307" y="5290"/>
                  </a:lnTo>
                  <a:lnTo>
                    <a:pt x="6104" y="4985"/>
                  </a:lnTo>
                  <a:lnTo>
                    <a:pt x="6002" y="4680"/>
                  </a:lnTo>
                  <a:lnTo>
                    <a:pt x="6104" y="4273"/>
                  </a:lnTo>
                  <a:lnTo>
                    <a:pt x="6307" y="3968"/>
                  </a:lnTo>
                  <a:lnTo>
                    <a:pt x="6714" y="3561"/>
                  </a:lnTo>
                  <a:lnTo>
                    <a:pt x="7223" y="3256"/>
                  </a:lnTo>
                  <a:lnTo>
                    <a:pt x="7731" y="3052"/>
                  </a:lnTo>
                  <a:lnTo>
                    <a:pt x="8342" y="2849"/>
                  </a:lnTo>
                  <a:close/>
                  <a:moveTo>
                    <a:pt x="8952" y="18718"/>
                  </a:moveTo>
                  <a:lnTo>
                    <a:pt x="10681" y="18820"/>
                  </a:lnTo>
                  <a:lnTo>
                    <a:pt x="12411" y="18921"/>
                  </a:lnTo>
                  <a:lnTo>
                    <a:pt x="12716" y="19023"/>
                  </a:lnTo>
                  <a:lnTo>
                    <a:pt x="12919" y="19226"/>
                  </a:lnTo>
                  <a:lnTo>
                    <a:pt x="13428" y="19735"/>
                  </a:lnTo>
                  <a:lnTo>
                    <a:pt x="13835" y="20447"/>
                  </a:lnTo>
                  <a:lnTo>
                    <a:pt x="13936" y="21057"/>
                  </a:lnTo>
                  <a:lnTo>
                    <a:pt x="13936" y="21261"/>
                  </a:lnTo>
                  <a:lnTo>
                    <a:pt x="13733" y="21566"/>
                  </a:lnTo>
                  <a:lnTo>
                    <a:pt x="13326" y="21973"/>
                  </a:lnTo>
                  <a:lnTo>
                    <a:pt x="12716" y="22380"/>
                  </a:lnTo>
                  <a:lnTo>
                    <a:pt x="12105" y="22685"/>
                  </a:lnTo>
                  <a:lnTo>
                    <a:pt x="11292" y="22787"/>
                  </a:lnTo>
                  <a:lnTo>
                    <a:pt x="6612" y="22787"/>
                  </a:lnTo>
                  <a:lnTo>
                    <a:pt x="5900" y="22685"/>
                  </a:lnTo>
                  <a:lnTo>
                    <a:pt x="5188" y="22380"/>
                  </a:lnTo>
                  <a:lnTo>
                    <a:pt x="4578" y="21973"/>
                  </a:lnTo>
                  <a:lnTo>
                    <a:pt x="4069" y="21464"/>
                  </a:lnTo>
                  <a:lnTo>
                    <a:pt x="3968" y="21261"/>
                  </a:lnTo>
                  <a:lnTo>
                    <a:pt x="3866" y="20956"/>
                  </a:lnTo>
                  <a:lnTo>
                    <a:pt x="3866" y="20752"/>
                  </a:lnTo>
                  <a:lnTo>
                    <a:pt x="3968" y="20345"/>
                  </a:lnTo>
                  <a:lnTo>
                    <a:pt x="4375" y="19735"/>
                  </a:lnTo>
                  <a:lnTo>
                    <a:pt x="4883" y="19125"/>
                  </a:lnTo>
                  <a:lnTo>
                    <a:pt x="5188" y="19023"/>
                  </a:lnTo>
                  <a:lnTo>
                    <a:pt x="5392" y="18921"/>
                  </a:lnTo>
                  <a:lnTo>
                    <a:pt x="7121" y="18718"/>
                  </a:lnTo>
                  <a:close/>
                  <a:moveTo>
                    <a:pt x="8850" y="1"/>
                  </a:moveTo>
                  <a:lnTo>
                    <a:pt x="7935" y="102"/>
                  </a:lnTo>
                  <a:lnTo>
                    <a:pt x="7019" y="306"/>
                  </a:lnTo>
                  <a:lnTo>
                    <a:pt x="6206" y="713"/>
                  </a:lnTo>
                  <a:lnTo>
                    <a:pt x="5493" y="1221"/>
                  </a:lnTo>
                  <a:lnTo>
                    <a:pt x="4883" y="1832"/>
                  </a:lnTo>
                  <a:lnTo>
                    <a:pt x="4273" y="2544"/>
                  </a:lnTo>
                  <a:lnTo>
                    <a:pt x="3662" y="3358"/>
                  </a:lnTo>
                  <a:lnTo>
                    <a:pt x="3256" y="4375"/>
                  </a:lnTo>
                  <a:lnTo>
                    <a:pt x="3052" y="4782"/>
                  </a:lnTo>
                  <a:lnTo>
                    <a:pt x="2645" y="5290"/>
                  </a:lnTo>
                  <a:lnTo>
                    <a:pt x="2238" y="5697"/>
                  </a:lnTo>
                  <a:lnTo>
                    <a:pt x="1831" y="6002"/>
                  </a:lnTo>
                  <a:lnTo>
                    <a:pt x="1018" y="6511"/>
                  </a:lnTo>
                  <a:lnTo>
                    <a:pt x="611" y="6715"/>
                  </a:lnTo>
                  <a:lnTo>
                    <a:pt x="407" y="7121"/>
                  </a:lnTo>
                  <a:lnTo>
                    <a:pt x="204" y="7427"/>
                  </a:lnTo>
                  <a:lnTo>
                    <a:pt x="102" y="7833"/>
                  </a:lnTo>
                  <a:lnTo>
                    <a:pt x="0" y="8342"/>
                  </a:lnTo>
                  <a:lnTo>
                    <a:pt x="0" y="8749"/>
                  </a:lnTo>
                  <a:lnTo>
                    <a:pt x="0" y="17090"/>
                  </a:lnTo>
                  <a:lnTo>
                    <a:pt x="0" y="25228"/>
                  </a:lnTo>
                  <a:lnTo>
                    <a:pt x="0" y="25940"/>
                  </a:lnTo>
                  <a:lnTo>
                    <a:pt x="102" y="26652"/>
                  </a:lnTo>
                  <a:lnTo>
                    <a:pt x="306" y="27161"/>
                  </a:lnTo>
                  <a:lnTo>
                    <a:pt x="611" y="27466"/>
                  </a:lnTo>
                  <a:lnTo>
                    <a:pt x="1018" y="27771"/>
                  </a:lnTo>
                  <a:lnTo>
                    <a:pt x="1526" y="27975"/>
                  </a:lnTo>
                  <a:lnTo>
                    <a:pt x="2137" y="28178"/>
                  </a:lnTo>
                  <a:lnTo>
                    <a:pt x="15564" y="28178"/>
                  </a:lnTo>
                  <a:lnTo>
                    <a:pt x="16174" y="28076"/>
                  </a:lnTo>
                  <a:lnTo>
                    <a:pt x="16683" y="27873"/>
                  </a:lnTo>
                  <a:lnTo>
                    <a:pt x="17090" y="27568"/>
                  </a:lnTo>
                  <a:lnTo>
                    <a:pt x="17395" y="27161"/>
                  </a:lnTo>
                  <a:lnTo>
                    <a:pt x="17599" y="26652"/>
                  </a:lnTo>
                  <a:lnTo>
                    <a:pt x="17700" y="25940"/>
                  </a:lnTo>
                  <a:lnTo>
                    <a:pt x="17700" y="25126"/>
                  </a:lnTo>
                  <a:lnTo>
                    <a:pt x="17700" y="9054"/>
                  </a:lnTo>
                  <a:lnTo>
                    <a:pt x="17700" y="8037"/>
                  </a:lnTo>
                  <a:lnTo>
                    <a:pt x="17599" y="7528"/>
                  </a:lnTo>
                  <a:lnTo>
                    <a:pt x="17395" y="7121"/>
                  </a:lnTo>
                  <a:lnTo>
                    <a:pt x="17090" y="6715"/>
                  </a:lnTo>
                  <a:lnTo>
                    <a:pt x="16683" y="6409"/>
                  </a:lnTo>
                  <a:lnTo>
                    <a:pt x="16276" y="6104"/>
                  </a:lnTo>
                  <a:lnTo>
                    <a:pt x="15666" y="5901"/>
                  </a:lnTo>
                  <a:lnTo>
                    <a:pt x="15259" y="5697"/>
                  </a:lnTo>
                  <a:lnTo>
                    <a:pt x="14954" y="5290"/>
                  </a:lnTo>
                  <a:lnTo>
                    <a:pt x="14750" y="4883"/>
                  </a:lnTo>
                  <a:lnTo>
                    <a:pt x="14547" y="4375"/>
                  </a:lnTo>
                  <a:lnTo>
                    <a:pt x="14038" y="3358"/>
                  </a:lnTo>
                  <a:lnTo>
                    <a:pt x="13530" y="2544"/>
                  </a:lnTo>
                  <a:lnTo>
                    <a:pt x="12919" y="1730"/>
                  </a:lnTo>
                  <a:lnTo>
                    <a:pt x="12207" y="1120"/>
                  </a:lnTo>
                  <a:lnTo>
                    <a:pt x="11495" y="611"/>
                  </a:lnTo>
                  <a:lnTo>
                    <a:pt x="10681" y="306"/>
                  </a:lnTo>
                  <a:lnTo>
                    <a:pt x="9766" y="102"/>
                  </a:lnTo>
                  <a:lnTo>
                    <a:pt x="8850" y="1"/>
                  </a:lnTo>
                  <a:close/>
                </a:path>
              </a:pathLst>
            </a:cu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5" name="Google Shape;815;p10"/>
            <p:cNvSpPr/>
            <p:nvPr/>
          </p:nvSpPr>
          <p:spPr>
            <a:xfrm>
              <a:off x="3175475" y="713675"/>
              <a:ext cx="340800" cy="1050300"/>
            </a:xfrm>
            <a:custGeom>
              <a:rect b="b" l="l" r="r" t="t"/>
              <a:pathLst>
                <a:path extrusionOk="0" h="42012" w="13632">
                  <a:moveTo>
                    <a:pt x="2951" y="0"/>
                  </a:moveTo>
                  <a:lnTo>
                    <a:pt x="1526" y="102"/>
                  </a:lnTo>
                  <a:lnTo>
                    <a:pt x="1" y="407"/>
                  </a:lnTo>
                  <a:lnTo>
                    <a:pt x="1526" y="2543"/>
                  </a:lnTo>
                  <a:lnTo>
                    <a:pt x="2239" y="3561"/>
                  </a:lnTo>
                  <a:lnTo>
                    <a:pt x="2645" y="3967"/>
                  </a:lnTo>
                  <a:lnTo>
                    <a:pt x="3052" y="4374"/>
                  </a:lnTo>
                  <a:lnTo>
                    <a:pt x="3764" y="4883"/>
                  </a:lnTo>
                  <a:lnTo>
                    <a:pt x="4273" y="5493"/>
                  </a:lnTo>
                  <a:lnTo>
                    <a:pt x="4782" y="6104"/>
                  </a:lnTo>
                  <a:lnTo>
                    <a:pt x="5188" y="6714"/>
                  </a:lnTo>
                  <a:lnTo>
                    <a:pt x="5494" y="7426"/>
                  </a:lnTo>
                  <a:lnTo>
                    <a:pt x="5697" y="8138"/>
                  </a:lnTo>
                  <a:lnTo>
                    <a:pt x="5799" y="8952"/>
                  </a:lnTo>
                  <a:lnTo>
                    <a:pt x="5799" y="9867"/>
                  </a:lnTo>
                  <a:lnTo>
                    <a:pt x="5799" y="23193"/>
                  </a:lnTo>
                  <a:lnTo>
                    <a:pt x="5799" y="36417"/>
                  </a:lnTo>
                  <a:lnTo>
                    <a:pt x="5901" y="37943"/>
                  </a:lnTo>
                  <a:lnTo>
                    <a:pt x="6002" y="38757"/>
                  </a:lnTo>
                  <a:lnTo>
                    <a:pt x="6206" y="39469"/>
                  </a:lnTo>
                  <a:lnTo>
                    <a:pt x="6409" y="40079"/>
                  </a:lnTo>
                  <a:lnTo>
                    <a:pt x="6816" y="40588"/>
                  </a:lnTo>
                  <a:lnTo>
                    <a:pt x="7121" y="40995"/>
                  </a:lnTo>
                  <a:lnTo>
                    <a:pt x="7630" y="41402"/>
                  </a:lnTo>
                  <a:lnTo>
                    <a:pt x="8138" y="41707"/>
                  </a:lnTo>
                  <a:lnTo>
                    <a:pt x="8647" y="41910"/>
                  </a:lnTo>
                  <a:lnTo>
                    <a:pt x="9257" y="42012"/>
                  </a:lnTo>
                  <a:lnTo>
                    <a:pt x="9969" y="42012"/>
                  </a:lnTo>
                  <a:lnTo>
                    <a:pt x="10580" y="41910"/>
                  </a:lnTo>
                  <a:lnTo>
                    <a:pt x="11190" y="41809"/>
                  </a:lnTo>
                  <a:lnTo>
                    <a:pt x="11699" y="41503"/>
                  </a:lnTo>
                  <a:lnTo>
                    <a:pt x="12207" y="41198"/>
                  </a:lnTo>
                  <a:lnTo>
                    <a:pt x="12614" y="40791"/>
                  </a:lnTo>
                  <a:lnTo>
                    <a:pt x="12919" y="40283"/>
                  </a:lnTo>
                  <a:lnTo>
                    <a:pt x="13225" y="39774"/>
                  </a:lnTo>
                  <a:lnTo>
                    <a:pt x="13428" y="39164"/>
                  </a:lnTo>
                  <a:lnTo>
                    <a:pt x="13530" y="37943"/>
                  </a:lnTo>
                  <a:lnTo>
                    <a:pt x="13632" y="36722"/>
                  </a:lnTo>
                  <a:lnTo>
                    <a:pt x="13632" y="10478"/>
                  </a:lnTo>
                  <a:lnTo>
                    <a:pt x="13530" y="9155"/>
                  </a:lnTo>
                  <a:lnTo>
                    <a:pt x="13326" y="7833"/>
                  </a:lnTo>
                  <a:lnTo>
                    <a:pt x="13021" y="6511"/>
                  </a:lnTo>
                  <a:lnTo>
                    <a:pt x="12614" y="5392"/>
                  </a:lnTo>
                  <a:lnTo>
                    <a:pt x="12106" y="4374"/>
                  </a:lnTo>
                  <a:lnTo>
                    <a:pt x="11495" y="3459"/>
                  </a:lnTo>
                  <a:lnTo>
                    <a:pt x="10682" y="2645"/>
                  </a:lnTo>
                  <a:lnTo>
                    <a:pt x="9868" y="1831"/>
                  </a:lnTo>
                  <a:lnTo>
                    <a:pt x="8952" y="1221"/>
                  </a:lnTo>
                  <a:lnTo>
                    <a:pt x="7935" y="712"/>
                  </a:lnTo>
                  <a:lnTo>
                    <a:pt x="6816" y="407"/>
                  </a:lnTo>
                  <a:lnTo>
                    <a:pt x="5595" y="102"/>
                  </a:lnTo>
                  <a:lnTo>
                    <a:pt x="4273" y="0"/>
                  </a:lnTo>
                  <a:close/>
                </a:path>
              </a:pathLst>
            </a:cu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6" name="Google Shape;816;p10"/>
            <p:cNvSpPr/>
            <p:nvPr/>
          </p:nvSpPr>
          <p:spPr>
            <a:xfrm>
              <a:off x="2514275" y="713675"/>
              <a:ext cx="338250" cy="1050300"/>
            </a:xfrm>
            <a:custGeom>
              <a:rect b="b" l="l" r="r" t="t"/>
              <a:pathLst>
                <a:path extrusionOk="0" h="42012" w="13530">
                  <a:moveTo>
                    <a:pt x="8545" y="0"/>
                  </a:moveTo>
                  <a:lnTo>
                    <a:pt x="7630" y="102"/>
                  </a:lnTo>
                  <a:lnTo>
                    <a:pt x="6816" y="305"/>
                  </a:lnTo>
                  <a:lnTo>
                    <a:pt x="6002" y="509"/>
                  </a:lnTo>
                  <a:lnTo>
                    <a:pt x="5290" y="814"/>
                  </a:lnTo>
                  <a:lnTo>
                    <a:pt x="4476" y="1221"/>
                  </a:lnTo>
                  <a:lnTo>
                    <a:pt x="3764" y="1628"/>
                  </a:lnTo>
                  <a:lnTo>
                    <a:pt x="3154" y="2136"/>
                  </a:lnTo>
                  <a:lnTo>
                    <a:pt x="2544" y="2747"/>
                  </a:lnTo>
                  <a:lnTo>
                    <a:pt x="2035" y="3357"/>
                  </a:lnTo>
                  <a:lnTo>
                    <a:pt x="1526" y="3967"/>
                  </a:lnTo>
                  <a:lnTo>
                    <a:pt x="1120" y="4680"/>
                  </a:lnTo>
                  <a:lnTo>
                    <a:pt x="814" y="5493"/>
                  </a:lnTo>
                  <a:lnTo>
                    <a:pt x="509" y="6205"/>
                  </a:lnTo>
                  <a:lnTo>
                    <a:pt x="306" y="7019"/>
                  </a:lnTo>
                  <a:lnTo>
                    <a:pt x="102" y="7935"/>
                  </a:lnTo>
                  <a:lnTo>
                    <a:pt x="102" y="8748"/>
                  </a:lnTo>
                  <a:lnTo>
                    <a:pt x="1" y="12614"/>
                  </a:lnTo>
                  <a:lnTo>
                    <a:pt x="1" y="16479"/>
                  </a:lnTo>
                  <a:lnTo>
                    <a:pt x="1" y="38248"/>
                  </a:lnTo>
                  <a:lnTo>
                    <a:pt x="102" y="38859"/>
                  </a:lnTo>
                  <a:lnTo>
                    <a:pt x="204" y="39469"/>
                  </a:lnTo>
                  <a:lnTo>
                    <a:pt x="408" y="39978"/>
                  </a:lnTo>
                  <a:lnTo>
                    <a:pt x="611" y="40486"/>
                  </a:lnTo>
                  <a:lnTo>
                    <a:pt x="1018" y="40893"/>
                  </a:lnTo>
                  <a:lnTo>
                    <a:pt x="1425" y="41198"/>
                  </a:lnTo>
                  <a:lnTo>
                    <a:pt x="1933" y="41503"/>
                  </a:lnTo>
                  <a:lnTo>
                    <a:pt x="2442" y="41809"/>
                  </a:lnTo>
                  <a:lnTo>
                    <a:pt x="3052" y="41910"/>
                  </a:lnTo>
                  <a:lnTo>
                    <a:pt x="3663" y="42012"/>
                  </a:lnTo>
                  <a:lnTo>
                    <a:pt x="4273" y="42012"/>
                  </a:lnTo>
                  <a:lnTo>
                    <a:pt x="4782" y="41910"/>
                  </a:lnTo>
                  <a:lnTo>
                    <a:pt x="5392" y="41809"/>
                  </a:lnTo>
                  <a:lnTo>
                    <a:pt x="5799" y="41503"/>
                  </a:lnTo>
                  <a:lnTo>
                    <a:pt x="6307" y="41096"/>
                  </a:lnTo>
                  <a:lnTo>
                    <a:pt x="6613" y="40588"/>
                  </a:lnTo>
                  <a:lnTo>
                    <a:pt x="7020" y="39876"/>
                  </a:lnTo>
                  <a:lnTo>
                    <a:pt x="7325" y="39062"/>
                  </a:lnTo>
                  <a:lnTo>
                    <a:pt x="7528" y="38248"/>
                  </a:lnTo>
                  <a:lnTo>
                    <a:pt x="7528" y="37434"/>
                  </a:lnTo>
                  <a:lnTo>
                    <a:pt x="7630" y="23600"/>
                  </a:lnTo>
                  <a:lnTo>
                    <a:pt x="7528" y="9766"/>
                  </a:lnTo>
                  <a:lnTo>
                    <a:pt x="7630" y="9054"/>
                  </a:lnTo>
                  <a:lnTo>
                    <a:pt x="7732" y="8443"/>
                  </a:lnTo>
                  <a:lnTo>
                    <a:pt x="7833" y="7731"/>
                  </a:lnTo>
                  <a:lnTo>
                    <a:pt x="8138" y="7121"/>
                  </a:lnTo>
                  <a:lnTo>
                    <a:pt x="8342" y="6511"/>
                  </a:lnTo>
                  <a:lnTo>
                    <a:pt x="8749" y="6002"/>
                  </a:lnTo>
                  <a:lnTo>
                    <a:pt x="9156" y="5493"/>
                  </a:lnTo>
                  <a:lnTo>
                    <a:pt x="9664" y="4985"/>
                  </a:lnTo>
                  <a:lnTo>
                    <a:pt x="10682" y="3967"/>
                  </a:lnTo>
                  <a:lnTo>
                    <a:pt x="11597" y="2849"/>
                  </a:lnTo>
                  <a:lnTo>
                    <a:pt x="13530" y="712"/>
                  </a:lnTo>
                  <a:lnTo>
                    <a:pt x="13123" y="0"/>
                  </a:lnTo>
                  <a:close/>
                </a:path>
              </a:pathLst>
            </a:cu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7" name="Google Shape;817;p10"/>
            <p:cNvSpPr/>
            <p:nvPr/>
          </p:nvSpPr>
          <p:spPr>
            <a:xfrm>
              <a:off x="1115600" y="736550"/>
              <a:ext cx="465400" cy="966400"/>
            </a:xfrm>
            <a:custGeom>
              <a:rect b="b" l="l" r="r" t="t"/>
              <a:pathLst>
                <a:path extrusionOk="0" h="38656" w="18616">
                  <a:moveTo>
                    <a:pt x="16784" y="1"/>
                  </a:moveTo>
                  <a:lnTo>
                    <a:pt x="15971" y="102"/>
                  </a:lnTo>
                  <a:lnTo>
                    <a:pt x="15258" y="306"/>
                  </a:lnTo>
                  <a:lnTo>
                    <a:pt x="14648" y="611"/>
                  </a:lnTo>
                  <a:lnTo>
                    <a:pt x="14038" y="916"/>
                  </a:lnTo>
                  <a:lnTo>
                    <a:pt x="13529" y="1323"/>
                  </a:lnTo>
                  <a:lnTo>
                    <a:pt x="13122" y="1832"/>
                  </a:lnTo>
                  <a:lnTo>
                    <a:pt x="12105" y="2951"/>
                  </a:lnTo>
                  <a:lnTo>
                    <a:pt x="11291" y="4171"/>
                  </a:lnTo>
                  <a:lnTo>
                    <a:pt x="10477" y="5494"/>
                  </a:lnTo>
                  <a:lnTo>
                    <a:pt x="9867" y="6816"/>
                  </a:lnTo>
                  <a:lnTo>
                    <a:pt x="5086" y="20040"/>
                  </a:lnTo>
                  <a:lnTo>
                    <a:pt x="305" y="33163"/>
                  </a:lnTo>
                  <a:lnTo>
                    <a:pt x="102" y="34078"/>
                  </a:lnTo>
                  <a:lnTo>
                    <a:pt x="0" y="34994"/>
                  </a:lnTo>
                  <a:lnTo>
                    <a:pt x="102" y="35706"/>
                  </a:lnTo>
                  <a:lnTo>
                    <a:pt x="305" y="36519"/>
                  </a:lnTo>
                  <a:lnTo>
                    <a:pt x="712" y="37130"/>
                  </a:lnTo>
                  <a:lnTo>
                    <a:pt x="1221" y="37638"/>
                  </a:lnTo>
                  <a:lnTo>
                    <a:pt x="1831" y="38147"/>
                  </a:lnTo>
                  <a:lnTo>
                    <a:pt x="2645" y="38452"/>
                  </a:lnTo>
                  <a:lnTo>
                    <a:pt x="3357" y="38656"/>
                  </a:lnTo>
                  <a:lnTo>
                    <a:pt x="4069" y="38656"/>
                  </a:lnTo>
                  <a:lnTo>
                    <a:pt x="4781" y="38554"/>
                  </a:lnTo>
                  <a:lnTo>
                    <a:pt x="5391" y="38249"/>
                  </a:lnTo>
                  <a:lnTo>
                    <a:pt x="6002" y="37842"/>
                  </a:lnTo>
                  <a:lnTo>
                    <a:pt x="6510" y="37333"/>
                  </a:lnTo>
                  <a:lnTo>
                    <a:pt x="7019" y="36621"/>
                  </a:lnTo>
                  <a:lnTo>
                    <a:pt x="7426" y="35909"/>
                  </a:lnTo>
                  <a:lnTo>
                    <a:pt x="9969" y="29399"/>
                  </a:lnTo>
                  <a:lnTo>
                    <a:pt x="11088" y="26042"/>
                  </a:lnTo>
                  <a:lnTo>
                    <a:pt x="12105" y="22787"/>
                  </a:lnTo>
                  <a:lnTo>
                    <a:pt x="12512" y="21057"/>
                  </a:lnTo>
                  <a:lnTo>
                    <a:pt x="12817" y="19430"/>
                  </a:lnTo>
                  <a:lnTo>
                    <a:pt x="13122" y="17701"/>
                  </a:lnTo>
                  <a:lnTo>
                    <a:pt x="13326" y="15971"/>
                  </a:lnTo>
                  <a:lnTo>
                    <a:pt x="13427" y="14242"/>
                  </a:lnTo>
                  <a:lnTo>
                    <a:pt x="13427" y="12411"/>
                  </a:lnTo>
                  <a:lnTo>
                    <a:pt x="13326" y="10682"/>
                  </a:lnTo>
                  <a:lnTo>
                    <a:pt x="13122" y="8851"/>
                  </a:lnTo>
                  <a:lnTo>
                    <a:pt x="13122" y="8546"/>
                  </a:lnTo>
                  <a:lnTo>
                    <a:pt x="13224" y="8240"/>
                  </a:lnTo>
                  <a:lnTo>
                    <a:pt x="14241" y="6104"/>
                  </a:lnTo>
                  <a:lnTo>
                    <a:pt x="14852" y="4985"/>
                  </a:lnTo>
                  <a:lnTo>
                    <a:pt x="15462" y="3968"/>
                  </a:lnTo>
                  <a:lnTo>
                    <a:pt x="16072" y="3052"/>
                  </a:lnTo>
                  <a:lnTo>
                    <a:pt x="16784" y="2137"/>
                  </a:lnTo>
                  <a:lnTo>
                    <a:pt x="18615" y="102"/>
                  </a:lnTo>
                  <a:lnTo>
                    <a:pt x="17598" y="1"/>
                  </a:lnTo>
                  <a:close/>
                </a:path>
              </a:pathLst>
            </a:cu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8" name="Google Shape;818;p10"/>
            <p:cNvSpPr/>
            <p:nvPr/>
          </p:nvSpPr>
          <p:spPr>
            <a:xfrm>
              <a:off x="1916650" y="736550"/>
              <a:ext cx="460325" cy="966400"/>
            </a:xfrm>
            <a:custGeom>
              <a:rect b="b" l="l" r="r" t="t"/>
              <a:pathLst>
                <a:path extrusionOk="0" h="38656" w="18413">
                  <a:moveTo>
                    <a:pt x="815" y="1"/>
                  </a:moveTo>
                  <a:lnTo>
                    <a:pt x="1" y="204"/>
                  </a:lnTo>
                  <a:lnTo>
                    <a:pt x="1527" y="2137"/>
                  </a:lnTo>
                  <a:lnTo>
                    <a:pt x="2239" y="3052"/>
                  </a:lnTo>
                  <a:lnTo>
                    <a:pt x="3052" y="3866"/>
                  </a:lnTo>
                  <a:lnTo>
                    <a:pt x="4070" y="4883"/>
                  </a:lnTo>
                  <a:lnTo>
                    <a:pt x="4477" y="5392"/>
                  </a:lnTo>
                  <a:lnTo>
                    <a:pt x="4782" y="6002"/>
                  </a:lnTo>
                  <a:lnTo>
                    <a:pt x="5087" y="6613"/>
                  </a:lnTo>
                  <a:lnTo>
                    <a:pt x="5189" y="7223"/>
                  </a:lnTo>
                  <a:lnTo>
                    <a:pt x="5392" y="7833"/>
                  </a:lnTo>
                  <a:lnTo>
                    <a:pt x="5392" y="8546"/>
                  </a:lnTo>
                  <a:lnTo>
                    <a:pt x="5392" y="13428"/>
                  </a:lnTo>
                  <a:lnTo>
                    <a:pt x="5494" y="18311"/>
                  </a:lnTo>
                  <a:lnTo>
                    <a:pt x="5596" y="19939"/>
                  </a:lnTo>
                  <a:lnTo>
                    <a:pt x="5697" y="20752"/>
                  </a:lnTo>
                  <a:lnTo>
                    <a:pt x="5901" y="21566"/>
                  </a:lnTo>
                  <a:lnTo>
                    <a:pt x="8444" y="28585"/>
                  </a:lnTo>
                  <a:lnTo>
                    <a:pt x="10987" y="35604"/>
                  </a:lnTo>
                  <a:lnTo>
                    <a:pt x="11394" y="36519"/>
                  </a:lnTo>
                  <a:lnTo>
                    <a:pt x="11902" y="37231"/>
                  </a:lnTo>
                  <a:lnTo>
                    <a:pt x="12411" y="37842"/>
                  </a:lnTo>
                  <a:lnTo>
                    <a:pt x="13123" y="38249"/>
                  </a:lnTo>
                  <a:lnTo>
                    <a:pt x="13733" y="38554"/>
                  </a:lnTo>
                  <a:lnTo>
                    <a:pt x="14547" y="38656"/>
                  </a:lnTo>
                  <a:lnTo>
                    <a:pt x="15259" y="38656"/>
                  </a:lnTo>
                  <a:lnTo>
                    <a:pt x="16073" y="38452"/>
                  </a:lnTo>
                  <a:lnTo>
                    <a:pt x="16785" y="38045"/>
                  </a:lnTo>
                  <a:lnTo>
                    <a:pt x="17395" y="37638"/>
                  </a:lnTo>
                  <a:lnTo>
                    <a:pt x="17802" y="37028"/>
                  </a:lnTo>
                  <a:lnTo>
                    <a:pt x="18209" y="36418"/>
                  </a:lnTo>
                  <a:lnTo>
                    <a:pt x="18413" y="35604"/>
                  </a:lnTo>
                  <a:lnTo>
                    <a:pt x="18413" y="34790"/>
                  </a:lnTo>
                  <a:lnTo>
                    <a:pt x="18311" y="33976"/>
                  </a:lnTo>
                  <a:lnTo>
                    <a:pt x="18107" y="33061"/>
                  </a:lnTo>
                  <a:lnTo>
                    <a:pt x="13428" y="20040"/>
                  </a:lnTo>
                  <a:lnTo>
                    <a:pt x="11089" y="13530"/>
                  </a:lnTo>
                  <a:lnTo>
                    <a:pt x="8749" y="7121"/>
                  </a:lnTo>
                  <a:lnTo>
                    <a:pt x="8037" y="5596"/>
                  </a:lnTo>
                  <a:lnTo>
                    <a:pt x="7121" y="4171"/>
                  </a:lnTo>
                  <a:lnTo>
                    <a:pt x="6104" y="2849"/>
                  </a:lnTo>
                  <a:lnTo>
                    <a:pt x="5087" y="1527"/>
                  </a:lnTo>
                  <a:lnTo>
                    <a:pt x="4680" y="1120"/>
                  </a:lnTo>
                  <a:lnTo>
                    <a:pt x="4171" y="713"/>
                  </a:lnTo>
                  <a:lnTo>
                    <a:pt x="3663" y="408"/>
                  </a:lnTo>
                  <a:lnTo>
                    <a:pt x="3052" y="204"/>
                  </a:lnTo>
                  <a:lnTo>
                    <a:pt x="2340" y="1"/>
                  </a:lnTo>
                  <a:close/>
                </a:path>
              </a:pathLst>
            </a:cu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9" name="Google Shape;819;p10"/>
            <p:cNvSpPr/>
            <p:nvPr/>
          </p:nvSpPr>
          <p:spPr>
            <a:xfrm>
              <a:off x="2811825" y="238125"/>
              <a:ext cx="401825" cy="401825"/>
            </a:xfrm>
            <a:custGeom>
              <a:rect b="b" l="l" r="r" t="t"/>
              <a:pathLst>
                <a:path extrusionOk="0" h="16073" w="16073">
                  <a:moveTo>
                    <a:pt x="7223" y="0"/>
                  </a:moveTo>
                  <a:lnTo>
                    <a:pt x="6409" y="203"/>
                  </a:lnTo>
                  <a:lnTo>
                    <a:pt x="5697" y="305"/>
                  </a:lnTo>
                  <a:lnTo>
                    <a:pt x="4883" y="610"/>
                  </a:lnTo>
                  <a:lnTo>
                    <a:pt x="4171" y="916"/>
                  </a:lnTo>
                  <a:lnTo>
                    <a:pt x="3561" y="1322"/>
                  </a:lnTo>
                  <a:lnTo>
                    <a:pt x="2950" y="1831"/>
                  </a:lnTo>
                  <a:lnTo>
                    <a:pt x="2340" y="2340"/>
                  </a:lnTo>
                  <a:lnTo>
                    <a:pt x="1831" y="2848"/>
                  </a:lnTo>
                  <a:lnTo>
                    <a:pt x="1323" y="3459"/>
                  </a:lnTo>
                  <a:lnTo>
                    <a:pt x="1017" y="4069"/>
                  </a:lnTo>
                  <a:lnTo>
                    <a:pt x="611" y="4781"/>
                  </a:lnTo>
                  <a:lnTo>
                    <a:pt x="407" y="5493"/>
                  </a:lnTo>
                  <a:lnTo>
                    <a:pt x="204" y="6307"/>
                  </a:lnTo>
                  <a:lnTo>
                    <a:pt x="0" y="7121"/>
                  </a:lnTo>
                  <a:lnTo>
                    <a:pt x="0" y="7934"/>
                  </a:lnTo>
                  <a:lnTo>
                    <a:pt x="0" y="8748"/>
                  </a:lnTo>
                  <a:lnTo>
                    <a:pt x="204" y="9460"/>
                  </a:lnTo>
                  <a:lnTo>
                    <a:pt x="305" y="10274"/>
                  </a:lnTo>
                  <a:lnTo>
                    <a:pt x="611" y="10986"/>
                  </a:lnTo>
                  <a:lnTo>
                    <a:pt x="916" y="11698"/>
                  </a:lnTo>
                  <a:lnTo>
                    <a:pt x="1323" y="12410"/>
                  </a:lnTo>
                  <a:lnTo>
                    <a:pt x="1831" y="13021"/>
                  </a:lnTo>
                  <a:lnTo>
                    <a:pt x="2340" y="13529"/>
                  </a:lnTo>
                  <a:lnTo>
                    <a:pt x="2950" y="14140"/>
                  </a:lnTo>
                  <a:lnTo>
                    <a:pt x="3561" y="14546"/>
                  </a:lnTo>
                  <a:lnTo>
                    <a:pt x="4171" y="14953"/>
                  </a:lnTo>
                  <a:lnTo>
                    <a:pt x="4883" y="15360"/>
                  </a:lnTo>
                  <a:lnTo>
                    <a:pt x="5595" y="15665"/>
                  </a:lnTo>
                  <a:lnTo>
                    <a:pt x="6409" y="15869"/>
                  </a:lnTo>
                  <a:lnTo>
                    <a:pt x="7223" y="15971"/>
                  </a:lnTo>
                  <a:lnTo>
                    <a:pt x="8036" y="16072"/>
                  </a:lnTo>
                  <a:lnTo>
                    <a:pt x="8850" y="15971"/>
                  </a:lnTo>
                  <a:lnTo>
                    <a:pt x="9664" y="15869"/>
                  </a:lnTo>
                  <a:lnTo>
                    <a:pt x="10376" y="15665"/>
                  </a:lnTo>
                  <a:lnTo>
                    <a:pt x="11190" y="15462"/>
                  </a:lnTo>
                  <a:lnTo>
                    <a:pt x="11902" y="15055"/>
                  </a:lnTo>
                  <a:lnTo>
                    <a:pt x="12512" y="14648"/>
                  </a:lnTo>
                  <a:lnTo>
                    <a:pt x="13122" y="14241"/>
                  </a:lnTo>
                  <a:lnTo>
                    <a:pt x="13733" y="13631"/>
                  </a:lnTo>
                  <a:lnTo>
                    <a:pt x="14241" y="13122"/>
                  </a:lnTo>
                  <a:lnTo>
                    <a:pt x="14750" y="12410"/>
                  </a:lnTo>
                  <a:lnTo>
                    <a:pt x="15157" y="11800"/>
                  </a:lnTo>
                  <a:lnTo>
                    <a:pt x="15462" y="11088"/>
                  </a:lnTo>
                  <a:lnTo>
                    <a:pt x="15767" y="10274"/>
                  </a:lnTo>
                  <a:lnTo>
                    <a:pt x="15971" y="9562"/>
                  </a:lnTo>
                  <a:lnTo>
                    <a:pt x="16072" y="8748"/>
                  </a:lnTo>
                  <a:lnTo>
                    <a:pt x="16072" y="7934"/>
                  </a:lnTo>
                  <a:lnTo>
                    <a:pt x="16072" y="7019"/>
                  </a:lnTo>
                  <a:lnTo>
                    <a:pt x="15971" y="6307"/>
                  </a:lnTo>
                  <a:lnTo>
                    <a:pt x="15767" y="5493"/>
                  </a:lnTo>
                  <a:lnTo>
                    <a:pt x="15462" y="4781"/>
                  </a:lnTo>
                  <a:lnTo>
                    <a:pt x="15157" y="4069"/>
                  </a:lnTo>
                  <a:lnTo>
                    <a:pt x="14750" y="3459"/>
                  </a:lnTo>
                  <a:lnTo>
                    <a:pt x="14343" y="2848"/>
                  </a:lnTo>
                  <a:lnTo>
                    <a:pt x="13835" y="2238"/>
                  </a:lnTo>
                  <a:lnTo>
                    <a:pt x="13224" y="1729"/>
                  </a:lnTo>
                  <a:lnTo>
                    <a:pt x="12614" y="1322"/>
                  </a:lnTo>
                  <a:lnTo>
                    <a:pt x="12004" y="916"/>
                  </a:lnTo>
                  <a:lnTo>
                    <a:pt x="11291" y="610"/>
                  </a:lnTo>
                  <a:lnTo>
                    <a:pt x="10478" y="305"/>
                  </a:lnTo>
                  <a:lnTo>
                    <a:pt x="9766" y="203"/>
                  </a:lnTo>
                  <a:lnTo>
                    <a:pt x="8952" y="0"/>
                  </a:lnTo>
                  <a:close/>
                </a:path>
              </a:pathLst>
            </a:cu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0" name="Google Shape;820;p10"/>
            <p:cNvSpPr/>
            <p:nvPr/>
          </p:nvSpPr>
          <p:spPr>
            <a:xfrm>
              <a:off x="1550450" y="258450"/>
              <a:ext cx="399300" cy="399300"/>
            </a:xfrm>
            <a:custGeom>
              <a:rect b="b" l="l" r="r" t="t"/>
              <a:pathLst>
                <a:path extrusionOk="0" h="15972" w="15972">
                  <a:moveTo>
                    <a:pt x="7223" y="1"/>
                  </a:moveTo>
                  <a:lnTo>
                    <a:pt x="6409" y="103"/>
                  </a:lnTo>
                  <a:lnTo>
                    <a:pt x="5595" y="306"/>
                  </a:lnTo>
                  <a:lnTo>
                    <a:pt x="4883" y="611"/>
                  </a:lnTo>
                  <a:lnTo>
                    <a:pt x="4171" y="916"/>
                  </a:lnTo>
                  <a:lnTo>
                    <a:pt x="3561" y="1323"/>
                  </a:lnTo>
                  <a:lnTo>
                    <a:pt x="2951" y="1730"/>
                  </a:lnTo>
                  <a:lnTo>
                    <a:pt x="2340" y="2239"/>
                  </a:lnTo>
                  <a:lnTo>
                    <a:pt x="1832" y="2747"/>
                  </a:lnTo>
                  <a:lnTo>
                    <a:pt x="1323" y="3358"/>
                  </a:lnTo>
                  <a:lnTo>
                    <a:pt x="916" y="4070"/>
                  </a:lnTo>
                  <a:lnTo>
                    <a:pt x="611" y="4782"/>
                  </a:lnTo>
                  <a:lnTo>
                    <a:pt x="306" y="5494"/>
                  </a:lnTo>
                  <a:lnTo>
                    <a:pt x="102" y="6206"/>
                  </a:lnTo>
                  <a:lnTo>
                    <a:pt x="1" y="7020"/>
                  </a:lnTo>
                  <a:lnTo>
                    <a:pt x="1" y="7833"/>
                  </a:lnTo>
                  <a:lnTo>
                    <a:pt x="1" y="8647"/>
                  </a:lnTo>
                  <a:lnTo>
                    <a:pt x="102" y="9461"/>
                  </a:lnTo>
                  <a:lnTo>
                    <a:pt x="306" y="10275"/>
                  </a:lnTo>
                  <a:lnTo>
                    <a:pt x="509" y="10987"/>
                  </a:lnTo>
                  <a:lnTo>
                    <a:pt x="916" y="11699"/>
                  </a:lnTo>
                  <a:lnTo>
                    <a:pt x="1221" y="12411"/>
                  </a:lnTo>
                  <a:lnTo>
                    <a:pt x="1730" y="13021"/>
                  </a:lnTo>
                  <a:lnTo>
                    <a:pt x="2239" y="13530"/>
                  </a:lnTo>
                  <a:lnTo>
                    <a:pt x="2747" y="14140"/>
                  </a:lnTo>
                  <a:lnTo>
                    <a:pt x="3357" y="14547"/>
                  </a:lnTo>
                  <a:lnTo>
                    <a:pt x="3968" y="14954"/>
                  </a:lnTo>
                  <a:lnTo>
                    <a:pt x="4680" y="15361"/>
                  </a:lnTo>
                  <a:lnTo>
                    <a:pt x="5392" y="15564"/>
                  </a:lnTo>
                  <a:lnTo>
                    <a:pt x="6206" y="15768"/>
                  </a:lnTo>
                  <a:lnTo>
                    <a:pt x="7020" y="15971"/>
                  </a:lnTo>
                  <a:lnTo>
                    <a:pt x="8545" y="15971"/>
                  </a:lnTo>
                  <a:lnTo>
                    <a:pt x="9359" y="15870"/>
                  </a:lnTo>
                  <a:lnTo>
                    <a:pt x="10071" y="15666"/>
                  </a:lnTo>
                  <a:lnTo>
                    <a:pt x="10885" y="15361"/>
                  </a:lnTo>
                  <a:lnTo>
                    <a:pt x="11597" y="15056"/>
                  </a:lnTo>
                  <a:lnTo>
                    <a:pt x="12207" y="14649"/>
                  </a:lnTo>
                  <a:lnTo>
                    <a:pt x="12818" y="14140"/>
                  </a:lnTo>
                  <a:lnTo>
                    <a:pt x="13428" y="13632"/>
                  </a:lnTo>
                  <a:lnTo>
                    <a:pt x="13937" y="13123"/>
                  </a:lnTo>
                  <a:lnTo>
                    <a:pt x="14445" y="12513"/>
                  </a:lnTo>
                  <a:lnTo>
                    <a:pt x="14852" y="11801"/>
                  </a:lnTo>
                  <a:lnTo>
                    <a:pt x="15259" y="11089"/>
                  </a:lnTo>
                  <a:lnTo>
                    <a:pt x="15564" y="10377"/>
                  </a:lnTo>
                  <a:lnTo>
                    <a:pt x="15768" y="9665"/>
                  </a:lnTo>
                  <a:lnTo>
                    <a:pt x="15869" y="8851"/>
                  </a:lnTo>
                  <a:lnTo>
                    <a:pt x="15971" y="8037"/>
                  </a:lnTo>
                  <a:lnTo>
                    <a:pt x="15971" y="7325"/>
                  </a:lnTo>
                  <a:lnTo>
                    <a:pt x="15869" y="6511"/>
                  </a:lnTo>
                  <a:lnTo>
                    <a:pt x="15666" y="5697"/>
                  </a:lnTo>
                  <a:lnTo>
                    <a:pt x="15361" y="4985"/>
                  </a:lnTo>
                  <a:lnTo>
                    <a:pt x="15056" y="4273"/>
                  </a:lnTo>
                  <a:lnTo>
                    <a:pt x="14649" y="3663"/>
                  </a:lnTo>
                  <a:lnTo>
                    <a:pt x="14140" y="3052"/>
                  </a:lnTo>
                  <a:lnTo>
                    <a:pt x="13632" y="2442"/>
                  </a:lnTo>
                  <a:lnTo>
                    <a:pt x="13123" y="1934"/>
                  </a:lnTo>
                  <a:lnTo>
                    <a:pt x="12513" y="1425"/>
                  </a:lnTo>
                  <a:lnTo>
                    <a:pt x="11800" y="1018"/>
                  </a:lnTo>
                  <a:lnTo>
                    <a:pt x="11088" y="713"/>
                  </a:lnTo>
                  <a:lnTo>
                    <a:pt x="10376" y="408"/>
                  </a:lnTo>
                  <a:lnTo>
                    <a:pt x="9563" y="204"/>
                  </a:lnTo>
                  <a:lnTo>
                    <a:pt x="8851" y="1"/>
                  </a:lnTo>
                  <a:close/>
                </a:path>
              </a:pathLst>
            </a:cu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21" name="Google Shape;821;p10"/>
          <p:cNvSpPr txBox="1"/>
          <p:nvPr/>
        </p:nvSpPr>
        <p:spPr>
          <a:xfrm>
            <a:off x="1572922" y="3018940"/>
            <a:ext cx="2048822"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fr-FR" sz="1800" u="none" cap="none" strike="noStrike">
                <a:solidFill>
                  <a:srgbClr val="000000"/>
                </a:solidFill>
                <a:latin typeface="Corbel"/>
                <a:ea typeface="Corbel"/>
                <a:cs typeface="Corbel"/>
                <a:sym typeface="Corbel"/>
              </a:rPr>
              <a:t>Pour les étudiants</a:t>
            </a:r>
            <a:endParaRPr b="0" i="0" sz="1400" u="none" cap="none" strike="noStrike">
              <a:solidFill>
                <a:srgbClr val="000000"/>
              </a:solidFill>
              <a:latin typeface="Arial"/>
              <a:ea typeface="Arial"/>
              <a:cs typeface="Arial"/>
              <a:sym typeface="Arial"/>
            </a:endParaRPr>
          </a:p>
        </p:txBody>
      </p:sp>
      <p:sp>
        <p:nvSpPr>
          <p:cNvPr id="822" name="Google Shape;822;p10"/>
          <p:cNvSpPr txBox="1"/>
          <p:nvPr/>
        </p:nvSpPr>
        <p:spPr>
          <a:xfrm>
            <a:off x="1058075" y="3478550"/>
            <a:ext cx="2876400" cy="23397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chemeClr val="accent2"/>
              </a:buClr>
              <a:buSzPts val="1400"/>
              <a:buFont typeface="Corbel"/>
              <a:buChar char="●"/>
            </a:pPr>
            <a:r>
              <a:rPr b="0" i="0" lang="fr-FR" sz="1400" u="none" cap="none" strike="noStrike">
                <a:solidFill>
                  <a:srgbClr val="000000"/>
                </a:solidFill>
                <a:latin typeface="Corbel"/>
                <a:ea typeface="Corbel"/>
                <a:cs typeface="Corbel"/>
                <a:sym typeface="Corbel"/>
              </a:rPr>
              <a:t>Préparer les </a:t>
            </a:r>
            <a:r>
              <a:rPr b="0" i="0" lang="fr-FR" sz="1400" u="none" cap="none" strike="noStrike">
                <a:solidFill>
                  <a:srgbClr val="3C4043"/>
                </a:solidFill>
                <a:highlight>
                  <a:srgbClr val="FFFFFF"/>
                </a:highlight>
                <a:latin typeface="Corbel"/>
                <a:ea typeface="Corbel"/>
                <a:cs typeface="Corbel"/>
                <a:sym typeface="Corbel"/>
              </a:rPr>
              <a:t>jeunes générations à l'atténuation et à l'adaptation au changement climatique</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chemeClr val="accent2"/>
              </a:buClr>
              <a:buSzPts val="1400"/>
              <a:buFont typeface="Corbel"/>
              <a:buChar char="●"/>
            </a:pPr>
            <a:r>
              <a:rPr b="0" i="0" lang="fr-FR" sz="1400" u="none" cap="none" strike="noStrike">
                <a:solidFill>
                  <a:srgbClr val="000000"/>
                </a:solidFill>
                <a:latin typeface="Corbel"/>
                <a:ea typeface="Corbel"/>
                <a:cs typeface="Corbel"/>
                <a:sym typeface="Corbel"/>
              </a:rPr>
              <a:t>Leur donner l'occasion de comprendre le fonctionnement d'une école</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chemeClr val="accent2"/>
              </a:buClr>
              <a:buSzPts val="1400"/>
              <a:buFont typeface="Corbel"/>
              <a:buChar char="●"/>
            </a:pPr>
            <a:r>
              <a:rPr b="0" i="0" lang="fr-FR" sz="1400" u="none" cap="none" strike="noStrike">
                <a:solidFill>
                  <a:srgbClr val="000000"/>
                </a:solidFill>
                <a:latin typeface="Corbel"/>
                <a:ea typeface="Corbel"/>
                <a:cs typeface="Corbel"/>
                <a:sym typeface="Corbel"/>
              </a:rPr>
              <a:t>Mettre en œuvre une expérience concrète qui peut être liée aux programmes d'études</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chemeClr val="accent2"/>
              </a:buClr>
              <a:buSzPts val="1400"/>
              <a:buFont typeface="Corbel"/>
              <a:buChar char="●"/>
            </a:pPr>
            <a:r>
              <a:rPr b="0" i="0" lang="fr-FR" sz="1400" u="none" cap="none" strike="noStrike">
                <a:solidFill>
                  <a:srgbClr val="000000"/>
                </a:solidFill>
                <a:latin typeface="Corbel"/>
                <a:ea typeface="Corbel"/>
                <a:cs typeface="Corbel"/>
                <a:sym typeface="Corbel"/>
              </a:rPr>
              <a:t>Être acteurs de leur apprentissage</a:t>
            </a:r>
            <a:endParaRPr b="0" i="0" sz="1400" u="none" cap="none" strike="noStrike">
              <a:solidFill>
                <a:srgbClr val="000000"/>
              </a:solidFill>
              <a:latin typeface="Arial"/>
              <a:ea typeface="Arial"/>
              <a:cs typeface="Arial"/>
              <a:sym typeface="Arial"/>
            </a:endParaRPr>
          </a:p>
        </p:txBody>
      </p:sp>
      <p:sp>
        <p:nvSpPr>
          <p:cNvPr id="823" name="Google Shape;823;p10"/>
          <p:cNvSpPr txBox="1"/>
          <p:nvPr/>
        </p:nvSpPr>
        <p:spPr>
          <a:xfrm>
            <a:off x="5388625" y="3018950"/>
            <a:ext cx="17703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fr-FR" sz="1800" u="none" cap="none" strike="noStrike">
                <a:solidFill>
                  <a:srgbClr val="000000"/>
                </a:solidFill>
                <a:latin typeface="Corbel"/>
                <a:ea typeface="Corbel"/>
                <a:cs typeface="Corbel"/>
                <a:sym typeface="Corbel"/>
              </a:rPr>
              <a:t>Pour l'école</a:t>
            </a:r>
            <a:endParaRPr b="0" i="0" sz="1400" u="none" cap="none" strike="noStrike">
              <a:solidFill>
                <a:srgbClr val="000000"/>
              </a:solidFill>
              <a:latin typeface="Arial"/>
              <a:ea typeface="Arial"/>
              <a:cs typeface="Arial"/>
              <a:sym typeface="Arial"/>
            </a:endParaRPr>
          </a:p>
        </p:txBody>
      </p:sp>
      <p:sp>
        <p:nvSpPr>
          <p:cNvPr id="824" name="Google Shape;824;p10"/>
          <p:cNvSpPr txBox="1"/>
          <p:nvPr/>
        </p:nvSpPr>
        <p:spPr>
          <a:xfrm>
            <a:off x="4799125" y="3480650"/>
            <a:ext cx="3458402" cy="2769959"/>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chemeClr val="accent3"/>
              </a:buClr>
              <a:buSzPts val="1400"/>
              <a:buFont typeface="Corbel"/>
              <a:buChar char="●"/>
            </a:pPr>
            <a:r>
              <a:rPr b="0" i="0" lang="fr-FR" sz="1400" u="none" cap="none" strike="noStrike">
                <a:solidFill>
                  <a:srgbClr val="3C4043"/>
                </a:solidFill>
                <a:highlight>
                  <a:srgbClr val="FFFFFF"/>
                </a:highlight>
                <a:latin typeface="Corbel"/>
                <a:ea typeface="Corbel"/>
                <a:cs typeface="Corbel"/>
                <a:sym typeface="Corbel"/>
              </a:rPr>
              <a:t>Développer une approche pédagogique forte qui inclut activement les étudiants et favorise le travail interdisciplinaire</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chemeClr val="accent3"/>
              </a:buClr>
              <a:buSzPts val="1400"/>
              <a:buFont typeface="Corbel"/>
              <a:buChar char="●"/>
            </a:pPr>
            <a:r>
              <a:rPr b="0" i="0" lang="fr-FR" sz="1400" u="none" cap="none" strike="noStrike">
                <a:solidFill>
                  <a:srgbClr val="000000"/>
                </a:solidFill>
                <a:latin typeface="Corbel"/>
                <a:ea typeface="Corbel"/>
                <a:cs typeface="Corbel"/>
                <a:sym typeface="Corbel"/>
              </a:rPr>
              <a:t>Améliorer son image et sa réputation </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chemeClr val="accent3"/>
              </a:buClr>
              <a:buSzPts val="1400"/>
              <a:buFont typeface="Corbel"/>
              <a:buChar char="●"/>
            </a:pPr>
            <a:r>
              <a:rPr b="0" i="0" lang="fr-FR" sz="1400" u="none" cap="none" strike="noStrike">
                <a:solidFill>
                  <a:srgbClr val="000000"/>
                </a:solidFill>
                <a:latin typeface="Corbel"/>
                <a:ea typeface="Corbel"/>
                <a:cs typeface="Corbel"/>
                <a:sym typeface="Corbel"/>
              </a:rPr>
              <a:t>Aide pour obtenir un label de qualité</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chemeClr val="accent3"/>
              </a:buClr>
              <a:buSzPts val="1400"/>
              <a:buFont typeface="Corbel"/>
              <a:buChar char="●"/>
            </a:pPr>
            <a:r>
              <a:rPr b="0" i="0" lang="fr-FR" sz="1400" u="none" cap="none" strike="noStrike">
                <a:solidFill>
                  <a:srgbClr val="000000"/>
                </a:solidFill>
                <a:latin typeface="Corbel"/>
                <a:ea typeface="Corbel"/>
                <a:cs typeface="Corbel"/>
                <a:sym typeface="Corbel"/>
              </a:rPr>
              <a:t>Anticiper les contraintes futures qui pourraient être imposées par les objectifs nationaux</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chemeClr val="accent3"/>
              </a:buClr>
              <a:buSzPts val="1400"/>
              <a:buFont typeface="Corbel"/>
              <a:buChar char="●"/>
            </a:pPr>
            <a:r>
              <a:rPr b="0" i="0" lang="fr-FR" sz="1400" u="none" cap="none" strike="noStrike">
                <a:solidFill>
                  <a:srgbClr val="000000"/>
                </a:solidFill>
                <a:latin typeface="Corbel"/>
                <a:ea typeface="Corbel"/>
                <a:cs typeface="Corbel"/>
                <a:sym typeface="Corbel"/>
              </a:rPr>
              <a:t>Réduire certains coûts et réaliser des économies à long terme</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chemeClr val="accent3"/>
              </a:buClr>
              <a:buSzPts val="1400"/>
              <a:buFont typeface="Corbel"/>
              <a:buChar char="●"/>
            </a:pPr>
            <a:r>
              <a:rPr b="0" i="0" lang="fr-FR" sz="1400" u="none" cap="none" strike="noStrike">
                <a:solidFill>
                  <a:srgbClr val="000000"/>
                </a:solidFill>
                <a:latin typeface="Corbel"/>
                <a:ea typeface="Corbel"/>
                <a:cs typeface="Corbel"/>
                <a:sym typeface="Corbel"/>
              </a:rPr>
              <a:t>Renforcer la résilience énergétique</a:t>
            </a:r>
            <a:endParaRPr b="0" i="0" sz="1400" u="none" cap="none" strike="noStrike">
              <a:solidFill>
                <a:srgbClr val="000000"/>
              </a:solidFill>
              <a:latin typeface="Arial"/>
              <a:ea typeface="Arial"/>
              <a:cs typeface="Arial"/>
              <a:sym typeface="Arial"/>
            </a:endParaRPr>
          </a:p>
        </p:txBody>
      </p:sp>
      <p:sp>
        <p:nvSpPr>
          <p:cNvPr id="825" name="Google Shape;825;p10"/>
          <p:cNvSpPr txBox="1"/>
          <p:nvPr/>
        </p:nvSpPr>
        <p:spPr>
          <a:xfrm>
            <a:off x="8770603" y="3018940"/>
            <a:ext cx="2048822" cy="461635"/>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fr-FR" sz="1800" u="none" cap="none" strike="noStrike">
                <a:solidFill>
                  <a:srgbClr val="000000"/>
                </a:solidFill>
                <a:latin typeface="Corbel"/>
                <a:ea typeface="Corbel"/>
                <a:cs typeface="Corbel"/>
                <a:sym typeface="Corbel"/>
              </a:rPr>
              <a:t>Pour notre planète</a:t>
            </a:r>
            <a:endParaRPr b="0" i="0" sz="1400" u="none" cap="none" strike="noStrike">
              <a:solidFill>
                <a:srgbClr val="000000"/>
              </a:solidFill>
              <a:latin typeface="Arial"/>
              <a:ea typeface="Arial"/>
              <a:cs typeface="Arial"/>
              <a:sym typeface="Arial"/>
            </a:endParaRPr>
          </a:p>
        </p:txBody>
      </p:sp>
      <p:sp>
        <p:nvSpPr>
          <p:cNvPr id="826" name="Google Shape;826;p10"/>
          <p:cNvSpPr txBox="1"/>
          <p:nvPr/>
        </p:nvSpPr>
        <p:spPr>
          <a:xfrm>
            <a:off x="8613075" y="3478550"/>
            <a:ext cx="2467800" cy="6156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chemeClr val="accent4"/>
              </a:buClr>
              <a:buSzPts val="1400"/>
              <a:buFont typeface="Corbel"/>
              <a:buChar char="●"/>
            </a:pPr>
            <a:r>
              <a:rPr b="0" i="0" lang="fr-FR" sz="1400" u="none" cap="none" strike="noStrike">
                <a:solidFill>
                  <a:srgbClr val="000000"/>
                </a:solidFill>
                <a:latin typeface="Corbel"/>
                <a:ea typeface="Corbel"/>
                <a:cs typeface="Corbel"/>
                <a:sym typeface="Corbel"/>
              </a:rPr>
              <a:t>Des actions concrètes pour réduire les émissions de GES</a:t>
            </a:r>
            <a:endParaRPr b="0" i="0" sz="1400" u="none" cap="none" strike="noStrike">
              <a:solidFill>
                <a:srgbClr val="000000"/>
              </a:solidFill>
              <a:latin typeface="Arial"/>
              <a:ea typeface="Arial"/>
              <a:cs typeface="Arial"/>
              <a:sym typeface="Arial"/>
            </a:endParaRPr>
          </a:p>
        </p:txBody>
      </p:sp>
      <p:grpSp>
        <p:nvGrpSpPr>
          <p:cNvPr id="827" name="Google Shape;827;p10"/>
          <p:cNvGrpSpPr/>
          <p:nvPr/>
        </p:nvGrpSpPr>
        <p:grpSpPr>
          <a:xfrm>
            <a:off x="5698888" y="1761077"/>
            <a:ext cx="1149771" cy="1073420"/>
            <a:chOff x="1004300" y="238125"/>
            <a:chExt cx="5611375" cy="5238750"/>
          </a:xfrm>
        </p:grpSpPr>
        <p:sp>
          <p:nvSpPr>
            <p:cNvPr id="828" name="Google Shape;828;p10"/>
            <p:cNvSpPr/>
            <p:nvPr/>
          </p:nvSpPr>
          <p:spPr>
            <a:xfrm>
              <a:off x="1379650" y="1265575"/>
              <a:ext cx="4852450" cy="4211300"/>
            </a:xfrm>
            <a:custGeom>
              <a:rect b="b" l="l" r="r" t="t"/>
              <a:pathLst>
                <a:path extrusionOk="0" h="168452" w="194098">
                  <a:moveTo>
                    <a:pt x="97214" y="9098"/>
                  </a:moveTo>
                  <a:lnTo>
                    <a:pt x="119681" y="28167"/>
                  </a:lnTo>
                  <a:lnTo>
                    <a:pt x="119681" y="41210"/>
                  </a:lnTo>
                  <a:lnTo>
                    <a:pt x="119681" y="42086"/>
                  </a:lnTo>
                  <a:lnTo>
                    <a:pt x="119900" y="42744"/>
                  </a:lnTo>
                  <a:lnTo>
                    <a:pt x="120229" y="43402"/>
                  </a:lnTo>
                  <a:lnTo>
                    <a:pt x="120667" y="43949"/>
                  </a:lnTo>
                  <a:lnTo>
                    <a:pt x="121215" y="44388"/>
                  </a:lnTo>
                  <a:lnTo>
                    <a:pt x="121873" y="44717"/>
                  </a:lnTo>
                  <a:lnTo>
                    <a:pt x="122640" y="44936"/>
                  </a:lnTo>
                  <a:lnTo>
                    <a:pt x="186974" y="44936"/>
                  </a:lnTo>
                  <a:lnTo>
                    <a:pt x="186974" y="145985"/>
                  </a:lnTo>
                  <a:lnTo>
                    <a:pt x="123407" y="145985"/>
                  </a:lnTo>
                  <a:lnTo>
                    <a:pt x="122640" y="146094"/>
                  </a:lnTo>
                  <a:lnTo>
                    <a:pt x="121873" y="146204"/>
                  </a:lnTo>
                  <a:lnTo>
                    <a:pt x="121215" y="146533"/>
                  </a:lnTo>
                  <a:lnTo>
                    <a:pt x="120667" y="146971"/>
                  </a:lnTo>
                  <a:lnTo>
                    <a:pt x="120229" y="147519"/>
                  </a:lnTo>
                  <a:lnTo>
                    <a:pt x="119900" y="148177"/>
                  </a:lnTo>
                  <a:lnTo>
                    <a:pt x="119681" y="148944"/>
                  </a:lnTo>
                  <a:lnTo>
                    <a:pt x="119681" y="149711"/>
                  </a:lnTo>
                  <a:lnTo>
                    <a:pt x="119681" y="160890"/>
                  </a:lnTo>
                  <a:lnTo>
                    <a:pt x="74746" y="160890"/>
                  </a:lnTo>
                  <a:lnTo>
                    <a:pt x="74746" y="149711"/>
                  </a:lnTo>
                  <a:lnTo>
                    <a:pt x="74746" y="148944"/>
                  </a:lnTo>
                  <a:lnTo>
                    <a:pt x="74527" y="148177"/>
                  </a:lnTo>
                  <a:lnTo>
                    <a:pt x="74198" y="147519"/>
                  </a:lnTo>
                  <a:lnTo>
                    <a:pt x="73760" y="146971"/>
                  </a:lnTo>
                  <a:lnTo>
                    <a:pt x="73212" y="146533"/>
                  </a:lnTo>
                  <a:lnTo>
                    <a:pt x="72554" y="146204"/>
                  </a:lnTo>
                  <a:lnTo>
                    <a:pt x="71787" y="146094"/>
                  </a:lnTo>
                  <a:lnTo>
                    <a:pt x="71020" y="145985"/>
                  </a:lnTo>
                  <a:lnTo>
                    <a:pt x="7453" y="145985"/>
                  </a:lnTo>
                  <a:lnTo>
                    <a:pt x="7453" y="44936"/>
                  </a:lnTo>
                  <a:lnTo>
                    <a:pt x="71787" y="44936"/>
                  </a:lnTo>
                  <a:lnTo>
                    <a:pt x="72554" y="44717"/>
                  </a:lnTo>
                  <a:lnTo>
                    <a:pt x="73212" y="44388"/>
                  </a:lnTo>
                  <a:lnTo>
                    <a:pt x="73760" y="43949"/>
                  </a:lnTo>
                  <a:lnTo>
                    <a:pt x="74198" y="43402"/>
                  </a:lnTo>
                  <a:lnTo>
                    <a:pt x="74527" y="42744"/>
                  </a:lnTo>
                  <a:lnTo>
                    <a:pt x="74746" y="42086"/>
                  </a:lnTo>
                  <a:lnTo>
                    <a:pt x="74746" y="41210"/>
                  </a:lnTo>
                  <a:lnTo>
                    <a:pt x="74746" y="28167"/>
                  </a:lnTo>
                  <a:lnTo>
                    <a:pt x="97214" y="9098"/>
                  </a:lnTo>
                  <a:close/>
                  <a:moveTo>
                    <a:pt x="96446" y="1"/>
                  </a:moveTo>
                  <a:lnTo>
                    <a:pt x="95789" y="220"/>
                  </a:lnTo>
                  <a:lnTo>
                    <a:pt x="95131" y="439"/>
                  </a:lnTo>
                  <a:lnTo>
                    <a:pt x="94583" y="878"/>
                  </a:lnTo>
                  <a:lnTo>
                    <a:pt x="68389" y="23236"/>
                  </a:lnTo>
                  <a:lnTo>
                    <a:pt x="67951" y="23893"/>
                  </a:lnTo>
                  <a:lnTo>
                    <a:pt x="67513" y="24660"/>
                  </a:lnTo>
                  <a:lnTo>
                    <a:pt x="67403" y="25428"/>
                  </a:lnTo>
                  <a:lnTo>
                    <a:pt x="67293" y="26304"/>
                  </a:lnTo>
                  <a:lnTo>
                    <a:pt x="67293" y="37483"/>
                  </a:lnTo>
                  <a:lnTo>
                    <a:pt x="3727" y="37483"/>
                  </a:lnTo>
                  <a:lnTo>
                    <a:pt x="2850" y="37593"/>
                  </a:lnTo>
                  <a:lnTo>
                    <a:pt x="2193" y="37812"/>
                  </a:lnTo>
                  <a:lnTo>
                    <a:pt x="1535" y="38031"/>
                  </a:lnTo>
                  <a:lnTo>
                    <a:pt x="987" y="38470"/>
                  </a:lnTo>
                  <a:lnTo>
                    <a:pt x="549" y="39018"/>
                  </a:lnTo>
                  <a:lnTo>
                    <a:pt x="220" y="39675"/>
                  </a:lnTo>
                  <a:lnTo>
                    <a:pt x="1" y="40442"/>
                  </a:lnTo>
                  <a:lnTo>
                    <a:pt x="1" y="41210"/>
                  </a:lnTo>
                  <a:lnTo>
                    <a:pt x="1" y="149711"/>
                  </a:lnTo>
                  <a:lnTo>
                    <a:pt x="1" y="150478"/>
                  </a:lnTo>
                  <a:lnTo>
                    <a:pt x="220" y="151245"/>
                  </a:lnTo>
                  <a:lnTo>
                    <a:pt x="549" y="151903"/>
                  </a:lnTo>
                  <a:lnTo>
                    <a:pt x="987" y="152451"/>
                  </a:lnTo>
                  <a:lnTo>
                    <a:pt x="1535" y="152889"/>
                  </a:lnTo>
                  <a:lnTo>
                    <a:pt x="2193" y="153218"/>
                  </a:lnTo>
                  <a:lnTo>
                    <a:pt x="2850" y="153437"/>
                  </a:lnTo>
                  <a:lnTo>
                    <a:pt x="67293" y="153437"/>
                  </a:lnTo>
                  <a:lnTo>
                    <a:pt x="67293" y="164726"/>
                  </a:lnTo>
                  <a:lnTo>
                    <a:pt x="67403" y="165493"/>
                  </a:lnTo>
                  <a:lnTo>
                    <a:pt x="67513" y="166260"/>
                  </a:lnTo>
                  <a:lnTo>
                    <a:pt x="67841" y="166808"/>
                  </a:lnTo>
                  <a:lnTo>
                    <a:pt x="68280" y="167356"/>
                  </a:lnTo>
                  <a:lnTo>
                    <a:pt x="68828" y="167794"/>
                  </a:lnTo>
                  <a:lnTo>
                    <a:pt x="69485" y="168123"/>
                  </a:lnTo>
                  <a:lnTo>
                    <a:pt x="70253" y="168342"/>
                  </a:lnTo>
                  <a:lnTo>
                    <a:pt x="71020" y="168452"/>
                  </a:lnTo>
                  <a:lnTo>
                    <a:pt x="123407" y="168452"/>
                  </a:lnTo>
                  <a:lnTo>
                    <a:pt x="124174" y="168342"/>
                  </a:lnTo>
                  <a:lnTo>
                    <a:pt x="124942" y="168123"/>
                  </a:lnTo>
                  <a:lnTo>
                    <a:pt x="125599" y="167794"/>
                  </a:lnTo>
                  <a:lnTo>
                    <a:pt x="126147" y="167356"/>
                  </a:lnTo>
                  <a:lnTo>
                    <a:pt x="126586" y="166808"/>
                  </a:lnTo>
                  <a:lnTo>
                    <a:pt x="126914" y="166260"/>
                  </a:lnTo>
                  <a:lnTo>
                    <a:pt x="127024" y="165493"/>
                  </a:lnTo>
                  <a:lnTo>
                    <a:pt x="127134" y="164726"/>
                  </a:lnTo>
                  <a:lnTo>
                    <a:pt x="127134" y="153437"/>
                  </a:lnTo>
                  <a:lnTo>
                    <a:pt x="191138" y="153437"/>
                  </a:lnTo>
                  <a:lnTo>
                    <a:pt x="191905" y="153218"/>
                  </a:lnTo>
                  <a:lnTo>
                    <a:pt x="192563" y="152889"/>
                  </a:lnTo>
                  <a:lnTo>
                    <a:pt x="193111" y="152451"/>
                  </a:lnTo>
                  <a:lnTo>
                    <a:pt x="193549" y="151903"/>
                  </a:lnTo>
                  <a:lnTo>
                    <a:pt x="193878" y="151245"/>
                  </a:lnTo>
                  <a:lnTo>
                    <a:pt x="193988" y="150478"/>
                  </a:lnTo>
                  <a:lnTo>
                    <a:pt x="194097" y="149711"/>
                  </a:lnTo>
                  <a:lnTo>
                    <a:pt x="194097" y="41210"/>
                  </a:lnTo>
                  <a:lnTo>
                    <a:pt x="193988" y="40442"/>
                  </a:lnTo>
                  <a:lnTo>
                    <a:pt x="193878" y="39675"/>
                  </a:lnTo>
                  <a:lnTo>
                    <a:pt x="193549" y="39018"/>
                  </a:lnTo>
                  <a:lnTo>
                    <a:pt x="193111" y="38470"/>
                  </a:lnTo>
                  <a:lnTo>
                    <a:pt x="192563" y="38031"/>
                  </a:lnTo>
                  <a:lnTo>
                    <a:pt x="191905" y="37812"/>
                  </a:lnTo>
                  <a:lnTo>
                    <a:pt x="191138" y="37593"/>
                  </a:lnTo>
                  <a:lnTo>
                    <a:pt x="190371" y="37483"/>
                  </a:lnTo>
                  <a:lnTo>
                    <a:pt x="126805" y="37483"/>
                  </a:lnTo>
                  <a:lnTo>
                    <a:pt x="126805" y="26304"/>
                  </a:lnTo>
                  <a:lnTo>
                    <a:pt x="126695" y="25428"/>
                  </a:lnTo>
                  <a:lnTo>
                    <a:pt x="126476" y="24660"/>
                  </a:lnTo>
                  <a:lnTo>
                    <a:pt x="126147" y="23893"/>
                  </a:lnTo>
                  <a:lnTo>
                    <a:pt x="125599" y="23236"/>
                  </a:lnTo>
                  <a:lnTo>
                    <a:pt x="99405" y="878"/>
                  </a:lnTo>
                  <a:lnTo>
                    <a:pt x="98857" y="439"/>
                  </a:lnTo>
                  <a:lnTo>
                    <a:pt x="98309" y="220"/>
                  </a:lnTo>
                  <a:lnTo>
                    <a:pt x="97652"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9" name="Google Shape;829;p10"/>
            <p:cNvSpPr/>
            <p:nvPr/>
          </p:nvSpPr>
          <p:spPr>
            <a:xfrm>
              <a:off x="3716825" y="238125"/>
              <a:ext cx="186325" cy="1216550"/>
            </a:xfrm>
            <a:custGeom>
              <a:rect b="b" l="l" r="r" t="t"/>
              <a:pathLst>
                <a:path extrusionOk="0" h="48662" w="7453">
                  <a:moveTo>
                    <a:pt x="3727" y="0"/>
                  </a:moveTo>
                  <a:lnTo>
                    <a:pt x="2959" y="110"/>
                  </a:lnTo>
                  <a:lnTo>
                    <a:pt x="2192" y="329"/>
                  </a:lnTo>
                  <a:lnTo>
                    <a:pt x="1535" y="658"/>
                  </a:lnTo>
                  <a:lnTo>
                    <a:pt x="987" y="1096"/>
                  </a:lnTo>
                  <a:lnTo>
                    <a:pt x="548" y="1644"/>
                  </a:lnTo>
                  <a:lnTo>
                    <a:pt x="219" y="2192"/>
                  </a:lnTo>
                  <a:lnTo>
                    <a:pt x="0" y="2959"/>
                  </a:lnTo>
                  <a:lnTo>
                    <a:pt x="0" y="3726"/>
                  </a:lnTo>
                  <a:lnTo>
                    <a:pt x="0" y="44935"/>
                  </a:lnTo>
                  <a:lnTo>
                    <a:pt x="0" y="45702"/>
                  </a:lnTo>
                  <a:lnTo>
                    <a:pt x="219" y="46469"/>
                  </a:lnTo>
                  <a:lnTo>
                    <a:pt x="548" y="47127"/>
                  </a:lnTo>
                  <a:lnTo>
                    <a:pt x="987" y="47675"/>
                  </a:lnTo>
                  <a:lnTo>
                    <a:pt x="1535" y="48113"/>
                  </a:lnTo>
                  <a:lnTo>
                    <a:pt x="2192" y="48442"/>
                  </a:lnTo>
                  <a:lnTo>
                    <a:pt x="2959" y="48552"/>
                  </a:lnTo>
                  <a:lnTo>
                    <a:pt x="3727" y="48661"/>
                  </a:lnTo>
                  <a:lnTo>
                    <a:pt x="4494" y="48552"/>
                  </a:lnTo>
                  <a:lnTo>
                    <a:pt x="5261" y="48442"/>
                  </a:lnTo>
                  <a:lnTo>
                    <a:pt x="5918" y="48113"/>
                  </a:lnTo>
                  <a:lnTo>
                    <a:pt x="6466" y="47675"/>
                  </a:lnTo>
                  <a:lnTo>
                    <a:pt x="6905" y="47127"/>
                  </a:lnTo>
                  <a:lnTo>
                    <a:pt x="7234" y="46469"/>
                  </a:lnTo>
                  <a:lnTo>
                    <a:pt x="7453" y="45702"/>
                  </a:lnTo>
                  <a:lnTo>
                    <a:pt x="7453" y="44935"/>
                  </a:lnTo>
                  <a:lnTo>
                    <a:pt x="7453" y="3726"/>
                  </a:lnTo>
                  <a:lnTo>
                    <a:pt x="7453" y="2959"/>
                  </a:lnTo>
                  <a:lnTo>
                    <a:pt x="7234" y="2192"/>
                  </a:lnTo>
                  <a:lnTo>
                    <a:pt x="6905" y="1644"/>
                  </a:lnTo>
                  <a:lnTo>
                    <a:pt x="6466" y="1096"/>
                  </a:lnTo>
                  <a:lnTo>
                    <a:pt x="5918" y="658"/>
                  </a:lnTo>
                  <a:lnTo>
                    <a:pt x="5261" y="329"/>
                  </a:lnTo>
                  <a:lnTo>
                    <a:pt x="4494" y="110"/>
                  </a:lnTo>
                  <a:lnTo>
                    <a:pt x="3727"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0" name="Google Shape;830;p10"/>
            <p:cNvSpPr/>
            <p:nvPr/>
          </p:nvSpPr>
          <p:spPr>
            <a:xfrm>
              <a:off x="3716825" y="238125"/>
              <a:ext cx="934325" cy="748025"/>
            </a:xfrm>
            <a:custGeom>
              <a:rect b="b" l="l" r="r" t="t"/>
              <a:pathLst>
                <a:path extrusionOk="0" h="29921" w="37373">
                  <a:moveTo>
                    <a:pt x="29920" y="7562"/>
                  </a:moveTo>
                  <a:lnTo>
                    <a:pt x="29920" y="22467"/>
                  </a:lnTo>
                  <a:lnTo>
                    <a:pt x="7453" y="22467"/>
                  </a:lnTo>
                  <a:lnTo>
                    <a:pt x="7453" y="7562"/>
                  </a:lnTo>
                  <a:close/>
                  <a:moveTo>
                    <a:pt x="3727" y="0"/>
                  </a:moveTo>
                  <a:lnTo>
                    <a:pt x="2959" y="110"/>
                  </a:lnTo>
                  <a:lnTo>
                    <a:pt x="2192" y="329"/>
                  </a:lnTo>
                  <a:lnTo>
                    <a:pt x="1535" y="658"/>
                  </a:lnTo>
                  <a:lnTo>
                    <a:pt x="987" y="1096"/>
                  </a:lnTo>
                  <a:lnTo>
                    <a:pt x="548" y="1644"/>
                  </a:lnTo>
                  <a:lnTo>
                    <a:pt x="219" y="2192"/>
                  </a:lnTo>
                  <a:lnTo>
                    <a:pt x="0" y="2959"/>
                  </a:lnTo>
                  <a:lnTo>
                    <a:pt x="0" y="3726"/>
                  </a:lnTo>
                  <a:lnTo>
                    <a:pt x="0" y="26194"/>
                  </a:lnTo>
                  <a:lnTo>
                    <a:pt x="0" y="27071"/>
                  </a:lnTo>
                  <a:lnTo>
                    <a:pt x="219" y="27728"/>
                  </a:lnTo>
                  <a:lnTo>
                    <a:pt x="548" y="28386"/>
                  </a:lnTo>
                  <a:lnTo>
                    <a:pt x="987" y="28934"/>
                  </a:lnTo>
                  <a:lnTo>
                    <a:pt x="1535" y="29372"/>
                  </a:lnTo>
                  <a:lnTo>
                    <a:pt x="2192" y="29701"/>
                  </a:lnTo>
                  <a:lnTo>
                    <a:pt x="2959" y="29920"/>
                  </a:lnTo>
                  <a:lnTo>
                    <a:pt x="34414" y="29920"/>
                  </a:lnTo>
                  <a:lnTo>
                    <a:pt x="35181" y="29701"/>
                  </a:lnTo>
                  <a:lnTo>
                    <a:pt x="35838" y="29372"/>
                  </a:lnTo>
                  <a:lnTo>
                    <a:pt x="36386" y="28934"/>
                  </a:lnTo>
                  <a:lnTo>
                    <a:pt x="36825" y="28386"/>
                  </a:lnTo>
                  <a:lnTo>
                    <a:pt x="37154" y="27728"/>
                  </a:lnTo>
                  <a:lnTo>
                    <a:pt x="37373" y="27071"/>
                  </a:lnTo>
                  <a:lnTo>
                    <a:pt x="37373" y="26194"/>
                  </a:lnTo>
                  <a:lnTo>
                    <a:pt x="37373" y="3726"/>
                  </a:lnTo>
                  <a:lnTo>
                    <a:pt x="37373" y="2959"/>
                  </a:lnTo>
                  <a:lnTo>
                    <a:pt x="37154" y="2192"/>
                  </a:lnTo>
                  <a:lnTo>
                    <a:pt x="36825" y="1644"/>
                  </a:lnTo>
                  <a:lnTo>
                    <a:pt x="36386" y="1096"/>
                  </a:lnTo>
                  <a:lnTo>
                    <a:pt x="35838" y="658"/>
                  </a:lnTo>
                  <a:lnTo>
                    <a:pt x="35181" y="329"/>
                  </a:lnTo>
                  <a:lnTo>
                    <a:pt x="34414" y="110"/>
                  </a:lnTo>
                  <a:lnTo>
                    <a:pt x="33647"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1" name="Google Shape;831;p10"/>
            <p:cNvSpPr/>
            <p:nvPr/>
          </p:nvSpPr>
          <p:spPr>
            <a:xfrm>
              <a:off x="2031750" y="2671175"/>
              <a:ext cx="561725" cy="841175"/>
            </a:xfrm>
            <a:custGeom>
              <a:rect b="b" l="l" r="r" t="t"/>
              <a:pathLst>
                <a:path extrusionOk="0" h="33647" w="22469">
                  <a:moveTo>
                    <a:pt x="15016" y="7453"/>
                  </a:moveTo>
                  <a:lnTo>
                    <a:pt x="15016" y="26194"/>
                  </a:lnTo>
                  <a:lnTo>
                    <a:pt x="7563" y="26194"/>
                  </a:lnTo>
                  <a:lnTo>
                    <a:pt x="7563" y="7453"/>
                  </a:lnTo>
                  <a:close/>
                  <a:moveTo>
                    <a:pt x="2960" y="0"/>
                  </a:moveTo>
                  <a:lnTo>
                    <a:pt x="2302" y="220"/>
                  </a:lnTo>
                  <a:lnTo>
                    <a:pt x="1645" y="548"/>
                  </a:lnTo>
                  <a:lnTo>
                    <a:pt x="1097" y="987"/>
                  </a:lnTo>
                  <a:lnTo>
                    <a:pt x="659" y="1535"/>
                  </a:lnTo>
                  <a:lnTo>
                    <a:pt x="330" y="2192"/>
                  </a:lnTo>
                  <a:lnTo>
                    <a:pt x="111" y="2960"/>
                  </a:lnTo>
                  <a:lnTo>
                    <a:pt x="1" y="3727"/>
                  </a:lnTo>
                  <a:lnTo>
                    <a:pt x="1" y="29920"/>
                  </a:lnTo>
                  <a:lnTo>
                    <a:pt x="111" y="30688"/>
                  </a:lnTo>
                  <a:lnTo>
                    <a:pt x="330" y="31455"/>
                  </a:lnTo>
                  <a:lnTo>
                    <a:pt x="659" y="32112"/>
                  </a:lnTo>
                  <a:lnTo>
                    <a:pt x="1097" y="32660"/>
                  </a:lnTo>
                  <a:lnTo>
                    <a:pt x="1645" y="33099"/>
                  </a:lnTo>
                  <a:lnTo>
                    <a:pt x="2302" y="33318"/>
                  </a:lnTo>
                  <a:lnTo>
                    <a:pt x="2960" y="33537"/>
                  </a:lnTo>
                  <a:lnTo>
                    <a:pt x="3837" y="33647"/>
                  </a:lnTo>
                  <a:lnTo>
                    <a:pt x="18742" y="33647"/>
                  </a:lnTo>
                  <a:lnTo>
                    <a:pt x="19509" y="33537"/>
                  </a:lnTo>
                  <a:lnTo>
                    <a:pt x="20276" y="33318"/>
                  </a:lnTo>
                  <a:lnTo>
                    <a:pt x="20934" y="33099"/>
                  </a:lnTo>
                  <a:lnTo>
                    <a:pt x="21482" y="32660"/>
                  </a:lnTo>
                  <a:lnTo>
                    <a:pt x="21920" y="32112"/>
                  </a:lnTo>
                  <a:lnTo>
                    <a:pt x="22249" y="31455"/>
                  </a:lnTo>
                  <a:lnTo>
                    <a:pt x="22468" y="30688"/>
                  </a:lnTo>
                  <a:lnTo>
                    <a:pt x="22468" y="29920"/>
                  </a:lnTo>
                  <a:lnTo>
                    <a:pt x="22468" y="3727"/>
                  </a:lnTo>
                  <a:lnTo>
                    <a:pt x="22468" y="2960"/>
                  </a:lnTo>
                  <a:lnTo>
                    <a:pt x="22249" y="2192"/>
                  </a:lnTo>
                  <a:lnTo>
                    <a:pt x="21920" y="1535"/>
                  </a:lnTo>
                  <a:lnTo>
                    <a:pt x="21482" y="987"/>
                  </a:lnTo>
                  <a:lnTo>
                    <a:pt x="20934" y="548"/>
                  </a:lnTo>
                  <a:lnTo>
                    <a:pt x="20276" y="220"/>
                  </a:lnTo>
                  <a:lnTo>
                    <a:pt x="19509"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2" name="Google Shape;832;p10"/>
            <p:cNvSpPr/>
            <p:nvPr/>
          </p:nvSpPr>
          <p:spPr>
            <a:xfrm>
              <a:off x="2031750" y="3791800"/>
              <a:ext cx="561725" cy="843925"/>
            </a:xfrm>
            <a:custGeom>
              <a:rect b="b" l="l" r="r" t="t"/>
              <a:pathLst>
                <a:path extrusionOk="0" h="33757" w="22469">
                  <a:moveTo>
                    <a:pt x="15016" y="7563"/>
                  </a:moveTo>
                  <a:lnTo>
                    <a:pt x="15016" y="26194"/>
                  </a:lnTo>
                  <a:lnTo>
                    <a:pt x="7563" y="26194"/>
                  </a:lnTo>
                  <a:lnTo>
                    <a:pt x="7563" y="7563"/>
                  </a:lnTo>
                  <a:close/>
                  <a:moveTo>
                    <a:pt x="3837" y="1"/>
                  </a:moveTo>
                  <a:lnTo>
                    <a:pt x="2960" y="110"/>
                  </a:lnTo>
                  <a:lnTo>
                    <a:pt x="2302" y="329"/>
                  </a:lnTo>
                  <a:lnTo>
                    <a:pt x="1645" y="658"/>
                  </a:lnTo>
                  <a:lnTo>
                    <a:pt x="1097" y="1097"/>
                  </a:lnTo>
                  <a:lnTo>
                    <a:pt x="659" y="1645"/>
                  </a:lnTo>
                  <a:lnTo>
                    <a:pt x="330" y="2193"/>
                  </a:lnTo>
                  <a:lnTo>
                    <a:pt x="111" y="2960"/>
                  </a:lnTo>
                  <a:lnTo>
                    <a:pt x="1" y="3727"/>
                  </a:lnTo>
                  <a:lnTo>
                    <a:pt x="1" y="29921"/>
                  </a:lnTo>
                  <a:lnTo>
                    <a:pt x="111" y="30798"/>
                  </a:lnTo>
                  <a:lnTo>
                    <a:pt x="330" y="31455"/>
                  </a:lnTo>
                  <a:lnTo>
                    <a:pt x="659" y="32113"/>
                  </a:lnTo>
                  <a:lnTo>
                    <a:pt x="1097" y="32661"/>
                  </a:lnTo>
                  <a:lnTo>
                    <a:pt x="1645" y="33099"/>
                  </a:lnTo>
                  <a:lnTo>
                    <a:pt x="2302" y="33428"/>
                  </a:lnTo>
                  <a:lnTo>
                    <a:pt x="2960" y="33647"/>
                  </a:lnTo>
                  <a:lnTo>
                    <a:pt x="3837" y="33757"/>
                  </a:lnTo>
                  <a:lnTo>
                    <a:pt x="18742" y="33757"/>
                  </a:lnTo>
                  <a:lnTo>
                    <a:pt x="19509" y="33647"/>
                  </a:lnTo>
                  <a:lnTo>
                    <a:pt x="20276" y="33428"/>
                  </a:lnTo>
                  <a:lnTo>
                    <a:pt x="20934" y="33099"/>
                  </a:lnTo>
                  <a:lnTo>
                    <a:pt x="21482" y="32661"/>
                  </a:lnTo>
                  <a:lnTo>
                    <a:pt x="21920" y="32113"/>
                  </a:lnTo>
                  <a:lnTo>
                    <a:pt x="22249" y="31455"/>
                  </a:lnTo>
                  <a:lnTo>
                    <a:pt x="22468" y="30798"/>
                  </a:lnTo>
                  <a:lnTo>
                    <a:pt x="22468" y="29921"/>
                  </a:lnTo>
                  <a:lnTo>
                    <a:pt x="22468" y="3727"/>
                  </a:lnTo>
                  <a:lnTo>
                    <a:pt x="22468" y="2960"/>
                  </a:lnTo>
                  <a:lnTo>
                    <a:pt x="22249" y="2193"/>
                  </a:lnTo>
                  <a:lnTo>
                    <a:pt x="21920" y="1645"/>
                  </a:lnTo>
                  <a:lnTo>
                    <a:pt x="21482" y="1097"/>
                  </a:lnTo>
                  <a:lnTo>
                    <a:pt x="20934" y="658"/>
                  </a:lnTo>
                  <a:lnTo>
                    <a:pt x="20276" y="329"/>
                  </a:lnTo>
                  <a:lnTo>
                    <a:pt x="19509" y="110"/>
                  </a:lnTo>
                  <a:lnTo>
                    <a:pt x="18742"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3" name="Google Shape;833;p10"/>
            <p:cNvSpPr/>
            <p:nvPr/>
          </p:nvSpPr>
          <p:spPr>
            <a:xfrm>
              <a:off x="3530500" y="2671175"/>
              <a:ext cx="558975" cy="841175"/>
            </a:xfrm>
            <a:custGeom>
              <a:rect b="b" l="l" r="r" t="t"/>
              <a:pathLst>
                <a:path extrusionOk="0" h="33647" w="22359">
                  <a:moveTo>
                    <a:pt x="14906" y="7453"/>
                  </a:moveTo>
                  <a:lnTo>
                    <a:pt x="14906" y="26194"/>
                  </a:lnTo>
                  <a:lnTo>
                    <a:pt x="7453" y="26194"/>
                  </a:lnTo>
                  <a:lnTo>
                    <a:pt x="7453" y="7453"/>
                  </a:lnTo>
                  <a:close/>
                  <a:moveTo>
                    <a:pt x="2850" y="0"/>
                  </a:moveTo>
                  <a:lnTo>
                    <a:pt x="2193" y="220"/>
                  </a:lnTo>
                  <a:lnTo>
                    <a:pt x="1535" y="548"/>
                  </a:lnTo>
                  <a:lnTo>
                    <a:pt x="987" y="987"/>
                  </a:lnTo>
                  <a:lnTo>
                    <a:pt x="549" y="1535"/>
                  </a:lnTo>
                  <a:lnTo>
                    <a:pt x="220" y="2192"/>
                  </a:lnTo>
                  <a:lnTo>
                    <a:pt x="1" y="2960"/>
                  </a:lnTo>
                  <a:lnTo>
                    <a:pt x="1" y="3727"/>
                  </a:lnTo>
                  <a:lnTo>
                    <a:pt x="1" y="29920"/>
                  </a:lnTo>
                  <a:lnTo>
                    <a:pt x="1" y="30688"/>
                  </a:lnTo>
                  <a:lnTo>
                    <a:pt x="220" y="31455"/>
                  </a:lnTo>
                  <a:lnTo>
                    <a:pt x="549" y="32112"/>
                  </a:lnTo>
                  <a:lnTo>
                    <a:pt x="987" y="32660"/>
                  </a:lnTo>
                  <a:lnTo>
                    <a:pt x="1535" y="33099"/>
                  </a:lnTo>
                  <a:lnTo>
                    <a:pt x="2193" y="33318"/>
                  </a:lnTo>
                  <a:lnTo>
                    <a:pt x="2850" y="33537"/>
                  </a:lnTo>
                  <a:lnTo>
                    <a:pt x="3727" y="33647"/>
                  </a:lnTo>
                  <a:lnTo>
                    <a:pt x="18632" y="33647"/>
                  </a:lnTo>
                  <a:lnTo>
                    <a:pt x="19509" y="33537"/>
                  </a:lnTo>
                  <a:lnTo>
                    <a:pt x="20166" y="33318"/>
                  </a:lnTo>
                  <a:lnTo>
                    <a:pt x="20824" y="33099"/>
                  </a:lnTo>
                  <a:lnTo>
                    <a:pt x="21372" y="32660"/>
                  </a:lnTo>
                  <a:lnTo>
                    <a:pt x="21810" y="32112"/>
                  </a:lnTo>
                  <a:lnTo>
                    <a:pt x="22139" y="31455"/>
                  </a:lnTo>
                  <a:lnTo>
                    <a:pt x="22358" y="30688"/>
                  </a:lnTo>
                  <a:lnTo>
                    <a:pt x="22358" y="29920"/>
                  </a:lnTo>
                  <a:lnTo>
                    <a:pt x="22358" y="3727"/>
                  </a:lnTo>
                  <a:lnTo>
                    <a:pt x="22358" y="2960"/>
                  </a:lnTo>
                  <a:lnTo>
                    <a:pt x="22139" y="2192"/>
                  </a:lnTo>
                  <a:lnTo>
                    <a:pt x="21810" y="1535"/>
                  </a:lnTo>
                  <a:lnTo>
                    <a:pt x="21372" y="987"/>
                  </a:lnTo>
                  <a:lnTo>
                    <a:pt x="20824" y="548"/>
                  </a:lnTo>
                  <a:lnTo>
                    <a:pt x="20166" y="220"/>
                  </a:lnTo>
                  <a:lnTo>
                    <a:pt x="19509"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4" name="Google Shape;834;p10"/>
            <p:cNvSpPr/>
            <p:nvPr/>
          </p:nvSpPr>
          <p:spPr>
            <a:xfrm>
              <a:off x="5026500" y="2671175"/>
              <a:ext cx="561725" cy="841175"/>
            </a:xfrm>
            <a:custGeom>
              <a:rect b="b" l="l" r="r" t="t"/>
              <a:pathLst>
                <a:path extrusionOk="0" h="33647" w="22469">
                  <a:moveTo>
                    <a:pt x="14906" y="7453"/>
                  </a:moveTo>
                  <a:lnTo>
                    <a:pt x="14906" y="26194"/>
                  </a:lnTo>
                  <a:lnTo>
                    <a:pt x="7453" y="26194"/>
                  </a:lnTo>
                  <a:lnTo>
                    <a:pt x="7453" y="7453"/>
                  </a:lnTo>
                  <a:close/>
                  <a:moveTo>
                    <a:pt x="2960" y="0"/>
                  </a:moveTo>
                  <a:lnTo>
                    <a:pt x="2193" y="220"/>
                  </a:lnTo>
                  <a:lnTo>
                    <a:pt x="1535" y="548"/>
                  </a:lnTo>
                  <a:lnTo>
                    <a:pt x="987" y="987"/>
                  </a:lnTo>
                  <a:lnTo>
                    <a:pt x="549" y="1535"/>
                  </a:lnTo>
                  <a:lnTo>
                    <a:pt x="220" y="2192"/>
                  </a:lnTo>
                  <a:lnTo>
                    <a:pt x="1" y="2960"/>
                  </a:lnTo>
                  <a:lnTo>
                    <a:pt x="1" y="3727"/>
                  </a:lnTo>
                  <a:lnTo>
                    <a:pt x="1" y="29920"/>
                  </a:lnTo>
                  <a:lnTo>
                    <a:pt x="1" y="30688"/>
                  </a:lnTo>
                  <a:lnTo>
                    <a:pt x="220" y="31455"/>
                  </a:lnTo>
                  <a:lnTo>
                    <a:pt x="549" y="32112"/>
                  </a:lnTo>
                  <a:lnTo>
                    <a:pt x="987" y="32660"/>
                  </a:lnTo>
                  <a:lnTo>
                    <a:pt x="1535" y="33099"/>
                  </a:lnTo>
                  <a:lnTo>
                    <a:pt x="2193" y="33318"/>
                  </a:lnTo>
                  <a:lnTo>
                    <a:pt x="2960" y="33537"/>
                  </a:lnTo>
                  <a:lnTo>
                    <a:pt x="3727" y="33647"/>
                  </a:lnTo>
                  <a:lnTo>
                    <a:pt x="18632" y="33647"/>
                  </a:lnTo>
                  <a:lnTo>
                    <a:pt x="19509" y="33537"/>
                  </a:lnTo>
                  <a:lnTo>
                    <a:pt x="20167" y="33318"/>
                  </a:lnTo>
                  <a:lnTo>
                    <a:pt x="20824" y="33099"/>
                  </a:lnTo>
                  <a:lnTo>
                    <a:pt x="21372" y="32660"/>
                  </a:lnTo>
                  <a:lnTo>
                    <a:pt x="21810" y="32112"/>
                  </a:lnTo>
                  <a:lnTo>
                    <a:pt x="22139" y="31455"/>
                  </a:lnTo>
                  <a:lnTo>
                    <a:pt x="22358" y="30688"/>
                  </a:lnTo>
                  <a:lnTo>
                    <a:pt x="22468" y="29920"/>
                  </a:lnTo>
                  <a:lnTo>
                    <a:pt x="22468" y="3727"/>
                  </a:lnTo>
                  <a:lnTo>
                    <a:pt x="22358" y="2960"/>
                  </a:lnTo>
                  <a:lnTo>
                    <a:pt x="22139" y="2192"/>
                  </a:lnTo>
                  <a:lnTo>
                    <a:pt x="21810" y="1535"/>
                  </a:lnTo>
                  <a:lnTo>
                    <a:pt x="21372" y="987"/>
                  </a:lnTo>
                  <a:lnTo>
                    <a:pt x="20824" y="548"/>
                  </a:lnTo>
                  <a:lnTo>
                    <a:pt x="20167" y="220"/>
                  </a:lnTo>
                  <a:lnTo>
                    <a:pt x="19509"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5" name="Google Shape;835;p10"/>
            <p:cNvSpPr/>
            <p:nvPr/>
          </p:nvSpPr>
          <p:spPr>
            <a:xfrm>
              <a:off x="5026500" y="3791800"/>
              <a:ext cx="561725" cy="843925"/>
            </a:xfrm>
            <a:custGeom>
              <a:rect b="b" l="l" r="r" t="t"/>
              <a:pathLst>
                <a:path extrusionOk="0" h="33757" w="22469">
                  <a:moveTo>
                    <a:pt x="14906" y="7563"/>
                  </a:moveTo>
                  <a:lnTo>
                    <a:pt x="14906" y="26194"/>
                  </a:lnTo>
                  <a:lnTo>
                    <a:pt x="7453" y="26194"/>
                  </a:lnTo>
                  <a:lnTo>
                    <a:pt x="7453" y="7563"/>
                  </a:lnTo>
                  <a:close/>
                  <a:moveTo>
                    <a:pt x="3727" y="1"/>
                  </a:moveTo>
                  <a:lnTo>
                    <a:pt x="2960" y="110"/>
                  </a:lnTo>
                  <a:lnTo>
                    <a:pt x="2193" y="329"/>
                  </a:lnTo>
                  <a:lnTo>
                    <a:pt x="1535" y="658"/>
                  </a:lnTo>
                  <a:lnTo>
                    <a:pt x="987" y="1097"/>
                  </a:lnTo>
                  <a:lnTo>
                    <a:pt x="549" y="1645"/>
                  </a:lnTo>
                  <a:lnTo>
                    <a:pt x="220" y="2193"/>
                  </a:lnTo>
                  <a:lnTo>
                    <a:pt x="1" y="2960"/>
                  </a:lnTo>
                  <a:lnTo>
                    <a:pt x="1" y="3727"/>
                  </a:lnTo>
                  <a:lnTo>
                    <a:pt x="1" y="29921"/>
                  </a:lnTo>
                  <a:lnTo>
                    <a:pt x="1" y="30798"/>
                  </a:lnTo>
                  <a:lnTo>
                    <a:pt x="220" y="31455"/>
                  </a:lnTo>
                  <a:lnTo>
                    <a:pt x="549" y="32113"/>
                  </a:lnTo>
                  <a:lnTo>
                    <a:pt x="987" y="32661"/>
                  </a:lnTo>
                  <a:lnTo>
                    <a:pt x="1535" y="33099"/>
                  </a:lnTo>
                  <a:lnTo>
                    <a:pt x="2193" y="33428"/>
                  </a:lnTo>
                  <a:lnTo>
                    <a:pt x="2960" y="33647"/>
                  </a:lnTo>
                  <a:lnTo>
                    <a:pt x="3727" y="33757"/>
                  </a:lnTo>
                  <a:lnTo>
                    <a:pt x="18632" y="33757"/>
                  </a:lnTo>
                  <a:lnTo>
                    <a:pt x="19509" y="33647"/>
                  </a:lnTo>
                  <a:lnTo>
                    <a:pt x="20167" y="33428"/>
                  </a:lnTo>
                  <a:lnTo>
                    <a:pt x="20824" y="33099"/>
                  </a:lnTo>
                  <a:lnTo>
                    <a:pt x="21372" y="32661"/>
                  </a:lnTo>
                  <a:lnTo>
                    <a:pt x="21810" y="32113"/>
                  </a:lnTo>
                  <a:lnTo>
                    <a:pt x="22139" y="31455"/>
                  </a:lnTo>
                  <a:lnTo>
                    <a:pt x="22358" y="30798"/>
                  </a:lnTo>
                  <a:lnTo>
                    <a:pt x="22468" y="29921"/>
                  </a:lnTo>
                  <a:lnTo>
                    <a:pt x="22468" y="3727"/>
                  </a:lnTo>
                  <a:lnTo>
                    <a:pt x="22358" y="2960"/>
                  </a:lnTo>
                  <a:lnTo>
                    <a:pt x="22139" y="2193"/>
                  </a:lnTo>
                  <a:lnTo>
                    <a:pt x="21810" y="1645"/>
                  </a:lnTo>
                  <a:lnTo>
                    <a:pt x="21372" y="1097"/>
                  </a:lnTo>
                  <a:lnTo>
                    <a:pt x="20824" y="658"/>
                  </a:lnTo>
                  <a:lnTo>
                    <a:pt x="20167" y="329"/>
                  </a:lnTo>
                  <a:lnTo>
                    <a:pt x="19509" y="110"/>
                  </a:lnTo>
                  <a:lnTo>
                    <a:pt x="18632"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6" name="Google Shape;836;p10"/>
            <p:cNvSpPr/>
            <p:nvPr/>
          </p:nvSpPr>
          <p:spPr>
            <a:xfrm>
              <a:off x="3434600" y="3884950"/>
              <a:ext cx="750775" cy="1591925"/>
            </a:xfrm>
            <a:custGeom>
              <a:rect b="b" l="l" r="r" t="t"/>
              <a:pathLst>
                <a:path extrusionOk="0" h="63677" w="30031">
                  <a:moveTo>
                    <a:pt x="15783" y="7563"/>
                  </a:moveTo>
                  <a:lnTo>
                    <a:pt x="16550" y="7673"/>
                  </a:lnTo>
                  <a:lnTo>
                    <a:pt x="17207" y="7892"/>
                  </a:lnTo>
                  <a:lnTo>
                    <a:pt x="17975" y="8111"/>
                  </a:lnTo>
                  <a:lnTo>
                    <a:pt x="18523" y="8440"/>
                  </a:lnTo>
                  <a:lnTo>
                    <a:pt x="19180" y="8769"/>
                  </a:lnTo>
                  <a:lnTo>
                    <a:pt x="19728" y="9207"/>
                  </a:lnTo>
                  <a:lnTo>
                    <a:pt x="20276" y="9755"/>
                  </a:lnTo>
                  <a:lnTo>
                    <a:pt x="20824" y="10303"/>
                  </a:lnTo>
                  <a:lnTo>
                    <a:pt x="21263" y="10851"/>
                  </a:lnTo>
                  <a:lnTo>
                    <a:pt x="21591" y="11509"/>
                  </a:lnTo>
                  <a:lnTo>
                    <a:pt x="21920" y="12057"/>
                  </a:lnTo>
                  <a:lnTo>
                    <a:pt x="22139" y="12824"/>
                  </a:lnTo>
                  <a:lnTo>
                    <a:pt x="22359" y="13481"/>
                  </a:lnTo>
                  <a:lnTo>
                    <a:pt x="22468" y="14249"/>
                  </a:lnTo>
                  <a:lnTo>
                    <a:pt x="22468" y="15016"/>
                  </a:lnTo>
                  <a:lnTo>
                    <a:pt x="22468" y="56115"/>
                  </a:lnTo>
                  <a:lnTo>
                    <a:pt x="7563" y="56115"/>
                  </a:lnTo>
                  <a:lnTo>
                    <a:pt x="7563" y="15016"/>
                  </a:lnTo>
                  <a:lnTo>
                    <a:pt x="7563" y="14249"/>
                  </a:lnTo>
                  <a:lnTo>
                    <a:pt x="7672" y="13481"/>
                  </a:lnTo>
                  <a:lnTo>
                    <a:pt x="7892" y="12824"/>
                  </a:lnTo>
                  <a:lnTo>
                    <a:pt x="8111" y="12057"/>
                  </a:lnTo>
                  <a:lnTo>
                    <a:pt x="8440" y="11509"/>
                  </a:lnTo>
                  <a:lnTo>
                    <a:pt x="8768" y="10851"/>
                  </a:lnTo>
                  <a:lnTo>
                    <a:pt x="9207" y="10303"/>
                  </a:lnTo>
                  <a:lnTo>
                    <a:pt x="9755" y="9755"/>
                  </a:lnTo>
                  <a:lnTo>
                    <a:pt x="10303" y="9207"/>
                  </a:lnTo>
                  <a:lnTo>
                    <a:pt x="10851" y="8769"/>
                  </a:lnTo>
                  <a:lnTo>
                    <a:pt x="11508" y="8440"/>
                  </a:lnTo>
                  <a:lnTo>
                    <a:pt x="12056" y="8111"/>
                  </a:lnTo>
                  <a:lnTo>
                    <a:pt x="12824" y="7892"/>
                  </a:lnTo>
                  <a:lnTo>
                    <a:pt x="13481" y="7673"/>
                  </a:lnTo>
                  <a:lnTo>
                    <a:pt x="14248" y="7563"/>
                  </a:lnTo>
                  <a:close/>
                  <a:moveTo>
                    <a:pt x="15016" y="1"/>
                  </a:moveTo>
                  <a:lnTo>
                    <a:pt x="13481" y="111"/>
                  </a:lnTo>
                  <a:lnTo>
                    <a:pt x="12056" y="330"/>
                  </a:lnTo>
                  <a:lnTo>
                    <a:pt x="10632" y="768"/>
                  </a:lnTo>
                  <a:lnTo>
                    <a:pt x="9207" y="1207"/>
                  </a:lnTo>
                  <a:lnTo>
                    <a:pt x="7892" y="1864"/>
                  </a:lnTo>
                  <a:lnTo>
                    <a:pt x="6686" y="2631"/>
                  </a:lnTo>
                  <a:lnTo>
                    <a:pt x="5481" y="3508"/>
                  </a:lnTo>
                  <a:lnTo>
                    <a:pt x="4494" y="4494"/>
                  </a:lnTo>
                  <a:lnTo>
                    <a:pt x="3508" y="5481"/>
                  </a:lnTo>
                  <a:lnTo>
                    <a:pt x="2631" y="6686"/>
                  </a:lnTo>
                  <a:lnTo>
                    <a:pt x="1864" y="7892"/>
                  </a:lnTo>
                  <a:lnTo>
                    <a:pt x="1206" y="9207"/>
                  </a:lnTo>
                  <a:lnTo>
                    <a:pt x="768" y="10632"/>
                  </a:lnTo>
                  <a:lnTo>
                    <a:pt x="329" y="12057"/>
                  </a:lnTo>
                  <a:lnTo>
                    <a:pt x="110" y="13481"/>
                  </a:lnTo>
                  <a:lnTo>
                    <a:pt x="1" y="15016"/>
                  </a:lnTo>
                  <a:lnTo>
                    <a:pt x="1" y="59951"/>
                  </a:lnTo>
                  <a:lnTo>
                    <a:pt x="110" y="60718"/>
                  </a:lnTo>
                  <a:lnTo>
                    <a:pt x="329" y="61485"/>
                  </a:lnTo>
                  <a:lnTo>
                    <a:pt x="658" y="62033"/>
                  </a:lnTo>
                  <a:lnTo>
                    <a:pt x="1097" y="62581"/>
                  </a:lnTo>
                  <a:lnTo>
                    <a:pt x="1645" y="63019"/>
                  </a:lnTo>
                  <a:lnTo>
                    <a:pt x="2302" y="63348"/>
                  </a:lnTo>
                  <a:lnTo>
                    <a:pt x="2960" y="63567"/>
                  </a:lnTo>
                  <a:lnTo>
                    <a:pt x="3837" y="63677"/>
                  </a:lnTo>
                  <a:lnTo>
                    <a:pt x="26194" y="63677"/>
                  </a:lnTo>
                  <a:lnTo>
                    <a:pt x="27071" y="63567"/>
                  </a:lnTo>
                  <a:lnTo>
                    <a:pt x="27729" y="63348"/>
                  </a:lnTo>
                  <a:lnTo>
                    <a:pt x="28386" y="63019"/>
                  </a:lnTo>
                  <a:lnTo>
                    <a:pt x="28934" y="62581"/>
                  </a:lnTo>
                  <a:lnTo>
                    <a:pt x="29373" y="62033"/>
                  </a:lnTo>
                  <a:lnTo>
                    <a:pt x="29702" y="61485"/>
                  </a:lnTo>
                  <a:lnTo>
                    <a:pt x="29921" y="60718"/>
                  </a:lnTo>
                  <a:lnTo>
                    <a:pt x="30030" y="59951"/>
                  </a:lnTo>
                  <a:lnTo>
                    <a:pt x="30030" y="15016"/>
                  </a:lnTo>
                  <a:lnTo>
                    <a:pt x="29921" y="13481"/>
                  </a:lnTo>
                  <a:lnTo>
                    <a:pt x="29702" y="12057"/>
                  </a:lnTo>
                  <a:lnTo>
                    <a:pt x="29263" y="10632"/>
                  </a:lnTo>
                  <a:lnTo>
                    <a:pt x="28825" y="9207"/>
                  </a:lnTo>
                  <a:lnTo>
                    <a:pt x="28167" y="7892"/>
                  </a:lnTo>
                  <a:lnTo>
                    <a:pt x="27400" y="6686"/>
                  </a:lnTo>
                  <a:lnTo>
                    <a:pt x="26523" y="5481"/>
                  </a:lnTo>
                  <a:lnTo>
                    <a:pt x="25537" y="4494"/>
                  </a:lnTo>
                  <a:lnTo>
                    <a:pt x="24550" y="3508"/>
                  </a:lnTo>
                  <a:lnTo>
                    <a:pt x="23345" y="2631"/>
                  </a:lnTo>
                  <a:lnTo>
                    <a:pt x="22139" y="1864"/>
                  </a:lnTo>
                  <a:lnTo>
                    <a:pt x="20824" y="1207"/>
                  </a:lnTo>
                  <a:lnTo>
                    <a:pt x="19399" y="768"/>
                  </a:lnTo>
                  <a:lnTo>
                    <a:pt x="17975" y="330"/>
                  </a:lnTo>
                  <a:lnTo>
                    <a:pt x="16550" y="111"/>
                  </a:lnTo>
                  <a:lnTo>
                    <a:pt x="15016"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7" name="Google Shape;837;p10"/>
            <p:cNvSpPr/>
            <p:nvPr/>
          </p:nvSpPr>
          <p:spPr>
            <a:xfrm>
              <a:off x="1565975" y="1830025"/>
              <a:ext cx="1309700" cy="558950"/>
            </a:xfrm>
            <a:custGeom>
              <a:rect b="b" l="l" r="r" t="t"/>
              <a:pathLst>
                <a:path extrusionOk="0" h="22358" w="52388">
                  <a:moveTo>
                    <a:pt x="44826" y="7453"/>
                  </a:moveTo>
                  <a:lnTo>
                    <a:pt x="44826" y="14905"/>
                  </a:lnTo>
                  <a:lnTo>
                    <a:pt x="7453" y="14905"/>
                  </a:lnTo>
                  <a:lnTo>
                    <a:pt x="7453" y="7453"/>
                  </a:lnTo>
                  <a:close/>
                  <a:moveTo>
                    <a:pt x="2960" y="0"/>
                  </a:moveTo>
                  <a:lnTo>
                    <a:pt x="2192" y="219"/>
                  </a:lnTo>
                  <a:lnTo>
                    <a:pt x="1535" y="548"/>
                  </a:lnTo>
                  <a:lnTo>
                    <a:pt x="987" y="986"/>
                  </a:lnTo>
                  <a:lnTo>
                    <a:pt x="548" y="1534"/>
                  </a:lnTo>
                  <a:lnTo>
                    <a:pt x="220" y="2192"/>
                  </a:lnTo>
                  <a:lnTo>
                    <a:pt x="0" y="2850"/>
                  </a:lnTo>
                  <a:lnTo>
                    <a:pt x="0" y="3726"/>
                  </a:lnTo>
                  <a:lnTo>
                    <a:pt x="0" y="18632"/>
                  </a:lnTo>
                  <a:lnTo>
                    <a:pt x="0" y="19508"/>
                  </a:lnTo>
                  <a:lnTo>
                    <a:pt x="220" y="20166"/>
                  </a:lnTo>
                  <a:lnTo>
                    <a:pt x="548" y="20824"/>
                  </a:lnTo>
                  <a:lnTo>
                    <a:pt x="987" y="21371"/>
                  </a:lnTo>
                  <a:lnTo>
                    <a:pt x="1535" y="21810"/>
                  </a:lnTo>
                  <a:lnTo>
                    <a:pt x="2192" y="22139"/>
                  </a:lnTo>
                  <a:lnTo>
                    <a:pt x="2960" y="22358"/>
                  </a:lnTo>
                  <a:lnTo>
                    <a:pt x="49429" y="22358"/>
                  </a:lnTo>
                  <a:lnTo>
                    <a:pt x="50196" y="22139"/>
                  </a:lnTo>
                  <a:lnTo>
                    <a:pt x="50744" y="21810"/>
                  </a:lnTo>
                  <a:lnTo>
                    <a:pt x="51292" y="21371"/>
                  </a:lnTo>
                  <a:lnTo>
                    <a:pt x="51730" y="20824"/>
                  </a:lnTo>
                  <a:lnTo>
                    <a:pt x="52059" y="20166"/>
                  </a:lnTo>
                  <a:lnTo>
                    <a:pt x="52278" y="19508"/>
                  </a:lnTo>
                  <a:lnTo>
                    <a:pt x="52388" y="18632"/>
                  </a:lnTo>
                  <a:lnTo>
                    <a:pt x="52388" y="3726"/>
                  </a:lnTo>
                  <a:lnTo>
                    <a:pt x="52278" y="2850"/>
                  </a:lnTo>
                  <a:lnTo>
                    <a:pt x="52059" y="2192"/>
                  </a:lnTo>
                  <a:lnTo>
                    <a:pt x="51730" y="1534"/>
                  </a:lnTo>
                  <a:lnTo>
                    <a:pt x="51292" y="986"/>
                  </a:lnTo>
                  <a:lnTo>
                    <a:pt x="50744" y="548"/>
                  </a:lnTo>
                  <a:lnTo>
                    <a:pt x="50196" y="219"/>
                  </a:lnTo>
                  <a:lnTo>
                    <a:pt x="49429"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8" name="Google Shape;838;p10"/>
            <p:cNvSpPr/>
            <p:nvPr/>
          </p:nvSpPr>
          <p:spPr>
            <a:xfrm>
              <a:off x="4744300" y="1830025"/>
              <a:ext cx="1309700" cy="558950"/>
            </a:xfrm>
            <a:custGeom>
              <a:rect b="b" l="l" r="r" t="t"/>
              <a:pathLst>
                <a:path extrusionOk="0" h="22358" w="52388">
                  <a:moveTo>
                    <a:pt x="44935" y="7453"/>
                  </a:moveTo>
                  <a:lnTo>
                    <a:pt x="44935" y="14905"/>
                  </a:lnTo>
                  <a:lnTo>
                    <a:pt x="7562" y="14905"/>
                  </a:lnTo>
                  <a:lnTo>
                    <a:pt x="7562" y="7453"/>
                  </a:lnTo>
                  <a:close/>
                  <a:moveTo>
                    <a:pt x="2959" y="0"/>
                  </a:moveTo>
                  <a:lnTo>
                    <a:pt x="2192" y="219"/>
                  </a:lnTo>
                  <a:lnTo>
                    <a:pt x="1644" y="548"/>
                  </a:lnTo>
                  <a:lnTo>
                    <a:pt x="1096" y="986"/>
                  </a:lnTo>
                  <a:lnTo>
                    <a:pt x="658" y="1534"/>
                  </a:lnTo>
                  <a:lnTo>
                    <a:pt x="329" y="2192"/>
                  </a:lnTo>
                  <a:lnTo>
                    <a:pt x="110" y="2850"/>
                  </a:lnTo>
                  <a:lnTo>
                    <a:pt x="0" y="3726"/>
                  </a:lnTo>
                  <a:lnTo>
                    <a:pt x="0" y="18632"/>
                  </a:lnTo>
                  <a:lnTo>
                    <a:pt x="110" y="19508"/>
                  </a:lnTo>
                  <a:lnTo>
                    <a:pt x="329" y="20166"/>
                  </a:lnTo>
                  <a:lnTo>
                    <a:pt x="658" y="20824"/>
                  </a:lnTo>
                  <a:lnTo>
                    <a:pt x="1096" y="21371"/>
                  </a:lnTo>
                  <a:lnTo>
                    <a:pt x="1644" y="21810"/>
                  </a:lnTo>
                  <a:lnTo>
                    <a:pt x="2192" y="22139"/>
                  </a:lnTo>
                  <a:lnTo>
                    <a:pt x="2959" y="22358"/>
                  </a:lnTo>
                  <a:lnTo>
                    <a:pt x="49428" y="22358"/>
                  </a:lnTo>
                  <a:lnTo>
                    <a:pt x="50196" y="22139"/>
                  </a:lnTo>
                  <a:lnTo>
                    <a:pt x="50853" y="21810"/>
                  </a:lnTo>
                  <a:lnTo>
                    <a:pt x="51401" y="21371"/>
                  </a:lnTo>
                  <a:lnTo>
                    <a:pt x="51840" y="20824"/>
                  </a:lnTo>
                  <a:lnTo>
                    <a:pt x="52168" y="20166"/>
                  </a:lnTo>
                  <a:lnTo>
                    <a:pt x="52388" y="19508"/>
                  </a:lnTo>
                  <a:lnTo>
                    <a:pt x="52388" y="18632"/>
                  </a:lnTo>
                  <a:lnTo>
                    <a:pt x="52388" y="3726"/>
                  </a:lnTo>
                  <a:lnTo>
                    <a:pt x="52388" y="2850"/>
                  </a:lnTo>
                  <a:lnTo>
                    <a:pt x="52168" y="2192"/>
                  </a:lnTo>
                  <a:lnTo>
                    <a:pt x="51840" y="1534"/>
                  </a:lnTo>
                  <a:lnTo>
                    <a:pt x="51401" y="986"/>
                  </a:lnTo>
                  <a:lnTo>
                    <a:pt x="50853" y="548"/>
                  </a:lnTo>
                  <a:lnTo>
                    <a:pt x="50196" y="219"/>
                  </a:lnTo>
                  <a:lnTo>
                    <a:pt x="49428"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9" name="Google Shape;839;p10"/>
            <p:cNvSpPr/>
            <p:nvPr/>
          </p:nvSpPr>
          <p:spPr>
            <a:xfrm>
              <a:off x="1004300" y="4915175"/>
              <a:ext cx="2244025" cy="561700"/>
            </a:xfrm>
            <a:custGeom>
              <a:rect b="b" l="l" r="r" t="t"/>
              <a:pathLst>
                <a:path extrusionOk="0" h="22468" w="89761">
                  <a:moveTo>
                    <a:pt x="82307" y="7453"/>
                  </a:moveTo>
                  <a:lnTo>
                    <a:pt x="82307" y="14906"/>
                  </a:lnTo>
                  <a:lnTo>
                    <a:pt x="7453" y="14906"/>
                  </a:lnTo>
                  <a:lnTo>
                    <a:pt x="7453" y="7453"/>
                  </a:lnTo>
                  <a:close/>
                  <a:moveTo>
                    <a:pt x="3726" y="1"/>
                  </a:moveTo>
                  <a:lnTo>
                    <a:pt x="2959" y="110"/>
                  </a:lnTo>
                  <a:lnTo>
                    <a:pt x="2192" y="220"/>
                  </a:lnTo>
                  <a:lnTo>
                    <a:pt x="1534" y="549"/>
                  </a:lnTo>
                  <a:lnTo>
                    <a:pt x="986" y="987"/>
                  </a:lnTo>
                  <a:lnTo>
                    <a:pt x="548" y="1535"/>
                  </a:lnTo>
                  <a:lnTo>
                    <a:pt x="219" y="2193"/>
                  </a:lnTo>
                  <a:lnTo>
                    <a:pt x="110" y="2960"/>
                  </a:lnTo>
                  <a:lnTo>
                    <a:pt x="0" y="3727"/>
                  </a:lnTo>
                  <a:lnTo>
                    <a:pt x="0" y="18742"/>
                  </a:lnTo>
                  <a:lnTo>
                    <a:pt x="110" y="19509"/>
                  </a:lnTo>
                  <a:lnTo>
                    <a:pt x="219" y="20276"/>
                  </a:lnTo>
                  <a:lnTo>
                    <a:pt x="548" y="20824"/>
                  </a:lnTo>
                  <a:lnTo>
                    <a:pt x="986" y="21372"/>
                  </a:lnTo>
                  <a:lnTo>
                    <a:pt x="1534" y="21810"/>
                  </a:lnTo>
                  <a:lnTo>
                    <a:pt x="2192" y="22139"/>
                  </a:lnTo>
                  <a:lnTo>
                    <a:pt x="2959" y="22358"/>
                  </a:lnTo>
                  <a:lnTo>
                    <a:pt x="3726" y="22468"/>
                  </a:lnTo>
                  <a:lnTo>
                    <a:pt x="86034" y="22468"/>
                  </a:lnTo>
                  <a:lnTo>
                    <a:pt x="86801" y="22358"/>
                  </a:lnTo>
                  <a:lnTo>
                    <a:pt x="87568" y="22139"/>
                  </a:lnTo>
                  <a:lnTo>
                    <a:pt x="88226" y="21810"/>
                  </a:lnTo>
                  <a:lnTo>
                    <a:pt x="88774" y="21372"/>
                  </a:lnTo>
                  <a:lnTo>
                    <a:pt x="89212" y="20824"/>
                  </a:lnTo>
                  <a:lnTo>
                    <a:pt x="89541" y="20276"/>
                  </a:lnTo>
                  <a:lnTo>
                    <a:pt x="89760" y="19509"/>
                  </a:lnTo>
                  <a:lnTo>
                    <a:pt x="89760" y="18742"/>
                  </a:lnTo>
                  <a:lnTo>
                    <a:pt x="89760" y="3727"/>
                  </a:lnTo>
                  <a:lnTo>
                    <a:pt x="89760" y="2960"/>
                  </a:lnTo>
                  <a:lnTo>
                    <a:pt x="89541" y="2193"/>
                  </a:lnTo>
                  <a:lnTo>
                    <a:pt x="89212" y="1535"/>
                  </a:lnTo>
                  <a:lnTo>
                    <a:pt x="88774" y="987"/>
                  </a:lnTo>
                  <a:lnTo>
                    <a:pt x="88226" y="549"/>
                  </a:lnTo>
                  <a:lnTo>
                    <a:pt x="87568" y="220"/>
                  </a:lnTo>
                  <a:lnTo>
                    <a:pt x="86801" y="110"/>
                  </a:lnTo>
                  <a:lnTo>
                    <a:pt x="86034"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0" name="Google Shape;840;p10"/>
            <p:cNvSpPr/>
            <p:nvPr/>
          </p:nvSpPr>
          <p:spPr>
            <a:xfrm>
              <a:off x="4371650" y="4915175"/>
              <a:ext cx="2244025" cy="561700"/>
            </a:xfrm>
            <a:custGeom>
              <a:rect b="b" l="l" r="r" t="t"/>
              <a:pathLst>
                <a:path extrusionOk="0" h="22468" w="89761">
                  <a:moveTo>
                    <a:pt x="82308" y="7453"/>
                  </a:moveTo>
                  <a:lnTo>
                    <a:pt x="82308" y="14906"/>
                  </a:lnTo>
                  <a:lnTo>
                    <a:pt x="7454" y="14906"/>
                  </a:lnTo>
                  <a:lnTo>
                    <a:pt x="7454" y="7453"/>
                  </a:lnTo>
                  <a:close/>
                  <a:moveTo>
                    <a:pt x="3727" y="1"/>
                  </a:moveTo>
                  <a:lnTo>
                    <a:pt x="2960" y="110"/>
                  </a:lnTo>
                  <a:lnTo>
                    <a:pt x="2193" y="220"/>
                  </a:lnTo>
                  <a:lnTo>
                    <a:pt x="1535" y="549"/>
                  </a:lnTo>
                  <a:lnTo>
                    <a:pt x="987" y="987"/>
                  </a:lnTo>
                  <a:lnTo>
                    <a:pt x="549" y="1535"/>
                  </a:lnTo>
                  <a:lnTo>
                    <a:pt x="220" y="2193"/>
                  </a:lnTo>
                  <a:lnTo>
                    <a:pt x="1" y="2960"/>
                  </a:lnTo>
                  <a:lnTo>
                    <a:pt x="1" y="3727"/>
                  </a:lnTo>
                  <a:lnTo>
                    <a:pt x="1" y="18742"/>
                  </a:lnTo>
                  <a:lnTo>
                    <a:pt x="1" y="19509"/>
                  </a:lnTo>
                  <a:lnTo>
                    <a:pt x="220" y="20276"/>
                  </a:lnTo>
                  <a:lnTo>
                    <a:pt x="549" y="20824"/>
                  </a:lnTo>
                  <a:lnTo>
                    <a:pt x="987" y="21372"/>
                  </a:lnTo>
                  <a:lnTo>
                    <a:pt x="1535" y="21810"/>
                  </a:lnTo>
                  <a:lnTo>
                    <a:pt x="2193" y="22139"/>
                  </a:lnTo>
                  <a:lnTo>
                    <a:pt x="2960" y="22358"/>
                  </a:lnTo>
                  <a:lnTo>
                    <a:pt x="3727" y="22468"/>
                  </a:lnTo>
                  <a:lnTo>
                    <a:pt x="86035" y="22468"/>
                  </a:lnTo>
                  <a:lnTo>
                    <a:pt x="86802" y="22358"/>
                  </a:lnTo>
                  <a:lnTo>
                    <a:pt x="87569" y="22139"/>
                  </a:lnTo>
                  <a:lnTo>
                    <a:pt x="88227" y="21810"/>
                  </a:lnTo>
                  <a:lnTo>
                    <a:pt x="88775" y="21372"/>
                  </a:lnTo>
                  <a:lnTo>
                    <a:pt x="89213" y="20824"/>
                  </a:lnTo>
                  <a:lnTo>
                    <a:pt x="89542" y="20276"/>
                  </a:lnTo>
                  <a:lnTo>
                    <a:pt x="89651" y="19509"/>
                  </a:lnTo>
                  <a:lnTo>
                    <a:pt x="89761" y="18742"/>
                  </a:lnTo>
                  <a:lnTo>
                    <a:pt x="89761" y="3727"/>
                  </a:lnTo>
                  <a:lnTo>
                    <a:pt x="89651" y="2960"/>
                  </a:lnTo>
                  <a:lnTo>
                    <a:pt x="89542" y="2193"/>
                  </a:lnTo>
                  <a:lnTo>
                    <a:pt x="89213" y="1535"/>
                  </a:lnTo>
                  <a:lnTo>
                    <a:pt x="88775" y="987"/>
                  </a:lnTo>
                  <a:lnTo>
                    <a:pt x="88227" y="549"/>
                  </a:lnTo>
                  <a:lnTo>
                    <a:pt x="87569" y="220"/>
                  </a:lnTo>
                  <a:lnTo>
                    <a:pt x="86802" y="110"/>
                  </a:lnTo>
                  <a:lnTo>
                    <a:pt x="86035"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1" name="Google Shape;841;p10"/>
            <p:cNvSpPr/>
            <p:nvPr/>
          </p:nvSpPr>
          <p:spPr>
            <a:xfrm>
              <a:off x="1845450" y="3326025"/>
              <a:ext cx="937075" cy="186325"/>
            </a:xfrm>
            <a:custGeom>
              <a:rect b="b" l="l" r="r" t="t"/>
              <a:pathLst>
                <a:path extrusionOk="0" h="7453" w="37483">
                  <a:moveTo>
                    <a:pt x="2959" y="0"/>
                  </a:moveTo>
                  <a:lnTo>
                    <a:pt x="2192" y="219"/>
                  </a:lnTo>
                  <a:lnTo>
                    <a:pt x="1644" y="548"/>
                  </a:lnTo>
                  <a:lnTo>
                    <a:pt x="1096" y="987"/>
                  </a:lnTo>
                  <a:lnTo>
                    <a:pt x="658" y="1535"/>
                  </a:lnTo>
                  <a:lnTo>
                    <a:pt x="329" y="2192"/>
                  </a:lnTo>
                  <a:lnTo>
                    <a:pt x="110" y="2850"/>
                  </a:lnTo>
                  <a:lnTo>
                    <a:pt x="0" y="3726"/>
                  </a:lnTo>
                  <a:lnTo>
                    <a:pt x="110" y="4494"/>
                  </a:lnTo>
                  <a:lnTo>
                    <a:pt x="329" y="5261"/>
                  </a:lnTo>
                  <a:lnTo>
                    <a:pt x="658" y="5918"/>
                  </a:lnTo>
                  <a:lnTo>
                    <a:pt x="1096" y="6466"/>
                  </a:lnTo>
                  <a:lnTo>
                    <a:pt x="1644" y="6905"/>
                  </a:lnTo>
                  <a:lnTo>
                    <a:pt x="2192" y="7124"/>
                  </a:lnTo>
                  <a:lnTo>
                    <a:pt x="2959" y="7343"/>
                  </a:lnTo>
                  <a:lnTo>
                    <a:pt x="3727" y="7453"/>
                  </a:lnTo>
                  <a:lnTo>
                    <a:pt x="33647" y="7453"/>
                  </a:lnTo>
                  <a:lnTo>
                    <a:pt x="34523" y="7343"/>
                  </a:lnTo>
                  <a:lnTo>
                    <a:pt x="35181" y="7124"/>
                  </a:lnTo>
                  <a:lnTo>
                    <a:pt x="35839" y="6905"/>
                  </a:lnTo>
                  <a:lnTo>
                    <a:pt x="36387" y="6466"/>
                  </a:lnTo>
                  <a:lnTo>
                    <a:pt x="36825" y="5918"/>
                  </a:lnTo>
                  <a:lnTo>
                    <a:pt x="37154" y="5261"/>
                  </a:lnTo>
                  <a:lnTo>
                    <a:pt x="37373" y="4494"/>
                  </a:lnTo>
                  <a:lnTo>
                    <a:pt x="37483" y="3726"/>
                  </a:lnTo>
                  <a:lnTo>
                    <a:pt x="37373" y="2850"/>
                  </a:lnTo>
                  <a:lnTo>
                    <a:pt x="37154" y="2192"/>
                  </a:lnTo>
                  <a:lnTo>
                    <a:pt x="36825" y="1535"/>
                  </a:lnTo>
                  <a:lnTo>
                    <a:pt x="36387" y="987"/>
                  </a:lnTo>
                  <a:lnTo>
                    <a:pt x="35839" y="548"/>
                  </a:lnTo>
                  <a:lnTo>
                    <a:pt x="35181" y="219"/>
                  </a:lnTo>
                  <a:lnTo>
                    <a:pt x="34523"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2" name="Google Shape;842;p10"/>
            <p:cNvSpPr/>
            <p:nvPr/>
          </p:nvSpPr>
          <p:spPr>
            <a:xfrm>
              <a:off x="1845450" y="4446650"/>
              <a:ext cx="937075" cy="189075"/>
            </a:xfrm>
            <a:custGeom>
              <a:rect b="b" l="l" r="r" t="t"/>
              <a:pathLst>
                <a:path extrusionOk="0" h="7563" w="37483">
                  <a:moveTo>
                    <a:pt x="3727" y="0"/>
                  </a:moveTo>
                  <a:lnTo>
                    <a:pt x="2959" y="110"/>
                  </a:lnTo>
                  <a:lnTo>
                    <a:pt x="2192" y="329"/>
                  </a:lnTo>
                  <a:lnTo>
                    <a:pt x="1644" y="658"/>
                  </a:lnTo>
                  <a:lnTo>
                    <a:pt x="1096" y="1096"/>
                  </a:lnTo>
                  <a:lnTo>
                    <a:pt x="658" y="1644"/>
                  </a:lnTo>
                  <a:lnTo>
                    <a:pt x="329" y="2192"/>
                  </a:lnTo>
                  <a:lnTo>
                    <a:pt x="110" y="2960"/>
                  </a:lnTo>
                  <a:lnTo>
                    <a:pt x="0" y="3727"/>
                  </a:lnTo>
                  <a:lnTo>
                    <a:pt x="110" y="4604"/>
                  </a:lnTo>
                  <a:lnTo>
                    <a:pt x="329" y="5261"/>
                  </a:lnTo>
                  <a:lnTo>
                    <a:pt x="658" y="5919"/>
                  </a:lnTo>
                  <a:lnTo>
                    <a:pt x="1096" y="6467"/>
                  </a:lnTo>
                  <a:lnTo>
                    <a:pt x="1644" y="6905"/>
                  </a:lnTo>
                  <a:lnTo>
                    <a:pt x="2192" y="7234"/>
                  </a:lnTo>
                  <a:lnTo>
                    <a:pt x="2959" y="7453"/>
                  </a:lnTo>
                  <a:lnTo>
                    <a:pt x="3727" y="7563"/>
                  </a:lnTo>
                  <a:lnTo>
                    <a:pt x="33647" y="7563"/>
                  </a:lnTo>
                  <a:lnTo>
                    <a:pt x="34523" y="7453"/>
                  </a:lnTo>
                  <a:lnTo>
                    <a:pt x="35181" y="7234"/>
                  </a:lnTo>
                  <a:lnTo>
                    <a:pt x="35839" y="6905"/>
                  </a:lnTo>
                  <a:lnTo>
                    <a:pt x="36387" y="6467"/>
                  </a:lnTo>
                  <a:lnTo>
                    <a:pt x="36825" y="5919"/>
                  </a:lnTo>
                  <a:lnTo>
                    <a:pt x="37154" y="5261"/>
                  </a:lnTo>
                  <a:lnTo>
                    <a:pt x="37373" y="4604"/>
                  </a:lnTo>
                  <a:lnTo>
                    <a:pt x="37483" y="3727"/>
                  </a:lnTo>
                  <a:lnTo>
                    <a:pt x="37373" y="2960"/>
                  </a:lnTo>
                  <a:lnTo>
                    <a:pt x="37154" y="2192"/>
                  </a:lnTo>
                  <a:lnTo>
                    <a:pt x="36825" y="1644"/>
                  </a:lnTo>
                  <a:lnTo>
                    <a:pt x="36387" y="1096"/>
                  </a:lnTo>
                  <a:lnTo>
                    <a:pt x="35839" y="658"/>
                  </a:lnTo>
                  <a:lnTo>
                    <a:pt x="35181" y="329"/>
                  </a:lnTo>
                  <a:lnTo>
                    <a:pt x="34523" y="110"/>
                  </a:lnTo>
                  <a:lnTo>
                    <a:pt x="33647"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3" name="Google Shape;843;p10"/>
            <p:cNvSpPr/>
            <p:nvPr/>
          </p:nvSpPr>
          <p:spPr>
            <a:xfrm>
              <a:off x="4837450" y="4446650"/>
              <a:ext cx="937075" cy="189075"/>
            </a:xfrm>
            <a:custGeom>
              <a:rect b="b" l="l" r="r" t="t"/>
              <a:pathLst>
                <a:path extrusionOk="0" h="7563" w="37483">
                  <a:moveTo>
                    <a:pt x="3836" y="0"/>
                  </a:moveTo>
                  <a:lnTo>
                    <a:pt x="2960" y="110"/>
                  </a:lnTo>
                  <a:lnTo>
                    <a:pt x="2302" y="329"/>
                  </a:lnTo>
                  <a:lnTo>
                    <a:pt x="1644" y="658"/>
                  </a:lnTo>
                  <a:lnTo>
                    <a:pt x="1096" y="1096"/>
                  </a:lnTo>
                  <a:lnTo>
                    <a:pt x="658" y="1644"/>
                  </a:lnTo>
                  <a:lnTo>
                    <a:pt x="329" y="2192"/>
                  </a:lnTo>
                  <a:lnTo>
                    <a:pt x="110" y="2960"/>
                  </a:lnTo>
                  <a:lnTo>
                    <a:pt x="0" y="3727"/>
                  </a:lnTo>
                  <a:lnTo>
                    <a:pt x="110" y="4604"/>
                  </a:lnTo>
                  <a:lnTo>
                    <a:pt x="329" y="5261"/>
                  </a:lnTo>
                  <a:lnTo>
                    <a:pt x="658" y="5919"/>
                  </a:lnTo>
                  <a:lnTo>
                    <a:pt x="1096" y="6467"/>
                  </a:lnTo>
                  <a:lnTo>
                    <a:pt x="1644" y="6905"/>
                  </a:lnTo>
                  <a:lnTo>
                    <a:pt x="2302" y="7234"/>
                  </a:lnTo>
                  <a:lnTo>
                    <a:pt x="2960" y="7453"/>
                  </a:lnTo>
                  <a:lnTo>
                    <a:pt x="3836" y="7563"/>
                  </a:lnTo>
                  <a:lnTo>
                    <a:pt x="33756" y="7563"/>
                  </a:lnTo>
                  <a:lnTo>
                    <a:pt x="34524" y="7453"/>
                  </a:lnTo>
                  <a:lnTo>
                    <a:pt x="35291" y="7234"/>
                  </a:lnTo>
                  <a:lnTo>
                    <a:pt x="35839" y="6905"/>
                  </a:lnTo>
                  <a:lnTo>
                    <a:pt x="36387" y="6467"/>
                  </a:lnTo>
                  <a:lnTo>
                    <a:pt x="36825" y="5919"/>
                  </a:lnTo>
                  <a:lnTo>
                    <a:pt x="37154" y="5261"/>
                  </a:lnTo>
                  <a:lnTo>
                    <a:pt x="37373" y="4604"/>
                  </a:lnTo>
                  <a:lnTo>
                    <a:pt x="37483" y="3727"/>
                  </a:lnTo>
                  <a:lnTo>
                    <a:pt x="37373" y="2960"/>
                  </a:lnTo>
                  <a:lnTo>
                    <a:pt x="37154" y="2192"/>
                  </a:lnTo>
                  <a:lnTo>
                    <a:pt x="36825" y="1644"/>
                  </a:lnTo>
                  <a:lnTo>
                    <a:pt x="36387" y="1096"/>
                  </a:lnTo>
                  <a:lnTo>
                    <a:pt x="35839" y="658"/>
                  </a:lnTo>
                  <a:lnTo>
                    <a:pt x="35291" y="329"/>
                  </a:lnTo>
                  <a:lnTo>
                    <a:pt x="34524" y="110"/>
                  </a:lnTo>
                  <a:lnTo>
                    <a:pt x="33756"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4" name="Google Shape;844;p10"/>
            <p:cNvSpPr/>
            <p:nvPr/>
          </p:nvSpPr>
          <p:spPr>
            <a:xfrm>
              <a:off x="4837450" y="3326025"/>
              <a:ext cx="937075" cy="186325"/>
            </a:xfrm>
            <a:custGeom>
              <a:rect b="b" l="l" r="r" t="t"/>
              <a:pathLst>
                <a:path extrusionOk="0" h="7453" w="37483">
                  <a:moveTo>
                    <a:pt x="2960" y="0"/>
                  </a:moveTo>
                  <a:lnTo>
                    <a:pt x="2302" y="219"/>
                  </a:lnTo>
                  <a:lnTo>
                    <a:pt x="1644" y="548"/>
                  </a:lnTo>
                  <a:lnTo>
                    <a:pt x="1096" y="987"/>
                  </a:lnTo>
                  <a:lnTo>
                    <a:pt x="658" y="1535"/>
                  </a:lnTo>
                  <a:lnTo>
                    <a:pt x="329" y="2192"/>
                  </a:lnTo>
                  <a:lnTo>
                    <a:pt x="110" y="2850"/>
                  </a:lnTo>
                  <a:lnTo>
                    <a:pt x="0" y="3726"/>
                  </a:lnTo>
                  <a:lnTo>
                    <a:pt x="110" y="4494"/>
                  </a:lnTo>
                  <a:lnTo>
                    <a:pt x="329" y="5261"/>
                  </a:lnTo>
                  <a:lnTo>
                    <a:pt x="658" y="5918"/>
                  </a:lnTo>
                  <a:lnTo>
                    <a:pt x="1096" y="6466"/>
                  </a:lnTo>
                  <a:lnTo>
                    <a:pt x="1644" y="6905"/>
                  </a:lnTo>
                  <a:lnTo>
                    <a:pt x="2302" y="7124"/>
                  </a:lnTo>
                  <a:lnTo>
                    <a:pt x="2960" y="7343"/>
                  </a:lnTo>
                  <a:lnTo>
                    <a:pt x="3836" y="7453"/>
                  </a:lnTo>
                  <a:lnTo>
                    <a:pt x="33756" y="7453"/>
                  </a:lnTo>
                  <a:lnTo>
                    <a:pt x="34524" y="7343"/>
                  </a:lnTo>
                  <a:lnTo>
                    <a:pt x="35291" y="7124"/>
                  </a:lnTo>
                  <a:lnTo>
                    <a:pt x="35839" y="6905"/>
                  </a:lnTo>
                  <a:lnTo>
                    <a:pt x="36387" y="6466"/>
                  </a:lnTo>
                  <a:lnTo>
                    <a:pt x="36825" y="5918"/>
                  </a:lnTo>
                  <a:lnTo>
                    <a:pt x="37154" y="5261"/>
                  </a:lnTo>
                  <a:lnTo>
                    <a:pt x="37373" y="4494"/>
                  </a:lnTo>
                  <a:lnTo>
                    <a:pt x="37483" y="3726"/>
                  </a:lnTo>
                  <a:lnTo>
                    <a:pt x="37373" y="2850"/>
                  </a:lnTo>
                  <a:lnTo>
                    <a:pt x="37154" y="2192"/>
                  </a:lnTo>
                  <a:lnTo>
                    <a:pt x="36825" y="1535"/>
                  </a:lnTo>
                  <a:lnTo>
                    <a:pt x="36387" y="987"/>
                  </a:lnTo>
                  <a:lnTo>
                    <a:pt x="35839" y="548"/>
                  </a:lnTo>
                  <a:lnTo>
                    <a:pt x="35291" y="219"/>
                  </a:lnTo>
                  <a:lnTo>
                    <a:pt x="34524"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5" name="Google Shape;845;p10"/>
            <p:cNvSpPr/>
            <p:nvPr/>
          </p:nvSpPr>
          <p:spPr>
            <a:xfrm>
              <a:off x="3341450" y="3326025"/>
              <a:ext cx="937075" cy="186325"/>
            </a:xfrm>
            <a:custGeom>
              <a:rect b="b" l="l" r="r" t="t"/>
              <a:pathLst>
                <a:path extrusionOk="0" h="7453" w="37483">
                  <a:moveTo>
                    <a:pt x="2960" y="0"/>
                  </a:moveTo>
                  <a:lnTo>
                    <a:pt x="2192" y="219"/>
                  </a:lnTo>
                  <a:lnTo>
                    <a:pt x="1644" y="548"/>
                  </a:lnTo>
                  <a:lnTo>
                    <a:pt x="1096" y="987"/>
                  </a:lnTo>
                  <a:lnTo>
                    <a:pt x="658" y="1535"/>
                  </a:lnTo>
                  <a:lnTo>
                    <a:pt x="329" y="2192"/>
                  </a:lnTo>
                  <a:lnTo>
                    <a:pt x="110" y="2850"/>
                  </a:lnTo>
                  <a:lnTo>
                    <a:pt x="0" y="3726"/>
                  </a:lnTo>
                  <a:lnTo>
                    <a:pt x="110" y="4494"/>
                  </a:lnTo>
                  <a:lnTo>
                    <a:pt x="329" y="5261"/>
                  </a:lnTo>
                  <a:lnTo>
                    <a:pt x="658" y="5918"/>
                  </a:lnTo>
                  <a:lnTo>
                    <a:pt x="1096" y="6466"/>
                  </a:lnTo>
                  <a:lnTo>
                    <a:pt x="1644" y="6905"/>
                  </a:lnTo>
                  <a:lnTo>
                    <a:pt x="2192" y="7124"/>
                  </a:lnTo>
                  <a:lnTo>
                    <a:pt x="2960" y="7343"/>
                  </a:lnTo>
                  <a:lnTo>
                    <a:pt x="3727" y="7453"/>
                  </a:lnTo>
                  <a:lnTo>
                    <a:pt x="33756" y="7453"/>
                  </a:lnTo>
                  <a:lnTo>
                    <a:pt x="34524" y="7343"/>
                  </a:lnTo>
                  <a:lnTo>
                    <a:pt x="35291" y="7124"/>
                  </a:lnTo>
                  <a:lnTo>
                    <a:pt x="35839" y="6905"/>
                  </a:lnTo>
                  <a:lnTo>
                    <a:pt x="36387" y="6466"/>
                  </a:lnTo>
                  <a:lnTo>
                    <a:pt x="36825" y="5918"/>
                  </a:lnTo>
                  <a:lnTo>
                    <a:pt x="37154" y="5261"/>
                  </a:lnTo>
                  <a:lnTo>
                    <a:pt x="37373" y="4494"/>
                  </a:lnTo>
                  <a:lnTo>
                    <a:pt x="37483" y="3726"/>
                  </a:lnTo>
                  <a:lnTo>
                    <a:pt x="37373" y="2850"/>
                  </a:lnTo>
                  <a:lnTo>
                    <a:pt x="37154" y="2192"/>
                  </a:lnTo>
                  <a:lnTo>
                    <a:pt x="36825" y="1535"/>
                  </a:lnTo>
                  <a:lnTo>
                    <a:pt x="36387" y="987"/>
                  </a:lnTo>
                  <a:lnTo>
                    <a:pt x="35839" y="548"/>
                  </a:lnTo>
                  <a:lnTo>
                    <a:pt x="35291" y="219"/>
                  </a:lnTo>
                  <a:lnTo>
                    <a:pt x="34524"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6" name="Google Shape;846;p10"/>
            <p:cNvSpPr/>
            <p:nvPr/>
          </p:nvSpPr>
          <p:spPr>
            <a:xfrm>
              <a:off x="3061975" y="1265575"/>
              <a:ext cx="1487800" cy="1123400"/>
            </a:xfrm>
            <a:custGeom>
              <a:rect b="b" l="l" r="r" t="t"/>
              <a:pathLst>
                <a:path extrusionOk="0" h="44936" w="59512">
                  <a:moveTo>
                    <a:pt x="29921" y="9098"/>
                  </a:moveTo>
                  <a:lnTo>
                    <a:pt x="52388" y="28167"/>
                  </a:lnTo>
                  <a:lnTo>
                    <a:pt x="52388" y="37483"/>
                  </a:lnTo>
                  <a:lnTo>
                    <a:pt x="7453" y="37483"/>
                  </a:lnTo>
                  <a:lnTo>
                    <a:pt x="7453" y="28167"/>
                  </a:lnTo>
                  <a:lnTo>
                    <a:pt x="29921" y="9098"/>
                  </a:lnTo>
                  <a:close/>
                  <a:moveTo>
                    <a:pt x="29153" y="1"/>
                  </a:moveTo>
                  <a:lnTo>
                    <a:pt x="28496" y="220"/>
                  </a:lnTo>
                  <a:lnTo>
                    <a:pt x="27838" y="439"/>
                  </a:lnTo>
                  <a:lnTo>
                    <a:pt x="27290" y="878"/>
                  </a:lnTo>
                  <a:lnTo>
                    <a:pt x="1096" y="23236"/>
                  </a:lnTo>
                  <a:lnTo>
                    <a:pt x="658" y="23893"/>
                  </a:lnTo>
                  <a:lnTo>
                    <a:pt x="220" y="24660"/>
                  </a:lnTo>
                  <a:lnTo>
                    <a:pt x="110" y="25428"/>
                  </a:lnTo>
                  <a:lnTo>
                    <a:pt x="0" y="26304"/>
                  </a:lnTo>
                  <a:lnTo>
                    <a:pt x="0" y="41210"/>
                  </a:lnTo>
                  <a:lnTo>
                    <a:pt x="110" y="42086"/>
                  </a:lnTo>
                  <a:lnTo>
                    <a:pt x="220" y="42744"/>
                  </a:lnTo>
                  <a:lnTo>
                    <a:pt x="548" y="43402"/>
                  </a:lnTo>
                  <a:lnTo>
                    <a:pt x="987" y="43949"/>
                  </a:lnTo>
                  <a:lnTo>
                    <a:pt x="1535" y="44388"/>
                  </a:lnTo>
                  <a:lnTo>
                    <a:pt x="2192" y="44717"/>
                  </a:lnTo>
                  <a:lnTo>
                    <a:pt x="2960" y="44936"/>
                  </a:lnTo>
                  <a:lnTo>
                    <a:pt x="56881" y="44936"/>
                  </a:lnTo>
                  <a:lnTo>
                    <a:pt x="57649" y="44717"/>
                  </a:lnTo>
                  <a:lnTo>
                    <a:pt x="58306" y="44388"/>
                  </a:lnTo>
                  <a:lnTo>
                    <a:pt x="58745" y="43949"/>
                  </a:lnTo>
                  <a:lnTo>
                    <a:pt x="59183" y="43402"/>
                  </a:lnTo>
                  <a:lnTo>
                    <a:pt x="59402" y="42744"/>
                  </a:lnTo>
                  <a:lnTo>
                    <a:pt x="59512" y="42086"/>
                  </a:lnTo>
                  <a:lnTo>
                    <a:pt x="59512" y="41210"/>
                  </a:lnTo>
                  <a:lnTo>
                    <a:pt x="59512" y="26304"/>
                  </a:lnTo>
                  <a:lnTo>
                    <a:pt x="59402" y="25428"/>
                  </a:lnTo>
                  <a:lnTo>
                    <a:pt x="59183" y="24660"/>
                  </a:lnTo>
                  <a:lnTo>
                    <a:pt x="58854" y="23893"/>
                  </a:lnTo>
                  <a:lnTo>
                    <a:pt x="58306" y="23236"/>
                  </a:lnTo>
                  <a:lnTo>
                    <a:pt x="32112" y="878"/>
                  </a:lnTo>
                  <a:lnTo>
                    <a:pt x="31564" y="439"/>
                  </a:lnTo>
                  <a:lnTo>
                    <a:pt x="31016" y="220"/>
                  </a:lnTo>
                  <a:lnTo>
                    <a:pt x="30359"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47" name="Google Shape;847;p10"/>
          <p:cNvGrpSpPr/>
          <p:nvPr/>
        </p:nvGrpSpPr>
        <p:grpSpPr>
          <a:xfrm>
            <a:off x="9272023" y="1722832"/>
            <a:ext cx="1149906" cy="1149906"/>
            <a:chOff x="1190625" y="238125"/>
            <a:chExt cx="5238750" cy="5238750"/>
          </a:xfrm>
        </p:grpSpPr>
        <p:sp>
          <p:nvSpPr>
            <p:cNvPr id="848" name="Google Shape;848;p10"/>
            <p:cNvSpPr/>
            <p:nvPr/>
          </p:nvSpPr>
          <p:spPr>
            <a:xfrm>
              <a:off x="1628025" y="675525"/>
              <a:ext cx="4363950" cy="4363950"/>
            </a:xfrm>
            <a:custGeom>
              <a:rect b="b" l="l" r="r" t="t"/>
              <a:pathLst>
                <a:path extrusionOk="0" h="174558" w="174558">
                  <a:moveTo>
                    <a:pt x="150922" y="38370"/>
                  </a:moveTo>
                  <a:lnTo>
                    <a:pt x="152456" y="40417"/>
                  </a:lnTo>
                  <a:lnTo>
                    <a:pt x="153991" y="42565"/>
                  </a:lnTo>
                  <a:lnTo>
                    <a:pt x="155321" y="44714"/>
                  </a:lnTo>
                  <a:lnTo>
                    <a:pt x="156652" y="46863"/>
                  </a:lnTo>
                  <a:lnTo>
                    <a:pt x="157982" y="49114"/>
                  </a:lnTo>
                  <a:lnTo>
                    <a:pt x="159107" y="51365"/>
                  </a:lnTo>
                  <a:lnTo>
                    <a:pt x="160233" y="53718"/>
                  </a:lnTo>
                  <a:lnTo>
                    <a:pt x="161256" y="55969"/>
                  </a:lnTo>
                  <a:lnTo>
                    <a:pt x="162177" y="58323"/>
                  </a:lnTo>
                  <a:lnTo>
                    <a:pt x="163098" y="60676"/>
                  </a:lnTo>
                  <a:lnTo>
                    <a:pt x="163814" y="63029"/>
                  </a:lnTo>
                  <a:lnTo>
                    <a:pt x="164530" y="65485"/>
                  </a:lnTo>
                  <a:lnTo>
                    <a:pt x="165246" y="67941"/>
                  </a:lnTo>
                  <a:lnTo>
                    <a:pt x="165758" y="70396"/>
                  </a:lnTo>
                  <a:lnTo>
                    <a:pt x="166270" y="72852"/>
                  </a:lnTo>
                  <a:lnTo>
                    <a:pt x="166679" y="75308"/>
                  </a:lnTo>
                  <a:lnTo>
                    <a:pt x="167088" y="77763"/>
                  </a:lnTo>
                  <a:lnTo>
                    <a:pt x="167293" y="80321"/>
                  </a:lnTo>
                  <a:lnTo>
                    <a:pt x="167497" y="82777"/>
                  </a:lnTo>
                  <a:lnTo>
                    <a:pt x="167600" y="85335"/>
                  </a:lnTo>
                  <a:lnTo>
                    <a:pt x="167600" y="87791"/>
                  </a:lnTo>
                  <a:lnTo>
                    <a:pt x="167600" y="90349"/>
                  </a:lnTo>
                  <a:lnTo>
                    <a:pt x="167395" y="92804"/>
                  </a:lnTo>
                  <a:lnTo>
                    <a:pt x="167190" y="95362"/>
                  </a:lnTo>
                  <a:lnTo>
                    <a:pt x="166883" y="97920"/>
                  </a:lnTo>
                  <a:lnTo>
                    <a:pt x="166576" y="100376"/>
                  </a:lnTo>
                  <a:lnTo>
                    <a:pt x="166065" y="102934"/>
                  </a:lnTo>
                  <a:lnTo>
                    <a:pt x="165553" y="105390"/>
                  </a:lnTo>
                  <a:lnTo>
                    <a:pt x="164939" y="107845"/>
                  </a:lnTo>
                  <a:lnTo>
                    <a:pt x="164223" y="110301"/>
                  </a:lnTo>
                  <a:lnTo>
                    <a:pt x="163405" y="112757"/>
                  </a:lnTo>
                  <a:lnTo>
                    <a:pt x="162586" y="115212"/>
                  </a:lnTo>
                  <a:lnTo>
                    <a:pt x="128104" y="115212"/>
                  </a:lnTo>
                  <a:lnTo>
                    <a:pt x="127081" y="115008"/>
                  </a:lnTo>
                  <a:lnTo>
                    <a:pt x="126058" y="114701"/>
                  </a:lnTo>
                  <a:lnTo>
                    <a:pt x="125137" y="114394"/>
                  </a:lnTo>
                  <a:lnTo>
                    <a:pt x="124216" y="113984"/>
                  </a:lnTo>
                  <a:lnTo>
                    <a:pt x="123295" y="113473"/>
                  </a:lnTo>
                  <a:lnTo>
                    <a:pt x="122477" y="112859"/>
                  </a:lnTo>
                  <a:lnTo>
                    <a:pt x="121761" y="112143"/>
                  </a:lnTo>
                  <a:lnTo>
                    <a:pt x="121147" y="111426"/>
                  </a:lnTo>
                  <a:lnTo>
                    <a:pt x="120533" y="110608"/>
                  </a:lnTo>
                  <a:lnTo>
                    <a:pt x="120021" y="109687"/>
                  </a:lnTo>
                  <a:lnTo>
                    <a:pt x="119510" y="108868"/>
                  </a:lnTo>
                  <a:lnTo>
                    <a:pt x="119203" y="107845"/>
                  </a:lnTo>
                  <a:lnTo>
                    <a:pt x="118896" y="106822"/>
                  </a:lnTo>
                  <a:lnTo>
                    <a:pt x="118793" y="105799"/>
                  </a:lnTo>
                  <a:lnTo>
                    <a:pt x="118691" y="104776"/>
                  </a:lnTo>
                  <a:lnTo>
                    <a:pt x="118793" y="103650"/>
                  </a:lnTo>
                  <a:lnTo>
                    <a:pt x="118896" y="102627"/>
                  </a:lnTo>
                  <a:lnTo>
                    <a:pt x="119203" y="101604"/>
                  </a:lnTo>
                  <a:lnTo>
                    <a:pt x="119510" y="100683"/>
                  </a:lnTo>
                  <a:lnTo>
                    <a:pt x="120021" y="99762"/>
                  </a:lnTo>
                  <a:lnTo>
                    <a:pt x="120533" y="98841"/>
                  </a:lnTo>
                  <a:lnTo>
                    <a:pt x="121147" y="98125"/>
                  </a:lnTo>
                  <a:lnTo>
                    <a:pt x="121761" y="97306"/>
                  </a:lnTo>
                  <a:lnTo>
                    <a:pt x="122477" y="96692"/>
                  </a:lnTo>
                  <a:lnTo>
                    <a:pt x="123295" y="96078"/>
                  </a:lnTo>
                  <a:lnTo>
                    <a:pt x="124216" y="95567"/>
                  </a:lnTo>
                  <a:lnTo>
                    <a:pt x="125137" y="95055"/>
                  </a:lnTo>
                  <a:lnTo>
                    <a:pt x="126058" y="94748"/>
                  </a:lnTo>
                  <a:lnTo>
                    <a:pt x="127081" y="94441"/>
                  </a:lnTo>
                  <a:lnTo>
                    <a:pt x="128104" y="94339"/>
                  </a:lnTo>
                  <a:lnTo>
                    <a:pt x="129230" y="94237"/>
                  </a:lnTo>
                  <a:lnTo>
                    <a:pt x="139667" y="94237"/>
                  </a:lnTo>
                  <a:lnTo>
                    <a:pt x="141406" y="94134"/>
                  </a:lnTo>
                  <a:lnTo>
                    <a:pt x="143145" y="93930"/>
                  </a:lnTo>
                  <a:lnTo>
                    <a:pt x="144885" y="93520"/>
                  </a:lnTo>
                  <a:lnTo>
                    <a:pt x="146420" y="92907"/>
                  </a:lnTo>
                  <a:lnTo>
                    <a:pt x="147954" y="92190"/>
                  </a:lnTo>
                  <a:lnTo>
                    <a:pt x="149387" y="91269"/>
                  </a:lnTo>
                  <a:lnTo>
                    <a:pt x="150819" y="90246"/>
                  </a:lnTo>
                  <a:lnTo>
                    <a:pt x="152047" y="89121"/>
                  </a:lnTo>
                  <a:lnTo>
                    <a:pt x="153173" y="87893"/>
                  </a:lnTo>
                  <a:lnTo>
                    <a:pt x="154196" y="86563"/>
                  </a:lnTo>
                  <a:lnTo>
                    <a:pt x="155014" y="85130"/>
                  </a:lnTo>
                  <a:lnTo>
                    <a:pt x="155731" y="83596"/>
                  </a:lnTo>
                  <a:lnTo>
                    <a:pt x="156345" y="81958"/>
                  </a:lnTo>
                  <a:lnTo>
                    <a:pt x="156754" y="80321"/>
                  </a:lnTo>
                  <a:lnTo>
                    <a:pt x="157061" y="78582"/>
                  </a:lnTo>
                  <a:lnTo>
                    <a:pt x="157163" y="76842"/>
                  </a:lnTo>
                  <a:lnTo>
                    <a:pt x="157061" y="75001"/>
                  </a:lnTo>
                  <a:lnTo>
                    <a:pt x="156754" y="73261"/>
                  </a:lnTo>
                  <a:lnTo>
                    <a:pt x="156345" y="71624"/>
                  </a:lnTo>
                  <a:lnTo>
                    <a:pt x="155731" y="69987"/>
                  </a:lnTo>
                  <a:lnTo>
                    <a:pt x="155014" y="68452"/>
                  </a:lnTo>
                  <a:lnTo>
                    <a:pt x="154196" y="67020"/>
                  </a:lnTo>
                  <a:lnTo>
                    <a:pt x="153173" y="65690"/>
                  </a:lnTo>
                  <a:lnTo>
                    <a:pt x="152047" y="64462"/>
                  </a:lnTo>
                  <a:lnTo>
                    <a:pt x="150819" y="63336"/>
                  </a:lnTo>
                  <a:lnTo>
                    <a:pt x="149387" y="62313"/>
                  </a:lnTo>
                  <a:lnTo>
                    <a:pt x="147954" y="61495"/>
                  </a:lnTo>
                  <a:lnTo>
                    <a:pt x="146420" y="60676"/>
                  </a:lnTo>
                  <a:lnTo>
                    <a:pt x="144885" y="60164"/>
                  </a:lnTo>
                  <a:lnTo>
                    <a:pt x="143145" y="59653"/>
                  </a:lnTo>
                  <a:lnTo>
                    <a:pt x="141406" y="59448"/>
                  </a:lnTo>
                  <a:lnTo>
                    <a:pt x="139667" y="59346"/>
                  </a:lnTo>
                  <a:lnTo>
                    <a:pt x="115212" y="59346"/>
                  </a:lnTo>
                  <a:lnTo>
                    <a:pt x="114189" y="59244"/>
                  </a:lnTo>
                  <a:lnTo>
                    <a:pt x="113063" y="59141"/>
                  </a:lnTo>
                  <a:lnTo>
                    <a:pt x="112143" y="58834"/>
                  </a:lnTo>
                  <a:lnTo>
                    <a:pt x="111119" y="58527"/>
                  </a:lnTo>
                  <a:lnTo>
                    <a:pt x="110199" y="58118"/>
                  </a:lnTo>
                  <a:lnTo>
                    <a:pt x="109380" y="57504"/>
                  </a:lnTo>
                  <a:lnTo>
                    <a:pt x="108561" y="56992"/>
                  </a:lnTo>
                  <a:lnTo>
                    <a:pt x="107845" y="56276"/>
                  </a:lnTo>
                  <a:lnTo>
                    <a:pt x="107129" y="55560"/>
                  </a:lnTo>
                  <a:lnTo>
                    <a:pt x="106515" y="54741"/>
                  </a:lnTo>
                  <a:lnTo>
                    <a:pt x="106003" y="53821"/>
                  </a:lnTo>
                  <a:lnTo>
                    <a:pt x="105594" y="52900"/>
                  </a:lnTo>
                  <a:lnTo>
                    <a:pt x="105185" y="51979"/>
                  </a:lnTo>
                  <a:lnTo>
                    <a:pt x="104980" y="50956"/>
                  </a:lnTo>
                  <a:lnTo>
                    <a:pt x="104776" y="49932"/>
                  </a:lnTo>
                  <a:lnTo>
                    <a:pt x="104776" y="48909"/>
                  </a:lnTo>
                  <a:lnTo>
                    <a:pt x="104776" y="47784"/>
                  </a:lnTo>
                  <a:lnTo>
                    <a:pt x="104980" y="46761"/>
                  </a:lnTo>
                  <a:lnTo>
                    <a:pt x="105185" y="45737"/>
                  </a:lnTo>
                  <a:lnTo>
                    <a:pt x="105594" y="44816"/>
                  </a:lnTo>
                  <a:lnTo>
                    <a:pt x="106003" y="43896"/>
                  </a:lnTo>
                  <a:lnTo>
                    <a:pt x="106515" y="42975"/>
                  </a:lnTo>
                  <a:lnTo>
                    <a:pt x="107129" y="42156"/>
                  </a:lnTo>
                  <a:lnTo>
                    <a:pt x="107845" y="41440"/>
                  </a:lnTo>
                  <a:lnTo>
                    <a:pt x="108561" y="40826"/>
                  </a:lnTo>
                  <a:lnTo>
                    <a:pt x="109380" y="40212"/>
                  </a:lnTo>
                  <a:lnTo>
                    <a:pt x="110199" y="39598"/>
                  </a:lnTo>
                  <a:lnTo>
                    <a:pt x="111119" y="39189"/>
                  </a:lnTo>
                  <a:lnTo>
                    <a:pt x="112143" y="38882"/>
                  </a:lnTo>
                  <a:lnTo>
                    <a:pt x="113063" y="38575"/>
                  </a:lnTo>
                  <a:lnTo>
                    <a:pt x="114189" y="38473"/>
                  </a:lnTo>
                  <a:lnTo>
                    <a:pt x="115212" y="38370"/>
                  </a:lnTo>
                  <a:close/>
                  <a:moveTo>
                    <a:pt x="66304" y="20874"/>
                  </a:moveTo>
                  <a:lnTo>
                    <a:pt x="67429" y="20976"/>
                  </a:lnTo>
                  <a:lnTo>
                    <a:pt x="68452" y="21181"/>
                  </a:lnTo>
                  <a:lnTo>
                    <a:pt x="69475" y="21385"/>
                  </a:lnTo>
                  <a:lnTo>
                    <a:pt x="70396" y="21795"/>
                  </a:lnTo>
                  <a:lnTo>
                    <a:pt x="71317" y="22204"/>
                  </a:lnTo>
                  <a:lnTo>
                    <a:pt x="72136" y="22716"/>
                  </a:lnTo>
                  <a:lnTo>
                    <a:pt x="72954" y="23329"/>
                  </a:lnTo>
                  <a:lnTo>
                    <a:pt x="73773" y="23943"/>
                  </a:lnTo>
                  <a:lnTo>
                    <a:pt x="74387" y="24762"/>
                  </a:lnTo>
                  <a:lnTo>
                    <a:pt x="75001" y="25580"/>
                  </a:lnTo>
                  <a:lnTo>
                    <a:pt x="75512" y="26399"/>
                  </a:lnTo>
                  <a:lnTo>
                    <a:pt x="76024" y="27320"/>
                  </a:lnTo>
                  <a:lnTo>
                    <a:pt x="76331" y="28241"/>
                  </a:lnTo>
                  <a:lnTo>
                    <a:pt x="76638" y="29264"/>
                  </a:lnTo>
                  <a:lnTo>
                    <a:pt x="76740" y="30287"/>
                  </a:lnTo>
                  <a:lnTo>
                    <a:pt x="76842" y="31413"/>
                  </a:lnTo>
                  <a:lnTo>
                    <a:pt x="76740" y="32436"/>
                  </a:lnTo>
                  <a:lnTo>
                    <a:pt x="76638" y="33561"/>
                  </a:lnTo>
                  <a:lnTo>
                    <a:pt x="76331" y="34482"/>
                  </a:lnTo>
                  <a:lnTo>
                    <a:pt x="76024" y="35505"/>
                  </a:lnTo>
                  <a:lnTo>
                    <a:pt x="75512" y="36426"/>
                  </a:lnTo>
                  <a:lnTo>
                    <a:pt x="75001" y="37245"/>
                  </a:lnTo>
                  <a:lnTo>
                    <a:pt x="74387" y="38063"/>
                  </a:lnTo>
                  <a:lnTo>
                    <a:pt x="73773" y="38780"/>
                  </a:lnTo>
                  <a:lnTo>
                    <a:pt x="72954" y="39496"/>
                  </a:lnTo>
                  <a:lnTo>
                    <a:pt x="72136" y="40110"/>
                  </a:lnTo>
                  <a:lnTo>
                    <a:pt x="71317" y="40621"/>
                  </a:lnTo>
                  <a:lnTo>
                    <a:pt x="70396" y="41031"/>
                  </a:lnTo>
                  <a:lnTo>
                    <a:pt x="69475" y="41440"/>
                  </a:lnTo>
                  <a:lnTo>
                    <a:pt x="68452" y="41645"/>
                  </a:lnTo>
                  <a:lnTo>
                    <a:pt x="67429" y="41849"/>
                  </a:lnTo>
                  <a:lnTo>
                    <a:pt x="38370" y="41849"/>
                  </a:lnTo>
                  <a:lnTo>
                    <a:pt x="36631" y="41952"/>
                  </a:lnTo>
                  <a:lnTo>
                    <a:pt x="34892" y="42258"/>
                  </a:lnTo>
                  <a:lnTo>
                    <a:pt x="33152" y="42668"/>
                  </a:lnTo>
                  <a:lnTo>
                    <a:pt x="31617" y="43282"/>
                  </a:lnTo>
                  <a:lnTo>
                    <a:pt x="30082" y="43998"/>
                  </a:lnTo>
                  <a:lnTo>
                    <a:pt x="28650" y="44816"/>
                  </a:lnTo>
                  <a:lnTo>
                    <a:pt x="27320" y="45840"/>
                  </a:lnTo>
                  <a:lnTo>
                    <a:pt x="25990" y="46965"/>
                  </a:lnTo>
                  <a:lnTo>
                    <a:pt x="24864" y="48193"/>
                  </a:lnTo>
                  <a:lnTo>
                    <a:pt x="23943" y="49625"/>
                  </a:lnTo>
                  <a:lnTo>
                    <a:pt x="23022" y="51058"/>
                  </a:lnTo>
                  <a:lnTo>
                    <a:pt x="22306" y="52593"/>
                  </a:lnTo>
                  <a:lnTo>
                    <a:pt x="21692" y="54128"/>
                  </a:lnTo>
                  <a:lnTo>
                    <a:pt x="21283" y="55867"/>
                  </a:lnTo>
                  <a:lnTo>
                    <a:pt x="20976" y="57504"/>
                  </a:lnTo>
                  <a:lnTo>
                    <a:pt x="20874" y="59346"/>
                  </a:lnTo>
                  <a:lnTo>
                    <a:pt x="20976" y="61085"/>
                  </a:lnTo>
                  <a:lnTo>
                    <a:pt x="21283" y="62825"/>
                  </a:lnTo>
                  <a:lnTo>
                    <a:pt x="21692" y="64564"/>
                  </a:lnTo>
                  <a:lnTo>
                    <a:pt x="22306" y="66099"/>
                  </a:lnTo>
                  <a:lnTo>
                    <a:pt x="23022" y="67634"/>
                  </a:lnTo>
                  <a:lnTo>
                    <a:pt x="23943" y="69066"/>
                  </a:lnTo>
                  <a:lnTo>
                    <a:pt x="24864" y="70396"/>
                  </a:lnTo>
                  <a:lnTo>
                    <a:pt x="25990" y="71726"/>
                  </a:lnTo>
                  <a:lnTo>
                    <a:pt x="27320" y="72852"/>
                  </a:lnTo>
                  <a:lnTo>
                    <a:pt x="28650" y="73773"/>
                  </a:lnTo>
                  <a:lnTo>
                    <a:pt x="30082" y="74694"/>
                  </a:lnTo>
                  <a:lnTo>
                    <a:pt x="31617" y="75410"/>
                  </a:lnTo>
                  <a:lnTo>
                    <a:pt x="33152" y="76024"/>
                  </a:lnTo>
                  <a:lnTo>
                    <a:pt x="34892" y="76433"/>
                  </a:lnTo>
                  <a:lnTo>
                    <a:pt x="36631" y="76740"/>
                  </a:lnTo>
                  <a:lnTo>
                    <a:pt x="38370" y="76842"/>
                  </a:lnTo>
                  <a:lnTo>
                    <a:pt x="91883" y="76842"/>
                  </a:lnTo>
                  <a:lnTo>
                    <a:pt x="92907" y="77047"/>
                  </a:lnTo>
                  <a:lnTo>
                    <a:pt x="93930" y="77252"/>
                  </a:lnTo>
                  <a:lnTo>
                    <a:pt x="94851" y="77661"/>
                  </a:lnTo>
                  <a:lnTo>
                    <a:pt x="95772" y="78070"/>
                  </a:lnTo>
                  <a:lnTo>
                    <a:pt x="96590" y="78582"/>
                  </a:lnTo>
                  <a:lnTo>
                    <a:pt x="97409" y="79196"/>
                  </a:lnTo>
                  <a:lnTo>
                    <a:pt x="98227" y="79912"/>
                  </a:lnTo>
                  <a:lnTo>
                    <a:pt x="98841" y="80628"/>
                  </a:lnTo>
                  <a:lnTo>
                    <a:pt x="99455" y="81447"/>
                  </a:lnTo>
                  <a:lnTo>
                    <a:pt x="99967" y="82265"/>
                  </a:lnTo>
                  <a:lnTo>
                    <a:pt x="100376" y="83186"/>
                  </a:lnTo>
                  <a:lnTo>
                    <a:pt x="100785" y="84209"/>
                  </a:lnTo>
                  <a:lnTo>
                    <a:pt x="100990" y="85130"/>
                  </a:lnTo>
                  <a:lnTo>
                    <a:pt x="101194" y="86256"/>
                  </a:lnTo>
                  <a:lnTo>
                    <a:pt x="101297" y="87279"/>
                  </a:lnTo>
                  <a:lnTo>
                    <a:pt x="101194" y="88302"/>
                  </a:lnTo>
                  <a:lnTo>
                    <a:pt x="100990" y="89428"/>
                  </a:lnTo>
                  <a:lnTo>
                    <a:pt x="100785" y="90349"/>
                  </a:lnTo>
                  <a:lnTo>
                    <a:pt x="100376" y="91372"/>
                  </a:lnTo>
                  <a:lnTo>
                    <a:pt x="99967" y="92293"/>
                  </a:lnTo>
                  <a:lnTo>
                    <a:pt x="99455" y="93111"/>
                  </a:lnTo>
                  <a:lnTo>
                    <a:pt x="98841" y="93930"/>
                  </a:lnTo>
                  <a:lnTo>
                    <a:pt x="98227" y="94646"/>
                  </a:lnTo>
                  <a:lnTo>
                    <a:pt x="97409" y="95362"/>
                  </a:lnTo>
                  <a:lnTo>
                    <a:pt x="96590" y="95976"/>
                  </a:lnTo>
                  <a:lnTo>
                    <a:pt x="95772" y="96488"/>
                  </a:lnTo>
                  <a:lnTo>
                    <a:pt x="94851" y="96897"/>
                  </a:lnTo>
                  <a:lnTo>
                    <a:pt x="93930" y="97306"/>
                  </a:lnTo>
                  <a:lnTo>
                    <a:pt x="92907" y="97511"/>
                  </a:lnTo>
                  <a:lnTo>
                    <a:pt x="91883" y="97716"/>
                  </a:lnTo>
                  <a:lnTo>
                    <a:pt x="41849" y="97716"/>
                  </a:lnTo>
                  <a:lnTo>
                    <a:pt x="40110" y="97818"/>
                  </a:lnTo>
                  <a:lnTo>
                    <a:pt x="38370" y="98125"/>
                  </a:lnTo>
                  <a:lnTo>
                    <a:pt x="36733" y="98534"/>
                  </a:lnTo>
                  <a:lnTo>
                    <a:pt x="35096" y="99148"/>
                  </a:lnTo>
                  <a:lnTo>
                    <a:pt x="33561" y="99864"/>
                  </a:lnTo>
                  <a:lnTo>
                    <a:pt x="32129" y="100785"/>
                  </a:lnTo>
                  <a:lnTo>
                    <a:pt x="30799" y="101706"/>
                  </a:lnTo>
                  <a:lnTo>
                    <a:pt x="29571" y="102832"/>
                  </a:lnTo>
                  <a:lnTo>
                    <a:pt x="28445" y="104162"/>
                  </a:lnTo>
                  <a:lnTo>
                    <a:pt x="27422" y="105492"/>
                  </a:lnTo>
                  <a:lnTo>
                    <a:pt x="26501" y="106924"/>
                  </a:lnTo>
                  <a:lnTo>
                    <a:pt x="25785" y="108459"/>
                  </a:lnTo>
                  <a:lnTo>
                    <a:pt x="25171" y="109994"/>
                  </a:lnTo>
                  <a:lnTo>
                    <a:pt x="24762" y="111733"/>
                  </a:lnTo>
                  <a:lnTo>
                    <a:pt x="24455" y="113473"/>
                  </a:lnTo>
                  <a:lnTo>
                    <a:pt x="24455" y="115212"/>
                  </a:lnTo>
                  <a:lnTo>
                    <a:pt x="24455" y="117054"/>
                  </a:lnTo>
                  <a:lnTo>
                    <a:pt x="24762" y="118691"/>
                  </a:lnTo>
                  <a:lnTo>
                    <a:pt x="25171" y="120430"/>
                  </a:lnTo>
                  <a:lnTo>
                    <a:pt x="25785" y="121965"/>
                  </a:lnTo>
                  <a:lnTo>
                    <a:pt x="26501" y="123500"/>
                  </a:lnTo>
                  <a:lnTo>
                    <a:pt x="27422" y="124933"/>
                  </a:lnTo>
                  <a:lnTo>
                    <a:pt x="28445" y="126365"/>
                  </a:lnTo>
                  <a:lnTo>
                    <a:pt x="29571" y="127593"/>
                  </a:lnTo>
                  <a:lnTo>
                    <a:pt x="30799" y="128718"/>
                  </a:lnTo>
                  <a:lnTo>
                    <a:pt x="32129" y="129742"/>
                  </a:lnTo>
                  <a:lnTo>
                    <a:pt x="33561" y="130560"/>
                  </a:lnTo>
                  <a:lnTo>
                    <a:pt x="35096" y="131276"/>
                  </a:lnTo>
                  <a:lnTo>
                    <a:pt x="36733" y="131890"/>
                  </a:lnTo>
                  <a:lnTo>
                    <a:pt x="38370" y="132300"/>
                  </a:lnTo>
                  <a:lnTo>
                    <a:pt x="40110" y="132606"/>
                  </a:lnTo>
                  <a:lnTo>
                    <a:pt x="41849" y="132709"/>
                  </a:lnTo>
                  <a:lnTo>
                    <a:pt x="77866" y="132709"/>
                  </a:lnTo>
                  <a:lnTo>
                    <a:pt x="78889" y="132913"/>
                  </a:lnTo>
                  <a:lnTo>
                    <a:pt x="79912" y="133118"/>
                  </a:lnTo>
                  <a:lnTo>
                    <a:pt x="80833" y="133527"/>
                  </a:lnTo>
                  <a:lnTo>
                    <a:pt x="81754" y="133937"/>
                  </a:lnTo>
                  <a:lnTo>
                    <a:pt x="82675" y="134448"/>
                  </a:lnTo>
                  <a:lnTo>
                    <a:pt x="83493" y="135062"/>
                  </a:lnTo>
                  <a:lnTo>
                    <a:pt x="84209" y="135778"/>
                  </a:lnTo>
                  <a:lnTo>
                    <a:pt x="84926" y="136495"/>
                  </a:lnTo>
                  <a:lnTo>
                    <a:pt x="85540" y="137313"/>
                  </a:lnTo>
                  <a:lnTo>
                    <a:pt x="86051" y="138132"/>
                  </a:lnTo>
                  <a:lnTo>
                    <a:pt x="86460" y="139053"/>
                  </a:lnTo>
                  <a:lnTo>
                    <a:pt x="86767" y="140076"/>
                  </a:lnTo>
                  <a:lnTo>
                    <a:pt x="87074" y="140997"/>
                  </a:lnTo>
                  <a:lnTo>
                    <a:pt x="87177" y="142122"/>
                  </a:lnTo>
                  <a:lnTo>
                    <a:pt x="87279" y="143145"/>
                  </a:lnTo>
                  <a:lnTo>
                    <a:pt x="87177" y="144271"/>
                  </a:lnTo>
                  <a:lnTo>
                    <a:pt x="87074" y="145294"/>
                  </a:lnTo>
                  <a:lnTo>
                    <a:pt x="86767" y="146317"/>
                  </a:lnTo>
                  <a:lnTo>
                    <a:pt x="86460" y="147238"/>
                  </a:lnTo>
                  <a:lnTo>
                    <a:pt x="86051" y="148159"/>
                  </a:lnTo>
                  <a:lnTo>
                    <a:pt x="85540" y="148978"/>
                  </a:lnTo>
                  <a:lnTo>
                    <a:pt x="84926" y="149796"/>
                  </a:lnTo>
                  <a:lnTo>
                    <a:pt x="84209" y="150615"/>
                  </a:lnTo>
                  <a:lnTo>
                    <a:pt x="83493" y="151229"/>
                  </a:lnTo>
                  <a:lnTo>
                    <a:pt x="82675" y="151843"/>
                  </a:lnTo>
                  <a:lnTo>
                    <a:pt x="81754" y="152354"/>
                  </a:lnTo>
                  <a:lnTo>
                    <a:pt x="80833" y="152763"/>
                  </a:lnTo>
                  <a:lnTo>
                    <a:pt x="79912" y="153173"/>
                  </a:lnTo>
                  <a:lnTo>
                    <a:pt x="78889" y="153377"/>
                  </a:lnTo>
                  <a:lnTo>
                    <a:pt x="77866" y="153582"/>
                  </a:lnTo>
                  <a:lnTo>
                    <a:pt x="76842" y="153684"/>
                  </a:lnTo>
                  <a:lnTo>
                    <a:pt x="42054" y="153684"/>
                  </a:lnTo>
                  <a:lnTo>
                    <a:pt x="40007" y="152252"/>
                  </a:lnTo>
                  <a:lnTo>
                    <a:pt x="38063" y="150717"/>
                  </a:lnTo>
                  <a:lnTo>
                    <a:pt x="36119" y="149182"/>
                  </a:lnTo>
                  <a:lnTo>
                    <a:pt x="34278" y="147545"/>
                  </a:lnTo>
                  <a:lnTo>
                    <a:pt x="32436" y="145908"/>
                  </a:lnTo>
                  <a:lnTo>
                    <a:pt x="30696" y="144271"/>
                  </a:lnTo>
                  <a:lnTo>
                    <a:pt x="28957" y="142531"/>
                  </a:lnTo>
                  <a:lnTo>
                    <a:pt x="27320" y="140690"/>
                  </a:lnTo>
                  <a:lnTo>
                    <a:pt x="25683" y="138848"/>
                  </a:lnTo>
                  <a:lnTo>
                    <a:pt x="24148" y="137006"/>
                  </a:lnTo>
                  <a:lnTo>
                    <a:pt x="22716" y="135062"/>
                  </a:lnTo>
                  <a:lnTo>
                    <a:pt x="21283" y="133118"/>
                  </a:lnTo>
                  <a:lnTo>
                    <a:pt x="19953" y="131072"/>
                  </a:lnTo>
                  <a:lnTo>
                    <a:pt x="18623" y="129025"/>
                  </a:lnTo>
                  <a:lnTo>
                    <a:pt x="17395" y="126979"/>
                  </a:lnTo>
                  <a:lnTo>
                    <a:pt x="16269" y="124830"/>
                  </a:lnTo>
                  <a:lnTo>
                    <a:pt x="15144" y="122681"/>
                  </a:lnTo>
                  <a:lnTo>
                    <a:pt x="14121" y="120430"/>
                  </a:lnTo>
                  <a:lnTo>
                    <a:pt x="13200" y="118282"/>
                  </a:lnTo>
                  <a:lnTo>
                    <a:pt x="12279" y="116031"/>
                  </a:lnTo>
                  <a:lnTo>
                    <a:pt x="11460" y="113780"/>
                  </a:lnTo>
                  <a:lnTo>
                    <a:pt x="10642" y="111426"/>
                  </a:lnTo>
                  <a:lnTo>
                    <a:pt x="10028" y="109073"/>
                  </a:lnTo>
                  <a:lnTo>
                    <a:pt x="9312" y="106720"/>
                  </a:lnTo>
                  <a:lnTo>
                    <a:pt x="8800" y="104366"/>
                  </a:lnTo>
                  <a:lnTo>
                    <a:pt x="8288" y="102013"/>
                  </a:lnTo>
                  <a:lnTo>
                    <a:pt x="7879" y="99557"/>
                  </a:lnTo>
                  <a:lnTo>
                    <a:pt x="7572" y="97102"/>
                  </a:lnTo>
                  <a:lnTo>
                    <a:pt x="7265" y="94748"/>
                  </a:lnTo>
                  <a:lnTo>
                    <a:pt x="7061" y="92190"/>
                  </a:lnTo>
                  <a:lnTo>
                    <a:pt x="6958" y="89735"/>
                  </a:lnTo>
                  <a:lnTo>
                    <a:pt x="6958" y="87279"/>
                  </a:lnTo>
                  <a:lnTo>
                    <a:pt x="6958" y="84823"/>
                  </a:lnTo>
                  <a:lnTo>
                    <a:pt x="7061" y="82368"/>
                  </a:lnTo>
                  <a:lnTo>
                    <a:pt x="7265" y="79810"/>
                  </a:lnTo>
                  <a:lnTo>
                    <a:pt x="7572" y="77456"/>
                  </a:lnTo>
                  <a:lnTo>
                    <a:pt x="7879" y="75001"/>
                  </a:lnTo>
                  <a:lnTo>
                    <a:pt x="8288" y="72545"/>
                  </a:lnTo>
                  <a:lnTo>
                    <a:pt x="8800" y="70192"/>
                  </a:lnTo>
                  <a:lnTo>
                    <a:pt x="9312" y="67838"/>
                  </a:lnTo>
                  <a:lnTo>
                    <a:pt x="10028" y="65485"/>
                  </a:lnTo>
                  <a:lnTo>
                    <a:pt x="10642" y="63132"/>
                  </a:lnTo>
                  <a:lnTo>
                    <a:pt x="11460" y="60778"/>
                  </a:lnTo>
                  <a:lnTo>
                    <a:pt x="12279" y="58527"/>
                  </a:lnTo>
                  <a:lnTo>
                    <a:pt x="13200" y="56276"/>
                  </a:lnTo>
                  <a:lnTo>
                    <a:pt x="14121" y="54128"/>
                  </a:lnTo>
                  <a:lnTo>
                    <a:pt x="15144" y="51877"/>
                  </a:lnTo>
                  <a:lnTo>
                    <a:pt x="16269" y="49728"/>
                  </a:lnTo>
                  <a:lnTo>
                    <a:pt x="17395" y="47579"/>
                  </a:lnTo>
                  <a:lnTo>
                    <a:pt x="18623" y="45533"/>
                  </a:lnTo>
                  <a:lnTo>
                    <a:pt x="19953" y="43486"/>
                  </a:lnTo>
                  <a:lnTo>
                    <a:pt x="21283" y="41440"/>
                  </a:lnTo>
                  <a:lnTo>
                    <a:pt x="22716" y="39496"/>
                  </a:lnTo>
                  <a:lnTo>
                    <a:pt x="24148" y="37552"/>
                  </a:lnTo>
                  <a:lnTo>
                    <a:pt x="25683" y="35710"/>
                  </a:lnTo>
                  <a:lnTo>
                    <a:pt x="27320" y="33868"/>
                  </a:lnTo>
                  <a:lnTo>
                    <a:pt x="28957" y="32027"/>
                  </a:lnTo>
                  <a:lnTo>
                    <a:pt x="30696" y="30287"/>
                  </a:lnTo>
                  <a:lnTo>
                    <a:pt x="32436" y="28650"/>
                  </a:lnTo>
                  <a:lnTo>
                    <a:pt x="34278" y="27013"/>
                  </a:lnTo>
                  <a:lnTo>
                    <a:pt x="36119" y="25376"/>
                  </a:lnTo>
                  <a:lnTo>
                    <a:pt x="38063" y="23841"/>
                  </a:lnTo>
                  <a:lnTo>
                    <a:pt x="40007" y="22306"/>
                  </a:lnTo>
                  <a:lnTo>
                    <a:pt x="42054" y="20874"/>
                  </a:lnTo>
                  <a:close/>
                  <a:moveTo>
                    <a:pt x="87484" y="6958"/>
                  </a:moveTo>
                  <a:lnTo>
                    <a:pt x="90553" y="7061"/>
                  </a:lnTo>
                  <a:lnTo>
                    <a:pt x="93520" y="7163"/>
                  </a:lnTo>
                  <a:lnTo>
                    <a:pt x="96488" y="7470"/>
                  </a:lnTo>
                  <a:lnTo>
                    <a:pt x="99557" y="7879"/>
                  </a:lnTo>
                  <a:lnTo>
                    <a:pt x="102525" y="8391"/>
                  </a:lnTo>
                  <a:lnTo>
                    <a:pt x="105492" y="9005"/>
                  </a:lnTo>
                  <a:lnTo>
                    <a:pt x="108357" y="9823"/>
                  </a:lnTo>
                  <a:lnTo>
                    <a:pt x="111324" y="10642"/>
                  </a:lnTo>
                  <a:lnTo>
                    <a:pt x="114189" y="11563"/>
                  </a:lnTo>
                  <a:lnTo>
                    <a:pt x="116952" y="12688"/>
                  </a:lnTo>
                  <a:lnTo>
                    <a:pt x="119817" y="13814"/>
                  </a:lnTo>
                  <a:lnTo>
                    <a:pt x="122477" y="15144"/>
                  </a:lnTo>
                  <a:lnTo>
                    <a:pt x="125239" y="16474"/>
                  </a:lnTo>
                  <a:lnTo>
                    <a:pt x="127900" y="18009"/>
                  </a:lnTo>
                  <a:lnTo>
                    <a:pt x="130458" y="19646"/>
                  </a:lnTo>
                  <a:lnTo>
                    <a:pt x="133016" y="21283"/>
                  </a:lnTo>
                  <a:lnTo>
                    <a:pt x="135574" y="23125"/>
                  </a:lnTo>
                  <a:lnTo>
                    <a:pt x="138029" y="25069"/>
                  </a:lnTo>
                  <a:lnTo>
                    <a:pt x="140383" y="27013"/>
                  </a:lnTo>
                  <a:lnTo>
                    <a:pt x="142634" y="29162"/>
                  </a:lnTo>
                  <a:lnTo>
                    <a:pt x="144885" y="31413"/>
                  </a:lnTo>
                  <a:lnTo>
                    <a:pt x="115212" y="31413"/>
                  </a:lnTo>
                  <a:lnTo>
                    <a:pt x="113473" y="31515"/>
                  </a:lnTo>
                  <a:lnTo>
                    <a:pt x="111733" y="31720"/>
                  </a:lnTo>
                  <a:lnTo>
                    <a:pt x="109994" y="32231"/>
                  </a:lnTo>
                  <a:lnTo>
                    <a:pt x="108459" y="32743"/>
                  </a:lnTo>
                  <a:lnTo>
                    <a:pt x="106924" y="33459"/>
                  </a:lnTo>
                  <a:lnTo>
                    <a:pt x="105492" y="34380"/>
                  </a:lnTo>
                  <a:lnTo>
                    <a:pt x="104162" y="35403"/>
                  </a:lnTo>
                  <a:lnTo>
                    <a:pt x="102832" y="36529"/>
                  </a:lnTo>
                  <a:lnTo>
                    <a:pt x="101706" y="37756"/>
                  </a:lnTo>
                  <a:lnTo>
                    <a:pt x="100785" y="39087"/>
                  </a:lnTo>
                  <a:lnTo>
                    <a:pt x="99864" y="40519"/>
                  </a:lnTo>
                  <a:lnTo>
                    <a:pt x="99148" y="42054"/>
                  </a:lnTo>
                  <a:lnTo>
                    <a:pt x="98534" y="43691"/>
                  </a:lnTo>
                  <a:lnTo>
                    <a:pt x="98125" y="45328"/>
                  </a:lnTo>
                  <a:lnTo>
                    <a:pt x="97818" y="47068"/>
                  </a:lnTo>
                  <a:lnTo>
                    <a:pt x="97716" y="48909"/>
                  </a:lnTo>
                  <a:lnTo>
                    <a:pt x="97818" y="50649"/>
                  </a:lnTo>
                  <a:lnTo>
                    <a:pt x="98125" y="52388"/>
                  </a:lnTo>
                  <a:lnTo>
                    <a:pt x="98534" y="54025"/>
                  </a:lnTo>
                  <a:lnTo>
                    <a:pt x="99148" y="55662"/>
                  </a:lnTo>
                  <a:lnTo>
                    <a:pt x="99864" y="57197"/>
                  </a:lnTo>
                  <a:lnTo>
                    <a:pt x="100785" y="58630"/>
                  </a:lnTo>
                  <a:lnTo>
                    <a:pt x="101706" y="59960"/>
                  </a:lnTo>
                  <a:lnTo>
                    <a:pt x="102832" y="61188"/>
                  </a:lnTo>
                  <a:lnTo>
                    <a:pt x="104162" y="62313"/>
                  </a:lnTo>
                  <a:lnTo>
                    <a:pt x="105492" y="63336"/>
                  </a:lnTo>
                  <a:lnTo>
                    <a:pt x="106924" y="64257"/>
                  </a:lnTo>
                  <a:lnTo>
                    <a:pt x="108459" y="64973"/>
                  </a:lnTo>
                  <a:lnTo>
                    <a:pt x="109994" y="65587"/>
                  </a:lnTo>
                  <a:lnTo>
                    <a:pt x="111733" y="65997"/>
                  </a:lnTo>
                  <a:lnTo>
                    <a:pt x="113473" y="66201"/>
                  </a:lnTo>
                  <a:lnTo>
                    <a:pt x="115212" y="66304"/>
                  </a:lnTo>
                  <a:lnTo>
                    <a:pt x="139667" y="66304"/>
                  </a:lnTo>
                  <a:lnTo>
                    <a:pt x="140690" y="66406"/>
                  </a:lnTo>
                  <a:lnTo>
                    <a:pt x="141815" y="66508"/>
                  </a:lnTo>
                  <a:lnTo>
                    <a:pt x="142736" y="66815"/>
                  </a:lnTo>
                  <a:lnTo>
                    <a:pt x="143759" y="67122"/>
                  </a:lnTo>
                  <a:lnTo>
                    <a:pt x="144680" y="67634"/>
                  </a:lnTo>
                  <a:lnTo>
                    <a:pt x="145499" y="68145"/>
                  </a:lnTo>
                  <a:lnTo>
                    <a:pt x="146317" y="68759"/>
                  </a:lnTo>
                  <a:lnTo>
                    <a:pt x="147034" y="69373"/>
                  </a:lnTo>
                  <a:lnTo>
                    <a:pt x="147750" y="70089"/>
                  </a:lnTo>
                  <a:lnTo>
                    <a:pt x="148364" y="70908"/>
                  </a:lnTo>
                  <a:lnTo>
                    <a:pt x="148875" y="71829"/>
                  </a:lnTo>
                  <a:lnTo>
                    <a:pt x="149285" y="72750"/>
                  </a:lnTo>
                  <a:lnTo>
                    <a:pt x="149694" y="73671"/>
                  </a:lnTo>
                  <a:lnTo>
                    <a:pt x="149898" y="74694"/>
                  </a:lnTo>
                  <a:lnTo>
                    <a:pt x="150103" y="75717"/>
                  </a:lnTo>
                  <a:lnTo>
                    <a:pt x="150103" y="76842"/>
                  </a:lnTo>
                  <a:lnTo>
                    <a:pt x="150103" y="77866"/>
                  </a:lnTo>
                  <a:lnTo>
                    <a:pt x="149898" y="78889"/>
                  </a:lnTo>
                  <a:lnTo>
                    <a:pt x="149694" y="79912"/>
                  </a:lnTo>
                  <a:lnTo>
                    <a:pt x="149285" y="80833"/>
                  </a:lnTo>
                  <a:lnTo>
                    <a:pt x="148875" y="81754"/>
                  </a:lnTo>
                  <a:lnTo>
                    <a:pt x="148364" y="82675"/>
                  </a:lnTo>
                  <a:lnTo>
                    <a:pt x="147750" y="83493"/>
                  </a:lnTo>
                  <a:lnTo>
                    <a:pt x="147034" y="84209"/>
                  </a:lnTo>
                  <a:lnTo>
                    <a:pt x="146317" y="84926"/>
                  </a:lnTo>
                  <a:lnTo>
                    <a:pt x="145499" y="85540"/>
                  </a:lnTo>
                  <a:lnTo>
                    <a:pt x="144680" y="86051"/>
                  </a:lnTo>
                  <a:lnTo>
                    <a:pt x="143759" y="86460"/>
                  </a:lnTo>
                  <a:lnTo>
                    <a:pt x="142736" y="86767"/>
                  </a:lnTo>
                  <a:lnTo>
                    <a:pt x="141815" y="87074"/>
                  </a:lnTo>
                  <a:lnTo>
                    <a:pt x="140690" y="87177"/>
                  </a:lnTo>
                  <a:lnTo>
                    <a:pt x="139667" y="87279"/>
                  </a:lnTo>
                  <a:lnTo>
                    <a:pt x="129230" y="87279"/>
                  </a:lnTo>
                  <a:lnTo>
                    <a:pt x="127388" y="87381"/>
                  </a:lnTo>
                  <a:lnTo>
                    <a:pt x="125649" y="87586"/>
                  </a:lnTo>
                  <a:lnTo>
                    <a:pt x="124012" y="88098"/>
                  </a:lnTo>
                  <a:lnTo>
                    <a:pt x="122375" y="88609"/>
                  </a:lnTo>
                  <a:lnTo>
                    <a:pt x="120840" y="89428"/>
                  </a:lnTo>
                  <a:lnTo>
                    <a:pt x="119407" y="90246"/>
                  </a:lnTo>
                  <a:lnTo>
                    <a:pt x="118077" y="91269"/>
                  </a:lnTo>
                  <a:lnTo>
                    <a:pt x="116849" y="92395"/>
                  </a:lnTo>
                  <a:lnTo>
                    <a:pt x="115724" y="93623"/>
                  </a:lnTo>
                  <a:lnTo>
                    <a:pt x="114701" y="94953"/>
                  </a:lnTo>
                  <a:lnTo>
                    <a:pt x="113882" y="96385"/>
                  </a:lnTo>
                  <a:lnTo>
                    <a:pt x="113063" y="97920"/>
                  </a:lnTo>
                  <a:lnTo>
                    <a:pt x="112552" y="99557"/>
                  </a:lnTo>
                  <a:lnTo>
                    <a:pt x="112040" y="101194"/>
                  </a:lnTo>
                  <a:lnTo>
                    <a:pt x="111836" y="102934"/>
                  </a:lnTo>
                  <a:lnTo>
                    <a:pt x="111733" y="104776"/>
                  </a:lnTo>
                  <a:lnTo>
                    <a:pt x="111836" y="106515"/>
                  </a:lnTo>
                  <a:lnTo>
                    <a:pt x="112040" y="108254"/>
                  </a:lnTo>
                  <a:lnTo>
                    <a:pt x="112552" y="109892"/>
                  </a:lnTo>
                  <a:lnTo>
                    <a:pt x="113063" y="111529"/>
                  </a:lnTo>
                  <a:lnTo>
                    <a:pt x="113882" y="113063"/>
                  </a:lnTo>
                  <a:lnTo>
                    <a:pt x="114701" y="114496"/>
                  </a:lnTo>
                  <a:lnTo>
                    <a:pt x="115724" y="115826"/>
                  </a:lnTo>
                  <a:lnTo>
                    <a:pt x="116849" y="117054"/>
                  </a:lnTo>
                  <a:lnTo>
                    <a:pt x="118077" y="118179"/>
                  </a:lnTo>
                  <a:lnTo>
                    <a:pt x="119407" y="119203"/>
                  </a:lnTo>
                  <a:lnTo>
                    <a:pt x="120840" y="120124"/>
                  </a:lnTo>
                  <a:lnTo>
                    <a:pt x="122375" y="120840"/>
                  </a:lnTo>
                  <a:lnTo>
                    <a:pt x="124012" y="121454"/>
                  </a:lnTo>
                  <a:lnTo>
                    <a:pt x="125649" y="121863"/>
                  </a:lnTo>
                  <a:lnTo>
                    <a:pt x="127388" y="122068"/>
                  </a:lnTo>
                  <a:lnTo>
                    <a:pt x="129230" y="122170"/>
                  </a:lnTo>
                  <a:lnTo>
                    <a:pt x="159619" y="122170"/>
                  </a:lnTo>
                  <a:lnTo>
                    <a:pt x="157777" y="125853"/>
                  </a:lnTo>
                  <a:lnTo>
                    <a:pt x="155731" y="129230"/>
                  </a:lnTo>
                  <a:lnTo>
                    <a:pt x="153582" y="132606"/>
                  </a:lnTo>
                  <a:lnTo>
                    <a:pt x="151331" y="135778"/>
                  </a:lnTo>
                  <a:lnTo>
                    <a:pt x="148875" y="138848"/>
                  </a:lnTo>
                  <a:lnTo>
                    <a:pt x="146317" y="141815"/>
                  </a:lnTo>
                  <a:lnTo>
                    <a:pt x="143657" y="144578"/>
                  </a:lnTo>
                  <a:lnTo>
                    <a:pt x="140792" y="147238"/>
                  </a:lnTo>
                  <a:lnTo>
                    <a:pt x="137927" y="149694"/>
                  </a:lnTo>
                  <a:lnTo>
                    <a:pt x="134857" y="152047"/>
                  </a:lnTo>
                  <a:lnTo>
                    <a:pt x="131788" y="154196"/>
                  </a:lnTo>
                  <a:lnTo>
                    <a:pt x="128514" y="156242"/>
                  </a:lnTo>
                  <a:lnTo>
                    <a:pt x="125239" y="158084"/>
                  </a:lnTo>
                  <a:lnTo>
                    <a:pt x="121863" y="159823"/>
                  </a:lnTo>
                  <a:lnTo>
                    <a:pt x="118384" y="161358"/>
                  </a:lnTo>
                  <a:lnTo>
                    <a:pt x="114905" y="162688"/>
                  </a:lnTo>
                  <a:lnTo>
                    <a:pt x="111324" y="163916"/>
                  </a:lnTo>
                  <a:lnTo>
                    <a:pt x="107641" y="164939"/>
                  </a:lnTo>
                  <a:lnTo>
                    <a:pt x="103957" y="165860"/>
                  </a:lnTo>
                  <a:lnTo>
                    <a:pt x="100274" y="166576"/>
                  </a:lnTo>
                  <a:lnTo>
                    <a:pt x="96488" y="167088"/>
                  </a:lnTo>
                  <a:lnTo>
                    <a:pt x="92702" y="167395"/>
                  </a:lnTo>
                  <a:lnTo>
                    <a:pt x="88916" y="167600"/>
                  </a:lnTo>
                  <a:lnTo>
                    <a:pt x="85028" y="167600"/>
                  </a:lnTo>
                  <a:lnTo>
                    <a:pt x="81242" y="167395"/>
                  </a:lnTo>
                  <a:lnTo>
                    <a:pt x="77354" y="166986"/>
                  </a:lnTo>
                  <a:lnTo>
                    <a:pt x="73568" y="166474"/>
                  </a:lnTo>
                  <a:lnTo>
                    <a:pt x="69680" y="165656"/>
                  </a:lnTo>
                  <a:lnTo>
                    <a:pt x="65894" y="164735"/>
                  </a:lnTo>
                  <a:lnTo>
                    <a:pt x="62108" y="163507"/>
                  </a:lnTo>
                  <a:lnTo>
                    <a:pt x="58323" y="162177"/>
                  </a:lnTo>
                  <a:lnTo>
                    <a:pt x="54537" y="160642"/>
                  </a:lnTo>
                  <a:lnTo>
                    <a:pt x="76842" y="160642"/>
                  </a:lnTo>
                  <a:lnTo>
                    <a:pt x="78582" y="160540"/>
                  </a:lnTo>
                  <a:lnTo>
                    <a:pt x="80321" y="160233"/>
                  </a:lnTo>
                  <a:lnTo>
                    <a:pt x="81958" y="159823"/>
                  </a:lnTo>
                  <a:lnTo>
                    <a:pt x="83596" y="159210"/>
                  </a:lnTo>
                  <a:lnTo>
                    <a:pt x="85130" y="158493"/>
                  </a:lnTo>
                  <a:lnTo>
                    <a:pt x="86563" y="157675"/>
                  </a:lnTo>
                  <a:lnTo>
                    <a:pt x="87893" y="156652"/>
                  </a:lnTo>
                  <a:lnTo>
                    <a:pt x="89121" y="155526"/>
                  </a:lnTo>
                  <a:lnTo>
                    <a:pt x="90246" y="154298"/>
                  </a:lnTo>
                  <a:lnTo>
                    <a:pt x="91269" y="152968"/>
                  </a:lnTo>
                  <a:lnTo>
                    <a:pt x="92190" y="151433"/>
                  </a:lnTo>
                  <a:lnTo>
                    <a:pt x="92907" y="150001"/>
                  </a:lnTo>
                  <a:lnTo>
                    <a:pt x="93520" y="148364"/>
                  </a:lnTo>
                  <a:lnTo>
                    <a:pt x="93930" y="146727"/>
                  </a:lnTo>
                  <a:lnTo>
                    <a:pt x="94134" y="144987"/>
                  </a:lnTo>
                  <a:lnTo>
                    <a:pt x="94237" y="143145"/>
                  </a:lnTo>
                  <a:lnTo>
                    <a:pt x="94134" y="141406"/>
                  </a:lnTo>
                  <a:lnTo>
                    <a:pt x="93930" y="139667"/>
                  </a:lnTo>
                  <a:lnTo>
                    <a:pt x="93520" y="137927"/>
                  </a:lnTo>
                  <a:lnTo>
                    <a:pt x="92907" y="136392"/>
                  </a:lnTo>
                  <a:lnTo>
                    <a:pt x="92190" y="134857"/>
                  </a:lnTo>
                  <a:lnTo>
                    <a:pt x="91269" y="133425"/>
                  </a:lnTo>
                  <a:lnTo>
                    <a:pt x="90246" y="132095"/>
                  </a:lnTo>
                  <a:lnTo>
                    <a:pt x="89121" y="130765"/>
                  </a:lnTo>
                  <a:lnTo>
                    <a:pt x="87893" y="129639"/>
                  </a:lnTo>
                  <a:lnTo>
                    <a:pt x="86563" y="128718"/>
                  </a:lnTo>
                  <a:lnTo>
                    <a:pt x="85130" y="127797"/>
                  </a:lnTo>
                  <a:lnTo>
                    <a:pt x="83596" y="127081"/>
                  </a:lnTo>
                  <a:lnTo>
                    <a:pt x="81958" y="126467"/>
                  </a:lnTo>
                  <a:lnTo>
                    <a:pt x="80321" y="126058"/>
                  </a:lnTo>
                  <a:lnTo>
                    <a:pt x="78582" y="125751"/>
                  </a:lnTo>
                  <a:lnTo>
                    <a:pt x="76842" y="125649"/>
                  </a:lnTo>
                  <a:lnTo>
                    <a:pt x="40826" y="125649"/>
                  </a:lnTo>
                  <a:lnTo>
                    <a:pt x="39803" y="125444"/>
                  </a:lnTo>
                  <a:lnTo>
                    <a:pt x="38780" y="125239"/>
                  </a:lnTo>
                  <a:lnTo>
                    <a:pt x="37756" y="124830"/>
                  </a:lnTo>
                  <a:lnTo>
                    <a:pt x="36836" y="124421"/>
                  </a:lnTo>
                  <a:lnTo>
                    <a:pt x="36017" y="123909"/>
                  </a:lnTo>
                  <a:lnTo>
                    <a:pt x="35198" y="123295"/>
                  </a:lnTo>
                  <a:lnTo>
                    <a:pt x="34482" y="122579"/>
                  </a:lnTo>
                  <a:lnTo>
                    <a:pt x="33766" y="121863"/>
                  </a:lnTo>
                  <a:lnTo>
                    <a:pt x="33152" y="121044"/>
                  </a:lnTo>
                  <a:lnTo>
                    <a:pt x="32640" y="120226"/>
                  </a:lnTo>
                  <a:lnTo>
                    <a:pt x="32231" y="119305"/>
                  </a:lnTo>
                  <a:lnTo>
                    <a:pt x="31822" y="118384"/>
                  </a:lnTo>
                  <a:lnTo>
                    <a:pt x="31617" y="117361"/>
                  </a:lnTo>
                  <a:lnTo>
                    <a:pt x="31413" y="116338"/>
                  </a:lnTo>
                  <a:lnTo>
                    <a:pt x="31413" y="115212"/>
                  </a:lnTo>
                  <a:lnTo>
                    <a:pt x="31413" y="114189"/>
                  </a:lnTo>
                  <a:lnTo>
                    <a:pt x="31617" y="113063"/>
                  </a:lnTo>
                  <a:lnTo>
                    <a:pt x="31822" y="112143"/>
                  </a:lnTo>
                  <a:lnTo>
                    <a:pt x="32231" y="111119"/>
                  </a:lnTo>
                  <a:lnTo>
                    <a:pt x="32640" y="110199"/>
                  </a:lnTo>
                  <a:lnTo>
                    <a:pt x="33152" y="109380"/>
                  </a:lnTo>
                  <a:lnTo>
                    <a:pt x="33766" y="108561"/>
                  </a:lnTo>
                  <a:lnTo>
                    <a:pt x="34482" y="107845"/>
                  </a:lnTo>
                  <a:lnTo>
                    <a:pt x="35198" y="107129"/>
                  </a:lnTo>
                  <a:lnTo>
                    <a:pt x="36017" y="106515"/>
                  </a:lnTo>
                  <a:lnTo>
                    <a:pt x="36836" y="106003"/>
                  </a:lnTo>
                  <a:lnTo>
                    <a:pt x="37756" y="105594"/>
                  </a:lnTo>
                  <a:lnTo>
                    <a:pt x="38780" y="105185"/>
                  </a:lnTo>
                  <a:lnTo>
                    <a:pt x="39803" y="104980"/>
                  </a:lnTo>
                  <a:lnTo>
                    <a:pt x="40826" y="104776"/>
                  </a:lnTo>
                  <a:lnTo>
                    <a:pt x="90758" y="104776"/>
                  </a:lnTo>
                  <a:lnTo>
                    <a:pt x="92600" y="104673"/>
                  </a:lnTo>
                  <a:lnTo>
                    <a:pt x="94339" y="104366"/>
                  </a:lnTo>
                  <a:lnTo>
                    <a:pt x="95976" y="103957"/>
                  </a:lnTo>
                  <a:lnTo>
                    <a:pt x="97613" y="103343"/>
                  </a:lnTo>
                  <a:lnTo>
                    <a:pt x="99046" y="102627"/>
                  </a:lnTo>
                  <a:lnTo>
                    <a:pt x="100581" y="101808"/>
                  </a:lnTo>
                  <a:lnTo>
                    <a:pt x="101911" y="100785"/>
                  </a:lnTo>
                  <a:lnTo>
                    <a:pt x="103139" y="99660"/>
                  </a:lnTo>
                  <a:lnTo>
                    <a:pt x="104264" y="98432"/>
                  </a:lnTo>
                  <a:lnTo>
                    <a:pt x="105287" y="96999"/>
                  </a:lnTo>
                  <a:lnTo>
                    <a:pt x="106106" y="95567"/>
                  </a:lnTo>
                  <a:lnTo>
                    <a:pt x="106822" y="94032"/>
                  </a:lnTo>
                  <a:lnTo>
                    <a:pt x="107436" y="92497"/>
                  </a:lnTo>
                  <a:lnTo>
                    <a:pt x="107845" y="90758"/>
                  </a:lnTo>
                  <a:lnTo>
                    <a:pt x="108152" y="89018"/>
                  </a:lnTo>
                  <a:lnTo>
                    <a:pt x="108254" y="87279"/>
                  </a:lnTo>
                  <a:lnTo>
                    <a:pt x="108152" y="85540"/>
                  </a:lnTo>
                  <a:lnTo>
                    <a:pt x="107845" y="83800"/>
                  </a:lnTo>
                  <a:lnTo>
                    <a:pt x="107436" y="82061"/>
                  </a:lnTo>
                  <a:lnTo>
                    <a:pt x="106822" y="80526"/>
                  </a:lnTo>
                  <a:lnTo>
                    <a:pt x="106106" y="78991"/>
                  </a:lnTo>
                  <a:lnTo>
                    <a:pt x="105287" y="77559"/>
                  </a:lnTo>
                  <a:lnTo>
                    <a:pt x="104264" y="76126"/>
                  </a:lnTo>
                  <a:lnTo>
                    <a:pt x="103139" y="74898"/>
                  </a:lnTo>
                  <a:lnTo>
                    <a:pt x="101911" y="73773"/>
                  </a:lnTo>
                  <a:lnTo>
                    <a:pt x="100581" y="72750"/>
                  </a:lnTo>
                  <a:lnTo>
                    <a:pt x="99046" y="71931"/>
                  </a:lnTo>
                  <a:lnTo>
                    <a:pt x="97613" y="71215"/>
                  </a:lnTo>
                  <a:lnTo>
                    <a:pt x="95976" y="70601"/>
                  </a:lnTo>
                  <a:lnTo>
                    <a:pt x="94339" y="70192"/>
                  </a:lnTo>
                  <a:lnTo>
                    <a:pt x="92600" y="69885"/>
                  </a:lnTo>
                  <a:lnTo>
                    <a:pt x="90758" y="69782"/>
                  </a:lnTo>
                  <a:lnTo>
                    <a:pt x="37347" y="69782"/>
                  </a:lnTo>
                  <a:lnTo>
                    <a:pt x="36222" y="69578"/>
                  </a:lnTo>
                  <a:lnTo>
                    <a:pt x="35301" y="69373"/>
                  </a:lnTo>
                  <a:lnTo>
                    <a:pt x="34278" y="68964"/>
                  </a:lnTo>
                  <a:lnTo>
                    <a:pt x="33357" y="68555"/>
                  </a:lnTo>
                  <a:lnTo>
                    <a:pt x="32538" y="68043"/>
                  </a:lnTo>
                  <a:lnTo>
                    <a:pt x="31720" y="67429"/>
                  </a:lnTo>
                  <a:lnTo>
                    <a:pt x="31003" y="66713"/>
                  </a:lnTo>
                  <a:lnTo>
                    <a:pt x="30287" y="65997"/>
                  </a:lnTo>
                  <a:lnTo>
                    <a:pt x="29673" y="65178"/>
                  </a:lnTo>
                  <a:lnTo>
                    <a:pt x="29162" y="64359"/>
                  </a:lnTo>
                  <a:lnTo>
                    <a:pt x="28752" y="63439"/>
                  </a:lnTo>
                  <a:lnTo>
                    <a:pt x="28343" y="62415"/>
                  </a:lnTo>
                  <a:lnTo>
                    <a:pt x="28138" y="61495"/>
                  </a:lnTo>
                  <a:lnTo>
                    <a:pt x="27934" y="60369"/>
                  </a:lnTo>
                  <a:lnTo>
                    <a:pt x="27934" y="59346"/>
                  </a:lnTo>
                  <a:lnTo>
                    <a:pt x="27934" y="58220"/>
                  </a:lnTo>
                  <a:lnTo>
                    <a:pt x="28138" y="57197"/>
                  </a:lnTo>
                  <a:lnTo>
                    <a:pt x="28343" y="56174"/>
                  </a:lnTo>
                  <a:lnTo>
                    <a:pt x="28752" y="55253"/>
                  </a:lnTo>
                  <a:lnTo>
                    <a:pt x="29162" y="54332"/>
                  </a:lnTo>
                  <a:lnTo>
                    <a:pt x="29673" y="53514"/>
                  </a:lnTo>
                  <a:lnTo>
                    <a:pt x="30287" y="52695"/>
                  </a:lnTo>
                  <a:lnTo>
                    <a:pt x="31003" y="51979"/>
                  </a:lnTo>
                  <a:lnTo>
                    <a:pt x="31720" y="51263"/>
                  </a:lnTo>
                  <a:lnTo>
                    <a:pt x="32538" y="50649"/>
                  </a:lnTo>
                  <a:lnTo>
                    <a:pt x="33357" y="50137"/>
                  </a:lnTo>
                  <a:lnTo>
                    <a:pt x="34278" y="49728"/>
                  </a:lnTo>
                  <a:lnTo>
                    <a:pt x="35301" y="49319"/>
                  </a:lnTo>
                  <a:lnTo>
                    <a:pt x="36222" y="49114"/>
                  </a:lnTo>
                  <a:lnTo>
                    <a:pt x="37347" y="48909"/>
                  </a:lnTo>
                  <a:lnTo>
                    <a:pt x="66304" y="48909"/>
                  </a:lnTo>
                  <a:lnTo>
                    <a:pt x="68145" y="48807"/>
                  </a:lnTo>
                  <a:lnTo>
                    <a:pt x="69885" y="48500"/>
                  </a:lnTo>
                  <a:lnTo>
                    <a:pt x="71522" y="48091"/>
                  </a:lnTo>
                  <a:lnTo>
                    <a:pt x="73159" y="47477"/>
                  </a:lnTo>
                  <a:lnTo>
                    <a:pt x="74694" y="46761"/>
                  </a:lnTo>
                  <a:lnTo>
                    <a:pt x="76126" y="45840"/>
                  </a:lnTo>
                  <a:lnTo>
                    <a:pt x="77456" y="44919"/>
                  </a:lnTo>
                  <a:lnTo>
                    <a:pt x="78684" y="43793"/>
                  </a:lnTo>
                  <a:lnTo>
                    <a:pt x="79810" y="42463"/>
                  </a:lnTo>
                  <a:lnTo>
                    <a:pt x="80833" y="41133"/>
                  </a:lnTo>
                  <a:lnTo>
                    <a:pt x="81651" y="39701"/>
                  </a:lnTo>
                  <a:lnTo>
                    <a:pt x="82368" y="38166"/>
                  </a:lnTo>
                  <a:lnTo>
                    <a:pt x="82982" y="36631"/>
                  </a:lnTo>
                  <a:lnTo>
                    <a:pt x="83391" y="34892"/>
                  </a:lnTo>
                  <a:lnTo>
                    <a:pt x="83698" y="33152"/>
                  </a:lnTo>
                  <a:lnTo>
                    <a:pt x="83800" y="31413"/>
                  </a:lnTo>
                  <a:lnTo>
                    <a:pt x="83698" y="29571"/>
                  </a:lnTo>
                  <a:lnTo>
                    <a:pt x="83391" y="27831"/>
                  </a:lnTo>
                  <a:lnTo>
                    <a:pt x="82982" y="26194"/>
                  </a:lnTo>
                  <a:lnTo>
                    <a:pt x="82368" y="24557"/>
                  </a:lnTo>
                  <a:lnTo>
                    <a:pt x="81651" y="23125"/>
                  </a:lnTo>
                  <a:lnTo>
                    <a:pt x="80833" y="21590"/>
                  </a:lnTo>
                  <a:lnTo>
                    <a:pt x="79810" y="20260"/>
                  </a:lnTo>
                  <a:lnTo>
                    <a:pt x="78684" y="19032"/>
                  </a:lnTo>
                  <a:lnTo>
                    <a:pt x="77456" y="17906"/>
                  </a:lnTo>
                  <a:lnTo>
                    <a:pt x="76126" y="16883"/>
                  </a:lnTo>
                  <a:lnTo>
                    <a:pt x="74694" y="16065"/>
                  </a:lnTo>
                  <a:lnTo>
                    <a:pt x="73159" y="15349"/>
                  </a:lnTo>
                  <a:lnTo>
                    <a:pt x="71522" y="14735"/>
                  </a:lnTo>
                  <a:lnTo>
                    <a:pt x="69885" y="14325"/>
                  </a:lnTo>
                  <a:lnTo>
                    <a:pt x="68145" y="14018"/>
                  </a:lnTo>
                  <a:lnTo>
                    <a:pt x="66304" y="13916"/>
                  </a:lnTo>
                  <a:lnTo>
                    <a:pt x="54537" y="13916"/>
                  </a:lnTo>
                  <a:lnTo>
                    <a:pt x="57504" y="12688"/>
                  </a:lnTo>
                  <a:lnTo>
                    <a:pt x="60369" y="11563"/>
                  </a:lnTo>
                  <a:lnTo>
                    <a:pt x="63336" y="10642"/>
                  </a:lnTo>
                  <a:lnTo>
                    <a:pt x="66304" y="9721"/>
                  </a:lnTo>
                  <a:lnTo>
                    <a:pt x="69373" y="9005"/>
                  </a:lnTo>
                  <a:lnTo>
                    <a:pt x="72340" y="8391"/>
                  </a:lnTo>
                  <a:lnTo>
                    <a:pt x="75308" y="7879"/>
                  </a:lnTo>
                  <a:lnTo>
                    <a:pt x="78377" y="7470"/>
                  </a:lnTo>
                  <a:lnTo>
                    <a:pt x="81447" y="7163"/>
                  </a:lnTo>
                  <a:lnTo>
                    <a:pt x="84414" y="6958"/>
                  </a:lnTo>
                  <a:close/>
                  <a:moveTo>
                    <a:pt x="87279" y="1"/>
                  </a:moveTo>
                  <a:lnTo>
                    <a:pt x="82777" y="103"/>
                  </a:lnTo>
                  <a:lnTo>
                    <a:pt x="78377" y="410"/>
                  </a:lnTo>
                  <a:lnTo>
                    <a:pt x="73977" y="1024"/>
                  </a:lnTo>
                  <a:lnTo>
                    <a:pt x="69680" y="1740"/>
                  </a:lnTo>
                  <a:lnTo>
                    <a:pt x="65485" y="2763"/>
                  </a:lnTo>
                  <a:lnTo>
                    <a:pt x="61290" y="3889"/>
                  </a:lnTo>
                  <a:lnTo>
                    <a:pt x="57299" y="5321"/>
                  </a:lnTo>
                  <a:lnTo>
                    <a:pt x="53309" y="6856"/>
                  </a:lnTo>
                  <a:lnTo>
                    <a:pt x="49421" y="8595"/>
                  </a:lnTo>
                  <a:lnTo>
                    <a:pt x="45635" y="10540"/>
                  </a:lnTo>
                  <a:lnTo>
                    <a:pt x="42054" y="12586"/>
                  </a:lnTo>
                  <a:lnTo>
                    <a:pt x="38473" y="14939"/>
                  </a:lnTo>
                  <a:lnTo>
                    <a:pt x="35096" y="17293"/>
                  </a:lnTo>
                  <a:lnTo>
                    <a:pt x="31720" y="19953"/>
                  </a:lnTo>
                  <a:lnTo>
                    <a:pt x="28650" y="22716"/>
                  </a:lnTo>
                  <a:lnTo>
                    <a:pt x="25580" y="25580"/>
                  </a:lnTo>
                  <a:lnTo>
                    <a:pt x="22716" y="28650"/>
                  </a:lnTo>
                  <a:lnTo>
                    <a:pt x="19953" y="31720"/>
                  </a:lnTo>
                  <a:lnTo>
                    <a:pt x="17293" y="35096"/>
                  </a:lnTo>
                  <a:lnTo>
                    <a:pt x="14939" y="38473"/>
                  </a:lnTo>
                  <a:lnTo>
                    <a:pt x="12586" y="42054"/>
                  </a:lnTo>
                  <a:lnTo>
                    <a:pt x="10540" y="45635"/>
                  </a:lnTo>
                  <a:lnTo>
                    <a:pt x="8595" y="49421"/>
                  </a:lnTo>
                  <a:lnTo>
                    <a:pt x="6856" y="53309"/>
                  </a:lnTo>
                  <a:lnTo>
                    <a:pt x="5321" y="57299"/>
                  </a:lnTo>
                  <a:lnTo>
                    <a:pt x="3889" y="61290"/>
                  </a:lnTo>
                  <a:lnTo>
                    <a:pt x="2763" y="65485"/>
                  </a:lnTo>
                  <a:lnTo>
                    <a:pt x="1740" y="69680"/>
                  </a:lnTo>
                  <a:lnTo>
                    <a:pt x="1024" y="73977"/>
                  </a:lnTo>
                  <a:lnTo>
                    <a:pt x="410" y="78377"/>
                  </a:lnTo>
                  <a:lnTo>
                    <a:pt x="103" y="82777"/>
                  </a:lnTo>
                  <a:lnTo>
                    <a:pt x="1" y="87279"/>
                  </a:lnTo>
                  <a:lnTo>
                    <a:pt x="103" y="91781"/>
                  </a:lnTo>
                  <a:lnTo>
                    <a:pt x="410" y="96181"/>
                  </a:lnTo>
                  <a:lnTo>
                    <a:pt x="921" y="100581"/>
                  </a:lnTo>
                  <a:lnTo>
                    <a:pt x="1740" y="104878"/>
                  </a:lnTo>
                  <a:lnTo>
                    <a:pt x="2763" y="109073"/>
                  </a:lnTo>
                  <a:lnTo>
                    <a:pt x="3889" y="113268"/>
                  </a:lnTo>
                  <a:lnTo>
                    <a:pt x="5219" y="117259"/>
                  </a:lnTo>
                  <a:lnTo>
                    <a:pt x="6856" y="121249"/>
                  </a:lnTo>
                  <a:lnTo>
                    <a:pt x="8595" y="125137"/>
                  </a:lnTo>
                  <a:lnTo>
                    <a:pt x="10540" y="128923"/>
                  </a:lnTo>
                  <a:lnTo>
                    <a:pt x="12586" y="132504"/>
                  </a:lnTo>
                  <a:lnTo>
                    <a:pt x="14837" y="136085"/>
                  </a:lnTo>
                  <a:lnTo>
                    <a:pt x="17293" y="139564"/>
                  </a:lnTo>
                  <a:lnTo>
                    <a:pt x="19953" y="142838"/>
                  </a:lnTo>
                  <a:lnTo>
                    <a:pt x="22613" y="146010"/>
                  </a:lnTo>
                  <a:lnTo>
                    <a:pt x="25580" y="148978"/>
                  </a:lnTo>
                  <a:lnTo>
                    <a:pt x="28548" y="151945"/>
                  </a:lnTo>
                  <a:lnTo>
                    <a:pt x="31720" y="154605"/>
                  </a:lnTo>
                  <a:lnTo>
                    <a:pt x="34994" y="157265"/>
                  </a:lnTo>
                  <a:lnTo>
                    <a:pt x="38473" y="159721"/>
                  </a:lnTo>
                  <a:lnTo>
                    <a:pt x="42054" y="161972"/>
                  </a:lnTo>
                  <a:lnTo>
                    <a:pt x="45635" y="164019"/>
                  </a:lnTo>
                  <a:lnTo>
                    <a:pt x="49421" y="165963"/>
                  </a:lnTo>
                  <a:lnTo>
                    <a:pt x="53309" y="167702"/>
                  </a:lnTo>
                  <a:lnTo>
                    <a:pt x="57299" y="169339"/>
                  </a:lnTo>
                  <a:lnTo>
                    <a:pt x="61290" y="170669"/>
                  </a:lnTo>
                  <a:lnTo>
                    <a:pt x="65485" y="171795"/>
                  </a:lnTo>
                  <a:lnTo>
                    <a:pt x="69680" y="172818"/>
                  </a:lnTo>
                  <a:lnTo>
                    <a:pt x="73977" y="173637"/>
                  </a:lnTo>
                  <a:lnTo>
                    <a:pt x="78377" y="174148"/>
                  </a:lnTo>
                  <a:lnTo>
                    <a:pt x="82777" y="174455"/>
                  </a:lnTo>
                  <a:lnTo>
                    <a:pt x="87279" y="174557"/>
                  </a:lnTo>
                  <a:lnTo>
                    <a:pt x="91781" y="174455"/>
                  </a:lnTo>
                  <a:lnTo>
                    <a:pt x="96181" y="174148"/>
                  </a:lnTo>
                  <a:lnTo>
                    <a:pt x="100581" y="173637"/>
                  </a:lnTo>
                  <a:lnTo>
                    <a:pt x="104878" y="172818"/>
                  </a:lnTo>
                  <a:lnTo>
                    <a:pt x="109073" y="171795"/>
                  </a:lnTo>
                  <a:lnTo>
                    <a:pt x="113268" y="170669"/>
                  </a:lnTo>
                  <a:lnTo>
                    <a:pt x="117259" y="169339"/>
                  </a:lnTo>
                  <a:lnTo>
                    <a:pt x="121249" y="167702"/>
                  </a:lnTo>
                  <a:lnTo>
                    <a:pt x="125137" y="165963"/>
                  </a:lnTo>
                  <a:lnTo>
                    <a:pt x="128923" y="164019"/>
                  </a:lnTo>
                  <a:lnTo>
                    <a:pt x="132504" y="161972"/>
                  </a:lnTo>
                  <a:lnTo>
                    <a:pt x="136085" y="159721"/>
                  </a:lnTo>
                  <a:lnTo>
                    <a:pt x="139564" y="157265"/>
                  </a:lnTo>
                  <a:lnTo>
                    <a:pt x="142838" y="154605"/>
                  </a:lnTo>
                  <a:lnTo>
                    <a:pt x="146010" y="151945"/>
                  </a:lnTo>
                  <a:lnTo>
                    <a:pt x="148978" y="148978"/>
                  </a:lnTo>
                  <a:lnTo>
                    <a:pt x="151945" y="146010"/>
                  </a:lnTo>
                  <a:lnTo>
                    <a:pt x="154605" y="142838"/>
                  </a:lnTo>
                  <a:lnTo>
                    <a:pt x="157265" y="139564"/>
                  </a:lnTo>
                  <a:lnTo>
                    <a:pt x="159721" y="136085"/>
                  </a:lnTo>
                  <a:lnTo>
                    <a:pt x="161972" y="132504"/>
                  </a:lnTo>
                  <a:lnTo>
                    <a:pt x="164019" y="128923"/>
                  </a:lnTo>
                  <a:lnTo>
                    <a:pt x="165963" y="125137"/>
                  </a:lnTo>
                  <a:lnTo>
                    <a:pt x="167702" y="121249"/>
                  </a:lnTo>
                  <a:lnTo>
                    <a:pt x="169339" y="117259"/>
                  </a:lnTo>
                  <a:lnTo>
                    <a:pt x="170669" y="113268"/>
                  </a:lnTo>
                  <a:lnTo>
                    <a:pt x="171795" y="109073"/>
                  </a:lnTo>
                  <a:lnTo>
                    <a:pt x="172818" y="104878"/>
                  </a:lnTo>
                  <a:lnTo>
                    <a:pt x="173637" y="100581"/>
                  </a:lnTo>
                  <a:lnTo>
                    <a:pt x="174148" y="96181"/>
                  </a:lnTo>
                  <a:lnTo>
                    <a:pt x="174455" y="91781"/>
                  </a:lnTo>
                  <a:lnTo>
                    <a:pt x="174557" y="87279"/>
                  </a:lnTo>
                  <a:lnTo>
                    <a:pt x="174455" y="82777"/>
                  </a:lnTo>
                  <a:lnTo>
                    <a:pt x="174148" y="78377"/>
                  </a:lnTo>
                  <a:lnTo>
                    <a:pt x="173637" y="73977"/>
                  </a:lnTo>
                  <a:lnTo>
                    <a:pt x="172818" y="69680"/>
                  </a:lnTo>
                  <a:lnTo>
                    <a:pt x="171795" y="65485"/>
                  </a:lnTo>
                  <a:lnTo>
                    <a:pt x="170669" y="61290"/>
                  </a:lnTo>
                  <a:lnTo>
                    <a:pt x="169339" y="57299"/>
                  </a:lnTo>
                  <a:lnTo>
                    <a:pt x="167702" y="53309"/>
                  </a:lnTo>
                  <a:lnTo>
                    <a:pt x="165963" y="49421"/>
                  </a:lnTo>
                  <a:lnTo>
                    <a:pt x="164019" y="45635"/>
                  </a:lnTo>
                  <a:lnTo>
                    <a:pt x="161972" y="42054"/>
                  </a:lnTo>
                  <a:lnTo>
                    <a:pt x="159721" y="38473"/>
                  </a:lnTo>
                  <a:lnTo>
                    <a:pt x="157265" y="34994"/>
                  </a:lnTo>
                  <a:lnTo>
                    <a:pt x="154605" y="31720"/>
                  </a:lnTo>
                  <a:lnTo>
                    <a:pt x="151945" y="28548"/>
                  </a:lnTo>
                  <a:lnTo>
                    <a:pt x="148978" y="25580"/>
                  </a:lnTo>
                  <a:lnTo>
                    <a:pt x="146010" y="22613"/>
                  </a:lnTo>
                  <a:lnTo>
                    <a:pt x="142838" y="19953"/>
                  </a:lnTo>
                  <a:lnTo>
                    <a:pt x="139564" y="17293"/>
                  </a:lnTo>
                  <a:lnTo>
                    <a:pt x="136085" y="14837"/>
                  </a:lnTo>
                  <a:lnTo>
                    <a:pt x="132504" y="12586"/>
                  </a:lnTo>
                  <a:lnTo>
                    <a:pt x="128923" y="10540"/>
                  </a:lnTo>
                  <a:lnTo>
                    <a:pt x="125137" y="8595"/>
                  </a:lnTo>
                  <a:lnTo>
                    <a:pt x="121249" y="6856"/>
                  </a:lnTo>
                  <a:lnTo>
                    <a:pt x="117259" y="5219"/>
                  </a:lnTo>
                  <a:lnTo>
                    <a:pt x="113268" y="3889"/>
                  </a:lnTo>
                  <a:lnTo>
                    <a:pt x="109073" y="2763"/>
                  </a:lnTo>
                  <a:lnTo>
                    <a:pt x="104878" y="1740"/>
                  </a:lnTo>
                  <a:lnTo>
                    <a:pt x="100581" y="921"/>
                  </a:lnTo>
                  <a:lnTo>
                    <a:pt x="96181" y="410"/>
                  </a:lnTo>
                  <a:lnTo>
                    <a:pt x="91781" y="103"/>
                  </a:lnTo>
                  <a:lnTo>
                    <a:pt x="87279"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9" name="Google Shape;849;p10"/>
            <p:cNvSpPr/>
            <p:nvPr/>
          </p:nvSpPr>
          <p:spPr>
            <a:xfrm>
              <a:off x="3723025" y="238125"/>
              <a:ext cx="173950" cy="173950"/>
            </a:xfrm>
            <a:custGeom>
              <a:rect b="b" l="l" r="r" t="t"/>
              <a:pathLst>
                <a:path extrusionOk="0" h="6958" w="6958">
                  <a:moveTo>
                    <a:pt x="3479" y="0"/>
                  </a:moveTo>
                  <a:lnTo>
                    <a:pt x="2763" y="102"/>
                  </a:lnTo>
                  <a:lnTo>
                    <a:pt x="2149" y="307"/>
                  </a:lnTo>
                  <a:lnTo>
                    <a:pt x="1535" y="614"/>
                  </a:lnTo>
                  <a:lnTo>
                    <a:pt x="1023" y="1023"/>
                  </a:lnTo>
                  <a:lnTo>
                    <a:pt x="614" y="1535"/>
                  </a:lnTo>
                  <a:lnTo>
                    <a:pt x="307" y="2149"/>
                  </a:lnTo>
                  <a:lnTo>
                    <a:pt x="102" y="2763"/>
                  </a:lnTo>
                  <a:lnTo>
                    <a:pt x="0" y="3479"/>
                  </a:lnTo>
                  <a:lnTo>
                    <a:pt x="102" y="4195"/>
                  </a:lnTo>
                  <a:lnTo>
                    <a:pt x="307" y="4809"/>
                  </a:lnTo>
                  <a:lnTo>
                    <a:pt x="614" y="5423"/>
                  </a:lnTo>
                  <a:lnTo>
                    <a:pt x="1023" y="5935"/>
                  </a:lnTo>
                  <a:lnTo>
                    <a:pt x="1535" y="6344"/>
                  </a:lnTo>
                  <a:lnTo>
                    <a:pt x="2149" y="6753"/>
                  </a:lnTo>
                  <a:lnTo>
                    <a:pt x="2763" y="6958"/>
                  </a:lnTo>
                  <a:lnTo>
                    <a:pt x="4195" y="6958"/>
                  </a:lnTo>
                  <a:lnTo>
                    <a:pt x="4809" y="6753"/>
                  </a:lnTo>
                  <a:lnTo>
                    <a:pt x="5423" y="6344"/>
                  </a:lnTo>
                  <a:lnTo>
                    <a:pt x="5935" y="5935"/>
                  </a:lnTo>
                  <a:lnTo>
                    <a:pt x="6344" y="5423"/>
                  </a:lnTo>
                  <a:lnTo>
                    <a:pt x="6651" y="4809"/>
                  </a:lnTo>
                  <a:lnTo>
                    <a:pt x="6856" y="4195"/>
                  </a:lnTo>
                  <a:lnTo>
                    <a:pt x="6958" y="3479"/>
                  </a:lnTo>
                  <a:lnTo>
                    <a:pt x="6856" y="2763"/>
                  </a:lnTo>
                  <a:lnTo>
                    <a:pt x="6651" y="2149"/>
                  </a:lnTo>
                  <a:lnTo>
                    <a:pt x="6344" y="1535"/>
                  </a:lnTo>
                  <a:lnTo>
                    <a:pt x="5935" y="1023"/>
                  </a:lnTo>
                  <a:lnTo>
                    <a:pt x="5423" y="614"/>
                  </a:lnTo>
                  <a:lnTo>
                    <a:pt x="4809" y="307"/>
                  </a:lnTo>
                  <a:lnTo>
                    <a:pt x="4195" y="102"/>
                  </a:lnTo>
                  <a:lnTo>
                    <a:pt x="3479"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0" name="Google Shape;850;p10"/>
            <p:cNvSpPr/>
            <p:nvPr/>
          </p:nvSpPr>
          <p:spPr>
            <a:xfrm>
              <a:off x="3723025" y="5302925"/>
              <a:ext cx="173950" cy="173950"/>
            </a:xfrm>
            <a:custGeom>
              <a:rect b="b" l="l" r="r" t="t"/>
              <a:pathLst>
                <a:path extrusionOk="0" h="6958" w="6958">
                  <a:moveTo>
                    <a:pt x="2763" y="0"/>
                  </a:moveTo>
                  <a:lnTo>
                    <a:pt x="2149" y="205"/>
                  </a:lnTo>
                  <a:lnTo>
                    <a:pt x="1535" y="614"/>
                  </a:lnTo>
                  <a:lnTo>
                    <a:pt x="1023" y="1023"/>
                  </a:lnTo>
                  <a:lnTo>
                    <a:pt x="614" y="1535"/>
                  </a:lnTo>
                  <a:lnTo>
                    <a:pt x="307" y="2149"/>
                  </a:lnTo>
                  <a:lnTo>
                    <a:pt x="102" y="2763"/>
                  </a:lnTo>
                  <a:lnTo>
                    <a:pt x="0" y="3479"/>
                  </a:lnTo>
                  <a:lnTo>
                    <a:pt x="102" y="4195"/>
                  </a:lnTo>
                  <a:lnTo>
                    <a:pt x="307" y="4809"/>
                  </a:lnTo>
                  <a:lnTo>
                    <a:pt x="614" y="5423"/>
                  </a:lnTo>
                  <a:lnTo>
                    <a:pt x="1023" y="5935"/>
                  </a:lnTo>
                  <a:lnTo>
                    <a:pt x="1535" y="6344"/>
                  </a:lnTo>
                  <a:lnTo>
                    <a:pt x="2149" y="6651"/>
                  </a:lnTo>
                  <a:lnTo>
                    <a:pt x="2763" y="6856"/>
                  </a:lnTo>
                  <a:lnTo>
                    <a:pt x="3479" y="6958"/>
                  </a:lnTo>
                  <a:lnTo>
                    <a:pt x="4195" y="6856"/>
                  </a:lnTo>
                  <a:lnTo>
                    <a:pt x="4809" y="6651"/>
                  </a:lnTo>
                  <a:lnTo>
                    <a:pt x="5423" y="6344"/>
                  </a:lnTo>
                  <a:lnTo>
                    <a:pt x="5935" y="5935"/>
                  </a:lnTo>
                  <a:lnTo>
                    <a:pt x="6344" y="5423"/>
                  </a:lnTo>
                  <a:lnTo>
                    <a:pt x="6651" y="4809"/>
                  </a:lnTo>
                  <a:lnTo>
                    <a:pt x="6856" y="4195"/>
                  </a:lnTo>
                  <a:lnTo>
                    <a:pt x="6958" y="3479"/>
                  </a:lnTo>
                  <a:lnTo>
                    <a:pt x="6856" y="2763"/>
                  </a:lnTo>
                  <a:lnTo>
                    <a:pt x="6651" y="2149"/>
                  </a:lnTo>
                  <a:lnTo>
                    <a:pt x="6344" y="1535"/>
                  </a:lnTo>
                  <a:lnTo>
                    <a:pt x="5935" y="1023"/>
                  </a:lnTo>
                  <a:lnTo>
                    <a:pt x="5423" y="614"/>
                  </a:lnTo>
                  <a:lnTo>
                    <a:pt x="4809" y="205"/>
                  </a:lnTo>
                  <a:lnTo>
                    <a:pt x="4195"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1" name="Google Shape;851;p10"/>
            <p:cNvSpPr/>
            <p:nvPr/>
          </p:nvSpPr>
          <p:spPr>
            <a:xfrm>
              <a:off x="3283050" y="276475"/>
              <a:ext cx="173950" cy="173975"/>
            </a:xfrm>
            <a:custGeom>
              <a:rect b="b" l="l" r="r" t="t"/>
              <a:pathLst>
                <a:path extrusionOk="0" h="6959" w="6958">
                  <a:moveTo>
                    <a:pt x="3581" y="1"/>
                  </a:moveTo>
                  <a:lnTo>
                    <a:pt x="2865" y="103"/>
                  </a:lnTo>
                  <a:lnTo>
                    <a:pt x="2251" y="205"/>
                  </a:lnTo>
                  <a:lnTo>
                    <a:pt x="1637" y="512"/>
                  </a:lnTo>
                  <a:lnTo>
                    <a:pt x="1023" y="1024"/>
                  </a:lnTo>
                  <a:lnTo>
                    <a:pt x="614" y="1536"/>
                  </a:lnTo>
                  <a:lnTo>
                    <a:pt x="307" y="2047"/>
                  </a:lnTo>
                  <a:lnTo>
                    <a:pt x="103" y="2763"/>
                  </a:lnTo>
                  <a:lnTo>
                    <a:pt x="0" y="3377"/>
                  </a:lnTo>
                  <a:lnTo>
                    <a:pt x="0" y="4094"/>
                  </a:lnTo>
                  <a:lnTo>
                    <a:pt x="205" y="4810"/>
                  </a:lnTo>
                  <a:lnTo>
                    <a:pt x="512" y="5424"/>
                  </a:lnTo>
                  <a:lnTo>
                    <a:pt x="921" y="5935"/>
                  </a:lnTo>
                  <a:lnTo>
                    <a:pt x="1535" y="6345"/>
                  </a:lnTo>
                  <a:lnTo>
                    <a:pt x="2047" y="6652"/>
                  </a:lnTo>
                  <a:lnTo>
                    <a:pt x="2763" y="6856"/>
                  </a:lnTo>
                  <a:lnTo>
                    <a:pt x="3377" y="6959"/>
                  </a:lnTo>
                  <a:lnTo>
                    <a:pt x="4093" y="6959"/>
                  </a:lnTo>
                  <a:lnTo>
                    <a:pt x="4809" y="6754"/>
                  </a:lnTo>
                  <a:lnTo>
                    <a:pt x="5423" y="6447"/>
                  </a:lnTo>
                  <a:lnTo>
                    <a:pt x="5935" y="6038"/>
                  </a:lnTo>
                  <a:lnTo>
                    <a:pt x="6344" y="5526"/>
                  </a:lnTo>
                  <a:lnTo>
                    <a:pt x="6651" y="4912"/>
                  </a:lnTo>
                  <a:lnTo>
                    <a:pt x="6856" y="4298"/>
                  </a:lnTo>
                  <a:lnTo>
                    <a:pt x="6958" y="3582"/>
                  </a:lnTo>
                  <a:lnTo>
                    <a:pt x="6958" y="2866"/>
                  </a:lnTo>
                  <a:lnTo>
                    <a:pt x="6753" y="2252"/>
                  </a:lnTo>
                  <a:lnTo>
                    <a:pt x="6446" y="1638"/>
                  </a:lnTo>
                  <a:lnTo>
                    <a:pt x="6037" y="1024"/>
                  </a:lnTo>
                  <a:lnTo>
                    <a:pt x="5525" y="615"/>
                  </a:lnTo>
                  <a:lnTo>
                    <a:pt x="4912" y="308"/>
                  </a:lnTo>
                  <a:lnTo>
                    <a:pt x="4298" y="103"/>
                  </a:lnTo>
                  <a:lnTo>
                    <a:pt x="358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2" name="Google Shape;852;p10"/>
            <p:cNvSpPr/>
            <p:nvPr/>
          </p:nvSpPr>
          <p:spPr>
            <a:xfrm>
              <a:off x="4163000" y="5264550"/>
              <a:ext cx="173950" cy="173975"/>
            </a:xfrm>
            <a:custGeom>
              <a:rect b="b" l="l" r="r" t="t"/>
              <a:pathLst>
                <a:path extrusionOk="0" h="6959" w="6958">
                  <a:moveTo>
                    <a:pt x="2865" y="1"/>
                  </a:moveTo>
                  <a:lnTo>
                    <a:pt x="2149" y="205"/>
                  </a:lnTo>
                  <a:lnTo>
                    <a:pt x="1535" y="512"/>
                  </a:lnTo>
                  <a:lnTo>
                    <a:pt x="1023" y="921"/>
                  </a:lnTo>
                  <a:lnTo>
                    <a:pt x="614" y="1433"/>
                  </a:lnTo>
                  <a:lnTo>
                    <a:pt x="307" y="2047"/>
                  </a:lnTo>
                  <a:lnTo>
                    <a:pt x="102" y="2661"/>
                  </a:lnTo>
                  <a:lnTo>
                    <a:pt x="0" y="3377"/>
                  </a:lnTo>
                  <a:lnTo>
                    <a:pt x="0" y="4093"/>
                  </a:lnTo>
                  <a:lnTo>
                    <a:pt x="205" y="4605"/>
                  </a:lnTo>
                  <a:lnTo>
                    <a:pt x="307" y="5014"/>
                  </a:lnTo>
                  <a:lnTo>
                    <a:pt x="614" y="5526"/>
                  </a:lnTo>
                  <a:lnTo>
                    <a:pt x="921" y="5833"/>
                  </a:lnTo>
                  <a:lnTo>
                    <a:pt x="1330" y="6242"/>
                  </a:lnTo>
                  <a:lnTo>
                    <a:pt x="1740" y="6549"/>
                  </a:lnTo>
                  <a:lnTo>
                    <a:pt x="2251" y="6754"/>
                  </a:lnTo>
                  <a:lnTo>
                    <a:pt x="2660" y="6856"/>
                  </a:lnTo>
                  <a:lnTo>
                    <a:pt x="3274" y="6958"/>
                  </a:lnTo>
                  <a:lnTo>
                    <a:pt x="3786" y="6958"/>
                  </a:lnTo>
                  <a:lnTo>
                    <a:pt x="4297" y="6856"/>
                  </a:lnTo>
                  <a:lnTo>
                    <a:pt x="4707" y="6754"/>
                  </a:lnTo>
                  <a:lnTo>
                    <a:pt x="5218" y="6549"/>
                  </a:lnTo>
                  <a:lnTo>
                    <a:pt x="5628" y="6242"/>
                  </a:lnTo>
                  <a:lnTo>
                    <a:pt x="6037" y="5833"/>
                  </a:lnTo>
                  <a:lnTo>
                    <a:pt x="6344" y="5423"/>
                  </a:lnTo>
                  <a:lnTo>
                    <a:pt x="6549" y="5014"/>
                  </a:lnTo>
                  <a:lnTo>
                    <a:pt x="6753" y="4503"/>
                  </a:lnTo>
                  <a:lnTo>
                    <a:pt x="6958" y="4093"/>
                  </a:lnTo>
                  <a:lnTo>
                    <a:pt x="6958" y="3582"/>
                  </a:lnTo>
                  <a:lnTo>
                    <a:pt x="6958" y="3070"/>
                  </a:lnTo>
                  <a:lnTo>
                    <a:pt x="6855" y="2558"/>
                  </a:lnTo>
                  <a:lnTo>
                    <a:pt x="6651" y="2047"/>
                  </a:lnTo>
                  <a:lnTo>
                    <a:pt x="6446" y="1535"/>
                  </a:lnTo>
                  <a:lnTo>
                    <a:pt x="6139" y="1126"/>
                  </a:lnTo>
                  <a:lnTo>
                    <a:pt x="5730" y="819"/>
                  </a:lnTo>
                  <a:lnTo>
                    <a:pt x="5321" y="512"/>
                  </a:lnTo>
                  <a:lnTo>
                    <a:pt x="4911" y="307"/>
                  </a:lnTo>
                  <a:lnTo>
                    <a:pt x="4400" y="103"/>
                  </a:lnTo>
                  <a:lnTo>
                    <a:pt x="3888"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3" name="Google Shape;853;p10"/>
            <p:cNvSpPr/>
            <p:nvPr/>
          </p:nvSpPr>
          <p:spPr>
            <a:xfrm>
              <a:off x="2855850" y="391600"/>
              <a:ext cx="176525" cy="173950"/>
            </a:xfrm>
            <a:custGeom>
              <a:rect b="b" l="l" r="r" t="t"/>
              <a:pathLst>
                <a:path extrusionOk="0" h="6958" w="7061">
                  <a:moveTo>
                    <a:pt x="2866" y="0"/>
                  </a:moveTo>
                  <a:lnTo>
                    <a:pt x="2150" y="205"/>
                  </a:lnTo>
                  <a:lnTo>
                    <a:pt x="1536" y="614"/>
                  </a:lnTo>
                  <a:lnTo>
                    <a:pt x="1024" y="1023"/>
                  </a:lnTo>
                  <a:lnTo>
                    <a:pt x="615" y="1535"/>
                  </a:lnTo>
                  <a:lnTo>
                    <a:pt x="308" y="2149"/>
                  </a:lnTo>
                  <a:lnTo>
                    <a:pt x="103" y="2763"/>
                  </a:lnTo>
                  <a:lnTo>
                    <a:pt x="1" y="3479"/>
                  </a:lnTo>
                  <a:lnTo>
                    <a:pt x="103" y="4195"/>
                  </a:lnTo>
                  <a:lnTo>
                    <a:pt x="308" y="4809"/>
                  </a:lnTo>
                  <a:lnTo>
                    <a:pt x="615" y="5423"/>
                  </a:lnTo>
                  <a:lnTo>
                    <a:pt x="1024" y="5935"/>
                  </a:lnTo>
                  <a:lnTo>
                    <a:pt x="1536" y="6344"/>
                  </a:lnTo>
                  <a:lnTo>
                    <a:pt x="2150" y="6651"/>
                  </a:lnTo>
                  <a:lnTo>
                    <a:pt x="2866" y="6856"/>
                  </a:lnTo>
                  <a:lnTo>
                    <a:pt x="3480" y="6958"/>
                  </a:lnTo>
                  <a:lnTo>
                    <a:pt x="4196" y="6856"/>
                  </a:lnTo>
                  <a:lnTo>
                    <a:pt x="4912" y="6651"/>
                  </a:lnTo>
                  <a:lnTo>
                    <a:pt x="5526" y="6344"/>
                  </a:lnTo>
                  <a:lnTo>
                    <a:pt x="6038" y="5935"/>
                  </a:lnTo>
                  <a:lnTo>
                    <a:pt x="6447" y="5423"/>
                  </a:lnTo>
                  <a:lnTo>
                    <a:pt x="6754" y="4809"/>
                  </a:lnTo>
                  <a:lnTo>
                    <a:pt x="6959" y="4195"/>
                  </a:lnTo>
                  <a:lnTo>
                    <a:pt x="7061" y="3479"/>
                  </a:lnTo>
                  <a:lnTo>
                    <a:pt x="6959" y="2763"/>
                  </a:lnTo>
                  <a:lnTo>
                    <a:pt x="6754" y="2149"/>
                  </a:lnTo>
                  <a:lnTo>
                    <a:pt x="6447" y="1535"/>
                  </a:lnTo>
                  <a:lnTo>
                    <a:pt x="6038" y="1023"/>
                  </a:lnTo>
                  <a:lnTo>
                    <a:pt x="5526" y="614"/>
                  </a:lnTo>
                  <a:lnTo>
                    <a:pt x="4912" y="205"/>
                  </a:lnTo>
                  <a:lnTo>
                    <a:pt x="4196"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4" name="Google Shape;854;p10"/>
            <p:cNvSpPr/>
            <p:nvPr/>
          </p:nvSpPr>
          <p:spPr>
            <a:xfrm>
              <a:off x="4587625" y="5149450"/>
              <a:ext cx="176525" cy="173950"/>
            </a:xfrm>
            <a:custGeom>
              <a:rect b="b" l="l" r="r" t="t"/>
              <a:pathLst>
                <a:path extrusionOk="0" h="6958" w="7061">
                  <a:moveTo>
                    <a:pt x="2967" y="0"/>
                  </a:moveTo>
                  <a:lnTo>
                    <a:pt x="2353" y="205"/>
                  </a:lnTo>
                  <a:lnTo>
                    <a:pt x="1740" y="512"/>
                  </a:lnTo>
                  <a:lnTo>
                    <a:pt x="1126" y="921"/>
                  </a:lnTo>
                  <a:lnTo>
                    <a:pt x="716" y="1433"/>
                  </a:lnTo>
                  <a:lnTo>
                    <a:pt x="409" y="2047"/>
                  </a:lnTo>
                  <a:lnTo>
                    <a:pt x="102" y="2660"/>
                  </a:lnTo>
                  <a:lnTo>
                    <a:pt x="0" y="3274"/>
                  </a:lnTo>
                  <a:lnTo>
                    <a:pt x="102" y="3991"/>
                  </a:lnTo>
                  <a:lnTo>
                    <a:pt x="205" y="4707"/>
                  </a:lnTo>
                  <a:lnTo>
                    <a:pt x="512" y="5321"/>
                  </a:lnTo>
                  <a:lnTo>
                    <a:pt x="921" y="5832"/>
                  </a:lnTo>
                  <a:lnTo>
                    <a:pt x="1433" y="6344"/>
                  </a:lnTo>
                  <a:lnTo>
                    <a:pt x="2046" y="6651"/>
                  </a:lnTo>
                  <a:lnTo>
                    <a:pt x="2660" y="6856"/>
                  </a:lnTo>
                  <a:lnTo>
                    <a:pt x="3377" y="6958"/>
                  </a:lnTo>
                  <a:lnTo>
                    <a:pt x="3991" y="6958"/>
                  </a:lnTo>
                  <a:lnTo>
                    <a:pt x="4707" y="6753"/>
                  </a:lnTo>
                  <a:lnTo>
                    <a:pt x="5321" y="6446"/>
                  </a:lnTo>
                  <a:lnTo>
                    <a:pt x="5935" y="6037"/>
                  </a:lnTo>
                  <a:lnTo>
                    <a:pt x="6344" y="5525"/>
                  </a:lnTo>
                  <a:lnTo>
                    <a:pt x="6651" y="5014"/>
                  </a:lnTo>
                  <a:lnTo>
                    <a:pt x="6958" y="4298"/>
                  </a:lnTo>
                  <a:lnTo>
                    <a:pt x="7060" y="3684"/>
                  </a:lnTo>
                  <a:lnTo>
                    <a:pt x="6958" y="2967"/>
                  </a:lnTo>
                  <a:lnTo>
                    <a:pt x="6855" y="2353"/>
                  </a:lnTo>
                  <a:lnTo>
                    <a:pt x="6549" y="1637"/>
                  </a:lnTo>
                  <a:lnTo>
                    <a:pt x="6139" y="1126"/>
                  </a:lnTo>
                  <a:lnTo>
                    <a:pt x="5628" y="716"/>
                  </a:lnTo>
                  <a:lnTo>
                    <a:pt x="5014" y="307"/>
                  </a:lnTo>
                  <a:lnTo>
                    <a:pt x="4400" y="102"/>
                  </a:lnTo>
                  <a:lnTo>
                    <a:pt x="3684"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5" name="Google Shape;855;p10"/>
            <p:cNvSpPr/>
            <p:nvPr/>
          </p:nvSpPr>
          <p:spPr>
            <a:xfrm>
              <a:off x="2456825" y="578325"/>
              <a:ext cx="173950" cy="173975"/>
            </a:xfrm>
            <a:custGeom>
              <a:rect b="b" l="l" r="r" t="t"/>
              <a:pathLst>
                <a:path extrusionOk="0" h="6959" w="6958">
                  <a:moveTo>
                    <a:pt x="2865" y="0"/>
                  </a:moveTo>
                  <a:lnTo>
                    <a:pt x="2353" y="103"/>
                  </a:lnTo>
                  <a:lnTo>
                    <a:pt x="1944" y="307"/>
                  </a:lnTo>
                  <a:lnTo>
                    <a:pt x="1433" y="614"/>
                  </a:lnTo>
                  <a:lnTo>
                    <a:pt x="1023" y="921"/>
                  </a:lnTo>
                  <a:lnTo>
                    <a:pt x="716" y="1331"/>
                  </a:lnTo>
                  <a:lnTo>
                    <a:pt x="409" y="1740"/>
                  </a:lnTo>
                  <a:lnTo>
                    <a:pt x="205" y="2251"/>
                  </a:lnTo>
                  <a:lnTo>
                    <a:pt x="102" y="2763"/>
                  </a:lnTo>
                  <a:lnTo>
                    <a:pt x="0" y="3275"/>
                  </a:lnTo>
                  <a:lnTo>
                    <a:pt x="0" y="3684"/>
                  </a:lnTo>
                  <a:lnTo>
                    <a:pt x="102" y="4196"/>
                  </a:lnTo>
                  <a:lnTo>
                    <a:pt x="205" y="4707"/>
                  </a:lnTo>
                  <a:lnTo>
                    <a:pt x="512" y="5219"/>
                  </a:lnTo>
                  <a:lnTo>
                    <a:pt x="921" y="5730"/>
                  </a:lnTo>
                  <a:lnTo>
                    <a:pt x="1330" y="6242"/>
                  </a:lnTo>
                  <a:lnTo>
                    <a:pt x="1944" y="6549"/>
                  </a:lnTo>
                  <a:lnTo>
                    <a:pt x="2558" y="6856"/>
                  </a:lnTo>
                  <a:lnTo>
                    <a:pt x="3274" y="6958"/>
                  </a:lnTo>
                  <a:lnTo>
                    <a:pt x="3888" y="6958"/>
                  </a:lnTo>
                  <a:lnTo>
                    <a:pt x="4604" y="6754"/>
                  </a:lnTo>
                  <a:lnTo>
                    <a:pt x="5218" y="6447"/>
                  </a:lnTo>
                  <a:lnTo>
                    <a:pt x="5628" y="6140"/>
                  </a:lnTo>
                  <a:lnTo>
                    <a:pt x="6037" y="5833"/>
                  </a:lnTo>
                  <a:lnTo>
                    <a:pt x="6344" y="5423"/>
                  </a:lnTo>
                  <a:lnTo>
                    <a:pt x="6651" y="5014"/>
                  </a:lnTo>
                  <a:lnTo>
                    <a:pt x="6855" y="4503"/>
                  </a:lnTo>
                  <a:lnTo>
                    <a:pt x="6958" y="3991"/>
                  </a:lnTo>
                  <a:lnTo>
                    <a:pt x="6958" y="3479"/>
                  </a:lnTo>
                  <a:lnTo>
                    <a:pt x="6958" y="2968"/>
                  </a:lnTo>
                  <a:lnTo>
                    <a:pt x="6855" y="2456"/>
                  </a:lnTo>
                  <a:lnTo>
                    <a:pt x="6651" y="2047"/>
                  </a:lnTo>
                  <a:lnTo>
                    <a:pt x="6446" y="1535"/>
                  </a:lnTo>
                  <a:lnTo>
                    <a:pt x="6139" y="1126"/>
                  </a:lnTo>
                  <a:lnTo>
                    <a:pt x="5730" y="819"/>
                  </a:lnTo>
                  <a:lnTo>
                    <a:pt x="5321" y="512"/>
                  </a:lnTo>
                  <a:lnTo>
                    <a:pt x="4911" y="205"/>
                  </a:lnTo>
                  <a:lnTo>
                    <a:pt x="4400" y="103"/>
                  </a:lnTo>
                  <a:lnTo>
                    <a:pt x="388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6" name="Google Shape;856;p10"/>
            <p:cNvSpPr/>
            <p:nvPr/>
          </p:nvSpPr>
          <p:spPr>
            <a:xfrm>
              <a:off x="4989225" y="4962700"/>
              <a:ext cx="173950" cy="176525"/>
            </a:xfrm>
            <a:custGeom>
              <a:rect b="b" l="l" r="r" t="t"/>
              <a:pathLst>
                <a:path extrusionOk="0" h="7061" w="6958">
                  <a:moveTo>
                    <a:pt x="3684" y="1"/>
                  </a:moveTo>
                  <a:lnTo>
                    <a:pt x="3070" y="103"/>
                  </a:lnTo>
                  <a:lnTo>
                    <a:pt x="2354" y="205"/>
                  </a:lnTo>
                  <a:lnTo>
                    <a:pt x="1740" y="512"/>
                  </a:lnTo>
                  <a:lnTo>
                    <a:pt x="1228" y="922"/>
                  </a:lnTo>
                  <a:lnTo>
                    <a:pt x="716" y="1433"/>
                  </a:lnTo>
                  <a:lnTo>
                    <a:pt x="409" y="1945"/>
                  </a:lnTo>
                  <a:lnTo>
                    <a:pt x="103" y="2661"/>
                  </a:lnTo>
                  <a:lnTo>
                    <a:pt x="0" y="3275"/>
                  </a:lnTo>
                  <a:lnTo>
                    <a:pt x="103" y="3991"/>
                  </a:lnTo>
                  <a:lnTo>
                    <a:pt x="205" y="4708"/>
                  </a:lnTo>
                  <a:lnTo>
                    <a:pt x="512" y="5321"/>
                  </a:lnTo>
                  <a:lnTo>
                    <a:pt x="921" y="5833"/>
                  </a:lnTo>
                  <a:lnTo>
                    <a:pt x="1330" y="6242"/>
                  </a:lnTo>
                  <a:lnTo>
                    <a:pt x="1944" y="6652"/>
                  </a:lnTo>
                  <a:lnTo>
                    <a:pt x="2661" y="6856"/>
                  </a:lnTo>
                  <a:lnTo>
                    <a:pt x="3274" y="7061"/>
                  </a:lnTo>
                  <a:lnTo>
                    <a:pt x="3991" y="6959"/>
                  </a:lnTo>
                  <a:lnTo>
                    <a:pt x="4605" y="6856"/>
                  </a:lnTo>
                  <a:lnTo>
                    <a:pt x="5219" y="6549"/>
                  </a:lnTo>
                  <a:lnTo>
                    <a:pt x="5832" y="6140"/>
                  </a:lnTo>
                  <a:lnTo>
                    <a:pt x="6242" y="5628"/>
                  </a:lnTo>
                  <a:lnTo>
                    <a:pt x="6651" y="5117"/>
                  </a:lnTo>
                  <a:lnTo>
                    <a:pt x="6856" y="4401"/>
                  </a:lnTo>
                  <a:lnTo>
                    <a:pt x="6958" y="3787"/>
                  </a:lnTo>
                  <a:lnTo>
                    <a:pt x="6958" y="3070"/>
                  </a:lnTo>
                  <a:lnTo>
                    <a:pt x="6856" y="2354"/>
                  </a:lnTo>
                  <a:lnTo>
                    <a:pt x="6549" y="1740"/>
                  </a:lnTo>
                  <a:lnTo>
                    <a:pt x="6139" y="1229"/>
                  </a:lnTo>
                  <a:lnTo>
                    <a:pt x="5628" y="819"/>
                  </a:lnTo>
                  <a:lnTo>
                    <a:pt x="5116" y="410"/>
                  </a:lnTo>
                  <a:lnTo>
                    <a:pt x="4400" y="205"/>
                  </a:lnTo>
                  <a:lnTo>
                    <a:pt x="3684"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7" name="Google Shape;857;p10"/>
            <p:cNvSpPr/>
            <p:nvPr/>
          </p:nvSpPr>
          <p:spPr>
            <a:xfrm>
              <a:off x="2096150" y="831575"/>
              <a:ext cx="173950" cy="173950"/>
            </a:xfrm>
            <a:custGeom>
              <a:rect b="b" l="l" r="r" t="t"/>
              <a:pathLst>
                <a:path extrusionOk="0" h="6958" w="6958">
                  <a:moveTo>
                    <a:pt x="3070" y="0"/>
                  </a:moveTo>
                  <a:lnTo>
                    <a:pt x="2456" y="102"/>
                  </a:lnTo>
                  <a:lnTo>
                    <a:pt x="1739" y="409"/>
                  </a:lnTo>
                  <a:lnTo>
                    <a:pt x="1228" y="819"/>
                  </a:lnTo>
                  <a:lnTo>
                    <a:pt x="716" y="1330"/>
                  </a:lnTo>
                  <a:lnTo>
                    <a:pt x="307" y="1842"/>
                  </a:lnTo>
                  <a:lnTo>
                    <a:pt x="102" y="2456"/>
                  </a:lnTo>
                  <a:lnTo>
                    <a:pt x="0" y="3172"/>
                  </a:lnTo>
                  <a:lnTo>
                    <a:pt x="0" y="3786"/>
                  </a:lnTo>
                  <a:lnTo>
                    <a:pt x="102" y="4502"/>
                  </a:lnTo>
                  <a:lnTo>
                    <a:pt x="409" y="5116"/>
                  </a:lnTo>
                  <a:lnTo>
                    <a:pt x="819" y="5730"/>
                  </a:lnTo>
                  <a:lnTo>
                    <a:pt x="1228" y="6139"/>
                  </a:lnTo>
                  <a:lnTo>
                    <a:pt x="1842" y="6549"/>
                  </a:lnTo>
                  <a:lnTo>
                    <a:pt x="2456" y="6753"/>
                  </a:lnTo>
                  <a:lnTo>
                    <a:pt x="3172" y="6958"/>
                  </a:lnTo>
                  <a:lnTo>
                    <a:pt x="3786" y="6958"/>
                  </a:lnTo>
                  <a:lnTo>
                    <a:pt x="4502" y="6753"/>
                  </a:lnTo>
                  <a:lnTo>
                    <a:pt x="5116" y="6549"/>
                  </a:lnTo>
                  <a:lnTo>
                    <a:pt x="5730" y="6139"/>
                  </a:lnTo>
                  <a:lnTo>
                    <a:pt x="6139" y="5628"/>
                  </a:lnTo>
                  <a:lnTo>
                    <a:pt x="6548" y="5014"/>
                  </a:lnTo>
                  <a:lnTo>
                    <a:pt x="6753" y="4400"/>
                  </a:lnTo>
                  <a:lnTo>
                    <a:pt x="6958" y="3786"/>
                  </a:lnTo>
                  <a:lnTo>
                    <a:pt x="6958" y="3070"/>
                  </a:lnTo>
                  <a:lnTo>
                    <a:pt x="6753" y="2456"/>
                  </a:lnTo>
                  <a:lnTo>
                    <a:pt x="6548" y="1842"/>
                  </a:lnTo>
                  <a:lnTo>
                    <a:pt x="6139" y="1228"/>
                  </a:lnTo>
                  <a:lnTo>
                    <a:pt x="5628" y="716"/>
                  </a:lnTo>
                  <a:lnTo>
                    <a:pt x="5014" y="307"/>
                  </a:lnTo>
                  <a:lnTo>
                    <a:pt x="4400" y="102"/>
                  </a:lnTo>
                  <a:lnTo>
                    <a:pt x="3786"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8" name="Google Shape;858;p10"/>
            <p:cNvSpPr/>
            <p:nvPr/>
          </p:nvSpPr>
          <p:spPr>
            <a:xfrm>
              <a:off x="5349900" y="4709475"/>
              <a:ext cx="173950" cy="173950"/>
            </a:xfrm>
            <a:custGeom>
              <a:rect b="b" l="l" r="r" t="t"/>
              <a:pathLst>
                <a:path extrusionOk="0" h="6958" w="6958">
                  <a:moveTo>
                    <a:pt x="3172" y="0"/>
                  </a:moveTo>
                  <a:lnTo>
                    <a:pt x="2456" y="205"/>
                  </a:lnTo>
                  <a:lnTo>
                    <a:pt x="1842" y="409"/>
                  </a:lnTo>
                  <a:lnTo>
                    <a:pt x="1228" y="819"/>
                  </a:lnTo>
                  <a:lnTo>
                    <a:pt x="819" y="1330"/>
                  </a:lnTo>
                  <a:lnTo>
                    <a:pt x="410" y="1944"/>
                  </a:lnTo>
                  <a:lnTo>
                    <a:pt x="205" y="2558"/>
                  </a:lnTo>
                  <a:lnTo>
                    <a:pt x="0" y="3172"/>
                  </a:lnTo>
                  <a:lnTo>
                    <a:pt x="0" y="3888"/>
                  </a:lnTo>
                  <a:lnTo>
                    <a:pt x="205" y="4502"/>
                  </a:lnTo>
                  <a:lnTo>
                    <a:pt x="410" y="5116"/>
                  </a:lnTo>
                  <a:lnTo>
                    <a:pt x="819" y="5730"/>
                  </a:lnTo>
                  <a:lnTo>
                    <a:pt x="1330" y="6242"/>
                  </a:lnTo>
                  <a:lnTo>
                    <a:pt x="1944" y="6651"/>
                  </a:lnTo>
                  <a:lnTo>
                    <a:pt x="2558" y="6856"/>
                  </a:lnTo>
                  <a:lnTo>
                    <a:pt x="3172" y="6958"/>
                  </a:lnTo>
                  <a:lnTo>
                    <a:pt x="3888" y="6958"/>
                  </a:lnTo>
                  <a:lnTo>
                    <a:pt x="4502" y="6856"/>
                  </a:lnTo>
                  <a:lnTo>
                    <a:pt x="5219" y="6549"/>
                  </a:lnTo>
                  <a:lnTo>
                    <a:pt x="5730" y="6139"/>
                  </a:lnTo>
                  <a:lnTo>
                    <a:pt x="6242" y="5628"/>
                  </a:lnTo>
                  <a:lnTo>
                    <a:pt x="6651" y="5116"/>
                  </a:lnTo>
                  <a:lnTo>
                    <a:pt x="6856" y="4502"/>
                  </a:lnTo>
                  <a:lnTo>
                    <a:pt x="6958" y="3786"/>
                  </a:lnTo>
                  <a:lnTo>
                    <a:pt x="6958" y="3172"/>
                  </a:lnTo>
                  <a:lnTo>
                    <a:pt x="6856" y="2456"/>
                  </a:lnTo>
                  <a:lnTo>
                    <a:pt x="6549" y="1842"/>
                  </a:lnTo>
                  <a:lnTo>
                    <a:pt x="6139" y="1228"/>
                  </a:lnTo>
                  <a:lnTo>
                    <a:pt x="5730" y="819"/>
                  </a:lnTo>
                  <a:lnTo>
                    <a:pt x="5116" y="409"/>
                  </a:lnTo>
                  <a:lnTo>
                    <a:pt x="4502" y="205"/>
                  </a:lnTo>
                  <a:lnTo>
                    <a:pt x="3786"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 name="Google Shape;859;p10"/>
            <p:cNvSpPr/>
            <p:nvPr/>
          </p:nvSpPr>
          <p:spPr>
            <a:xfrm>
              <a:off x="1784075" y="1143650"/>
              <a:ext cx="173950" cy="173950"/>
            </a:xfrm>
            <a:custGeom>
              <a:rect b="b" l="l" r="r" t="t"/>
              <a:pathLst>
                <a:path extrusionOk="0" h="6958" w="6958">
                  <a:moveTo>
                    <a:pt x="3172" y="0"/>
                  </a:moveTo>
                  <a:lnTo>
                    <a:pt x="2456" y="102"/>
                  </a:lnTo>
                  <a:lnTo>
                    <a:pt x="1842" y="307"/>
                  </a:lnTo>
                  <a:lnTo>
                    <a:pt x="1330" y="716"/>
                  </a:lnTo>
                  <a:lnTo>
                    <a:pt x="819" y="1228"/>
                  </a:lnTo>
                  <a:lnTo>
                    <a:pt x="409" y="1739"/>
                  </a:lnTo>
                  <a:lnTo>
                    <a:pt x="102" y="2456"/>
                  </a:lnTo>
                  <a:lnTo>
                    <a:pt x="0" y="3070"/>
                  </a:lnTo>
                  <a:lnTo>
                    <a:pt x="0" y="3786"/>
                  </a:lnTo>
                  <a:lnTo>
                    <a:pt x="102" y="4400"/>
                  </a:lnTo>
                  <a:lnTo>
                    <a:pt x="307" y="5014"/>
                  </a:lnTo>
                  <a:lnTo>
                    <a:pt x="716" y="5628"/>
                  </a:lnTo>
                  <a:lnTo>
                    <a:pt x="1228" y="6139"/>
                  </a:lnTo>
                  <a:lnTo>
                    <a:pt x="1740" y="6548"/>
                  </a:lnTo>
                  <a:lnTo>
                    <a:pt x="2353" y="6753"/>
                  </a:lnTo>
                  <a:lnTo>
                    <a:pt x="3070" y="6958"/>
                  </a:lnTo>
                  <a:lnTo>
                    <a:pt x="3786" y="6958"/>
                  </a:lnTo>
                  <a:lnTo>
                    <a:pt x="4400" y="6753"/>
                  </a:lnTo>
                  <a:lnTo>
                    <a:pt x="5014" y="6548"/>
                  </a:lnTo>
                  <a:lnTo>
                    <a:pt x="5628" y="6139"/>
                  </a:lnTo>
                  <a:lnTo>
                    <a:pt x="6139" y="5730"/>
                  </a:lnTo>
                  <a:lnTo>
                    <a:pt x="6549" y="5116"/>
                  </a:lnTo>
                  <a:lnTo>
                    <a:pt x="6753" y="4502"/>
                  </a:lnTo>
                  <a:lnTo>
                    <a:pt x="6958" y="3786"/>
                  </a:lnTo>
                  <a:lnTo>
                    <a:pt x="6958" y="3172"/>
                  </a:lnTo>
                  <a:lnTo>
                    <a:pt x="6855" y="2456"/>
                  </a:lnTo>
                  <a:lnTo>
                    <a:pt x="6549" y="1842"/>
                  </a:lnTo>
                  <a:lnTo>
                    <a:pt x="6139" y="1228"/>
                  </a:lnTo>
                  <a:lnTo>
                    <a:pt x="5730" y="819"/>
                  </a:lnTo>
                  <a:lnTo>
                    <a:pt x="5116" y="409"/>
                  </a:lnTo>
                  <a:lnTo>
                    <a:pt x="4502" y="102"/>
                  </a:lnTo>
                  <a:lnTo>
                    <a:pt x="3786"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 name="Google Shape;860;p10"/>
            <p:cNvSpPr/>
            <p:nvPr/>
          </p:nvSpPr>
          <p:spPr>
            <a:xfrm>
              <a:off x="5661975" y="4397400"/>
              <a:ext cx="173950" cy="173950"/>
            </a:xfrm>
            <a:custGeom>
              <a:rect b="b" l="l" r="r" t="t"/>
              <a:pathLst>
                <a:path extrusionOk="0" h="6958" w="6958">
                  <a:moveTo>
                    <a:pt x="3172" y="0"/>
                  </a:moveTo>
                  <a:lnTo>
                    <a:pt x="2558" y="205"/>
                  </a:lnTo>
                  <a:lnTo>
                    <a:pt x="1944" y="410"/>
                  </a:lnTo>
                  <a:lnTo>
                    <a:pt x="1330" y="819"/>
                  </a:lnTo>
                  <a:lnTo>
                    <a:pt x="819" y="1228"/>
                  </a:lnTo>
                  <a:lnTo>
                    <a:pt x="409" y="1842"/>
                  </a:lnTo>
                  <a:lnTo>
                    <a:pt x="205" y="2456"/>
                  </a:lnTo>
                  <a:lnTo>
                    <a:pt x="0" y="3172"/>
                  </a:lnTo>
                  <a:lnTo>
                    <a:pt x="0" y="3786"/>
                  </a:lnTo>
                  <a:lnTo>
                    <a:pt x="103" y="4502"/>
                  </a:lnTo>
                  <a:lnTo>
                    <a:pt x="409" y="5116"/>
                  </a:lnTo>
                  <a:lnTo>
                    <a:pt x="819" y="5730"/>
                  </a:lnTo>
                  <a:lnTo>
                    <a:pt x="1228" y="6139"/>
                  </a:lnTo>
                  <a:lnTo>
                    <a:pt x="1842" y="6549"/>
                  </a:lnTo>
                  <a:lnTo>
                    <a:pt x="2456" y="6856"/>
                  </a:lnTo>
                  <a:lnTo>
                    <a:pt x="3172" y="6958"/>
                  </a:lnTo>
                  <a:lnTo>
                    <a:pt x="3786" y="6958"/>
                  </a:lnTo>
                  <a:lnTo>
                    <a:pt x="4502" y="6856"/>
                  </a:lnTo>
                  <a:lnTo>
                    <a:pt x="5116" y="6651"/>
                  </a:lnTo>
                  <a:lnTo>
                    <a:pt x="5628" y="6242"/>
                  </a:lnTo>
                  <a:lnTo>
                    <a:pt x="6139" y="5730"/>
                  </a:lnTo>
                  <a:lnTo>
                    <a:pt x="6549" y="5219"/>
                  </a:lnTo>
                  <a:lnTo>
                    <a:pt x="6856" y="4502"/>
                  </a:lnTo>
                  <a:lnTo>
                    <a:pt x="6958" y="3888"/>
                  </a:lnTo>
                  <a:lnTo>
                    <a:pt x="6958" y="3172"/>
                  </a:lnTo>
                  <a:lnTo>
                    <a:pt x="6856" y="2558"/>
                  </a:lnTo>
                  <a:lnTo>
                    <a:pt x="6651" y="1944"/>
                  </a:lnTo>
                  <a:lnTo>
                    <a:pt x="6242" y="1330"/>
                  </a:lnTo>
                  <a:lnTo>
                    <a:pt x="5730" y="819"/>
                  </a:lnTo>
                  <a:lnTo>
                    <a:pt x="5218" y="410"/>
                  </a:lnTo>
                  <a:lnTo>
                    <a:pt x="4605" y="205"/>
                  </a:lnTo>
                  <a:lnTo>
                    <a:pt x="388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 name="Google Shape;861;p10"/>
            <p:cNvSpPr/>
            <p:nvPr/>
          </p:nvSpPr>
          <p:spPr>
            <a:xfrm>
              <a:off x="1530825" y="1504325"/>
              <a:ext cx="173975" cy="173950"/>
            </a:xfrm>
            <a:custGeom>
              <a:rect b="b" l="l" r="r" t="t"/>
              <a:pathLst>
                <a:path extrusionOk="0" h="6958" w="6959">
                  <a:moveTo>
                    <a:pt x="2865" y="0"/>
                  </a:moveTo>
                  <a:lnTo>
                    <a:pt x="2354" y="205"/>
                  </a:lnTo>
                  <a:lnTo>
                    <a:pt x="1945" y="307"/>
                  </a:lnTo>
                  <a:lnTo>
                    <a:pt x="1433" y="614"/>
                  </a:lnTo>
                  <a:lnTo>
                    <a:pt x="1024" y="921"/>
                  </a:lnTo>
                  <a:lnTo>
                    <a:pt x="717" y="1330"/>
                  </a:lnTo>
                  <a:lnTo>
                    <a:pt x="410" y="1740"/>
                  </a:lnTo>
                  <a:lnTo>
                    <a:pt x="103" y="2353"/>
                  </a:lnTo>
                  <a:lnTo>
                    <a:pt x="0" y="3070"/>
                  </a:lnTo>
                  <a:lnTo>
                    <a:pt x="0" y="3684"/>
                  </a:lnTo>
                  <a:lnTo>
                    <a:pt x="103" y="4400"/>
                  </a:lnTo>
                  <a:lnTo>
                    <a:pt x="307" y="5014"/>
                  </a:lnTo>
                  <a:lnTo>
                    <a:pt x="717" y="5628"/>
                  </a:lnTo>
                  <a:lnTo>
                    <a:pt x="1126" y="6139"/>
                  </a:lnTo>
                  <a:lnTo>
                    <a:pt x="1740" y="6549"/>
                  </a:lnTo>
                  <a:lnTo>
                    <a:pt x="2149" y="6753"/>
                  </a:lnTo>
                  <a:lnTo>
                    <a:pt x="2661" y="6855"/>
                  </a:lnTo>
                  <a:lnTo>
                    <a:pt x="3172" y="6958"/>
                  </a:lnTo>
                  <a:lnTo>
                    <a:pt x="3684" y="6958"/>
                  </a:lnTo>
                  <a:lnTo>
                    <a:pt x="4196" y="6855"/>
                  </a:lnTo>
                  <a:lnTo>
                    <a:pt x="4707" y="6753"/>
                  </a:lnTo>
                  <a:lnTo>
                    <a:pt x="5116" y="6549"/>
                  </a:lnTo>
                  <a:lnTo>
                    <a:pt x="5628" y="6242"/>
                  </a:lnTo>
                  <a:lnTo>
                    <a:pt x="5935" y="5935"/>
                  </a:lnTo>
                  <a:lnTo>
                    <a:pt x="6344" y="5525"/>
                  </a:lnTo>
                  <a:lnTo>
                    <a:pt x="6549" y="5116"/>
                  </a:lnTo>
                  <a:lnTo>
                    <a:pt x="6754" y="4604"/>
                  </a:lnTo>
                  <a:lnTo>
                    <a:pt x="6856" y="4093"/>
                  </a:lnTo>
                  <a:lnTo>
                    <a:pt x="6958" y="3581"/>
                  </a:lnTo>
                  <a:lnTo>
                    <a:pt x="6958" y="3070"/>
                  </a:lnTo>
                  <a:lnTo>
                    <a:pt x="6856" y="2558"/>
                  </a:lnTo>
                  <a:lnTo>
                    <a:pt x="6651" y="2046"/>
                  </a:lnTo>
                  <a:lnTo>
                    <a:pt x="6447" y="1637"/>
                  </a:lnTo>
                  <a:lnTo>
                    <a:pt x="6140" y="1228"/>
                  </a:lnTo>
                  <a:lnTo>
                    <a:pt x="5730" y="819"/>
                  </a:lnTo>
                  <a:lnTo>
                    <a:pt x="5321" y="512"/>
                  </a:lnTo>
                  <a:lnTo>
                    <a:pt x="4912" y="307"/>
                  </a:lnTo>
                  <a:lnTo>
                    <a:pt x="4400" y="102"/>
                  </a:lnTo>
                  <a:lnTo>
                    <a:pt x="3889"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2" name="Google Shape;862;p10"/>
            <p:cNvSpPr/>
            <p:nvPr/>
          </p:nvSpPr>
          <p:spPr>
            <a:xfrm>
              <a:off x="5915200" y="4036725"/>
              <a:ext cx="173975" cy="173950"/>
            </a:xfrm>
            <a:custGeom>
              <a:rect b="b" l="l" r="r" t="t"/>
              <a:pathLst>
                <a:path extrusionOk="0" h="6958" w="6959">
                  <a:moveTo>
                    <a:pt x="3275" y="0"/>
                  </a:moveTo>
                  <a:lnTo>
                    <a:pt x="2559" y="103"/>
                  </a:lnTo>
                  <a:lnTo>
                    <a:pt x="1945" y="307"/>
                  </a:lnTo>
                  <a:lnTo>
                    <a:pt x="1433" y="716"/>
                  </a:lnTo>
                  <a:lnTo>
                    <a:pt x="922" y="1126"/>
                  </a:lnTo>
                  <a:lnTo>
                    <a:pt x="512" y="1740"/>
                  </a:lnTo>
                  <a:lnTo>
                    <a:pt x="205" y="2149"/>
                  </a:lnTo>
                  <a:lnTo>
                    <a:pt x="103" y="2661"/>
                  </a:lnTo>
                  <a:lnTo>
                    <a:pt x="1" y="3172"/>
                  </a:lnTo>
                  <a:lnTo>
                    <a:pt x="1" y="3684"/>
                  </a:lnTo>
                  <a:lnTo>
                    <a:pt x="103" y="4195"/>
                  </a:lnTo>
                  <a:lnTo>
                    <a:pt x="205" y="4707"/>
                  </a:lnTo>
                  <a:lnTo>
                    <a:pt x="410" y="5116"/>
                  </a:lnTo>
                  <a:lnTo>
                    <a:pt x="717" y="5628"/>
                  </a:lnTo>
                  <a:lnTo>
                    <a:pt x="1126" y="6037"/>
                  </a:lnTo>
                  <a:lnTo>
                    <a:pt x="1433" y="6344"/>
                  </a:lnTo>
                  <a:lnTo>
                    <a:pt x="1945" y="6549"/>
                  </a:lnTo>
                  <a:lnTo>
                    <a:pt x="2354" y="6753"/>
                  </a:lnTo>
                  <a:lnTo>
                    <a:pt x="2866" y="6958"/>
                  </a:lnTo>
                  <a:lnTo>
                    <a:pt x="3889" y="6958"/>
                  </a:lnTo>
                  <a:lnTo>
                    <a:pt x="4401" y="6856"/>
                  </a:lnTo>
                  <a:lnTo>
                    <a:pt x="4912" y="6651"/>
                  </a:lnTo>
                  <a:lnTo>
                    <a:pt x="5321" y="6446"/>
                  </a:lnTo>
                  <a:lnTo>
                    <a:pt x="5731" y="6139"/>
                  </a:lnTo>
                  <a:lnTo>
                    <a:pt x="6140" y="5730"/>
                  </a:lnTo>
                  <a:lnTo>
                    <a:pt x="6447" y="5321"/>
                  </a:lnTo>
                  <a:lnTo>
                    <a:pt x="6652" y="4912"/>
                  </a:lnTo>
                  <a:lnTo>
                    <a:pt x="6856" y="4400"/>
                  </a:lnTo>
                  <a:lnTo>
                    <a:pt x="6959" y="3888"/>
                  </a:lnTo>
                  <a:lnTo>
                    <a:pt x="6959" y="3377"/>
                  </a:lnTo>
                  <a:lnTo>
                    <a:pt x="6959" y="2865"/>
                  </a:lnTo>
                  <a:lnTo>
                    <a:pt x="6856" y="2354"/>
                  </a:lnTo>
                  <a:lnTo>
                    <a:pt x="6652" y="1944"/>
                  </a:lnTo>
                  <a:lnTo>
                    <a:pt x="6345" y="1535"/>
                  </a:lnTo>
                  <a:lnTo>
                    <a:pt x="6038" y="1126"/>
                  </a:lnTo>
                  <a:lnTo>
                    <a:pt x="5731" y="716"/>
                  </a:lnTo>
                  <a:lnTo>
                    <a:pt x="5219" y="409"/>
                  </a:lnTo>
                  <a:lnTo>
                    <a:pt x="4605" y="205"/>
                  </a:lnTo>
                  <a:lnTo>
                    <a:pt x="3889"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3" name="Google Shape;863;p10"/>
            <p:cNvSpPr/>
            <p:nvPr/>
          </p:nvSpPr>
          <p:spPr>
            <a:xfrm>
              <a:off x="1344100" y="1903350"/>
              <a:ext cx="173950" cy="176525"/>
            </a:xfrm>
            <a:custGeom>
              <a:rect b="b" l="l" r="r" t="t"/>
              <a:pathLst>
                <a:path extrusionOk="0" h="7061" w="6958">
                  <a:moveTo>
                    <a:pt x="3274" y="1"/>
                  </a:moveTo>
                  <a:lnTo>
                    <a:pt x="2558" y="103"/>
                  </a:lnTo>
                  <a:lnTo>
                    <a:pt x="1944" y="308"/>
                  </a:lnTo>
                  <a:lnTo>
                    <a:pt x="1433" y="717"/>
                  </a:lnTo>
                  <a:lnTo>
                    <a:pt x="921" y="1126"/>
                  </a:lnTo>
                  <a:lnTo>
                    <a:pt x="512" y="1740"/>
                  </a:lnTo>
                  <a:lnTo>
                    <a:pt x="205" y="2354"/>
                  </a:lnTo>
                  <a:lnTo>
                    <a:pt x="0" y="2968"/>
                  </a:lnTo>
                  <a:lnTo>
                    <a:pt x="0" y="3684"/>
                  </a:lnTo>
                  <a:lnTo>
                    <a:pt x="102" y="4401"/>
                  </a:lnTo>
                  <a:lnTo>
                    <a:pt x="307" y="5015"/>
                  </a:lnTo>
                  <a:lnTo>
                    <a:pt x="614" y="5628"/>
                  </a:lnTo>
                  <a:lnTo>
                    <a:pt x="1126" y="6140"/>
                  </a:lnTo>
                  <a:lnTo>
                    <a:pt x="1637" y="6549"/>
                  </a:lnTo>
                  <a:lnTo>
                    <a:pt x="2251" y="6856"/>
                  </a:lnTo>
                  <a:lnTo>
                    <a:pt x="2967" y="6959"/>
                  </a:lnTo>
                  <a:lnTo>
                    <a:pt x="3684" y="7061"/>
                  </a:lnTo>
                  <a:lnTo>
                    <a:pt x="4298" y="6959"/>
                  </a:lnTo>
                  <a:lnTo>
                    <a:pt x="4911" y="6652"/>
                  </a:lnTo>
                  <a:lnTo>
                    <a:pt x="5525" y="6345"/>
                  </a:lnTo>
                  <a:lnTo>
                    <a:pt x="6037" y="5935"/>
                  </a:lnTo>
                  <a:lnTo>
                    <a:pt x="6446" y="5321"/>
                  </a:lnTo>
                  <a:lnTo>
                    <a:pt x="6753" y="4708"/>
                  </a:lnTo>
                  <a:lnTo>
                    <a:pt x="6958" y="3991"/>
                  </a:lnTo>
                  <a:lnTo>
                    <a:pt x="6958" y="3377"/>
                  </a:lnTo>
                  <a:lnTo>
                    <a:pt x="6856" y="2661"/>
                  </a:lnTo>
                  <a:lnTo>
                    <a:pt x="6651" y="2047"/>
                  </a:lnTo>
                  <a:lnTo>
                    <a:pt x="6242" y="1433"/>
                  </a:lnTo>
                  <a:lnTo>
                    <a:pt x="5832" y="922"/>
                  </a:lnTo>
                  <a:lnTo>
                    <a:pt x="5321" y="512"/>
                  </a:lnTo>
                  <a:lnTo>
                    <a:pt x="4605" y="206"/>
                  </a:lnTo>
                  <a:lnTo>
                    <a:pt x="3991" y="103"/>
                  </a:lnTo>
                  <a:lnTo>
                    <a:pt x="3274"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 name="Google Shape;864;p10"/>
            <p:cNvSpPr/>
            <p:nvPr/>
          </p:nvSpPr>
          <p:spPr>
            <a:xfrm>
              <a:off x="6101950" y="3635125"/>
              <a:ext cx="173950" cy="176525"/>
            </a:xfrm>
            <a:custGeom>
              <a:rect b="b" l="l" r="r" t="t"/>
              <a:pathLst>
                <a:path extrusionOk="0" h="7061" w="6958">
                  <a:moveTo>
                    <a:pt x="3274" y="0"/>
                  </a:moveTo>
                  <a:lnTo>
                    <a:pt x="2660" y="102"/>
                  </a:lnTo>
                  <a:lnTo>
                    <a:pt x="2047" y="409"/>
                  </a:lnTo>
                  <a:lnTo>
                    <a:pt x="1433" y="716"/>
                  </a:lnTo>
                  <a:lnTo>
                    <a:pt x="921" y="1126"/>
                  </a:lnTo>
                  <a:lnTo>
                    <a:pt x="512" y="1740"/>
                  </a:lnTo>
                  <a:lnTo>
                    <a:pt x="205" y="2353"/>
                  </a:lnTo>
                  <a:lnTo>
                    <a:pt x="0" y="2967"/>
                  </a:lnTo>
                  <a:lnTo>
                    <a:pt x="0" y="3684"/>
                  </a:lnTo>
                  <a:lnTo>
                    <a:pt x="102" y="4400"/>
                  </a:lnTo>
                  <a:lnTo>
                    <a:pt x="307" y="5014"/>
                  </a:lnTo>
                  <a:lnTo>
                    <a:pt x="716" y="5628"/>
                  </a:lnTo>
                  <a:lnTo>
                    <a:pt x="1126" y="6139"/>
                  </a:lnTo>
                  <a:lnTo>
                    <a:pt x="1637" y="6549"/>
                  </a:lnTo>
                  <a:lnTo>
                    <a:pt x="2251" y="6855"/>
                  </a:lnTo>
                  <a:lnTo>
                    <a:pt x="2967" y="6958"/>
                  </a:lnTo>
                  <a:lnTo>
                    <a:pt x="3684" y="7060"/>
                  </a:lnTo>
                  <a:lnTo>
                    <a:pt x="4298" y="6958"/>
                  </a:lnTo>
                  <a:lnTo>
                    <a:pt x="5014" y="6651"/>
                  </a:lnTo>
                  <a:lnTo>
                    <a:pt x="5525" y="6344"/>
                  </a:lnTo>
                  <a:lnTo>
                    <a:pt x="6037" y="5935"/>
                  </a:lnTo>
                  <a:lnTo>
                    <a:pt x="6446" y="5321"/>
                  </a:lnTo>
                  <a:lnTo>
                    <a:pt x="6753" y="4707"/>
                  </a:lnTo>
                  <a:lnTo>
                    <a:pt x="6958" y="3991"/>
                  </a:lnTo>
                  <a:lnTo>
                    <a:pt x="6958" y="3377"/>
                  </a:lnTo>
                  <a:lnTo>
                    <a:pt x="6856" y="2660"/>
                  </a:lnTo>
                  <a:lnTo>
                    <a:pt x="6651" y="2046"/>
                  </a:lnTo>
                  <a:lnTo>
                    <a:pt x="6344" y="1433"/>
                  </a:lnTo>
                  <a:lnTo>
                    <a:pt x="5832" y="921"/>
                  </a:lnTo>
                  <a:lnTo>
                    <a:pt x="5321" y="512"/>
                  </a:lnTo>
                  <a:lnTo>
                    <a:pt x="4707" y="205"/>
                  </a:lnTo>
                  <a:lnTo>
                    <a:pt x="3991" y="102"/>
                  </a:lnTo>
                  <a:lnTo>
                    <a:pt x="3274"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 name="Google Shape;865;p10"/>
            <p:cNvSpPr/>
            <p:nvPr/>
          </p:nvSpPr>
          <p:spPr>
            <a:xfrm>
              <a:off x="1228975" y="2330550"/>
              <a:ext cx="173975" cy="173950"/>
            </a:xfrm>
            <a:custGeom>
              <a:rect b="b" l="l" r="r" t="t"/>
              <a:pathLst>
                <a:path extrusionOk="0" h="6958" w="6959">
                  <a:moveTo>
                    <a:pt x="3275" y="0"/>
                  </a:moveTo>
                  <a:lnTo>
                    <a:pt x="2763" y="103"/>
                  </a:lnTo>
                  <a:lnTo>
                    <a:pt x="2252" y="205"/>
                  </a:lnTo>
                  <a:lnTo>
                    <a:pt x="1740" y="409"/>
                  </a:lnTo>
                  <a:lnTo>
                    <a:pt x="1331" y="716"/>
                  </a:lnTo>
                  <a:lnTo>
                    <a:pt x="1024" y="1126"/>
                  </a:lnTo>
                  <a:lnTo>
                    <a:pt x="615" y="1433"/>
                  </a:lnTo>
                  <a:lnTo>
                    <a:pt x="410" y="1944"/>
                  </a:lnTo>
                  <a:lnTo>
                    <a:pt x="205" y="2354"/>
                  </a:lnTo>
                  <a:lnTo>
                    <a:pt x="103" y="2865"/>
                  </a:lnTo>
                  <a:lnTo>
                    <a:pt x="1" y="3581"/>
                  </a:lnTo>
                  <a:lnTo>
                    <a:pt x="103" y="4298"/>
                  </a:lnTo>
                  <a:lnTo>
                    <a:pt x="308" y="4912"/>
                  </a:lnTo>
                  <a:lnTo>
                    <a:pt x="615" y="5525"/>
                  </a:lnTo>
                  <a:lnTo>
                    <a:pt x="1024" y="6037"/>
                  </a:lnTo>
                  <a:lnTo>
                    <a:pt x="1638" y="6446"/>
                  </a:lnTo>
                  <a:lnTo>
                    <a:pt x="2252" y="6753"/>
                  </a:lnTo>
                  <a:lnTo>
                    <a:pt x="2866" y="6958"/>
                  </a:lnTo>
                  <a:lnTo>
                    <a:pt x="3889" y="6958"/>
                  </a:lnTo>
                  <a:lnTo>
                    <a:pt x="4401" y="6856"/>
                  </a:lnTo>
                  <a:lnTo>
                    <a:pt x="4912" y="6651"/>
                  </a:lnTo>
                  <a:lnTo>
                    <a:pt x="5321" y="6446"/>
                  </a:lnTo>
                  <a:lnTo>
                    <a:pt x="5731" y="6139"/>
                  </a:lnTo>
                  <a:lnTo>
                    <a:pt x="6140" y="5832"/>
                  </a:lnTo>
                  <a:lnTo>
                    <a:pt x="6447" y="5321"/>
                  </a:lnTo>
                  <a:lnTo>
                    <a:pt x="6652" y="4912"/>
                  </a:lnTo>
                  <a:lnTo>
                    <a:pt x="6856" y="4400"/>
                  </a:lnTo>
                  <a:lnTo>
                    <a:pt x="6959" y="3888"/>
                  </a:lnTo>
                  <a:lnTo>
                    <a:pt x="6959" y="3377"/>
                  </a:lnTo>
                  <a:lnTo>
                    <a:pt x="6959" y="2865"/>
                  </a:lnTo>
                  <a:lnTo>
                    <a:pt x="6856" y="2456"/>
                  </a:lnTo>
                  <a:lnTo>
                    <a:pt x="6652" y="1944"/>
                  </a:lnTo>
                  <a:lnTo>
                    <a:pt x="6345" y="1535"/>
                  </a:lnTo>
                  <a:lnTo>
                    <a:pt x="6038" y="1126"/>
                  </a:lnTo>
                  <a:lnTo>
                    <a:pt x="5628" y="716"/>
                  </a:lnTo>
                  <a:lnTo>
                    <a:pt x="5219" y="409"/>
                  </a:lnTo>
                  <a:lnTo>
                    <a:pt x="4810" y="205"/>
                  </a:lnTo>
                  <a:lnTo>
                    <a:pt x="4298" y="103"/>
                  </a:lnTo>
                  <a:lnTo>
                    <a:pt x="378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 name="Google Shape;866;p10"/>
            <p:cNvSpPr/>
            <p:nvPr/>
          </p:nvSpPr>
          <p:spPr>
            <a:xfrm>
              <a:off x="6217050" y="3210500"/>
              <a:ext cx="173975" cy="173950"/>
            </a:xfrm>
            <a:custGeom>
              <a:rect b="b" l="l" r="r" t="t"/>
              <a:pathLst>
                <a:path extrusionOk="0" h="6958" w="6959">
                  <a:moveTo>
                    <a:pt x="3377" y="0"/>
                  </a:moveTo>
                  <a:lnTo>
                    <a:pt x="2661" y="102"/>
                  </a:lnTo>
                  <a:lnTo>
                    <a:pt x="2047" y="307"/>
                  </a:lnTo>
                  <a:lnTo>
                    <a:pt x="1433" y="614"/>
                  </a:lnTo>
                  <a:lnTo>
                    <a:pt x="921" y="1023"/>
                  </a:lnTo>
                  <a:lnTo>
                    <a:pt x="512" y="1535"/>
                  </a:lnTo>
                  <a:lnTo>
                    <a:pt x="205" y="2149"/>
                  </a:lnTo>
                  <a:lnTo>
                    <a:pt x="1" y="2865"/>
                  </a:lnTo>
                  <a:lnTo>
                    <a:pt x="1" y="3581"/>
                  </a:lnTo>
                  <a:lnTo>
                    <a:pt x="103" y="4195"/>
                  </a:lnTo>
                  <a:lnTo>
                    <a:pt x="307" y="4911"/>
                  </a:lnTo>
                  <a:lnTo>
                    <a:pt x="614" y="5423"/>
                  </a:lnTo>
                  <a:lnTo>
                    <a:pt x="1024" y="6037"/>
                  </a:lnTo>
                  <a:lnTo>
                    <a:pt x="1535" y="6446"/>
                  </a:lnTo>
                  <a:lnTo>
                    <a:pt x="2149" y="6753"/>
                  </a:lnTo>
                  <a:lnTo>
                    <a:pt x="2865" y="6958"/>
                  </a:lnTo>
                  <a:lnTo>
                    <a:pt x="3582" y="6958"/>
                  </a:lnTo>
                  <a:lnTo>
                    <a:pt x="4196" y="6855"/>
                  </a:lnTo>
                  <a:lnTo>
                    <a:pt x="4912" y="6651"/>
                  </a:lnTo>
                  <a:lnTo>
                    <a:pt x="5423" y="6344"/>
                  </a:lnTo>
                  <a:lnTo>
                    <a:pt x="5935" y="5935"/>
                  </a:lnTo>
                  <a:lnTo>
                    <a:pt x="6447" y="5321"/>
                  </a:lnTo>
                  <a:lnTo>
                    <a:pt x="6754" y="4707"/>
                  </a:lnTo>
                  <a:lnTo>
                    <a:pt x="6856" y="4093"/>
                  </a:lnTo>
                  <a:lnTo>
                    <a:pt x="6958" y="3377"/>
                  </a:lnTo>
                  <a:lnTo>
                    <a:pt x="6856" y="2660"/>
                  </a:lnTo>
                  <a:lnTo>
                    <a:pt x="6651" y="2046"/>
                  </a:lnTo>
                  <a:lnTo>
                    <a:pt x="6344" y="1433"/>
                  </a:lnTo>
                  <a:lnTo>
                    <a:pt x="5935" y="921"/>
                  </a:lnTo>
                  <a:lnTo>
                    <a:pt x="5321" y="512"/>
                  </a:lnTo>
                  <a:lnTo>
                    <a:pt x="4707" y="205"/>
                  </a:lnTo>
                  <a:lnTo>
                    <a:pt x="4093"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7" name="Google Shape;867;p10"/>
            <p:cNvSpPr/>
            <p:nvPr/>
          </p:nvSpPr>
          <p:spPr>
            <a:xfrm>
              <a:off x="1190625" y="2770525"/>
              <a:ext cx="173950" cy="173950"/>
            </a:xfrm>
            <a:custGeom>
              <a:rect b="b" l="l" r="r" t="t"/>
              <a:pathLst>
                <a:path extrusionOk="0" h="6958" w="6958">
                  <a:moveTo>
                    <a:pt x="3479" y="0"/>
                  </a:moveTo>
                  <a:lnTo>
                    <a:pt x="2763" y="102"/>
                  </a:lnTo>
                  <a:lnTo>
                    <a:pt x="2149" y="307"/>
                  </a:lnTo>
                  <a:lnTo>
                    <a:pt x="1535" y="614"/>
                  </a:lnTo>
                  <a:lnTo>
                    <a:pt x="1023" y="1023"/>
                  </a:lnTo>
                  <a:lnTo>
                    <a:pt x="614" y="1535"/>
                  </a:lnTo>
                  <a:lnTo>
                    <a:pt x="307" y="2149"/>
                  </a:lnTo>
                  <a:lnTo>
                    <a:pt x="102" y="2763"/>
                  </a:lnTo>
                  <a:lnTo>
                    <a:pt x="0" y="3479"/>
                  </a:lnTo>
                  <a:lnTo>
                    <a:pt x="102" y="4195"/>
                  </a:lnTo>
                  <a:lnTo>
                    <a:pt x="307" y="4809"/>
                  </a:lnTo>
                  <a:lnTo>
                    <a:pt x="614" y="5423"/>
                  </a:lnTo>
                  <a:lnTo>
                    <a:pt x="1023" y="5935"/>
                  </a:lnTo>
                  <a:lnTo>
                    <a:pt x="1535" y="6344"/>
                  </a:lnTo>
                  <a:lnTo>
                    <a:pt x="2149" y="6651"/>
                  </a:lnTo>
                  <a:lnTo>
                    <a:pt x="2763" y="6856"/>
                  </a:lnTo>
                  <a:lnTo>
                    <a:pt x="3479" y="6958"/>
                  </a:lnTo>
                  <a:lnTo>
                    <a:pt x="4195" y="6856"/>
                  </a:lnTo>
                  <a:lnTo>
                    <a:pt x="4809" y="6651"/>
                  </a:lnTo>
                  <a:lnTo>
                    <a:pt x="5423" y="6344"/>
                  </a:lnTo>
                  <a:lnTo>
                    <a:pt x="5935" y="5935"/>
                  </a:lnTo>
                  <a:lnTo>
                    <a:pt x="6344" y="5423"/>
                  </a:lnTo>
                  <a:lnTo>
                    <a:pt x="6753" y="4809"/>
                  </a:lnTo>
                  <a:lnTo>
                    <a:pt x="6958" y="4195"/>
                  </a:lnTo>
                  <a:lnTo>
                    <a:pt x="6958" y="3479"/>
                  </a:lnTo>
                  <a:lnTo>
                    <a:pt x="6958" y="2763"/>
                  </a:lnTo>
                  <a:lnTo>
                    <a:pt x="6753" y="2149"/>
                  </a:lnTo>
                  <a:lnTo>
                    <a:pt x="6344" y="1535"/>
                  </a:lnTo>
                  <a:lnTo>
                    <a:pt x="5935" y="1023"/>
                  </a:lnTo>
                  <a:lnTo>
                    <a:pt x="5423" y="614"/>
                  </a:lnTo>
                  <a:lnTo>
                    <a:pt x="4809" y="307"/>
                  </a:lnTo>
                  <a:lnTo>
                    <a:pt x="4195" y="102"/>
                  </a:lnTo>
                  <a:lnTo>
                    <a:pt x="3479"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 name="Google Shape;868;p10"/>
            <p:cNvSpPr/>
            <p:nvPr/>
          </p:nvSpPr>
          <p:spPr>
            <a:xfrm>
              <a:off x="6255425" y="2770525"/>
              <a:ext cx="173950" cy="173950"/>
            </a:xfrm>
            <a:custGeom>
              <a:rect b="b" l="l" r="r" t="t"/>
              <a:pathLst>
                <a:path extrusionOk="0" h="6958" w="6958">
                  <a:moveTo>
                    <a:pt x="3479" y="0"/>
                  </a:moveTo>
                  <a:lnTo>
                    <a:pt x="2763" y="102"/>
                  </a:lnTo>
                  <a:lnTo>
                    <a:pt x="2149" y="307"/>
                  </a:lnTo>
                  <a:lnTo>
                    <a:pt x="1535" y="614"/>
                  </a:lnTo>
                  <a:lnTo>
                    <a:pt x="1023" y="1023"/>
                  </a:lnTo>
                  <a:lnTo>
                    <a:pt x="614" y="1535"/>
                  </a:lnTo>
                  <a:lnTo>
                    <a:pt x="205" y="2149"/>
                  </a:lnTo>
                  <a:lnTo>
                    <a:pt x="0" y="2763"/>
                  </a:lnTo>
                  <a:lnTo>
                    <a:pt x="0" y="3479"/>
                  </a:lnTo>
                  <a:lnTo>
                    <a:pt x="0" y="4195"/>
                  </a:lnTo>
                  <a:lnTo>
                    <a:pt x="205" y="4809"/>
                  </a:lnTo>
                  <a:lnTo>
                    <a:pt x="614" y="5423"/>
                  </a:lnTo>
                  <a:lnTo>
                    <a:pt x="1023" y="5935"/>
                  </a:lnTo>
                  <a:lnTo>
                    <a:pt x="1535" y="6344"/>
                  </a:lnTo>
                  <a:lnTo>
                    <a:pt x="2149" y="6651"/>
                  </a:lnTo>
                  <a:lnTo>
                    <a:pt x="2763" y="6856"/>
                  </a:lnTo>
                  <a:lnTo>
                    <a:pt x="3479" y="6958"/>
                  </a:lnTo>
                  <a:lnTo>
                    <a:pt x="4195" y="6856"/>
                  </a:lnTo>
                  <a:lnTo>
                    <a:pt x="4809" y="6651"/>
                  </a:lnTo>
                  <a:lnTo>
                    <a:pt x="5423" y="6344"/>
                  </a:lnTo>
                  <a:lnTo>
                    <a:pt x="5935" y="5935"/>
                  </a:lnTo>
                  <a:lnTo>
                    <a:pt x="6344" y="5423"/>
                  </a:lnTo>
                  <a:lnTo>
                    <a:pt x="6651" y="4809"/>
                  </a:lnTo>
                  <a:lnTo>
                    <a:pt x="6856" y="4195"/>
                  </a:lnTo>
                  <a:lnTo>
                    <a:pt x="6958" y="3479"/>
                  </a:lnTo>
                  <a:lnTo>
                    <a:pt x="6856" y="2763"/>
                  </a:lnTo>
                  <a:lnTo>
                    <a:pt x="6651" y="2149"/>
                  </a:lnTo>
                  <a:lnTo>
                    <a:pt x="6344" y="1535"/>
                  </a:lnTo>
                  <a:lnTo>
                    <a:pt x="5935" y="1023"/>
                  </a:lnTo>
                  <a:lnTo>
                    <a:pt x="5423" y="614"/>
                  </a:lnTo>
                  <a:lnTo>
                    <a:pt x="4809" y="307"/>
                  </a:lnTo>
                  <a:lnTo>
                    <a:pt x="4195" y="102"/>
                  </a:lnTo>
                  <a:lnTo>
                    <a:pt x="3479"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p11"/>
          <p:cNvSpPr txBox="1"/>
          <p:nvPr>
            <p:ph idx="1" type="body"/>
          </p:nvPr>
        </p:nvSpPr>
        <p:spPr>
          <a:xfrm>
            <a:off x="309454" y="375384"/>
            <a:ext cx="11573100" cy="7245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1100"/>
              </a:spcBef>
              <a:spcAft>
                <a:spcPts val="0"/>
              </a:spcAft>
              <a:buSzPts val="5500"/>
              <a:buNone/>
            </a:pPr>
            <a:r>
              <a:rPr lang="fr-FR" sz="3600"/>
              <a:t>Pourquoi Clicks On ?</a:t>
            </a:r>
            <a:endParaRPr/>
          </a:p>
        </p:txBody>
      </p:sp>
      <p:sp>
        <p:nvSpPr>
          <p:cNvPr id="874" name="Google Shape;874;p11"/>
          <p:cNvSpPr/>
          <p:nvPr/>
        </p:nvSpPr>
        <p:spPr>
          <a:xfrm>
            <a:off x="4108770" y="2576142"/>
            <a:ext cx="3786975" cy="4244052"/>
          </a:xfrm>
          <a:custGeom>
            <a:rect b="b" l="l" r="r" t="t"/>
            <a:pathLst>
              <a:path extrusionOk="0" h="10686" w="10000">
                <a:moveTo>
                  <a:pt x="4738" y="0"/>
                </a:moveTo>
                <a:cubicBezTo>
                  <a:pt x="4732" y="16"/>
                  <a:pt x="4727" y="32"/>
                  <a:pt x="4721" y="48"/>
                </a:cubicBezTo>
                <a:cubicBezTo>
                  <a:pt x="4718" y="59"/>
                  <a:pt x="4716" y="69"/>
                  <a:pt x="4713" y="80"/>
                </a:cubicBezTo>
                <a:lnTo>
                  <a:pt x="4704" y="101"/>
                </a:lnTo>
                <a:lnTo>
                  <a:pt x="4704" y="113"/>
                </a:lnTo>
                <a:lnTo>
                  <a:pt x="4713" y="119"/>
                </a:lnTo>
                <a:lnTo>
                  <a:pt x="4713" y="125"/>
                </a:lnTo>
                <a:lnTo>
                  <a:pt x="4721" y="125"/>
                </a:lnTo>
                <a:lnTo>
                  <a:pt x="4721" y="125"/>
                </a:lnTo>
                <a:lnTo>
                  <a:pt x="4721" y="134"/>
                </a:lnTo>
                <a:cubicBezTo>
                  <a:pt x="4718" y="140"/>
                  <a:pt x="4716" y="146"/>
                  <a:pt x="4713" y="152"/>
                </a:cubicBezTo>
                <a:lnTo>
                  <a:pt x="4704" y="179"/>
                </a:lnTo>
                <a:lnTo>
                  <a:pt x="4692" y="221"/>
                </a:lnTo>
                <a:cubicBezTo>
                  <a:pt x="4684" y="241"/>
                  <a:pt x="4675" y="260"/>
                  <a:pt x="4667" y="280"/>
                </a:cubicBezTo>
                <a:cubicBezTo>
                  <a:pt x="4654" y="308"/>
                  <a:pt x="4642" y="336"/>
                  <a:pt x="4629" y="364"/>
                </a:cubicBezTo>
                <a:cubicBezTo>
                  <a:pt x="4617" y="398"/>
                  <a:pt x="4604" y="431"/>
                  <a:pt x="4592" y="465"/>
                </a:cubicBezTo>
                <a:cubicBezTo>
                  <a:pt x="4572" y="509"/>
                  <a:pt x="4553" y="552"/>
                  <a:pt x="4533" y="596"/>
                </a:cubicBezTo>
                <a:cubicBezTo>
                  <a:pt x="4510" y="649"/>
                  <a:pt x="4486" y="701"/>
                  <a:pt x="4463" y="754"/>
                </a:cubicBezTo>
                <a:cubicBezTo>
                  <a:pt x="4435" y="836"/>
                  <a:pt x="4407" y="919"/>
                  <a:pt x="4379" y="1001"/>
                </a:cubicBezTo>
                <a:cubicBezTo>
                  <a:pt x="4360" y="1089"/>
                  <a:pt x="4340" y="1178"/>
                  <a:pt x="4321" y="1266"/>
                </a:cubicBezTo>
                <a:cubicBezTo>
                  <a:pt x="4306" y="1357"/>
                  <a:pt x="4290" y="1447"/>
                  <a:pt x="4275" y="1538"/>
                </a:cubicBezTo>
                <a:cubicBezTo>
                  <a:pt x="4254" y="1634"/>
                  <a:pt x="4234" y="1731"/>
                  <a:pt x="4213" y="1827"/>
                </a:cubicBezTo>
                <a:cubicBezTo>
                  <a:pt x="4210" y="1848"/>
                  <a:pt x="4207" y="1868"/>
                  <a:pt x="4204" y="1889"/>
                </a:cubicBezTo>
                <a:lnTo>
                  <a:pt x="4192" y="1982"/>
                </a:lnTo>
                <a:cubicBezTo>
                  <a:pt x="4189" y="2015"/>
                  <a:pt x="4186" y="2047"/>
                  <a:pt x="4183" y="2080"/>
                </a:cubicBezTo>
                <a:cubicBezTo>
                  <a:pt x="4180" y="2116"/>
                  <a:pt x="4178" y="2151"/>
                  <a:pt x="4175" y="2187"/>
                </a:cubicBezTo>
                <a:lnTo>
                  <a:pt x="4175" y="2297"/>
                </a:lnTo>
                <a:cubicBezTo>
                  <a:pt x="4181" y="2330"/>
                  <a:pt x="4186" y="2363"/>
                  <a:pt x="4192" y="2396"/>
                </a:cubicBezTo>
                <a:cubicBezTo>
                  <a:pt x="4199" y="2425"/>
                  <a:pt x="4206" y="2453"/>
                  <a:pt x="4213" y="2482"/>
                </a:cubicBezTo>
                <a:cubicBezTo>
                  <a:pt x="4225" y="2502"/>
                  <a:pt x="4238" y="2522"/>
                  <a:pt x="4250" y="2542"/>
                </a:cubicBezTo>
                <a:lnTo>
                  <a:pt x="4450" y="2530"/>
                </a:lnTo>
                <a:lnTo>
                  <a:pt x="4646" y="2482"/>
                </a:lnTo>
                <a:lnTo>
                  <a:pt x="4833" y="2405"/>
                </a:lnTo>
                <a:lnTo>
                  <a:pt x="5025" y="2297"/>
                </a:lnTo>
                <a:lnTo>
                  <a:pt x="5200" y="2172"/>
                </a:lnTo>
                <a:lnTo>
                  <a:pt x="5371" y="2020"/>
                </a:lnTo>
                <a:lnTo>
                  <a:pt x="5533" y="1859"/>
                </a:lnTo>
                <a:lnTo>
                  <a:pt x="5683" y="1690"/>
                </a:lnTo>
                <a:lnTo>
                  <a:pt x="5829" y="1511"/>
                </a:lnTo>
                <a:lnTo>
                  <a:pt x="5954" y="1326"/>
                </a:lnTo>
                <a:lnTo>
                  <a:pt x="6071" y="1147"/>
                </a:lnTo>
                <a:cubicBezTo>
                  <a:pt x="6103" y="1089"/>
                  <a:pt x="6135" y="1032"/>
                  <a:pt x="6167" y="974"/>
                </a:cubicBezTo>
                <a:lnTo>
                  <a:pt x="6213" y="974"/>
                </a:lnTo>
                <a:lnTo>
                  <a:pt x="6213" y="992"/>
                </a:lnTo>
                <a:cubicBezTo>
                  <a:pt x="6188" y="1050"/>
                  <a:pt x="6163" y="1107"/>
                  <a:pt x="6138" y="1165"/>
                </a:cubicBezTo>
                <a:cubicBezTo>
                  <a:pt x="6110" y="1225"/>
                  <a:pt x="6082" y="1284"/>
                  <a:pt x="6054" y="1344"/>
                </a:cubicBezTo>
                <a:cubicBezTo>
                  <a:pt x="6024" y="1402"/>
                  <a:pt x="5993" y="1459"/>
                  <a:pt x="5963" y="1517"/>
                </a:cubicBezTo>
                <a:lnTo>
                  <a:pt x="5871" y="1684"/>
                </a:lnTo>
                <a:cubicBezTo>
                  <a:pt x="5839" y="1738"/>
                  <a:pt x="5807" y="1793"/>
                  <a:pt x="5775" y="1847"/>
                </a:cubicBezTo>
                <a:lnTo>
                  <a:pt x="5667" y="1999"/>
                </a:lnTo>
                <a:lnTo>
                  <a:pt x="5554" y="2145"/>
                </a:lnTo>
                <a:lnTo>
                  <a:pt x="5417" y="2279"/>
                </a:lnTo>
                <a:lnTo>
                  <a:pt x="5275" y="2411"/>
                </a:lnTo>
                <a:lnTo>
                  <a:pt x="5108" y="2518"/>
                </a:lnTo>
                <a:lnTo>
                  <a:pt x="4917" y="2616"/>
                </a:lnTo>
                <a:lnTo>
                  <a:pt x="4704" y="2703"/>
                </a:lnTo>
                <a:lnTo>
                  <a:pt x="4479" y="2768"/>
                </a:lnTo>
                <a:lnTo>
                  <a:pt x="4213" y="2813"/>
                </a:lnTo>
                <a:cubicBezTo>
                  <a:pt x="4216" y="2917"/>
                  <a:pt x="4218" y="3022"/>
                  <a:pt x="4221" y="3126"/>
                </a:cubicBezTo>
                <a:cubicBezTo>
                  <a:pt x="4233" y="3225"/>
                  <a:pt x="4246" y="3325"/>
                  <a:pt x="4258" y="3424"/>
                </a:cubicBezTo>
                <a:cubicBezTo>
                  <a:pt x="4279" y="3518"/>
                  <a:pt x="4300" y="3613"/>
                  <a:pt x="4321" y="3707"/>
                </a:cubicBezTo>
                <a:cubicBezTo>
                  <a:pt x="4349" y="3796"/>
                  <a:pt x="4376" y="3886"/>
                  <a:pt x="4404" y="3975"/>
                </a:cubicBezTo>
                <a:cubicBezTo>
                  <a:pt x="4439" y="4060"/>
                  <a:pt x="4473" y="4146"/>
                  <a:pt x="4508" y="4231"/>
                </a:cubicBezTo>
                <a:cubicBezTo>
                  <a:pt x="4546" y="4313"/>
                  <a:pt x="4583" y="4394"/>
                  <a:pt x="4621" y="4476"/>
                </a:cubicBezTo>
                <a:lnTo>
                  <a:pt x="4750" y="4708"/>
                </a:lnTo>
                <a:lnTo>
                  <a:pt x="4879" y="4934"/>
                </a:lnTo>
                <a:cubicBezTo>
                  <a:pt x="4892" y="4952"/>
                  <a:pt x="4904" y="4970"/>
                  <a:pt x="4917" y="4988"/>
                </a:cubicBezTo>
                <a:lnTo>
                  <a:pt x="4950" y="5054"/>
                </a:lnTo>
                <a:cubicBezTo>
                  <a:pt x="4965" y="5078"/>
                  <a:pt x="4981" y="5101"/>
                  <a:pt x="4996" y="5125"/>
                </a:cubicBezTo>
                <a:lnTo>
                  <a:pt x="5038" y="5200"/>
                </a:lnTo>
                <a:cubicBezTo>
                  <a:pt x="5056" y="5224"/>
                  <a:pt x="5074" y="5247"/>
                  <a:pt x="5092" y="5271"/>
                </a:cubicBezTo>
                <a:cubicBezTo>
                  <a:pt x="5113" y="5291"/>
                  <a:pt x="5133" y="5311"/>
                  <a:pt x="5154" y="5331"/>
                </a:cubicBezTo>
                <a:cubicBezTo>
                  <a:pt x="5179" y="5349"/>
                  <a:pt x="5204" y="5366"/>
                  <a:pt x="5229" y="5384"/>
                </a:cubicBezTo>
                <a:lnTo>
                  <a:pt x="5313" y="5423"/>
                </a:lnTo>
                <a:lnTo>
                  <a:pt x="5413" y="5438"/>
                </a:lnTo>
                <a:lnTo>
                  <a:pt x="5517" y="5435"/>
                </a:lnTo>
                <a:lnTo>
                  <a:pt x="5704" y="5390"/>
                </a:lnTo>
                <a:lnTo>
                  <a:pt x="5871" y="5316"/>
                </a:lnTo>
                <a:lnTo>
                  <a:pt x="6033" y="5223"/>
                </a:lnTo>
                <a:lnTo>
                  <a:pt x="6167" y="5113"/>
                </a:lnTo>
                <a:lnTo>
                  <a:pt x="6296" y="4994"/>
                </a:lnTo>
                <a:cubicBezTo>
                  <a:pt x="6336" y="4952"/>
                  <a:pt x="6377" y="4911"/>
                  <a:pt x="6417" y="4869"/>
                </a:cubicBezTo>
                <a:lnTo>
                  <a:pt x="6525" y="4750"/>
                </a:lnTo>
                <a:cubicBezTo>
                  <a:pt x="6556" y="4712"/>
                  <a:pt x="6586" y="4674"/>
                  <a:pt x="6617" y="4636"/>
                </a:cubicBezTo>
                <a:lnTo>
                  <a:pt x="6821" y="4377"/>
                </a:lnTo>
                <a:lnTo>
                  <a:pt x="7017" y="4085"/>
                </a:lnTo>
                <a:lnTo>
                  <a:pt x="7213" y="3766"/>
                </a:lnTo>
                <a:lnTo>
                  <a:pt x="7396" y="3418"/>
                </a:lnTo>
                <a:cubicBezTo>
                  <a:pt x="7452" y="3296"/>
                  <a:pt x="7507" y="3173"/>
                  <a:pt x="7563" y="3051"/>
                </a:cubicBezTo>
                <a:lnTo>
                  <a:pt x="7713" y="2661"/>
                </a:lnTo>
                <a:cubicBezTo>
                  <a:pt x="7759" y="2525"/>
                  <a:pt x="7804" y="2389"/>
                  <a:pt x="7850" y="2253"/>
                </a:cubicBezTo>
                <a:cubicBezTo>
                  <a:pt x="7883" y="2112"/>
                  <a:pt x="7917" y="1971"/>
                  <a:pt x="7950" y="1830"/>
                </a:cubicBezTo>
                <a:cubicBezTo>
                  <a:pt x="7975" y="1686"/>
                  <a:pt x="8000" y="1541"/>
                  <a:pt x="8025" y="1397"/>
                </a:cubicBezTo>
                <a:cubicBezTo>
                  <a:pt x="8040" y="1249"/>
                  <a:pt x="8056" y="1102"/>
                  <a:pt x="8071" y="954"/>
                </a:cubicBezTo>
                <a:cubicBezTo>
                  <a:pt x="8083" y="961"/>
                  <a:pt x="8096" y="967"/>
                  <a:pt x="8108" y="974"/>
                </a:cubicBezTo>
                <a:lnTo>
                  <a:pt x="8138" y="1025"/>
                </a:lnTo>
                <a:cubicBezTo>
                  <a:pt x="8146" y="1050"/>
                  <a:pt x="8155" y="1075"/>
                  <a:pt x="8163" y="1100"/>
                </a:cubicBezTo>
                <a:cubicBezTo>
                  <a:pt x="8167" y="1133"/>
                  <a:pt x="8171" y="1165"/>
                  <a:pt x="8175" y="1198"/>
                </a:cubicBezTo>
                <a:cubicBezTo>
                  <a:pt x="8178" y="1236"/>
                  <a:pt x="8180" y="1273"/>
                  <a:pt x="8183" y="1311"/>
                </a:cubicBezTo>
                <a:lnTo>
                  <a:pt x="8183" y="1442"/>
                </a:lnTo>
                <a:lnTo>
                  <a:pt x="8183" y="1582"/>
                </a:lnTo>
                <a:cubicBezTo>
                  <a:pt x="8180" y="1633"/>
                  <a:pt x="8178" y="1683"/>
                  <a:pt x="8175" y="1734"/>
                </a:cubicBezTo>
                <a:cubicBezTo>
                  <a:pt x="8171" y="1786"/>
                  <a:pt x="8167" y="1837"/>
                  <a:pt x="8163" y="1889"/>
                </a:cubicBezTo>
                <a:cubicBezTo>
                  <a:pt x="8157" y="1942"/>
                  <a:pt x="8152" y="1994"/>
                  <a:pt x="8146" y="2047"/>
                </a:cubicBezTo>
                <a:cubicBezTo>
                  <a:pt x="8138" y="2100"/>
                  <a:pt x="8129" y="2152"/>
                  <a:pt x="8121" y="2205"/>
                </a:cubicBezTo>
                <a:cubicBezTo>
                  <a:pt x="8117" y="2256"/>
                  <a:pt x="8112" y="2306"/>
                  <a:pt x="8108" y="2357"/>
                </a:cubicBezTo>
                <a:cubicBezTo>
                  <a:pt x="8100" y="2404"/>
                  <a:pt x="8091" y="2450"/>
                  <a:pt x="8083" y="2497"/>
                </a:cubicBezTo>
                <a:cubicBezTo>
                  <a:pt x="8076" y="2541"/>
                  <a:pt x="8070" y="2584"/>
                  <a:pt x="8063" y="2628"/>
                </a:cubicBezTo>
                <a:cubicBezTo>
                  <a:pt x="8055" y="2666"/>
                  <a:pt x="8046" y="2703"/>
                  <a:pt x="8038" y="2741"/>
                </a:cubicBezTo>
                <a:lnTo>
                  <a:pt x="8017" y="2834"/>
                </a:lnTo>
                <a:cubicBezTo>
                  <a:pt x="8011" y="2859"/>
                  <a:pt x="8006" y="2883"/>
                  <a:pt x="8000" y="2908"/>
                </a:cubicBezTo>
                <a:lnTo>
                  <a:pt x="7700" y="3754"/>
                </a:lnTo>
                <a:lnTo>
                  <a:pt x="7942" y="3737"/>
                </a:lnTo>
                <a:lnTo>
                  <a:pt x="8167" y="3695"/>
                </a:lnTo>
                <a:lnTo>
                  <a:pt x="8379" y="3635"/>
                </a:lnTo>
                <a:lnTo>
                  <a:pt x="8583" y="3558"/>
                </a:lnTo>
                <a:lnTo>
                  <a:pt x="8767" y="3471"/>
                </a:lnTo>
                <a:lnTo>
                  <a:pt x="8933" y="3376"/>
                </a:lnTo>
                <a:lnTo>
                  <a:pt x="9092" y="3278"/>
                </a:lnTo>
                <a:lnTo>
                  <a:pt x="9238" y="3185"/>
                </a:lnTo>
                <a:lnTo>
                  <a:pt x="9250" y="3230"/>
                </a:lnTo>
                <a:cubicBezTo>
                  <a:pt x="9206" y="3279"/>
                  <a:pt x="9161" y="3327"/>
                  <a:pt x="9117" y="3376"/>
                </a:cubicBezTo>
                <a:cubicBezTo>
                  <a:pt x="9063" y="3423"/>
                  <a:pt x="9008" y="3469"/>
                  <a:pt x="8954" y="3516"/>
                </a:cubicBezTo>
                <a:lnTo>
                  <a:pt x="8758" y="3641"/>
                </a:lnTo>
                <a:lnTo>
                  <a:pt x="8538" y="3754"/>
                </a:lnTo>
                <a:lnTo>
                  <a:pt x="8304" y="3856"/>
                </a:lnTo>
                <a:lnTo>
                  <a:pt x="8054" y="3945"/>
                </a:lnTo>
                <a:lnTo>
                  <a:pt x="7796" y="4014"/>
                </a:lnTo>
                <a:lnTo>
                  <a:pt x="7533" y="4064"/>
                </a:lnTo>
                <a:lnTo>
                  <a:pt x="7479" y="4184"/>
                </a:lnTo>
                <a:cubicBezTo>
                  <a:pt x="7454" y="4231"/>
                  <a:pt x="7429" y="4277"/>
                  <a:pt x="7404" y="4324"/>
                </a:cubicBezTo>
                <a:lnTo>
                  <a:pt x="7321" y="4470"/>
                </a:lnTo>
                <a:lnTo>
                  <a:pt x="7213" y="4628"/>
                </a:lnTo>
                <a:cubicBezTo>
                  <a:pt x="7175" y="4683"/>
                  <a:pt x="7138" y="4739"/>
                  <a:pt x="7100" y="4794"/>
                </a:cubicBezTo>
                <a:cubicBezTo>
                  <a:pt x="7060" y="4849"/>
                  <a:pt x="7019" y="4903"/>
                  <a:pt x="6979" y="4958"/>
                </a:cubicBezTo>
                <a:lnTo>
                  <a:pt x="6850" y="5113"/>
                </a:lnTo>
                <a:lnTo>
                  <a:pt x="6721" y="5265"/>
                </a:lnTo>
                <a:cubicBezTo>
                  <a:pt x="6681" y="5312"/>
                  <a:pt x="6640" y="5358"/>
                  <a:pt x="6600" y="5405"/>
                </a:cubicBezTo>
                <a:lnTo>
                  <a:pt x="6471" y="5530"/>
                </a:lnTo>
                <a:lnTo>
                  <a:pt x="6358" y="5641"/>
                </a:lnTo>
                <a:lnTo>
                  <a:pt x="6250" y="5721"/>
                </a:lnTo>
                <a:cubicBezTo>
                  <a:pt x="6256" y="5741"/>
                  <a:pt x="6261" y="5761"/>
                  <a:pt x="6267" y="5781"/>
                </a:cubicBezTo>
                <a:cubicBezTo>
                  <a:pt x="6277" y="5785"/>
                  <a:pt x="6286" y="5789"/>
                  <a:pt x="6296" y="5793"/>
                </a:cubicBezTo>
                <a:lnTo>
                  <a:pt x="6479" y="5754"/>
                </a:lnTo>
                <a:lnTo>
                  <a:pt x="6663" y="5736"/>
                </a:lnTo>
                <a:lnTo>
                  <a:pt x="6858" y="5736"/>
                </a:lnTo>
                <a:lnTo>
                  <a:pt x="7046" y="5742"/>
                </a:lnTo>
                <a:lnTo>
                  <a:pt x="7246" y="5748"/>
                </a:lnTo>
                <a:lnTo>
                  <a:pt x="7425" y="5748"/>
                </a:lnTo>
                <a:lnTo>
                  <a:pt x="7600" y="5733"/>
                </a:lnTo>
                <a:lnTo>
                  <a:pt x="7950" y="5673"/>
                </a:lnTo>
                <a:lnTo>
                  <a:pt x="8275" y="5596"/>
                </a:lnTo>
                <a:lnTo>
                  <a:pt x="8579" y="5504"/>
                </a:lnTo>
                <a:lnTo>
                  <a:pt x="8858" y="5390"/>
                </a:lnTo>
                <a:lnTo>
                  <a:pt x="9117" y="5265"/>
                </a:lnTo>
                <a:lnTo>
                  <a:pt x="9350" y="5119"/>
                </a:lnTo>
                <a:lnTo>
                  <a:pt x="9563" y="4967"/>
                </a:lnTo>
                <a:lnTo>
                  <a:pt x="9758" y="4794"/>
                </a:lnTo>
                <a:lnTo>
                  <a:pt x="9933" y="4610"/>
                </a:lnTo>
                <a:cubicBezTo>
                  <a:pt x="9955" y="4623"/>
                  <a:pt x="9978" y="4635"/>
                  <a:pt x="10000" y="4648"/>
                </a:cubicBezTo>
                <a:lnTo>
                  <a:pt x="10000" y="4660"/>
                </a:lnTo>
                <a:cubicBezTo>
                  <a:pt x="9968" y="4716"/>
                  <a:pt x="9936" y="4771"/>
                  <a:pt x="9904" y="4827"/>
                </a:cubicBezTo>
                <a:lnTo>
                  <a:pt x="9767" y="5000"/>
                </a:lnTo>
                <a:lnTo>
                  <a:pt x="9600" y="5173"/>
                </a:lnTo>
                <a:lnTo>
                  <a:pt x="9404" y="5343"/>
                </a:lnTo>
                <a:lnTo>
                  <a:pt x="9183" y="5504"/>
                </a:lnTo>
                <a:lnTo>
                  <a:pt x="8950" y="5662"/>
                </a:lnTo>
                <a:lnTo>
                  <a:pt x="8704" y="5802"/>
                </a:lnTo>
                <a:lnTo>
                  <a:pt x="8463" y="5927"/>
                </a:lnTo>
                <a:lnTo>
                  <a:pt x="8229" y="6025"/>
                </a:lnTo>
                <a:lnTo>
                  <a:pt x="8000" y="6105"/>
                </a:lnTo>
                <a:lnTo>
                  <a:pt x="7879" y="6132"/>
                </a:lnTo>
                <a:lnTo>
                  <a:pt x="7729" y="6153"/>
                </a:lnTo>
                <a:lnTo>
                  <a:pt x="7563" y="6177"/>
                </a:lnTo>
                <a:lnTo>
                  <a:pt x="7388" y="6198"/>
                </a:lnTo>
                <a:lnTo>
                  <a:pt x="7204" y="6219"/>
                </a:lnTo>
                <a:lnTo>
                  <a:pt x="7017" y="6240"/>
                </a:lnTo>
                <a:lnTo>
                  <a:pt x="6842" y="6263"/>
                </a:lnTo>
                <a:lnTo>
                  <a:pt x="6675" y="6290"/>
                </a:lnTo>
                <a:lnTo>
                  <a:pt x="6517" y="6329"/>
                </a:lnTo>
                <a:lnTo>
                  <a:pt x="6388" y="6365"/>
                </a:lnTo>
                <a:cubicBezTo>
                  <a:pt x="6355" y="6382"/>
                  <a:pt x="6321" y="6398"/>
                  <a:pt x="6288" y="6415"/>
                </a:cubicBezTo>
                <a:lnTo>
                  <a:pt x="6213" y="6475"/>
                </a:lnTo>
                <a:cubicBezTo>
                  <a:pt x="6173" y="6533"/>
                  <a:pt x="6132" y="6590"/>
                  <a:pt x="6092" y="6648"/>
                </a:cubicBezTo>
                <a:cubicBezTo>
                  <a:pt x="6064" y="6711"/>
                  <a:pt x="6036" y="6773"/>
                  <a:pt x="6008" y="6836"/>
                </a:cubicBezTo>
                <a:cubicBezTo>
                  <a:pt x="5986" y="6901"/>
                  <a:pt x="5964" y="6967"/>
                  <a:pt x="5942" y="7032"/>
                </a:cubicBezTo>
                <a:cubicBezTo>
                  <a:pt x="5929" y="7099"/>
                  <a:pt x="5917" y="7165"/>
                  <a:pt x="5904" y="7232"/>
                </a:cubicBezTo>
                <a:cubicBezTo>
                  <a:pt x="5899" y="7302"/>
                  <a:pt x="5893" y="7373"/>
                  <a:pt x="5888" y="7443"/>
                </a:cubicBezTo>
                <a:cubicBezTo>
                  <a:pt x="5885" y="7514"/>
                  <a:pt x="5882" y="7584"/>
                  <a:pt x="5879" y="7655"/>
                </a:cubicBezTo>
                <a:cubicBezTo>
                  <a:pt x="5882" y="7726"/>
                  <a:pt x="5885" y="7796"/>
                  <a:pt x="5888" y="7867"/>
                </a:cubicBezTo>
                <a:cubicBezTo>
                  <a:pt x="5893" y="7939"/>
                  <a:pt x="5899" y="8012"/>
                  <a:pt x="5904" y="8084"/>
                </a:cubicBezTo>
                <a:cubicBezTo>
                  <a:pt x="5911" y="8156"/>
                  <a:pt x="5918" y="8227"/>
                  <a:pt x="5925" y="8299"/>
                </a:cubicBezTo>
                <a:cubicBezTo>
                  <a:pt x="5933" y="8369"/>
                  <a:pt x="5942" y="8440"/>
                  <a:pt x="5950" y="8510"/>
                </a:cubicBezTo>
                <a:cubicBezTo>
                  <a:pt x="5951" y="8613"/>
                  <a:pt x="5953" y="8717"/>
                  <a:pt x="5954" y="8820"/>
                </a:cubicBezTo>
                <a:cubicBezTo>
                  <a:pt x="5947" y="8923"/>
                  <a:pt x="5940" y="9027"/>
                  <a:pt x="5933" y="9130"/>
                </a:cubicBezTo>
                <a:cubicBezTo>
                  <a:pt x="5921" y="9229"/>
                  <a:pt x="5908" y="9329"/>
                  <a:pt x="5896" y="9428"/>
                </a:cubicBezTo>
                <a:cubicBezTo>
                  <a:pt x="5881" y="9525"/>
                  <a:pt x="5865" y="9623"/>
                  <a:pt x="5850" y="9720"/>
                </a:cubicBezTo>
                <a:cubicBezTo>
                  <a:pt x="5819" y="10051"/>
                  <a:pt x="5825" y="10355"/>
                  <a:pt x="5794" y="10686"/>
                </a:cubicBezTo>
                <a:lnTo>
                  <a:pt x="4117" y="10686"/>
                </a:lnTo>
                <a:lnTo>
                  <a:pt x="4309" y="10293"/>
                </a:lnTo>
                <a:lnTo>
                  <a:pt x="4546" y="9848"/>
                </a:lnTo>
                <a:cubicBezTo>
                  <a:pt x="4574" y="9794"/>
                  <a:pt x="4601" y="9741"/>
                  <a:pt x="4629" y="9687"/>
                </a:cubicBezTo>
                <a:cubicBezTo>
                  <a:pt x="4653" y="9627"/>
                  <a:pt x="4676" y="9568"/>
                  <a:pt x="4700" y="9508"/>
                </a:cubicBezTo>
                <a:cubicBezTo>
                  <a:pt x="4722" y="9442"/>
                  <a:pt x="4745" y="9375"/>
                  <a:pt x="4767" y="9309"/>
                </a:cubicBezTo>
                <a:cubicBezTo>
                  <a:pt x="4788" y="9238"/>
                  <a:pt x="4808" y="9168"/>
                  <a:pt x="4829" y="9097"/>
                </a:cubicBezTo>
                <a:cubicBezTo>
                  <a:pt x="4846" y="9021"/>
                  <a:pt x="4862" y="8944"/>
                  <a:pt x="4879" y="8868"/>
                </a:cubicBezTo>
                <a:cubicBezTo>
                  <a:pt x="4892" y="8790"/>
                  <a:pt x="4904" y="8713"/>
                  <a:pt x="4917" y="8635"/>
                </a:cubicBezTo>
                <a:cubicBezTo>
                  <a:pt x="4929" y="8554"/>
                  <a:pt x="4942" y="8472"/>
                  <a:pt x="4954" y="8391"/>
                </a:cubicBezTo>
                <a:cubicBezTo>
                  <a:pt x="4962" y="8309"/>
                  <a:pt x="4971" y="8226"/>
                  <a:pt x="4979" y="8144"/>
                </a:cubicBezTo>
                <a:cubicBezTo>
                  <a:pt x="4986" y="8058"/>
                  <a:pt x="4993" y="7973"/>
                  <a:pt x="5000" y="7887"/>
                </a:cubicBezTo>
                <a:lnTo>
                  <a:pt x="5000" y="7634"/>
                </a:lnTo>
                <a:lnTo>
                  <a:pt x="5000" y="7384"/>
                </a:lnTo>
                <a:cubicBezTo>
                  <a:pt x="4993" y="7300"/>
                  <a:pt x="4986" y="7217"/>
                  <a:pt x="4979" y="7133"/>
                </a:cubicBezTo>
                <a:cubicBezTo>
                  <a:pt x="4969" y="7053"/>
                  <a:pt x="4960" y="6972"/>
                  <a:pt x="4950" y="6892"/>
                </a:cubicBezTo>
                <a:cubicBezTo>
                  <a:pt x="4938" y="6814"/>
                  <a:pt x="4925" y="6735"/>
                  <a:pt x="4913" y="6657"/>
                </a:cubicBezTo>
                <a:cubicBezTo>
                  <a:pt x="4895" y="6581"/>
                  <a:pt x="4876" y="6506"/>
                  <a:pt x="4858" y="6430"/>
                </a:cubicBezTo>
                <a:cubicBezTo>
                  <a:pt x="4833" y="6360"/>
                  <a:pt x="4808" y="6289"/>
                  <a:pt x="4783" y="6219"/>
                </a:cubicBezTo>
                <a:cubicBezTo>
                  <a:pt x="4755" y="6152"/>
                  <a:pt x="4728" y="6086"/>
                  <a:pt x="4700" y="6019"/>
                </a:cubicBezTo>
                <a:cubicBezTo>
                  <a:pt x="4667" y="5959"/>
                  <a:pt x="4633" y="5900"/>
                  <a:pt x="4600" y="5840"/>
                </a:cubicBezTo>
                <a:cubicBezTo>
                  <a:pt x="4563" y="5787"/>
                  <a:pt x="4525" y="5735"/>
                  <a:pt x="4488" y="5682"/>
                </a:cubicBezTo>
                <a:cubicBezTo>
                  <a:pt x="4445" y="5635"/>
                  <a:pt x="4401" y="5589"/>
                  <a:pt x="4358" y="5542"/>
                </a:cubicBezTo>
                <a:cubicBezTo>
                  <a:pt x="4310" y="5504"/>
                  <a:pt x="4261" y="5467"/>
                  <a:pt x="4213" y="5429"/>
                </a:cubicBezTo>
                <a:lnTo>
                  <a:pt x="4046" y="5343"/>
                </a:lnTo>
                <a:lnTo>
                  <a:pt x="3904" y="5292"/>
                </a:lnTo>
                <a:lnTo>
                  <a:pt x="3746" y="5271"/>
                </a:lnTo>
                <a:lnTo>
                  <a:pt x="3583" y="5271"/>
                </a:lnTo>
                <a:lnTo>
                  <a:pt x="3413" y="5286"/>
                </a:lnTo>
                <a:lnTo>
                  <a:pt x="3246" y="5310"/>
                </a:lnTo>
                <a:lnTo>
                  <a:pt x="3079" y="5343"/>
                </a:lnTo>
                <a:lnTo>
                  <a:pt x="2913" y="5369"/>
                </a:lnTo>
                <a:lnTo>
                  <a:pt x="2750" y="5396"/>
                </a:lnTo>
                <a:lnTo>
                  <a:pt x="2600" y="5411"/>
                </a:lnTo>
                <a:lnTo>
                  <a:pt x="2258" y="5423"/>
                </a:lnTo>
                <a:lnTo>
                  <a:pt x="1925" y="5411"/>
                </a:lnTo>
                <a:lnTo>
                  <a:pt x="1617" y="5384"/>
                </a:lnTo>
                <a:lnTo>
                  <a:pt x="1321" y="5346"/>
                </a:lnTo>
                <a:lnTo>
                  <a:pt x="1033" y="5298"/>
                </a:lnTo>
                <a:lnTo>
                  <a:pt x="758" y="5250"/>
                </a:lnTo>
                <a:lnTo>
                  <a:pt x="500" y="5197"/>
                </a:lnTo>
                <a:cubicBezTo>
                  <a:pt x="506" y="5177"/>
                  <a:pt x="511" y="5157"/>
                  <a:pt x="517" y="5137"/>
                </a:cubicBezTo>
                <a:lnTo>
                  <a:pt x="871" y="5173"/>
                </a:lnTo>
                <a:lnTo>
                  <a:pt x="1221" y="5197"/>
                </a:lnTo>
                <a:lnTo>
                  <a:pt x="1563" y="5206"/>
                </a:lnTo>
                <a:lnTo>
                  <a:pt x="1896" y="5197"/>
                </a:lnTo>
                <a:lnTo>
                  <a:pt x="2221" y="5164"/>
                </a:lnTo>
                <a:lnTo>
                  <a:pt x="2538" y="5113"/>
                </a:lnTo>
                <a:lnTo>
                  <a:pt x="2842" y="5045"/>
                </a:lnTo>
                <a:lnTo>
                  <a:pt x="3129" y="4946"/>
                </a:lnTo>
                <a:lnTo>
                  <a:pt x="3500" y="4815"/>
                </a:lnTo>
                <a:lnTo>
                  <a:pt x="2821" y="4389"/>
                </a:lnTo>
                <a:lnTo>
                  <a:pt x="2213" y="3912"/>
                </a:lnTo>
                <a:lnTo>
                  <a:pt x="1879" y="3939"/>
                </a:lnTo>
                <a:lnTo>
                  <a:pt x="1554" y="3939"/>
                </a:lnTo>
                <a:lnTo>
                  <a:pt x="1258" y="3912"/>
                </a:lnTo>
                <a:lnTo>
                  <a:pt x="979" y="3856"/>
                </a:lnTo>
                <a:lnTo>
                  <a:pt x="721" y="3775"/>
                </a:lnTo>
                <a:lnTo>
                  <a:pt x="496" y="3674"/>
                </a:lnTo>
                <a:lnTo>
                  <a:pt x="296" y="3549"/>
                </a:lnTo>
                <a:lnTo>
                  <a:pt x="129" y="3403"/>
                </a:lnTo>
                <a:lnTo>
                  <a:pt x="0" y="3245"/>
                </a:lnTo>
                <a:cubicBezTo>
                  <a:pt x="6" y="3236"/>
                  <a:pt x="11" y="3227"/>
                  <a:pt x="17" y="3218"/>
                </a:cubicBezTo>
                <a:lnTo>
                  <a:pt x="71" y="3245"/>
                </a:lnTo>
                <a:cubicBezTo>
                  <a:pt x="93" y="3280"/>
                  <a:pt x="116" y="3314"/>
                  <a:pt x="138" y="3349"/>
                </a:cubicBezTo>
                <a:lnTo>
                  <a:pt x="246" y="3439"/>
                </a:lnTo>
                <a:cubicBezTo>
                  <a:pt x="290" y="3469"/>
                  <a:pt x="335" y="3498"/>
                  <a:pt x="379" y="3528"/>
                </a:cubicBezTo>
                <a:lnTo>
                  <a:pt x="538" y="3597"/>
                </a:lnTo>
                <a:lnTo>
                  <a:pt x="721" y="3656"/>
                </a:lnTo>
                <a:lnTo>
                  <a:pt x="913" y="3701"/>
                </a:lnTo>
                <a:lnTo>
                  <a:pt x="1117" y="3728"/>
                </a:lnTo>
                <a:lnTo>
                  <a:pt x="1329" y="3737"/>
                </a:lnTo>
                <a:lnTo>
                  <a:pt x="1533" y="3734"/>
                </a:lnTo>
                <a:lnTo>
                  <a:pt x="1646" y="3722"/>
                </a:lnTo>
                <a:lnTo>
                  <a:pt x="1746" y="3722"/>
                </a:lnTo>
                <a:lnTo>
                  <a:pt x="1833" y="3710"/>
                </a:lnTo>
                <a:lnTo>
                  <a:pt x="1917" y="3695"/>
                </a:lnTo>
                <a:lnTo>
                  <a:pt x="1988" y="3662"/>
                </a:lnTo>
                <a:cubicBezTo>
                  <a:pt x="1921" y="3572"/>
                  <a:pt x="1855" y="3481"/>
                  <a:pt x="1788" y="3391"/>
                </a:cubicBezTo>
                <a:lnTo>
                  <a:pt x="1617" y="3126"/>
                </a:lnTo>
                <a:lnTo>
                  <a:pt x="1454" y="2849"/>
                </a:lnTo>
                <a:lnTo>
                  <a:pt x="1313" y="2563"/>
                </a:lnTo>
                <a:lnTo>
                  <a:pt x="1175" y="2253"/>
                </a:lnTo>
                <a:lnTo>
                  <a:pt x="1046" y="1919"/>
                </a:lnTo>
                <a:cubicBezTo>
                  <a:pt x="1042" y="1899"/>
                  <a:pt x="1037" y="1879"/>
                  <a:pt x="1033" y="1859"/>
                </a:cubicBezTo>
                <a:cubicBezTo>
                  <a:pt x="1022" y="1831"/>
                  <a:pt x="1011" y="1804"/>
                  <a:pt x="1000" y="1776"/>
                </a:cubicBezTo>
                <a:cubicBezTo>
                  <a:pt x="993" y="1745"/>
                  <a:pt x="986" y="1715"/>
                  <a:pt x="979" y="1684"/>
                </a:cubicBezTo>
                <a:cubicBezTo>
                  <a:pt x="969" y="1653"/>
                  <a:pt x="960" y="1622"/>
                  <a:pt x="950" y="1591"/>
                </a:cubicBezTo>
                <a:cubicBezTo>
                  <a:pt x="942" y="1557"/>
                  <a:pt x="933" y="1524"/>
                  <a:pt x="925" y="1490"/>
                </a:cubicBezTo>
                <a:cubicBezTo>
                  <a:pt x="922" y="1459"/>
                  <a:pt x="920" y="1428"/>
                  <a:pt x="917" y="1397"/>
                </a:cubicBezTo>
                <a:lnTo>
                  <a:pt x="917" y="1311"/>
                </a:lnTo>
                <a:cubicBezTo>
                  <a:pt x="922" y="1285"/>
                  <a:pt x="928" y="1260"/>
                  <a:pt x="933" y="1234"/>
                </a:cubicBezTo>
                <a:lnTo>
                  <a:pt x="963" y="1180"/>
                </a:lnTo>
                <a:lnTo>
                  <a:pt x="1000" y="1192"/>
                </a:lnTo>
                <a:cubicBezTo>
                  <a:pt x="1011" y="1293"/>
                  <a:pt x="1022" y="1395"/>
                  <a:pt x="1033" y="1496"/>
                </a:cubicBezTo>
                <a:cubicBezTo>
                  <a:pt x="1058" y="1597"/>
                  <a:pt x="1083" y="1699"/>
                  <a:pt x="1108" y="1800"/>
                </a:cubicBezTo>
                <a:cubicBezTo>
                  <a:pt x="1146" y="1899"/>
                  <a:pt x="1183" y="1999"/>
                  <a:pt x="1221" y="2098"/>
                </a:cubicBezTo>
                <a:cubicBezTo>
                  <a:pt x="1267" y="2189"/>
                  <a:pt x="1312" y="2281"/>
                  <a:pt x="1358" y="2372"/>
                </a:cubicBezTo>
                <a:lnTo>
                  <a:pt x="1508" y="2628"/>
                </a:lnTo>
                <a:lnTo>
                  <a:pt x="1646" y="2795"/>
                </a:lnTo>
                <a:cubicBezTo>
                  <a:pt x="1640" y="2797"/>
                  <a:pt x="1635" y="2799"/>
                  <a:pt x="1629" y="2801"/>
                </a:cubicBezTo>
                <a:lnTo>
                  <a:pt x="1629" y="2807"/>
                </a:lnTo>
                <a:lnTo>
                  <a:pt x="1638" y="2813"/>
                </a:lnTo>
                <a:cubicBezTo>
                  <a:pt x="1641" y="2814"/>
                  <a:pt x="1643" y="2815"/>
                  <a:pt x="1646" y="2816"/>
                </a:cubicBezTo>
                <a:cubicBezTo>
                  <a:pt x="1652" y="2818"/>
                  <a:pt x="1657" y="2820"/>
                  <a:pt x="1663" y="2822"/>
                </a:cubicBezTo>
                <a:cubicBezTo>
                  <a:pt x="1664" y="2826"/>
                  <a:pt x="1666" y="2830"/>
                  <a:pt x="1667" y="2834"/>
                </a:cubicBezTo>
                <a:cubicBezTo>
                  <a:pt x="1670" y="2836"/>
                  <a:pt x="1672" y="2838"/>
                  <a:pt x="1675" y="2840"/>
                </a:cubicBezTo>
                <a:cubicBezTo>
                  <a:pt x="1678" y="2843"/>
                  <a:pt x="1680" y="2846"/>
                  <a:pt x="1683" y="2849"/>
                </a:cubicBezTo>
                <a:lnTo>
                  <a:pt x="1683" y="2843"/>
                </a:lnTo>
                <a:cubicBezTo>
                  <a:pt x="1680" y="2842"/>
                  <a:pt x="1678" y="2841"/>
                  <a:pt x="1675" y="2840"/>
                </a:cubicBezTo>
                <a:lnTo>
                  <a:pt x="1675" y="2840"/>
                </a:lnTo>
                <a:cubicBezTo>
                  <a:pt x="1665" y="2825"/>
                  <a:pt x="1656" y="2810"/>
                  <a:pt x="1646" y="2795"/>
                </a:cubicBezTo>
                <a:lnTo>
                  <a:pt x="1746" y="2741"/>
                </a:lnTo>
                <a:cubicBezTo>
                  <a:pt x="1778" y="2710"/>
                  <a:pt x="1810" y="2680"/>
                  <a:pt x="1842" y="2649"/>
                </a:cubicBezTo>
                <a:cubicBezTo>
                  <a:pt x="1872" y="2613"/>
                  <a:pt x="1903" y="2578"/>
                  <a:pt x="1933" y="2542"/>
                </a:cubicBezTo>
                <a:cubicBezTo>
                  <a:pt x="1961" y="2498"/>
                  <a:pt x="1989" y="2455"/>
                  <a:pt x="2017" y="2411"/>
                </a:cubicBezTo>
                <a:cubicBezTo>
                  <a:pt x="2042" y="2362"/>
                  <a:pt x="2067" y="2314"/>
                  <a:pt x="2092" y="2265"/>
                </a:cubicBezTo>
                <a:cubicBezTo>
                  <a:pt x="2116" y="2214"/>
                  <a:pt x="2139" y="2164"/>
                  <a:pt x="2163" y="2113"/>
                </a:cubicBezTo>
                <a:cubicBezTo>
                  <a:pt x="2182" y="2060"/>
                  <a:pt x="2202" y="2008"/>
                  <a:pt x="2221" y="1955"/>
                </a:cubicBezTo>
                <a:cubicBezTo>
                  <a:pt x="2239" y="1904"/>
                  <a:pt x="2257" y="1854"/>
                  <a:pt x="2275" y="1803"/>
                </a:cubicBezTo>
                <a:cubicBezTo>
                  <a:pt x="2290" y="1754"/>
                  <a:pt x="2306" y="1706"/>
                  <a:pt x="2321" y="1657"/>
                </a:cubicBezTo>
                <a:cubicBezTo>
                  <a:pt x="2324" y="1722"/>
                  <a:pt x="2326" y="1788"/>
                  <a:pt x="2329" y="1853"/>
                </a:cubicBezTo>
                <a:cubicBezTo>
                  <a:pt x="2326" y="1913"/>
                  <a:pt x="2324" y="1972"/>
                  <a:pt x="2321" y="2032"/>
                </a:cubicBezTo>
                <a:cubicBezTo>
                  <a:pt x="2308" y="2088"/>
                  <a:pt x="2296" y="2143"/>
                  <a:pt x="2283" y="2199"/>
                </a:cubicBezTo>
                <a:cubicBezTo>
                  <a:pt x="2265" y="2255"/>
                  <a:pt x="2247" y="2310"/>
                  <a:pt x="2229" y="2366"/>
                </a:cubicBezTo>
                <a:cubicBezTo>
                  <a:pt x="2204" y="2419"/>
                  <a:pt x="2179" y="2471"/>
                  <a:pt x="2154" y="2524"/>
                </a:cubicBezTo>
                <a:lnTo>
                  <a:pt x="2046" y="2682"/>
                </a:lnTo>
                <a:lnTo>
                  <a:pt x="1796" y="3027"/>
                </a:lnTo>
                <a:lnTo>
                  <a:pt x="2054" y="3305"/>
                </a:lnTo>
                <a:lnTo>
                  <a:pt x="2333" y="3564"/>
                </a:lnTo>
                <a:lnTo>
                  <a:pt x="2638" y="3808"/>
                </a:lnTo>
                <a:lnTo>
                  <a:pt x="2963" y="4032"/>
                </a:lnTo>
                <a:lnTo>
                  <a:pt x="4129" y="4610"/>
                </a:lnTo>
                <a:cubicBezTo>
                  <a:pt x="4142" y="4603"/>
                  <a:pt x="4154" y="4596"/>
                  <a:pt x="4167" y="4589"/>
                </a:cubicBezTo>
                <a:cubicBezTo>
                  <a:pt x="4135" y="4504"/>
                  <a:pt x="4103" y="4418"/>
                  <a:pt x="4071" y="4333"/>
                </a:cubicBezTo>
                <a:cubicBezTo>
                  <a:pt x="4046" y="4241"/>
                  <a:pt x="4021" y="4150"/>
                  <a:pt x="3996" y="4058"/>
                </a:cubicBezTo>
                <a:cubicBezTo>
                  <a:pt x="3975" y="3959"/>
                  <a:pt x="3954" y="3859"/>
                  <a:pt x="3933" y="3760"/>
                </a:cubicBezTo>
                <a:cubicBezTo>
                  <a:pt x="3923" y="3659"/>
                  <a:pt x="3914" y="3557"/>
                  <a:pt x="3904" y="3456"/>
                </a:cubicBezTo>
                <a:cubicBezTo>
                  <a:pt x="3896" y="3350"/>
                  <a:pt x="3887" y="3244"/>
                  <a:pt x="3879" y="3138"/>
                </a:cubicBezTo>
                <a:lnTo>
                  <a:pt x="3879" y="2813"/>
                </a:lnTo>
                <a:cubicBezTo>
                  <a:pt x="3885" y="2704"/>
                  <a:pt x="3890" y="2594"/>
                  <a:pt x="3896" y="2485"/>
                </a:cubicBezTo>
                <a:cubicBezTo>
                  <a:pt x="3908" y="2377"/>
                  <a:pt x="3921" y="2268"/>
                  <a:pt x="3933" y="2160"/>
                </a:cubicBezTo>
                <a:cubicBezTo>
                  <a:pt x="3951" y="2052"/>
                  <a:pt x="3970" y="1944"/>
                  <a:pt x="3988" y="1836"/>
                </a:cubicBezTo>
                <a:cubicBezTo>
                  <a:pt x="4007" y="1732"/>
                  <a:pt x="4027" y="1627"/>
                  <a:pt x="4046" y="1523"/>
                </a:cubicBezTo>
                <a:cubicBezTo>
                  <a:pt x="4074" y="1422"/>
                  <a:pt x="4101" y="1320"/>
                  <a:pt x="4129" y="1219"/>
                </a:cubicBezTo>
                <a:cubicBezTo>
                  <a:pt x="4162" y="1124"/>
                  <a:pt x="4196" y="1028"/>
                  <a:pt x="4229" y="933"/>
                </a:cubicBezTo>
                <a:cubicBezTo>
                  <a:pt x="4264" y="843"/>
                  <a:pt x="4298" y="752"/>
                  <a:pt x="4333" y="662"/>
                </a:cubicBezTo>
                <a:cubicBezTo>
                  <a:pt x="4373" y="580"/>
                  <a:pt x="4414" y="499"/>
                  <a:pt x="4454" y="417"/>
                </a:cubicBezTo>
                <a:lnTo>
                  <a:pt x="4583" y="194"/>
                </a:lnTo>
                <a:lnTo>
                  <a:pt x="4738" y="0"/>
                </a:lnTo>
                <a:close/>
              </a:path>
            </a:pathLst>
          </a:custGeom>
          <a:solidFill>
            <a:srgbClr val="1C82B8"/>
          </a:solid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12121"/>
              </a:solidFill>
              <a:latin typeface="Corbel"/>
              <a:ea typeface="Corbel"/>
              <a:cs typeface="Corbel"/>
              <a:sym typeface="Corbel"/>
            </a:endParaRPr>
          </a:p>
        </p:txBody>
      </p:sp>
      <p:sp>
        <p:nvSpPr>
          <p:cNvPr id="875" name="Google Shape;875;p11"/>
          <p:cNvSpPr/>
          <p:nvPr/>
        </p:nvSpPr>
        <p:spPr>
          <a:xfrm>
            <a:off x="5057793" y="3449879"/>
            <a:ext cx="335100" cy="335100"/>
          </a:xfrm>
          <a:prstGeom prst="ellipse">
            <a:avLst/>
          </a:prstGeom>
          <a:solidFill>
            <a:srgbClr val="C8F3F6"/>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rgbClr val="FFFFFF"/>
              </a:solidFill>
              <a:latin typeface="Corbel"/>
              <a:ea typeface="Corbel"/>
              <a:cs typeface="Corbel"/>
              <a:sym typeface="Corbel"/>
            </a:endParaRPr>
          </a:p>
        </p:txBody>
      </p:sp>
      <p:sp>
        <p:nvSpPr>
          <p:cNvPr id="876" name="Google Shape;876;p11"/>
          <p:cNvSpPr/>
          <p:nvPr/>
        </p:nvSpPr>
        <p:spPr>
          <a:xfrm>
            <a:off x="4241899" y="4327316"/>
            <a:ext cx="470400" cy="470400"/>
          </a:xfrm>
          <a:prstGeom prst="ellipse">
            <a:avLst/>
          </a:prstGeom>
          <a:solidFill>
            <a:srgbClr val="C5F8D1"/>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rgbClr val="FFFFFF"/>
              </a:solidFill>
              <a:latin typeface="Corbel"/>
              <a:ea typeface="Corbel"/>
              <a:cs typeface="Corbel"/>
              <a:sym typeface="Corbel"/>
            </a:endParaRPr>
          </a:p>
        </p:txBody>
      </p:sp>
      <p:sp>
        <p:nvSpPr>
          <p:cNvPr id="877" name="Google Shape;877;p11"/>
          <p:cNvSpPr/>
          <p:nvPr/>
        </p:nvSpPr>
        <p:spPr>
          <a:xfrm>
            <a:off x="3877917" y="3541485"/>
            <a:ext cx="363900" cy="363900"/>
          </a:xfrm>
          <a:prstGeom prst="ellipse">
            <a:avLst/>
          </a:prstGeom>
          <a:solidFill>
            <a:srgbClr val="C3FFEA"/>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rgbClr val="FFFFFF"/>
              </a:solidFill>
              <a:latin typeface="Corbel"/>
              <a:ea typeface="Corbel"/>
              <a:cs typeface="Corbel"/>
              <a:sym typeface="Corbel"/>
            </a:endParaRPr>
          </a:p>
        </p:txBody>
      </p:sp>
      <p:sp>
        <p:nvSpPr>
          <p:cNvPr id="878" name="Google Shape;878;p11"/>
          <p:cNvSpPr/>
          <p:nvPr/>
        </p:nvSpPr>
        <p:spPr>
          <a:xfrm>
            <a:off x="5987769" y="3728508"/>
            <a:ext cx="598800" cy="598800"/>
          </a:xfrm>
          <a:prstGeom prst="ellipse">
            <a:avLst/>
          </a:prstGeom>
          <a:solidFill>
            <a:srgbClr val="C5F8D1"/>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rgbClr val="FFFFFF"/>
              </a:solidFill>
              <a:latin typeface="Corbel"/>
              <a:ea typeface="Corbel"/>
              <a:cs typeface="Corbel"/>
              <a:sym typeface="Corbel"/>
            </a:endParaRPr>
          </a:p>
        </p:txBody>
      </p:sp>
      <p:sp>
        <p:nvSpPr>
          <p:cNvPr id="879" name="Google Shape;879;p11"/>
          <p:cNvSpPr/>
          <p:nvPr/>
        </p:nvSpPr>
        <p:spPr>
          <a:xfrm>
            <a:off x="5847393" y="3071601"/>
            <a:ext cx="255600" cy="255600"/>
          </a:xfrm>
          <a:prstGeom prst="ellipse">
            <a:avLst/>
          </a:prstGeom>
          <a:solidFill>
            <a:srgbClr val="C8F3F6"/>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rgbClr val="FFFFFF"/>
              </a:solidFill>
              <a:latin typeface="Corbel"/>
              <a:ea typeface="Corbel"/>
              <a:cs typeface="Corbel"/>
              <a:sym typeface="Corbel"/>
            </a:endParaRPr>
          </a:p>
        </p:txBody>
      </p:sp>
      <p:sp>
        <p:nvSpPr>
          <p:cNvPr id="880" name="Google Shape;880;p11"/>
          <p:cNvSpPr/>
          <p:nvPr/>
        </p:nvSpPr>
        <p:spPr>
          <a:xfrm>
            <a:off x="4883110" y="3056273"/>
            <a:ext cx="255600" cy="255600"/>
          </a:xfrm>
          <a:prstGeom prst="ellipse">
            <a:avLst/>
          </a:prstGeom>
          <a:solidFill>
            <a:srgbClr val="C9E8F7"/>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rgbClr val="FFFFFF"/>
              </a:solidFill>
              <a:latin typeface="Corbel"/>
              <a:ea typeface="Corbel"/>
              <a:cs typeface="Corbel"/>
              <a:sym typeface="Corbel"/>
            </a:endParaRPr>
          </a:p>
        </p:txBody>
      </p:sp>
      <p:grpSp>
        <p:nvGrpSpPr>
          <p:cNvPr id="881" name="Google Shape;881;p11"/>
          <p:cNvGrpSpPr/>
          <p:nvPr/>
        </p:nvGrpSpPr>
        <p:grpSpPr>
          <a:xfrm>
            <a:off x="6102907" y="3905480"/>
            <a:ext cx="1299809" cy="1299809"/>
            <a:chOff x="5056499" y="1240350"/>
            <a:chExt cx="1263300" cy="1263300"/>
          </a:xfrm>
        </p:grpSpPr>
        <p:sp>
          <p:nvSpPr>
            <p:cNvPr id="882" name="Google Shape;882;p11"/>
            <p:cNvSpPr/>
            <p:nvPr/>
          </p:nvSpPr>
          <p:spPr>
            <a:xfrm>
              <a:off x="5056499" y="1240350"/>
              <a:ext cx="1263300" cy="1263300"/>
            </a:xfrm>
            <a:prstGeom prst="ellipse">
              <a:avLst/>
            </a:prstGeom>
            <a:solidFill>
              <a:srgbClr val="1BA3AB"/>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rgbClr val="FFFFFF"/>
                </a:solidFill>
                <a:latin typeface="Corbel"/>
                <a:ea typeface="Corbel"/>
                <a:cs typeface="Corbel"/>
                <a:sym typeface="Corbel"/>
              </a:endParaRPr>
            </a:p>
          </p:txBody>
        </p:sp>
        <p:sp>
          <p:nvSpPr>
            <p:cNvPr id="883" name="Google Shape;883;p11"/>
            <p:cNvSpPr/>
            <p:nvPr/>
          </p:nvSpPr>
          <p:spPr>
            <a:xfrm>
              <a:off x="5283326" y="1365426"/>
              <a:ext cx="936000" cy="936000"/>
            </a:xfrm>
            <a:prstGeom prst="ellipse">
              <a:avLst/>
            </a:prstGeom>
            <a:solidFill>
              <a:srgbClr val="FFFFFF"/>
            </a:solidFill>
            <a:ln>
              <a:noFill/>
            </a:ln>
            <a:effectLst>
              <a:outerShdw blurRad="76200" rotWithShape="0" algn="tl" dir="2700000" dist="50800">
                <a:srgbClr val="000000">
                  <a:alpha val="32156"/>
                </a:srgbClr>
              </a:outerShdw>
            </a:effectLst>
          </p:spPr>
          <p:txBody>
            <a:bodyPr anchorCtr="0" anchor="ctr" bIns="60925" lIns="0" spcFirstLastPara="1" rIns="0" wrap="square" tIns="60925">
              <a:noAutofit/>
            </a:bodyPr>
            <a:lstStyle/>
            <a:p>
              <a:pPr indent="0" lvl="0" marL="0" marR="0" rtl="0" algn="ctr">
                <a:lnSpc>
                  <a:spcPct val="100000"/>
                </a:lnSpc>
                <a:spcBef>
                  <a:spcPts val="0"/>
                </a:spcBef>
                <a:spcAft>
                  <a:spcPts val="0"/>
                </a:spcAft>
                <a:buClr>
                  <a:srgbClr val="000000"/>
                </a:buClr>
                <a:buSzPts val="1600"/>
                <a:buFont typeface="Arial"/>
                <a:buNone/>
              </a:pPr>
              <a:r>
                <a:rPr b="1" i="0" lang="fr-FR" sz="1600" u="none" cap="none" strike="noStrike">
                  <a:solidFill>
                    <a:schemeClr val="accent2"/>
                  </a:solidFill>
                  <a:latin typeface="Corbel"/>
                  <a:ea typeface="Corbel"/>
                  <a:cs typeface="Corbel"/>
                  <a:sym typeface="Corbel"/>
                </a:rPr>
                <a:t>QUI ?</a:t>
              </a:r>
              <a:endParaRPr b="0" i="0" sz="1400" u="none" cap="none" strike="noStrike">
                <a:solidFill>
                  <a:srgbClr val="000000"/>
                </a:solidFill>
                <a:latin typeface="Arial"/>
                <a:ea typeface="Arial"/>
                <a:cs typeface="Arial"/>
                <a:sym typeface="Arial"/>
              </a:endParaRPr>
            </a:p>
          </p:txBody>
        </p:sp>
      </p:grpSp>
      <p:grpSp>
        <p:nvGrpSpPr>
          <p:cNvPr id="884" name="Google Shape;884;p11"/>
          <p:cNvGrpSpPr/>
          <p:nvPr/>
        </p:nvGrpSpPr>
        <p:grpSpPr>
          <a:xfrm>
            <a:off x="6765637" y="2394569"/>
            <a:ext cx="917177" cy="917177"/>
            <a:chOff x="5563167" y="2927325"/>
            <a:chExt cx="687900" cy="687900"/>
          </a:xfrm>
        </p:grpSpPr>
        <p:sp>
          <p:nvSpPr>
            <p:cNvPr id="885" name="Google Shape;885;p11"/>
            <p:cNvSpPr/>
            <p:nvPr/>
          </p:nvSpPr>
          <p:spPr>
            <a:xfrm>
              <a:off x="5563167" y="2927325"/>
              <a:ext cx="687900" cy="687900"/>
            </a:xfrm>
            <a:prstGeom prst="ellipse">
              <a:avLst/>
            </a:prstGeom>
            <a:solidFill>
              <a:srgbClr val="05D690"/>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rgbClr val="FFFFFF"/>
                </a:solidFill>
                <a:latin typeface="Corbel"/>
                <a:ea typeface="Corbel"/>
                <a:cs typeface="Corbel"/>
                <a:sym typeface="Corbel"/>
              </a:endParaRPr>
            </a:p>
          </p:txBody>
        </p:sp>
        <p:sp>
          <p:nvSpPr>
            <p:cNvPr id="886" name="Google Shape;886;p11"/>
            <p:cNvSpPr/>
            <p:nvPr/>
          </p:nvSpPr>
          <p:spPr>
            <a:xfrm>
              <a:off x="5608769" y="2975856"/>
              <a:ext cx="540300" cy="540300"/>
            </a:xfrm>
            <a:prstGeom prst="ellipse">
              <a:avLst/>
            </a:prstGeom>
            <a:solidFill>
              <a:srgbClr val="FFFFFF"/>
            </a:solidFill>
            <a:ln>
              <a:noFill/>
            </a:ln>
            <a:effectLst>
              <a:outerShdw blurRad="76200" rotWithShape="0" algn="tl" dir="2700000" dist="50800">
                <a:srgbClr val="000000">
                  <a:alpha val="32156"/>
                </a:srgbClr>
              </a:outerShdw>
            </a:effectLst>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rgbClr val="FFFFFF"/>
                </a:solidFill>
                <a:latin typeface="Corbel"/>
                <a:ea typeface="Corbel"/>
                <a:cs typeface="Corbel"/>
                <a:sym typeface="Corbel"/>
              </a:endParaRPr>
            </a:p>
          </p:txBody>
        </p:sp>
      </p:grpSp>
      <p:grpSp>
        <p:nvGrpSpPr>
          <p:cNvPr id="887" name="Google Shape;887;p11"/>
          <p:cNvGrpSpPr/>
          <p:nvPr/>
        </p:nvGrpSpPr>
        <p:grpSpPr>
          <a:xfrm>
            <a:off x="3342981" y="2863232"/>
            <a:ext cx="1955964" cy="1376190"/>
            <a:chOff x="3371845" y="3126341"/>
            <a:chExt cx="970033" cy="891876"/>
          </a:xfrm>
        </p:grpSpPr>
        <p:sp>
          <p:nvSpPr>
            <p:cNvPr id="888" name="Google Shape;888;p11"/>
            <p:cNvSpPr/>
            <p:nvPr/>
          </p:nvSpPr>
          <p:spPr>
            <a:xfrm>
              <a:off x="3371845" y="3126341"/>
              <a:ext cx="970033" cy="891876"/>
            </a:xfrm>
            <a:prstGeom prst="ellipse">
              <a:avLst/>
            </a:prstGeom>
            <a:solidFill>
              <a:srgbClr val="17AA38"/>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rgbClr val="FFFFFF"/>
                </a:solidFill>
                <a:latin typeface="Corbel"/>
                <a:ea typeface="Corbel"/>
                <a:cs typeface="Corbel"/>
                <a:sym typeface="Corbel"/>
              </a:endParaRPr>
            </a:p>
          </p:txBody>
        </p:sp>
        <p:sp>
          <p:nvSpPr>
            <p:cNvPr id="889" name="Google Shape;889;p11"/>
            <p:cNvSpPr/>
            <p:nvPr/>
          </p:nvSpPr>
          <p:spPr>
            <a:xfrm>
              <a:off x="3469201" y="3289441"/>
              <a:ext cx="780300" cy="673250"/>
            </a:xfrm>
            <a:prstGeom prst="ellipse">
              <a:avLst/>
            </a:prstGeom>
            <a:solidFill>
              <a:srgbClr val="FFFFFF"/>
            </a:solidFill>
            <a:ln>
              <a:noFill/>
            </a:ln>
            <a:effectLst>
              <a:outerShdw blurRad="76200" rotWithShape="0" algn="tl" dir="2700000" dist="50800">
                <a:srgbClr val="000000">
                  <a:alpha val="32156"/>
                </a:srgbClr>
              </a:outerShdw>
            </a:effectLst>
          </p:spPr>
          <p:txBody>
            <a:bodyPr anchorCtr="0" anchor="ctr" bIns="60925" lIns="0" spcFirstLastPara="1" rIns="0" wrap="square" tIns="60925">
              <a:noAutofit/>
            </a:bodyPr>
            <a:lstStyle/>
            <a:p>
              <a:pPr indent="0" lvl="0" marL="0" marR="0" rtl="0" algn="ctr">
                <a:lnSpc>
                  <a:spcPct val="100000"/>
                </a:lnSpc>
                <a:spcBef>
                  <a:spcPts val="0"/>
                </a:spcBef>
                <a:spcAft>
                  <a:spcPts val="0"/>
                </a:spcAft>
                <a:buClr>
                  <a:srgbClr val="000000"/>
                </a:buClr>
                <a:buSzPts val="1600"/>
                <a:buFont typeface="Arial"/>
                <a:buNone/>
              </a:pPr>
              <a:r>
                <a:rPr b="1" i="0" lang="fr-FR" sz="1600" u="none" cap="none" strike="noStrike">
                  <a:solidFill>
                    <a:schemeClr val="accent4"/>
                  </a:solidFill>
                  <a:latin typeface="Corbel"/>
                  <a:ea typeface="Corbel"/>
                  <a:cs typeface="Corbel"/>
                  <a:sym typeface="Corbel"/>
                </a:rPr>
                <a:t>POURQUOI ?</a:t>
              </a:r>
              <a:endParaRPr b="0" i="0" sz="1400" u="none" cap="none" strike="noStrike">
                <a:solidFill>
                  <a:srgbClr val="000000"/>
                </a:solidFill>
                <a:latin typeface="Arial"/>
                <a:ea typeface="Arial"/>
                <a:cs typeface="Arial"/>
                <a:sym typeface="Arial"/>
              </a:endParaRPr>
            </a:p>
          </p:txBody>
        </p:sp>
      </p:grpSp>
      <p:grpSp>
        <p:nvGrpSpPr>
          <p:cNvPr id="890" name="Google Shape;890;p11"/>
          <p:cNvGrpSpPr/>
          <p:nvPr/>
        </p:nvGrpSpPr>
        <p:grpSpPr>
          <a:xfrm>
            <a:off x="5180296" y="1388777"/>
            <a:ext cx="1678543" cy="1654461"/>
            <a:chOff x="3097926" y="1356561"/>
            <a:chExt cx="916200" cy="916200"/>
          </a:xfrm>
        </p:grpSpPr>
        <p:sp>
          <p:nvSpPr>
            <p:cNvPr id="891" name="Google Shape;891;p11"/>
            <p:cNvSpPr/>
            <p:nvPr/>
          </p:nvSpPr>
          <p:spPr>
            <a:xfrm>
              <a:off x="3097926" y="1356561"/>
              <a:ext cx="916200" cy="916200"/>
            </a:xfrm>
            <a:prstGeom prst="ellipse">
              <a:avLst/>
            </a:prstGeom>
            <a:solidFill>
              <a:srgbClr val="1C82B8"/>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rgbClr val="FFFFFF"/>
                </a:solidFill>
                <a:latin typeface="Corbel"/>
                <a:ea typeface="Corbel"/>
                <a:cs typeface="Corbel"/>
                <a:sym typeface="Corbel"/>
              </a:endParaRPr>
            </a:p>
          </p:txBody>
        </p:sp>
        <p:sp>
          <p:nvSpPr>
            <p:cNvPr id="892" name="Google Shape;892;p11"/>
            <p:cNvSpPr/>
            <p:nvPr/>
          </p:nvSpPr>
          <p:spPr>
            <a:xfrm>
              <a:off x="3162689" y="1420460"/>
              <a:ext cx="783578" cy="699900"/>
            </a:xfrm>
            <a:prstGeom prst="ellipse">
              <a:avLst/>
            </a:prstGeom>
            <a:solidFill>
              <a:srgbClr val="FFFFFF"/>
            </a:solidFill>
            <a:ln>
              <a:noFill/>
            </a:ln>
            <a:effectLst>
              <a:outerShdw blurRad="76200" rotWithShape="0" algn="tl" dir="2700000" dist="50800">
                <a:srgbClr val="000000">
                  <a:alpha val="32156"/>
                </a:srgbClr>
              </a:outerShdw>
            </a:effectLst>
          </p:spPr>
          <p:txBody>
            <a:bodyPr anchorCtr="0" anchor="ctr" bIns="60925" lIns="0" spcFirstLastPara="1" rIns="0" wrap="square" tIns="60925">
              <a:noAutofit/>
            </a:bodyPr>
            <a:lstStyle/>
            <a:p>
              <a:pPr indent="0" lvl="0" marL="0" marR="0" rtl="0" algn="ctr">
                <a:lnSpc>
                  <a:spcPct val="100000"/>
                </a:lnSpc>
                <a:spcBef>
                  <a:spcPts val="0"/>
                </a:spcBef>
                <a:spcAft>
                  <a:spcPts val="0"/>
                </a:spcAft>
                <a:buClr>
                  <a:srgbClr val="000000"/>
                </a:buClr>
                <a:buSzPts val="1600"/>
                <a:buFont typeface="Arial"/>
                <a:buNone/>
              </a:pPr>
              <a:r>
                <a:rPr b="1" i="0" lang="fr-FR" sz="1600" u="none" cap="none" strike="noStrike">
                  <a:solidFill>
                    <a:schemeClr val="accent1"/>
                  </a:solidFill>
                  <a:latin typeface="Corbel"/>
                  <a:ea typeface="Corbel"/>
                  <a:cs typeface="Corbel"/>
                  <a:sym typeface="Corbel"/>
                </a:rPr>
                <a:t>COMMENT ?</a:t>
              </a:r>
              <a:endParaRPr b="0" i="0" sz="1400" u="none" cap="none" strike="noStrike">
                <a:solidFill>
                  <a:srgbClr val="000000"/>
                </a:solidFill>
                <a:latin typeface="Arial"/>
                <a:ea typeface="Arial"/>
                <a:cs typeface="Arial"/>
                <a:sym typeface="Arial"/>
              </a:endParaRPr>
            </a:p>
          </p:txBody>
        </p:sp>
      </p:grpSp>
      <p:grpSp>
        <p:nvGrpSpPr>
          <p:cNvPr id="893" name="Google Shape;893;p11"/>
          <p:cNvGrpSpPr/>
          <p:nvPr/>
        </p:nvGrpSpPr>
        <p:grpSpPr>
          <a:xfrm>
            <a:off x="7499637" y="3304702"/>
            <a:ext cx="917177" cy="917177"/>
            <a:chOff x="5563167" y="2927325"/>
            <a:chExt cx="687900" cy="687900"/>
          </a:xfrm>
        </p:grpSpPr>
        <p:sp>
          <p:nvSpPr>
            <p:cNvPr id="894" name="Google Shape;894;p11"/>
            <p:cNvSpPr/>
            <p:nvPr/>
          </p:nvSpPr>
          <p:spPr>
            <a:xfrm>
              <a:off x="5563167" y="2927325"/>
              <a:ext cx="687900" cy="687900"/>
            </a:xfrm>
            <a:prstGeom prst="ellipse">
              <a:avLst/>
            </a:prstGeom>
            <a:solidFill>
              <a:srgbClr val="05D690"/>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rgbClr val="FFFFFF"/>
                </a:solidFill>
                <a:latin typeface="Corbel"/>
                <a:ea typeface="Corbel"/>
                <a:cs typeface="Corbel"/>
                <a:sym typeface="Corbel"/>
              </a:endParaRPr>
            </a:p>
          </p:txBody>
        </p:sp>
        <p:sp>
          <p:nvSpPr>
            <p:cNvPr id="895" name="Google Shape;895;p11"/>
            <p:cNvSpPr/>
            <p:nvPr/>
          </p:nvSpPr>
          <p:spPr>
            <a:xfrm>
              <a:off x="5608769" y="2975856"/>
              <a:ext cx="540300" cy="540300"/>
            </a:xfrm>
            <a:prstGeom prst="ellipse">
              <a:avLst/>
            </a:prstGeom>
            <a:solidFill>
              <a:srgbClr val="FFFFFF"/>
            </a:solidFill>
            <a:ln>
              <a:noFill/>
            </a:ln>
            <a:effectLst>
              <a:outerShdw blurRad="76200" rotWithShape="0" algn="tl" dir="2700000" dist="50800">
                <a:srgbClr val="000000">
                  <a:alpha val="32156"/>
                </a:srgbClr>
              </a:outerShdw>
            </a:effectLst>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rgbClr val="FFFFFF"/>
                </a:solidFill>
                <a:latin typeface="Corbel"/>
                <a:ea typeface="Corbel"/>
                <a:cs typeface="Corbel"/>
                <a:sym typeface="Corbel"/>
              </a:endParaRPr>
            </a:p>
          </p:txBody>
        </p:sp>
      </p:grpSp>
      <p:grpSp>
        <p:nvGrpSpPr>
          <p:cNvPr id="896" name="Google Shape;896;p11"/>
          <p:cNvGrpSpPr/>
          <p:nvPr/>
        </p:nvGrpSpPr>
        <p:grpSpPr>
          <a:xfrm>
            <a:off x="7565370" y="4341069"/>
            <a:ext cx="917177" cy="917177"/>
            <a:chOff x="5563167" y="2927325"/>
            <a:chExt cx="687900" cy="687900"/>
          </a:xfrm>
        </p:grpSpPr>
        <p:sp>
          <p:nvSpPr>
            <p:cNvPr id="897" name="Google Shape;897;p11"/>
            <p:cNvSpPr/>
            <p:nvPr/>
          </p:nvSpPr>
          <p:spPr>
            <a:xfrm>
              <a:off x="5563167" y="2927325"/>
              <a:ext cx="687900" cy="687900"/>
            </a:xfrm>
            <a:prstGeom prst="ellipse">
              <a:avLst/>
            </a:prstGeom>
            <a:solidFill>
              <a:srgbClr val="05D690"/>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rgbClr val="FFFFFF"/>
                </a:solidFill>
                <a:latin typeface="Corbel"/>
                <a:ea typeface="Corbel"/>
                <a:cs typeface="Corbel"/>
                <a:sym typeface="Corbel"/>
              </a:endParaRPr>
            </a:p>
          </p:txBody>
        </p:sp>
        <p:sp>
          <p:nvSpPr>
            <p:cNvPr id="898" name="Google Shape;898;p11"/>
            <p:cNvSpPr/>
            <p:nvPr/>
          </p:nvSpPr>
          <p:spPr>
            <a:xfrm>
              <a:off x="5608769" y="2975856"/>
              <a:ext cx="540300" cy="540300"/>
            </a:xfrm>
            <a:prstGeom prst="ellipse">
              <a:avLst/>
            </a:prstGeom>
            <a:solidFill>
              <a:srgbClr val="FFFFFF"/>
            </a:solidFill>
            <a:ln>
              <a:noFill/>
            </a:ln>
            <a:effectLst>
              <a:outerShdw blurRad="76200" rotWithShape="0" algn="tl" dir="2700000" dist="50800">
                <a:srgbClr val="000000">
                  <a:alpha val="32156"/>
                </a:srgbClr>
              </a:outerShdw>
            </a:effectLst>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rgbClr val="FFFFFF"/>
                </a:solidFill>
                <a:latin typeface="Corbel"/>
                <a:ea typeface="Corbel"/>
                <a:cs typeface="Corbel"/>
                <a:sym typeface="Corbel"/>
              </a:endParaRPr>
            </a:p>
          </p:txBody>
        </p:sp>
      </p:grpSp>
      <p:sp>
        <p:nvSpPr>
          <p:cNvPr id="899" name="Google Shape;899;p11"/>
          <p:cNvSpPr txBox="1"/>
          <p:nvPr/>
        </p:nvSpPr>
        <p:spPr>
          <a:xfrm>
            <a:off x="331100" y="3660767"/>
            <a:ext cx="3629700" cy="2324100"/>
          </a:xfrm>
          <a:prstGeom prst="rect">
            <a:avLst/>
          </a:prstGeom>
          <a:noFill/>
          <a:ln>
            <a:noFill/>
          </a:ln>
        </p:spPr>
        <p:txBody>
          <a:bodyPr anchorCtr="0" anchor="t" bIns="121900" lIns="121900" spcFirstLastPara="1" rIns="121900" wrap="square" tIns="121900">
            <a:spAutoFit/>
          </a:bodyPr>
          <a:lstStyle/>
          <a:p>
            <a:pPr indent="-400050" lvl="0" marL="609600" marR="0" rtl="0" algn="l">
              <a:lnSpc>
                <a:spcPct val="100000"/>
              </a:lnSpc>
              <a:spcBef>
                <a:spcPts val="0"/>
              </a:spcBef>
              <a:spcAft>
                <a:spcPts val="0"/>
              </a:spcAft>
              <a:buClr>
                <a:srgbClr val="000000"/>
              </a:buClr>
              <a:buSzPts val="1500"/>
              <a:buFont typeface="Corbel"/>
              <a:buChar char="●"/>
            </a:pPr>
            <a:r>
              <a:rPr b="1" i="0" lang="fr-FR" sz="1500" u="none" cap="none" strike="noStrike">
                <a:solidFill>
                  <a:schemeClr val="accent6"/>
                </a:solidFill>
                <a:latin typeface="Corbel"/>
                <a:ea typeface="Corbel"/>
                <a:cs typeface="Corbel"/>
                <a:sym typeface="Corbel"/>
              </a:rPr>
              <a:t>Sensibiliser</a:t>
            </a:r>
            <a:r>
              <a:rPr b="0" i="0" lang="fr-FR" sz="1500" u="none" cap="none" strike="noStrike">
                <a:solidFill>
                  <a:srgbClr val="000000"/>
                </a:solidFill>
                <a:latin typeface="Corbel"/>
                <a:ea typeface="Corbel"/>
                <a:cs typeface="Corbel"/>
                <a:sym typeface="Corbel"/>
              </a:rPr>
              <a:t> les élèves de l'enseignement secondaire aux questions de climat et de comptabilisation du carbone par la réalisation d'un bilan carbone</a:t>
            </a:r>
            <a:endParaRPr b="0" i="0" sz="1400" u="none" cap="none" strike="noStrike">
              <a:solidFill>
                <a:srgbClr val="000000"/>
              </a:solidFill>
              <a:latin typeface="Arial"/>
              <a:ea typeface="Arial"/>
              <a:cs typeface="Arial"/>
              <a:sym typeface="Arial"/>
            </a:endParaRPr>
          </a:p>
          <a:p>
            <a:pPr indent="-400050" lvl="0" marL="609600" marR="0" rtl="0" algn="l">
              <a:lnSpc>
                <a:spcPct val="100000"/>
              </a:lnSpc>
              <a:spcBef>
                <a:spcPts val="0"/>
              </a:spcBef>
              <a:spcAft>
                <a:spcPts val="0"/>
              </a:spcAft>
              <a:buClr>
                <a:srgbClr val="000000"/>
              </a:buClr>
              <a:buSzPts val="1500"/>
              <a:buFont typeface="Corbel"/>
              <a:buChar char="●"/>
            </a:pPr>
            <a:r>
              <a:rPr b="1" i="0" lang="fr-FR" sz="1500" u="none" cap="none" strike="noStrike">
                <a:solidFill>
                  <a:schemeClr val="accent6"/>
                </a:solidFill>
                <a:latin typeface="Corbel"/>
                <a:ea typeface="Corbel"/>
                <a:cs typeface="Corbel"/>
                <a:sym typeface="Corbel"/>
              </a:rPr>
              <a:t>Créer un plan d'action ambitieux</a:t>
            </a:r>
            <a:r>
              <a:rPr b="0" i="0" lang="fr-FR" sz="1500" u="none" cap="none" strike="noStrike">
                <a:solidFill>
                  <a:srgbClr val="000000"/>
                </a:solidFill>
                <a:latin typeface="Corbel"/>
                <a:ea typeface="Corbel"/>
                <a:cs typeface="Corbel"/>
                <a:sym typeface="Corbel"/>
              </a:rPr>
              <a:t> porté par votre école pour contribuer à l'objectif de neutralité carbone d'ici 2050</a:t>
            </a:r>
            <a:endParaRPr b="0" i="0" sz="1400" u="none" cap="none" strike="noStrike">
              <a:solidFill>
                <a:srgbClr val="000000"/>
              </a:solidFill>
              <a:latin typeface="Arial"/>
              <a:ea typeface="Arial"/>
              <a:cs typeface="Arial"/>
              <a:sym typeface="Arial"/>
            </a:endParaRPr>
          </a:p>
        </p:txBody>
      </p:sp>
      <p:sp>
        <p:nvSpPr>
          <p:cNvPr id="900" name="Google Shape;900;p11"/>
          <p:cNvSpPr txBox="1"/>
          <p:nvPr/>
        </p:nvSpPr>
        <p:spPr>
          <a:xfrm>
            <a:off x="753501" y="1519700"/>
            <a:ext cx="4633200" cy="11853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500"/>
              <a:buFont typeface="Arial"/>
              <a:buNone/>
            </a:pPr>
            <a:r>
              <a:rPr b="0" i="0" lang="fr-FR" sz="1500" u="none" cap="none" strike="noStrike">
                <a:solidFill>
                  <a:srgbClr val="000000"/>
                </a:solidFill>
                <a:latin typeface="Corbel"/>
                <a:ea typeface="Corbel"/>
                <a:cs typeface="Corbel"/>
                <a:sym typeface="Corbel"/>
              </a:rPr>
              <a:t>Un </a:t>
            </a:r>
            <a:r>
              <a:rPr b="1" i="0" lang="fr-FR" sz="1600" u="none" cap="none" strike="noStrike">
                <a:solidFill>
                  <a:schemeClr val="accent6"/>
                </a:solidFill>
                <a:latin typeface="Corbel"/>
                <a:ea typeface="Corbel"/>
                <a:cs typeface="Corbel"/>
                <a:sym typeface="Corbel"/>
              </a:rPr>
              <a:t>projet pratique d'empreinte carbone</a:t>
            </a:r>
            <a:r>
              <a:rPr b="0" i="0" lang="fr-FR" sz="1500" u="none" cap="none" strike="noStrike">
                <a:solidFill>
                  <a:srgbClr val="000000"/>
                </a:solidFill>
                <a:latin typeface="Corbel"/>
                <a:ea typeface="Corbel"/>
                <a:cs typeface="Corbel"/>
                <a:sym typeface="Corbel"/>
              </a:rPr>
              <a:t> qui va au-delà de l'atelier de comptabilité carbone et examine le fonctionnement de l'école pour comprendre comment elle contribue aux émissions de gaz à effet de serre.</a:t>
            </a:r>
            <a:endParaRPr b="0" i="0" sz="1400" u="none" cap="none" strike="noStrike">
              <a:solidFill>
                <a:srgbClr val="000000"/>
              </a:solidFill>
              <a:latin typeface="Arial"/>
              <a:ea typeface="Arial"/>
              <a:cs typeface="Arial"/>
              <a:sym typeface="Arial"/>
            </a:endParaRPr>
          </a:p>
        </p:txBody>
      </p:sp>
      <p:sp>
        <p:nvSpPr>
          <p:cNvPr id="901" name="Google Shape;901;p11"/>
          <p:cNvSpPr txBox="1"/>
          <p:nvPr/>
        </p:nvSpPr>
        <p:spPr>
          <a:xfrm>
            <a:off x="7463972" y="1519700"/>
            <a:ext cx="3486300" cy="132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i="0" lang="fr-FR" sz="1500" u="none" cap="none" strike="noStrike">
                <a:solidFill>
                  <a:srgbClr val="434343"/>
                </a:solidFill>
                <a:latin typeface="Corbel"/>
                <a:ea typeface="Corbel"/>
                <a:cs typeface="Corbel"/>
                <a:sym typeface="Corbel"/>
              </a:rPr>
              <a:t>Étudiants </a:t>
            </a:r>
            <a:endParaRPr b="0" i="0" sz="14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434343"/>
              </a:buClr>
              <a:buSzPts val="1300"/>
              <a:buFont typeface="Comfortaa"/>
              <a:buChar char="●"/>
            </a:pPr>
            <a:r>
              <a:rPr b="0" i="0" lang="fr-FR" sz="1300" u="none" cap="none" strike="noStrike">
                <a:solidFill>
                  <a:srgbClr val="434343"/>
                </a:solidFill>
                <a:latin typeface="Corbel"/>
                <a:ea typeface="Corbel"/>
                <a:cs typeface="Corbel"/>
                <a:sym typeface="Corbel"/>
              </a:rPr>
              <a:t>Découvrir les différents domaines d'activité</a:t>
            </a:r>
            <a:endParaRPr b="0" i="0" sz="14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434343"/>
              </a:buClr>
              <a:buSzPts val="1300"/>
              <a:buFont typeface="Comfortaa"/>
              <a:buChar char="●"/>
            </a:pPr>
            <a:r>
              <a:rPr b="0" i="0" lang="fr-FR" sz="1300" u="none" cap="none" strike="noStrike">
                <a:solidFill>
                  <a:srgbClr val="434343"/>
                </a:solidFill>
                <a:latin typeface="Corbel"/>
                <a:ea typeface="Corbel"/>
                <a:cs typeface="Corbel"/>
                <a:sym typeface="Corbel"/>
              </a:rPr>
              <a:t>Comprendre le fonctionnement de l'école</a:t>
            </a:r>
            <a:endParaRPr b="0" i="0" sz="14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434343"/>
              </a:buClr>
              <a:buSzPts val="1300"/>
              <a:buFont typeface="Comfortaa"/>
              <a:buChar char="●"/>
            </a:pPr>
            <a:r>
              <a:rPr b="0" i="0" lang="fr-FR" sz="1300" u="none" cap="none" strike="noStrike">
                <a:solidFill>
                  <a:srgbClr val="434343"/>
                </a:solidFill>
                <a:latin typeface="Corbel"/>
                <a:ea typeface="Corbel"/>
                <a:cs typeface="Corbel"/>
                <a:sym typeface="Corbel"/>
              </a:rPr>
              <a:t>Recherche d'informations</a:t>
            </a:r>
            <a:endParaRPr b="0" i="0" sz="14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434343"/>
              </a:buClr>
              <a:buSzPts val="1300"/>
              <a:buFont typeface="Comfortaa"/>
              <a:buChar char="●"/>
            </a:pPr>
            <a:r>
              <a:rPr b="0" i="0" lang="fr-FR" sz="1300" u="none" cap="none" strike="noStrike">
                <a:solidFill>
                  <a:srgbClr val="434343"/>
                </a:solidFill>
                <a:latin typeface="Corbel"/>
                <a:ea typeface="Corbel"/>
                <a:cs typeface="Corbel"/>
                <a:sym typeface="Corbel"/>
              </a:rPr>
              <a:t>Examiner les activités du point de vue des émissions de GES</a:t>
            </a:r>
            <a:endParaRPr b="0" i="0" sz="1400" u="none" cap="none" strike="noStrike">
              <a:solidFill>
                <a:srgbClr val="000000"/>
              </a:solidFill>
              <a:latin typeface="Arial"/>
              <a:ea typeface="Arial"/>
              <a:cs typeface="Arial"/>
              <a:sym typeface="Arial"/>
            </a:endParaRPr>
          </a:p>
        </p:txBody>
      </p:sp>
      <p:sp>
        <p:nvSpPr>
          <p:cNvPr id="902" name="Google Shape;902;p11"/>
          <p:cNvSpPr txBox="1"/>
          <p:nvPr/>
        </p:nvSpPr>
        <p:spPr>
          <a:xfrm>
            <a:off x="8315438" y="2950967"/>
            <a:ext cx="3486300" cy="132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i="0" lang="fr-FR" sz="1500" u="none" cap="none" strike="noStrike">
                <a:solidFill>
                  <a:srgbClr val="434343"/>
                </a:solidFill>
                <a:latin typeface="Corbel"/>
                <a:ea typeface="Corbel"/>
                <a:cs typeface="Corbel"/>
                <a:sym typeface="Corbel"/>
              </a:rPr>
              <a:t>Enseignants, direction, etc.</a:t>
            </a:r>
            <a:endParaRPr b="0" i="0" sz="14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434343"/>
              </a:buClr>
              <a:buSzPts val="1300"/>
              <a:buFont typeface="Comfortaa"/>
              <a:buChar char="●"/>
            </a:pPr>
            <a:r>
              <a:rPr b="0" i="0" lang="fr-FR" sz="1300" u="none" cap="none" strike="noStrike">
                <a:solidFill>
                  <a:srgbClr val="434343"/>
                </a:solidFill>
                <a:latin typeface="Corbel"/>
                <a:ea typeface="Corbel"/>
                <a:cs typeface="Corbel"/>
                <a:sym typeface="Corbel"/>
              </a:rPr>
              <a:t>Soutien aux étudiants</a:t>
            </a:r>
            <a:endParaRPr b="0" i="0" sz="14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434343"/>
              </a:buClr>
              <a:buSzPts val="1300"/>
              <a:buFont typeface="Comfortaa"/>
              <a:buChar char="●"/>
            </a:pPr>
            <a:r>
              <a:rPr b="0" i="0" lang="fr-FR" sz="1300" u="none" cap="none" strike="noStrike">
                <a:solidFill>
                  <a:srgbClr val="434343"/>
                </a:solidFill>
                <a:latin typeface="Corbel"/>
                <a:ea typeface="Corbel"/>
                <a:cs typeface="Corbel"/>
                <a:sym typeface="Corbel"/>
              </a:rPr>
              <a:t>Lien entre le changement climatique et la matière enseignée</a:t>
            </a:r>
            <a:endParaRPr b="0" i="0" sz="14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434343"/>
              </a:buClr>
              <a:buSzPts val="1300"/>
              <a:buFont typeface="Comfortaa"/>
              <a:buChar char="●"/>
            </a:pPr>
            <a:r>
              <a:rPr b="0" i="0" lang="fr-FR" sz="1300" u="none" cap="none" strike="noStrike">
                <a:solidFill>
                  <a:srgbClr val="434343"/>
                </a:solidFill>
                <a:latin typeface="Corbel"/>
                <a:ea typeface="Corbel"/>
                <a:cs typeface="Corbel"/>
                <a:sym typeface="Corbel"/>
              </a:rPr>
              <a:t>Valoriser le travail effectué par les élèves</a:t>
            </a:r>
            <a:endParaRPr b="0" i="0" sz="14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434343"/>
              </a:buClr>
              <a:buSzPts val="1300"/>
              <a:buFont typeface="Comfortaa"/>
              <a:buChar char="●"/>
            </a:pPr>
            <a:r>
              <a:rPr b="0" i="0" lang="fr-FR" sz="1300" u="none" cap="none" strike="noStrike">
                <a:solidFill>
                  <a:srgbClr val="434343"/>
                </a:solidFill>
                <a:latin typeface="Corbel"/>
                <a:ea typeface="Corbel"/>
                <a:cs typeface="Corbel"/>
                <a:sym typeface="Corbel"/>
              </a:rPr>
              <a:t>Engager l'école dans un processus d'amélioration</a:t>
            </a:r>
            <a:endParaRPr b="0" i="0" sz="1400" u="none" cap="none" strike="noStrike">
              <a:solidFill>
                <a:srgbClr val="000000"/>
              </a:solidFill>
              <a:latin typeface="Arial"/>
              <a:ea typeface="Arial"/>
              <a:cs typeface="Arial"/>
              <a:sym typeface="Arial"/>
            </a:endParaRPr>
          </a:p>
        </p:txBody>
      </p:sp>
      <p:sp>
        <p:nvSpPr>
          <p:cNvPr id="903" name="Google Shape;903;p11"/>
          <p:cNvSpPr txBox="1"/>
          <p:nvPr/>
        </p:nvSpPr>
        <p:spPr>
          <a:xfrm>
            <a:off x="8547067" y="4585433"/>
            <a:ext cx="3356400" cy="132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i="0" lang="fr-FR" sz="1500" u="none" cap="none" strike="noStrike">
                <a:solidFill>
                  <a:srgbClr val="434343"/>
                </a:solidFill>
                <a:latin typeface="Corbel"/>
                <a:ea typeface="Corbel"/>
                <a:cs typeface="Corbel"/>
                <a:sym typeface="Corbel"/>
              </a:rPr>
              <a:t>L'économe, le responsable de la restauration, etc. </a:t>
            </a:r>
            <a:endParaRPr b="0" i="0" sz="14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434343"/>
              </a:buClr>
              <a:buSzPts val="1300"/>
              <a:buFont typeface="Comfortaa"/>
              <a:buChar char="●"/>
            </a:pPr>
            <a:r>
              <a:rPr b="0" i="0" lang="fr-FR" sz="1300" u="none" cap="none" strike="noStrike">
                <a:solidFill>
                  <a:srgbClr val="434343"/>
                </a:solidFill>
                <a:latin typeface="Corbel"/>
                <a:ea typeface="Corbel"/>
                <a:cs typeface="Corbel"/>
                <a:sym typeface="Corbel"/>
              </a:rPr>
              <a:t>Partager l'expérience</a:t>
            </a:r>
            <a:endParaRPr b="0" i="0" sz="14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434343"/>
              </a:buClr>
              <a:buSzPts val="1300"/>
              <a:buFont typeface="Comfortaa"/>
              <a:buChar char="●"/>
            </a:pPr>
            <a:r>
              <a:rPr b="0" i="0" lang="fr-FR" sz="1300" u="none" cap="none" strike="noStrike">
                <a:solidFill>
                  <a:srgbClr val="434343"/>
                </a:solidFill>
                <a:latin typeface="Corbel"/>
                <a:ea typeface="Corbel"/>
                <a:cs typeface="Corbel"/>
                <a:sym typeface="Corbel"/>
              </a:rPr>
              <a:t>Participer à un projet commun</a:t>
            </a:r>
            <a:endParaRPr b="0" i="0" sz="14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434343"/>
              </a:buClr>
              <a:buSzPts val="1300"/>
              <a:buFont typeface="Comfortaa"/>
              <a:buChar char="●"/>
            </a:pPr>
            <a:r>
              <a:rPr b="0" i="0" lang="fr-FR" sz="1300" u="none" cap="none" strike="noStrike">
                <a:solidFill>
                  <a:srgbClr val="434343"/>
                </a:solidFill>
                <a:latin typeface="Corbel"/>
                <a:ea typeface="Corbel"/>
                <a:cs typeface="Corbel"/>
                <a:sym typeface="Corbel"/>
              </a:rPr>
              <a:t>Communiquer avec les étudiants</a:t>
            </a:r>
            <a:endParaRPr b="0" i="0" sz="14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434343"/>
              </a:buClr>
              <a:buSzPts val="1300"/>
              <a:buFont typeface="Comfortaa"/>
              <a:buChar char="●"/>
            </a:pPr>
            <a:r>
              <a:rPr b="0" i="0" lang="fr-FR" sz="1300" u="none" cap="none" strike="noStrike">
                <a:solidFill>
                  <a:srgbClr val="434343"/>
                </a:solidFill>
                <a:latin typeface="Corbel"/>
                <a:ea typeface="Corbel"/>
                <a:cs typeface="Corbel"/>
                <a:sym typeface="Corbel"/>
              </a:rPr>
              <a:t>Sensibilisation à l'impact environnemental</a:t>
            </a:r>
            <a:endParaRPr b="0" i="0" sz="1400" u="none" cap="none" strike="noStrike">
              <a:solidFill>
                <a:srgbClr val="000000"/>
              </a:solidFill>
              <a:latin typeface="Arial"/>
              <a:ea typeface="Arial"/>
              <a:cs typeface="Arial"/>
              <a:sym typeface="Arial"/>
            </a:endParaRPr>
          </a:p>
        </p:txBody>
      </p:sp>
      <p:sp>
        <p:nvSpPr>
          <p:cNvPr id="904" name="Google Shape;904;p11"/>
          <p:cNvSpPr/>
          <p:nvPr/>
        </p:nvSpPr>
        <p:spPr>
          <a:xfrm>
            <a:off x="0" y="6010132"/>
            <a:ext cx="12192001" cy="917201"/>
          </a:xfrm>
          <a:custGeom>
            <a:rect b="b" l="l" r="r" t="t"/>
            <a:pathLst>
              <a:path extrusionOk="0" h="654" w="5998">
                <a:moveTo>
                  <a:pt x="2642" y="447"/>
                </a:moveTo>
                <a:lnTo>
                  <a:pt x="2642" y="460"/>
                </a:lnTo>
                <a:lnTo>
                  <a:pt x="2645" y="460"/>
                </a:lnTo>
                <a:lnTo>
                  <a:pt x="2645" y="447"/>
                </a:lnTo>
                <a:lnTo>
                  <a:pt x="2642" y="447"/>
                </a:lnTo>
                <a:close/>
                <a:moveTo>
                  <a:pt x="4805" y="443"/>
                </a:moveTo>
                <a:lnTo>
                  <a:pt x="4805" y="463"/>
                </a:lnTo>
                <a:lnTo>
                  <a:pt x="4811" y="463"/>
                </a:lnTo>
                <a:lnTo>
                  <a:pt x="4811" y="443"/>
                </a:lnTo>
                <a:lnTo>
                  <a:pt x="4805" y="443"/>
                </a:lnTo>
                <a:close/>
                <a:moveTo>
                  <a:pt x="1085" y="443"/>
                </a:moveTo>
                <a:lnTo>
                  <a:pt x="1085" y="463"/>
                </a:lnTo>
                <a:lnTo>
                  <a:pt x="1091" y="463"/>
                </a:lnTo>
                <a:lnTo>
                  <a:pt x="1091" y="443"/>
                </a:lnTo>
                <a:lnTo>
                  <a:pt x="1085" y="443"/>
                </a:lnTo>
                <a:close/>
                <a:moveTo>
                  <a:pt x="38" y="440"/>
                </a:moveTo>
                <a:lnTo>
                  <a:pt x="38" y="463"/>
                </a:lnTo>
                <a:lnTo>
                  <a:pt x="42" y="463"/>
                </a:lnTo>
                <a:lnTo>
                  <a:pt x="42" y="440"/>
                </a:lnTo>
                <a:lnTo>
                  <a:pt x="38" y="440"/>
                </a:lnTo>
                <a:close/>
                <a:moveTo>
                  <a:pt x="5774" y="434"/>
                </a:moveTo>
                <a:lnTo>
                  <a:pt x="5774" y="460"/>
                </a:lnTo>
                <a:lnTo>
                  <a:pt x="5778" y="460"/>
                </a:lnTo>
                <a:lnTo>
                  <a:pt x="5778" y="434"/>
                </a:lnTo>
                <a:lnTo>
                  <a:pt x="5774" y="434"/>
                </a:lnTo>
                <a:close/>
                <a:moveTo>
                  <a:pt x="2054" y="434"/>
                </a:moveTo>
                <a:lnTo>
                  <a:pt x="2054" y="460"/>
                </a:lnTo>
                <a:lnTo>
                  <a:pt x="2058" y="460"/>
                </a:lnTo>
                <a:lnTo>
                  <a:pt x="2058" y="434"/>
                </a:lnTo>
                <a:lnTo>
                  <a:pt x="2054" y="434"/>
                </a:lnTo>
                <a:close/>
                <a:moveTo>
                  <a:pt x="5362" y="431"/>
                </a:moveTo>
                <a:lnTo>
                  <a:pt x="5360" y="443"/>
                </a:lnTo>
                <a:lnTo>
                  <a:pt x="5360" y="452"/>
                </a:lnTo>
                <a:lnTo>
                  <a:pt x="5362" y="463"/>
                </a:lnTo>
                <a:lnTo>
                  <a:pt x="5365" y="463"/>
                </a:lnTo>
                <a:lnTo>
                  <a:pt x="5365" y="431"/>
                </a:lnTo>
                <a:lnTo>
                  <a:pt x="5362" y="431"/>
                </a:lnTo>
                <a:close/>
                <a:moveTo>
                  <a:pt x="1642" y="431"/>
                </a:moveTo>
                <a:lnTo>
                  <a:pt x="1640" y="443"/>
                </a:lnTo>
                <a:lnTo>
                  <a:pt x="1640" y="452"/>
                </a:lnTo>
                <a:lnTo>
                  <a:pt x="1642" y="463"/>
                </a:lnTo>
                <a:lnTo>
                  <a:pt x="1645" y="463"/>
                </a:lnTo>
                <a:lnTo>
                  <a:pt x="1645" y="431"/>
                </a:lnTo>
                <a:lnTo>
                  <a:pt x="1642" y="431"/>
                </a:lnTo>
                <a:close/>
                <a:moveTo>
                  <a:pt x="2551" y="427"/>
                </a:moveTo>
                <a:lnTo>
                  <a:pt x="2551" y="443"/>
                </a:lnTo>
                <a:lnTo>
                  <a:pt x="2554" y="443"/>
                </a:lnTo>
                <a:lnTo>
                  <a:pt x="2554" y="427"/>
                </a:lnTo>
                <a:lnTo>
                  <a:pt x="2551" y="427"/>
                </a:lnTo>
                <a:close/>
                <a:moveTo>
                  <a:pt x="4274" y="423"/>
                </a:moveTo>
                <a:lnTo>
                  <a:pt x="4274" y="443"/>
                </a:lnTo>
                <a:lnTo>
                  <a:pt x="4278" y="443"/>
                </a:lnTo>
                <a:lnTo>
                  <a:pt x="4278" y="423"/>
                </a:lnTo>
                <a:lnTo>
                  <a:pt x="4274" y="423"/>
                </a:lnTo>
                <a:close/>
                <a:moveTo>
                  <a:pt x="554" y="423"/>
                </a:moveTo>
                <a:lnTo>
                  <a:pt x="554" y="443"/>
                </a:lnTo>
                <a:lnTo>
                  <a:pt x="558" y="443"/>
                </a:lnTo>
                <a:lnTo>
                  <a:pt x="558" y="423"/>
                </a:lnTo>
                <a:lnTo>
                  <a:pt x="554" y="423"/>
                </a:lnTo>
                <a:close/>
                <a:moveTo>
                  <a:pt x="5365" y="416"/>
                </a:moveTo>
                <a:lnTo>
                  <a:pt x="5365" y="427"/>
                </a:lnTo>
                <a:lnTo>
                  <a:pt x="5371" y="427"/>
                </a:lnTo>
                <a:lnTo>
                  <a:pt x="5371" y="416"/>
                </a:lnTo>
                <a:lnTo>
                  <a:pt x="5365" y="416"/>
                </a:lnTo>
                <a:close/>
                <a:moveTo>
                  <a:pt x="1645" y="416"/>
                </a:moveTo>
                <a:lnTo>
                  <a:pt x="1645" y="427"/>
                </a:lnTo>
                <a:lnTo>
                  <a:pt x="1651" y="427"/>
                </a:lnTo>
                <a:lnTo>
                  <a:pt x="1651" y="416"/>
                </a:lnTo>
                <a:lnTo>
                  <a:pt x="1645" y="416"/>
                </a:lnTo>
                <a:close/>
                <a:moveTo>
                  <a:pt x="4478" y="407"/>
                </a:moveTo>
                <a:lnTo>
                  <a:pt x="4478" y="420"/>
                </a:lnTo>
                <a:lnTo>
                  <a:pt x="4482" y="420"/>
                </a:lnTo>
                <a:lnTo>
                  <a:pt x="4482" y="407"/>
                </a:lnTo>
                <a:lnTo>
                  <a:pt x="4478" y="407"/>
                </a:lnTo>
                <a:close/>
                <a:moveTo>
                  <a:pt x="758" y="407"/>
                </a:moveTo>
                <a:lnTo>
                  <a:pt x="758" y="420"/>
                </a:lnTo>
                <a:lnTo>
                  <a:pt x="762" y="420"/>
                </a:lnTo>
                <a:lnTo>
                  <a:pt x="762" y="407"/>
                </a:lnTo>
                <a:lnTo>
                  <a:pt x="758" y="407"/>
                </a:lnTo>
                <a:close/>
                <a:moveTo>
                  <a:pt x="5365" y="380"/>
                </a:moveTo>
                <a:lnTo>
                  <a:pt x="5365" y="407"/>
                </a:lnTo>
                <a:lnTo>
                  <a:pt x="5371" y="407"/>
                </a:lnTo>
                <a:lnTo>
                  <a:pt x="5371" y="380"/>
                </a:lnTo>
                <a:lnTo>
                  <a:pt x="5365" y="380"/>
                </a:lnTo>
                <a:close/>
                <a:moveTo>
                  <a:pt x="1645" y="380"/>
                </a:moveTo>
                <a:lnTo>
                  <a:pt x="1645" y="407"/>
                </a:lnTo>
                <a:lnTo>
                  <a:pt x="1651" y="407"/>
                </a:lnTo>
                <a:lnTo>
                  <a:pt x="1651" y="380"/>
                </a:lnTo>
                <a:lnTo>
                  <a:pt x="1645" y="380"/>
                </a:lnTo>
                <a:close/>
                <a:moveTo>
                  <a:pt x="5505" y="371"/>
                </a:moveTo>
                <a:lnTo>
                  <a:pt x="5505" y="385"/>
                </a:lnTo>
                <a:lnTo>
                  <a:pt x="5503" y="400"/>
                </a:lnTo>
                <a:lnTo>
                  <a:pt x="5505" y="412"/>
                </a:lnTo>
                <a:lnTo>
                  <a:pt x="5511" y="423"/>
                </a:lnTo>
                <a:lnTo>
                  <a:pt x="5511" y="411"/>
                </a:lnTo>
                <a:lnTo>
                  <a:pt x="5511" y="394"/>
                </a:lnTo>
                <a:lnTo>
                  <a:pt x="5511" y="381"/>
                </a:lnTo>
                <a:lnTo>
                  <a:pt x="5505" y="371"/>
                </a:lnTo>
                <a:close/>
                <a:moveTo>
                  <a:pt x="1785" y="371"/>
                </a:moveTo>
                <a:lnTo>
                  <a:pt x="1785" y="385"/>
                </a:lnTo>
                <a:lnTo>
                  <a:pt x="1783" y="400"/>
                </a:lnTo>
                <a:lnTo>
                  <a:pt x="1785" y="412"/>
                </a:lnTo>
                <a:lnTo>
                  <a:pt x="1791" y="423"/>
                </a:lnTo>
                <a:lnTo>
                  <a:pt x="1791" y="411"/>
                </a:lnTo>
                <a:lnTo>
                  <a:pt x="1791" y="394"/>
                </a:lnTo>
                <a:lnTo>
                  <a:pt x="1791" y="381"/>
                </a:lnTo>
                <a:lnTo>
                  <a:pt x="1785" y="371"/>
                </a:lnTo>
                <a:close/>
                <a:moveTo>
                  <a:pt x="2351" y="367"/>
                </a:moveTo>
                <a:lnTo>
                  <a:pt x="2349" y="380"/>
                </a:lnTo>
                <a:lnTo>
                  <a:pt x="2349" y="396"/>
                </a:lnTo>
                <a:lnTo>
                  <a:pt x="2351" y="409"/>
                </a:lnTo>
                <a:lnTo>
                  <a:pt x="2354" y="420"/>
                </a:lnTo>
                <a:lnTo>
                  <a:pt x="2354" y="405"/>
                </a:lnTo>
                <a:lnTo>
                  <a:pt x="2354" y="391"/>
                </a:lnTo>
                <a:lnTo>
                  <a:pt x="2354" y="376"/>
                </a:lnTo>
                <a:lnTo>
                  <a:pt x="2351" y="367"/>
                </a:lnTo>
                <a:close/>
                <a:moveTo>
                  <a:pt x="2305" y="363"/>
                </a:moveTo>
                <a:lnTo>
                  <a:pt x="2305" y="374"/>
                </a:lnTo>
                <a:lnTo>
                  <a:pt x="2311" y="374"/>
                </a:lnTo>
                <a:lnTo>
                  <a:pt x="2311" y="363"/>
                </a:lnTo>
                <a:lnTo>
                  <a:pt x="2305" y="363"/>
                </a:lnTo>
                <a:close/>
                <a:moveTo>
                  <a:pt x="5511" y="360"/>
                </a:moveTo>
                <a:lnTo>
                  <a:pt x="5511" y="367"/>
                </a:lnTo>
                <a:lnTo>
                  <a:pt x="5514" y="367"/>
                </a:lnTo>
                <a:lnTo>
                  <a:pt x="5514" y="360"/>
                </a:lnTo>
                <a:lnTo>
                  <a:pt x="5511" y="360"/>
                </a:lnTo>
                <a:close/>
                <a:moveTo>
                  <a:pt x="5218" y="360"/>
                </a:moveTo>
                <a:lnTo>
                  <a:pt x="5218" y="387"/>
                </a:lnTo>
                <a:lnTo>
                  <a:pt x="5222" y="387"/>
                </a:lnTo>
                <a:lnTo>
                  <a:pt x="5222" y="360"/>
                </a:lnTo>
                <a:lnTo>
                  <a:pt x="5218" y="360"/>
                </a:lnTo>
                <a:close/>
                <a:moveTo>
                  <a:pt x="4374" y="360"/>
                </a:moveTo>
                <a:lnTo>
                  <a:pt x="4374" y="383"/>
                </a:lnTo>
                <a:lnTo>
                  <a:pt x="4378" y="383"/>
                </a:lnTo>
                <a:lnTo>
                  <a:pt x="4378" y="360"/>
                </a:lnTo>
                <a:lnTo>
                  <a:pt x="4374" y="360"/>
                </a:lnTo>
                <a:close/>
                <a:moveTo>
                  <a:pt x="3485" y="360"/>
                </a:moveTo>
                <a:lnTo>
                  <a:pt x="3485" y="367"/>
                </a:lnTo>
                <a:lnTo>
                  <a:pt x="3491" y="367"/>
                </a:lnTo>
                <a:lnTo>
                  <a:pt x="3491" y="360"/>
                </a:lnTo>
                <a:lnTo>
                  <a:pt x="3485" y="360"/>
                </a:lnTo>
                <a:close/>
                <a:moveTo>
                  <a:pt x="1791" y="360"/>
                </a:moveTo>
                <a:lnTo>
                  <a:pt x="1791" y="367"/>
                </a:lnTo>
                <a:lnTo>
                  <a:pt x="1794" y="367"/>
                </a:lnTo>
                <a:lnTo>
                  <a:pt x="1794" y="360"/>
                </a:lnTo>
                <a:lnTo>
                  <a:pt x="1791" y="360"/>
                </a:lnTo>
                <a:close/>
                <a:moveTo>
                  <a:pt x="1498" y="360"/>
                </a:moveTo>
                <a:lnTo>
                  <a:pt x="1498" y="387"/>
                </a:lnTo>
                <a:lnTo>
                  <a:pt x="1502" y="387"/>
                </a:lnTo>
                <a:lnTo>
                  <a:pt x="1502" y="360"/>
                </a:lnTo>
                <a:lnTo>
                  <a:pt x="1498" y="360"/>
                </a:lnTo>
                <a:close/>
                <a:moveTo>
                  <a:pt x="654" y="360"/>
                </a:moveTo>
                <a:lnTo>
                  <a:pt x="654" y="383"/>
                </a:lnTo>
                <a:lnTo>
                  <a:pt x="658" y="383"/>
                </a:lnTo>
                <a:lnTo>
                  <a:pt x="658" y="360"/>
                </a:lnTo>
                <a:lnTo>
                  <a:pt x="654" y="360"/>
                </a:lnTo>
                <a:close/>
                <a:moveTo>
                  <a:pt x="5971" y="356"/>
                </a:moveTo>
                <a:lnTo>
                  <a:pt x="5971" y="380"/>
                </a:lnTo>
                <a:lnTo>
                  <a:pt x="5974" y="380"/>
                </a:lnTo>
                <a:lnTo>
                  <a:pt x="5974" y="356"/>
                </a:lnTo>
                <a:lnTo>
                  <a:pt x="5971" y="356"/>
                </a:lnTo>
                <a:close/>
                <a:moveTo>
                  <a:pt x="4898" y="356"/>
                </a:moveTo>
                <a:lnTo>
                  <a:pt x="4898" y="383"/>
                </a:lnTo>
                <a:lnTo>
                  <a:pt x="4902" y="383"/>
                </a:lnTo>
                <a:lnTo>
                  <a:pt x="4902" y="356"/>
                </a:lnTo>
                <a:lnTo>
                  <a:pt x="4898" y="356"/>
                </a:lnTo>
                <a:close/>
                <a:moveTo>
                  <a:pt x="4665" y="356"/>
                </a:moveTo>
                <a:lnTo>
                  <a:pt x="4665" y="374"/>
                </a:lnTo>
                <a:lnTo>
                  <a:pt x="4671" y="374"/>
                </a:lnTo>
                <a:lnTo>
                  <a:pt x="4671" y="356"/>
                </a:lnTo>
                <a:lnTo>
                  <a:pt x="4665" y="356"/>
                </a:lnTo>
                <a:close/>
                <a:moveTo>
                  <a:pt x="2251" y="356"/>
                </a:moveTo>
                <a:lnTo>
                  <a:pt x="2251" y="380"/>
                </a:lnTo>
                <a:lnTo>
                  <a:pt x="2254" y="380"/>
                </a:lnTo>
                <a:lnTo>
                  <a:pt x="2254" y="356"/>
                </a:lnTo>
                <a:lnTo>
                  <a:pt x="2251" y="356"/>
                </a:lnTo>
                <a:close/>
                <a:moveTo>
                  <a:pt x="1178" y="356"/>
                </a:moveTo>
                <a:lnTo>
                  <a:pt x="1178" y="383"/>
                </a:lnTo>
                <a:lnTo>
                  <a:pt x="1182" y="383"/>
                </a:lnTo>
                <a:lnTo>
                  <a:pt x="1182" y="356"/>
                </a:lnTo>
                <a:lnTo>
                  <a:pt x="1178" y="356"/>
                </a:lnTo>
                <a:close/>
                <a:moveTo>
                  <a:pt x="945" y="356"/>
                </a:moveTo>
                <a:lnTo>
                  <a:pt x="945" y="374"/>
                </a:lnTo>
                <a:lnTo>
                  <a:pt x="951" y="374"/>
                </a:lnTo>
                <a:lnTo>
                  <a:pt x="951" y="356"/>
                </a:lnTo>
                <a:lnTo>
                  <a:pt x="945" y="356"/>
                </a:lnTo>
                <a:close/>
                <a:moveTo>
                  <a:pt x="5771" y="347"/>
                </a:moveTo>
                <a:lnTo>
                  <a:pt x="5769" y="361"/>
                </a:lnTo>
                <a:lnTo>
                  <a:pt x="5769" y="381"/>
                </a:lnTo>
                <a:lnTo>
                  <a:pt x="5769" y="403"/>
                </a:lnTo>
                <a:lnTo>
                  <a:pt x="5771" y="421"/>
                </a:lnTo>
                <a:lnTo>
                  <a:pt x="5774" y="431"/>
                </a:lnTo>
                <a:lnTo>
                  <a:pt x="5774" y="416"/>
                </a:lnTo>
                <a:lnTo>
                  <a:pt x="5774" y="396"/>
                </a:lnTo>
                <a:lnTo>
                  <a:pt x="5774" y="376"/>
                </a:lnTo>
                <a:lnTo>
                  <a:pt x="5774" y="358"/>
                </a:lnTo>
                <a:lnTo>
                  <a:pt x="5771" y="347"/>
                </a:lnTo>
                <a:close/>
                <a:moveTo>
                  <a:pt x="4778" y="347"/>
                </a:moveTo>
                <a:lnTo>
                  <a:pt x="4782" y="354"/>
                </a:lnTo>
                <a:lnTo>
                  <a:pt x="4783" y="361"/>
                </a:lnTo>
                <a:lnTo>
                  <a:pt x="4787" y="369"/>
                </a:lnTo>
                <a:lnTo>
                  <a:pt x="4791" y="374"/>
                </a:lnTo>
                <a:lnTo>
                  <a:pt x="4791" y="391"/>
                </a:lnTo>
                <a:lnTo>
                  <a:pt x="4794" y="391"/>
                </a:lnTo>
                <a:lnTo>
                  <a:pt x="4796" y="403"/>
                </a:lnTo>
                <a:lnTo>
                  <a:pt x="4798" y="414"/>
                </a:lnTo>
                <a:lnTo>
                  <a:pt x="4802" y="423"/>
                </a:lnTo>
                <a:lnTo>
                  <a:pt x="4803" y="420"/>
                </a:lnTo>
                <a:lnTo>
                  <a:pt x="4807" y="416"/>
                </a:lnTo>
                <a:lnTo>
                  <a:pt x="4807" y="414"/>
                </a:lnTo>
                <a:lnTo>
                  <a:pt x="4809" y="409"/>
                </a:lnTo>
                <a:lnTo>
                  <a:pt x="4811" y="403"/>
                </a:lnTo>
                <a:lnTo>
                  <a:pt x="4805" y="403"/>
                </a:lnTo>
                <a:lnTo>
                  <a:pt x="4802" y="383"/>
                </a:lnTo>
                <a:lnTo>
                  <a:pt x="4798" y="383"/>
                </a:lnTo>
                <a:lnTo>
                  <a:pt x="4798" y="367"/>
                </a:lnTo>
                <a:lnTo>
                  <a:pt x="4791" y="363"/>
                </a:lnTo>
                <a:lnTo>
                  <a:pt x="4791" y="356"/>
                </a:lnTo>
                <a:lnTo>
                  <a:pt x="4778" y="347"/>
                </a:lnTo>
                <a:close/>
                <a:moveTo>
                  <a:pt x="2051" y="347"/>
                </a:moveTo>
                <a:lnTo>
                  <a:pt x="2049" y="361"/>
                </a:lnTo>
                <a:lnTo>
                  <a:pt x="2049" y="381"/>
                </a:lnTo>
                <a:lnTo>
                  <a:pt x="2049" y="403"/>
                </a:lnTo>
                <a:lnTo>
                  <a:pt x="2051" y="421"/>
                </a:lnTo>
                <a:lnTo>
                  <a:pt x="2054" y="431"/>
                </a:lnTo>
                <a:lnTo>
                  <a:pt x="2054" y="416"/>
                </a:lnTo>
                <a:lnTo>
                  <a:pt x="2054" y="396"/>
                </a:lnTo>
                <a:lnTo>
                  <a:pt x="2054" y="376"/>
                </a:lnTo>
                <a:lnTo>
                  <a:pt x="2054" y="358"/>
                </a:lnTo>
                <a:lnTo>
                  <a:pt x="2051" y="347"/>
                </a:lnTo>
                <a:close/>
                <a:moveTo>
                  <a:pt x="1058" y="347"/>
                </a:moveTo>
                <a:lnTo>
                  <a:pt x="1062" y="354"/>
                </a:lnTo>
                <a:lnTo>
                  <a:pt x="1063" y="361"/>
                </a:lnTo>
                <a:lnTo>
                  <a:pt x="1067" y="369"/>
                </a:lnTo>
                <a:lnTo>
                  <a:pt x="1071" y="374"/>
                </a:lnTo>
                <a:lnTo>
                  <a:pt x="1071" y="391"/>
                </a:lnTo>
                <a:lnTo>
                  <a:pt x="1074" y="391"/>
                </a:lnTo>
                <a:lnTo>
                  <a:pt x="1076" y="403"/>
                </a:lnTo>
                <a:lnTo>
                  <a:pt x="1078" y="414"/>
                </a:lnTo>
                <a:lnTo>
                  <a:pt x="1082" y="423"/>
                </a:lnTo>
                <a:lnTo>
                  <a:pt x="1085" y="420"/>
                </a:lnTo>
                <a:lnTo>
                  <a:pt x="1087" y="416"/>
                </a:lnTo>
                <a:lnTo>
                  <a:pt x="1087" y="414"/>
                </a:lnTo>
                <a:lnTo>
                  <a:pt x="1089" y="409"/>
                </a:lnTo>
                <a:lnTo>
                  <a:pt x="1091" y="403"/>
                </a:lnTo>
                <a:lnTo>
                  <a:pt x="1085" y="403"/>
                </a:lnTo>
                <a:lnTo>
                  <a:pt x="1082" y="383"/>
                </a:lnTo>
                <a:lnTo>
                  <a:pt x="1078" y="383"/>
                </a:lnTo>
                <a:lnTo>
                  <a:pt x="1078" y="367"/>
                </a:lnTo>
                <a:lnTo>
                  <a:pt x="1071" y="363"/>
                </a:lnTo>
                <a:lnTo>
                  <a:pt x="1071" y="356"/>
                </a:lnTo>
                <a:lnTo>
                  <a:pt x="1058" y="347"/>
                </a:lnTo>
                <a:close/>
                <a:moveTo>
                  <a:pt x="5002" y="343"/>
                </a:moveTo>
                <a:lnTo>
                  <a:pt x="4998" y="356"/>
                </a:lnTo>
                <a:lnTo>
                  <a:pt x="4994" y="356"/>
                </a:lnTo>
                <a:lnTo>
                  <a:pt x="4998" y="411"/>
                </a:lnTo>
                <a:lnTo>
                  <a:pt x="5002" y="411"/>
                </a:lnTo>
                <a:lnTo>
                  <a:pt x="5002" y="440"/>
                </a:lnTo>
                <a:lnTo>
                  <a:pt x="5005" y="440"/>
                </a:lnTo>
                <a:lnTo>
                  <a:pt x="5007" y="425"/>
                </a:lnTo>
                <a:lnTo>
                  <a:pt x="5007" y="407"/>
                </a:lnTo>
                <a:lnTo>
                  <a:pt x="5007" y="387"/>
                </a:lnTo>
                <a:lnTo>
                  <a:pt x="5007" y="367"/>
                </a:lnTo>
                <a:lnTo>
                  <a:pt x="5005" y="352"/>
                </a:lnTo>
                <a:lnTo>
                  <a:pt x="5002" y="343"/>
                </a:lnTo>
                <a:close/>
                <a:moveTo>
                  <a:pt x="4958" y="343"/>
                </a:moveTo>
                <a:lnTo>
                  <a:pt x="4958" y="351"/>
                </a:lnTo>
                <a:lnTo>
                  <a:pt x="4951" y="356"/>
                </a:lnTo>
                <a:lnTo>
                  <a:pt x="4954" y="400"/>
                </a:lnTo>
                <a:lnTo>
                  <a:pt x="4958" y="400"/>
                </a:lnTo>
                <a:lnTo>
                  <a:pt x="4960" y="411"/>
                </a:lnTo>
                <a:lnTo>
                  <a:pt x="4958" y="421"/>
                </a:lnTo>
                <a:lnTo>
                  <a:pt x="4958" y="431"/>
                </a:lnTo>
                <a:lnTo>
                  <a:pt x="4962" y="440"/>
                </a:lnTo>
                <a:lnTo>
                  <a:pt x="4962" y="425"/>
                </a:lnTo>
                <a:lnTo>
                  <a:pt x="4963" y="407"/>
                </a:lnTo>
                <a:lnTo>
                  <a:pt x="4963" y="387"/>
                </a:lnTo>
                <a:lnTo>
                  <a:pt x="4963" y="367"/>
                </a:lnTo>
                <a:lnTo>
                  <a:pt x="4962" y="352"/>
                </a:lnTo>
                <a:lnTo>
                  <a:pt x="4958" y="343"/>
                </a:lnTo>
                <a:close/>
                <a:moveTo>
                  <a:pt x="3162" y="343"/>
                </a:moveTo>
                <a:lnTo>
                  <a:pt x="3154" y="380"/>
                </a:lnTo>
                <a:lnTo>
                  <a:pt x="3151" y="380"/>
                </a:lnTo>
                <a:lnTo>
                  <a:pt x="3151" y="391"/>
                </a:lnTo>
                <a:lnTo>
                  <a:pt x="3145" y="391"/>
                </a:lnTo>
                <a:lnTo>
                  <a:pt x="3145" y="396"/>
                </a:lnTo>
                <a:lnTo>
                  <a:pt x="3151" y="396"/>
                </a:lnTo>
                <a:lnTo>
                  <a:pt x="3151" y="420"/>
                </a:lnTo>
                <a:lnTo>
                  <a:pt x="3154" y="420"/>
                </a:lnTo>
                <a:lnTo>
                  <a:pt x="3154" y="463"/>
                </a:lnTo>
                <a:lnTo>
                  <a:pt x="3158" y="463"/>
                </a:lnTo>
                <a:lnTo>
                  <a:pt x="3158" y="460"/>
                </a:lnTo>
                <a:lnTo>
                  <a:pt x="3162" y="449"/>
                </a:lnTo>
                <a:lnTo>
                  <a:pt x="3163" y="436"/>
                </a:lnTo>
                <a:lnTo>
                  <a:pt x="3162" y="418"/>
                </a:lnTo>
                <a:lnTo>
                  <a:pt x="3162" y="401"/>
                </a:lnTo>
                <a:lnTo>
                  <a:pt x="3160" y="385"/>
                </a:lnTo>
                <a:lnTo>
                  <a:pt x="3162" y="371"/>
                </a:lnTo>
                <a:lnTo>
                  <a:pt x="3165" y="371"/>
                </a:lnTo>
                <a:lnTo>
                  <a:pt x="3165" y="343"/>
                </a:lnTo>
                <a:lnTo>
                  <a:pt x="3162" y="343"/>
                </a:lnTo>
                <a:close/>
                <a:moveTo>
                  <a:pt x="1282" y="343"/>
                </a:moveTo>
                <a:lnTo>
                  <a:pt x="1278" y="356"/>
                </a:lnTo>
                <a:lnTo>
                  <a:pt x="1274" y="356"/>
                </a:lnTo>
                <a:lnTo>
                  <a:pt x="1278" y="411"/>
                </a:lnTo>
                <a:lnTo>
                  <a:pt x="1282" y="411"/>
                </a:lnTo>
                <a:lnTo>
                  <a:pt x="1282" y="440"/>
                </a:lnTo>
                <a:lnTo>
                  <a:pt x="1285" y="440"/>
                </a:lnTo>
                <a:lnTo>
                  <a:pt x="1287" y="425"/>
                </a:lnTo>
                <a:lnTo>
                  <a:pt x="1287" y="407"/>
                </a:lnTo>
                <a:lnTo>
                  <a:pt x="1287" y="387"/>
                </a:lnTo>
                <a:lnTo>
                  <a:pt x="1287" y="367"/>
                </a:lnTo>
                <a:lnTo>
                  <a:pt x="1285" y="352"/>
                </a:lnTo>
                <a:lnTo>
                  <a:pt x="1282" y="343"/>
                </a:lnTo>
                <a:close/>
                <a:moveTo>
                  <a:pt x="1238" y="343"/>
                </a:moveTo>
                <a:lnTo>
                  <a:pt x="1238" y="351"/>
                </a:lnTo>
                <a:lnTo>
                  <a:pt x="1231" y="356"/>
                </a:lnTo>
                <a:lnTo>
                  <a:pt x="1234" y="400"/>
                </a:lnTo>
                <a:lnTo>
                  <a:pt x="1238" y="400"/>
                </a:lnTo>
                <a:lnTo>
                  <a:pt x="1240" y="411"/>
                </a:lnTo>
                <a:lnTo>
                  <a:pt x="1238" y="421"/>
                </a:lnTo>
                <a:lnTo>
                  <a:pt x="1238" y="431"/>
                </a:lnTo>
                <a:lnTo>
                  <a:pt x="1242" y="440"/>
                </a:lnTo>
                <a:lnTo>
                  <a:pt x="1242" y="425"/>
                </a:lnTo>
                <a:lnTo>
                  <a:pt x="1243" y="407"/>
                </a:lnTo>
                <a:lnTo>
                  <a:pt x="1243" y="387"/>
                </a:lnTo>
                <a:lnTo>
                  <a:pt x="1243" y="367"/>
                </a:lnTo>
                <a:lnTo>
                  <a:pt x="1242" y="352"/>
                </a:lnTo>
                <a:lnTo>
                  <a:pt x="1238" y="343"/>
                </a:lnTo>
                <a:close/>
                <a:moveTo>
                  <a:pt x="3911" y="340"/>
                </a:moveTo>
                <a:lnTo>
                  <a:pt x="3909" y="351"/>
                </a:lnTo>
                <a:lnTo>
                  <a:pt x="3909" y="363"/>
                </a:lnTo>
                <a:lnTo>
                  <a:pt x="3911" y="374"/>
                </a:lnTo>
                <a:lnTo>
                  <a:pt x="3914" y="383"/>
                </a:lnTo>
                <a:lnTo>
                  <a:pt x="3914" y="367"/>
                </a:lnTo>
                <a:lnTo>
                  <a:pt x="3914" y="352"/>
                </a:lnTo>
                <a:lnTo>
                  <a:pt x="3918" y="340"/>
                </a:lnTo>
                <a:lnTo>
                  <a:pt x="3911" y="340"/>
                </a:lnTo>
                <a:close/>
                <a:moveTo>
                  <a:pt x="3671" y="340"/>
                </a:moveTo>
                <a:lnTo>
                  <a:pt x="3671" y="343"/>
                </a:lnTo>
                <a:lnTo>
                  <a:pt x="3673" y="351"/>
                </a:lnTo>
                <a:lnTo>
                  <a:pt x="3673" y="361"/>
                </a:lnTo>
                <a:lnTo>
                  <a:pt x="3673" y="372"/>
                </a:lnTo>
                <a:lnTo>
                  <a:pt x="3674" y="383"/>
                </a:lnTo>
                <a:lnTo>
                  <a:pt x="3678" y="383"/>
                </a:lnTo>
                <a:lnTo>
                  <a:pt x="3678" y="451"/>
                </a:lnTo>
                <a:lnTo>
                  <a:pt x="3682" y="451"/>
                </a:lnTo>
                <a:lnTo>
                  <a:pt x="3678" y="463"/>
                </a:lnTo>
                <a:lnTo>
                  <a:pt x="3685" y="463"/>
                </a:lnTo>
                <a:lnTo>
                  <a:pt x="3694" y="340"/>
                </a:lnTo>
                <a:lnTo>
                  <a:pt x="3671" y="340"/>
                </a:lnTo>
                <a:close/>
                <a:moveTo>
                  <a:pt x="2638" y="340"/>
                </a:moveTo>
                <a:lnTo>
                  <a:pt x="2642" y="380"/>
                </a:lnTo>
                <a:lnTo>
                  <a:pt x="2645" y="380"/>
                </a:lnTo>
                <a:lnTo>
                  <a:pt x="2645" y="360"/>
                </a:lnTo>
                <a:lnTo>
                  <a:pt x="2642" y="360"/>
                </a:lnTo>
                <a:lnTo>
                  <a:pt x="2643" y="354"/>
                </a:lnTo>
                <a:lnTo>
                  <a:pt x="2645" y="351"/>
                </a:lnTo>
                <a:lnTo>
                  <a:pt x="2645" y="349"/>
                </a:lnTo>
                <a:lnTo>
                  <a:pt x="2643" y="345"/>
                </a:lnTo>
                <a:lnTo>
                  <a:pt x="2642" y="343"/>
                </a:lnTo>
                <a:lnTo>
                  <a:pt x="2638" y="340"/>
                </a:lnTo>
                <a:close/>
                <a:moveTo>
                  <a:pt x="2311" y="340"/>
                </a:moveTo>
                <a:lnTo>
                  <a:pt x="2311" y="356"/>
                </a:lnTo>
                <a:lnTo>
                  <a:pt x="2314" y="356"/>
                </a:lnTo>
                <a:lnTo>
                  <a:pt x="2314" y="340"/>
                </a:lnTo>
                <a:lnTo>
                  <a:pt x="2311" y="340"/>
                </a:lnTo>
                <a:close/>
                <a:moveTo>
                  <a:pt x="191" y="340"/>
                </a:moveTo>
                <a:lnTo>
                  <a:pt x="189" y="351"/>
                </a:lnTo>
                <a:lnTo>
                  <a:pt x="189" y="363"/>
                </a:lnTo>
                <a:lnTo>
                  <a:pt x="191" y="374"/>
                </a:lnTo>
                <a:lnTo>
                  <a:pt x="194" y="383"/>
                </a:lnTo>
                <a:lnTo>
                  <a:pt x="194" y="367"/>
                </a:lnTo>
                <a:lnTo>
                  <a:pt x="194" y="352"/>
                </a:lnTo>
                <a:lnTo>
                  <a:pt x="198" y="340"/>
                </a:lnTo>
                <a:lnTo>
                  <a:pt x="191" y="340"/>
                </a:lnTo>
                <a:close/>
                <a:moveTo>
                  <a:pt x="62" y="331"/>
                </a:moveTo>
                <a:lnTo>
                  <a:pt x="62" y="356"/>
                </a:lnTo>
                <a:lnTo>
                  <a:pt x="65" y="356"/>
                </a:lnTo>
                <a:lnTo>
                  <a:pt x="65" y="331"/>
                </a:lnTo>
                <a:lnTo>
                  <a:pt x="62" y="331"/>
                </a:lnTo>
                <a:close/>
                <a:moveTo>
                  <a:pt x="4594" y="327"/>
                </a:moveTo>
                <a:lnTo>
                  <a:pt x="4594" y="351"/>
                </a:lnTo>
                <a:lnTo>
                  <a:pt x="4598" y="351"/>
                </a:lnTo>
                <a:lnTo>
                  <a:pt x="4598" y="327"/>
                </a:lnTo>
                <a:lnTo>
                  <a:pt x="4594" y="327"/>
                </a:lnTo>
                <a:close/>
                <a:moveTo>
                  <a:pt x="4551" y="327"/>
                </a:moveTo>
                <a:lnTo>
                  <a:pt x="4551" y="338"/>
                </a:lnTo>
                <a:lnTo>
                  <a:pt x="4554" y="351"/>
                </a:lnTo>
                <a:lnTo>
                  <a:pt x="4558" y="360"/>
                </a:lnTo>
                <a:lnTo>
                  <a:pt x="4558" y="345"/>
                </a:lnTo>
                <a:lnTo>
                  <a:pt x="4556" y="334"/>
                </a:lnTo>
                <a:lnTo>
                  <a:pt x="4551" y="327"/>
                </a:lnTo>
                <a:close/>
                <a:moveTo>
                  <a:pt x="3251" y="327"/>
                </a:moveTo>
                <a:lnTo>
                  <a:pt x="3249" y="340"/>
                </a:lnTo>
                <a:lnTo>
                  <a:pt x="3249" y="356"/>
                </a:lnTo>
                <a:lnTo>
                  <a:pt x="3251" y="369"/>
                </a:lnTo>
                <a:lnTo>
                  <a:pt x="3254" y="380"/>
                </a:lnTo>
                <a:lnTo>
                  <a:pt x="3254" y="365"/>
                </a:lnTo>
                <a:lnTo>
                  <a:pt x="3254" y="351"/>
                </a:lnTo>
                <a:lnTo>
                  <a:pt x="3254" y="336"/>
                </a:lnTo>
                <a:lnTo>
                  <a:pt x="3251" y="327"/>
                </a:lnTo>
                <a:close/>
                <a:moveTo>
                  <a:pt x="874" y="327"/>
                </a:moveTo>
                <a:lnTo>
                  <a:pt x="874" y="351"/>
                </a:lnTo>
                <a:lnTo>
                  <a:pt x="878" y="351"/>
                </a:lnTo>
                <a:lnTo>
                  <a:pt x="878" y="327"/>
                </a:lnTo>
                <a:lnTo>
                  <a:pt x="874" y="327"/>
                </a:lnTo>
                <a:close/>
                <a:moveTo>
                  <a:pt x="831" y="327"/>
                </a:moveTo>
                <a:lnTo>
                  <a:pt x="831" y="338"/>
                </a:lnTo>
                <a:lnTo>
                  <a:pt x="834" y="351"/>
                </a:lnTo>
                <a:lnTo>
                  <a:pt x="838" y="360"/>
                </a:lnTo>
                <a:lnTo>
                  <a:pt x="838" y="345"/>
                </a:lnTo>
                <a:lnTo>
                  <a:pt x="836" y="334"/>
                </a:lnTo>
                <a:lnTo>
                  <a:pt x="831" y="327"/>
                </a:lnTo>
                <a:close/>
                <a:moveTo>
                  <a:pt x="5445" y="314"/>
                </a:moveTo>
                <a:lnTo>
                  <a:pt x="5445" y="327"/>
                </a:lnTo>
                <a:lnTo>
                  <a:pt x="5445" y="345"/>
                </a:lnTo>
                <a:lnTo>
                  <a:pt x="5445" y="363"/>
                </a:lnTo>
                <a:lnTo>
                  <a:pt x="5445" y="380"/>
                </a:lnTo>
                <a:lnTo>
                  <a:pt x="5447" y="394"/>
                </a:lnTo>
                <a:lnTo>
                  <a:pt x="5451" y="403"/>
                </a:lnTo>
                <a:lnTo>
                  <a:pt x="5451" y="391"/>
                </a:lnTo>
                <a:lnTo>
                  <a:pt x="5451" y="374"/>
                </a:lnTo>
                <a:lnTo>
                  <a:pt x="5451" y="356"/>
                </a:lnTo>
                <a:lnTo>
                  <a:pt x="5451" y="338"/>
                </a:lnTo>
                <a:lnTo>
                  <a:pt x="5449" y="323"/>
                </a:lnTo>
                <a:lnTo>
                  <a:pt x="5445" y="314"/>
                </a:lnTo>
                <a:close/>
                <a:moveTo>
                  <a:pt x="3914" y="314"/>
                </a:moveTo>
                <a:lnTo>
                  <a:pt x="3914" y="334"/>
                </a:lnTo>
                <a:lnTo>
                  <a:pt x="3918" y="334"/>
                </a:lnTo>
                <a:lnTo>
                  <a:pt x="3918" y="314"/>
                </a:lnTo>
                <a:lnTo>
                  <a:pt x="3914" y="314"/>
                </a:lnTo>
                <a:close/>
                <a:moveTo>
                  <a:pt x="1725" y="314"/>
                </a:moveTo>
                <a:lnTo>
                  <a:pt x="1725" y="327"/>
                </a:lnTo>
                <a:lnTo>
                  <a:pt x="1725" y="345"/>
                </a:lnTo>
                <a:lnTo>
                  <a:pt x="1725" y="363"/>
                </a:lnTo>
                <a:lnTo>
                  <a:pt x="1725" y="380"/>
                </a:lnTo>
                <a:lnTo>
                  <a:pt x="1727" y="394"/>
                </a:lnTo>
                <a:lnTo>
                  <a:pt x="1731" y="403"/>
                </a:lnTo>
                <a:lnTo>
                  <a:pt x="1731" y="391"/>
                </a:lnTo>
                <a:lnTo>
                  <a:pt x="1731" y="374"/>
                </a:lnTo>
                <a:lnTo>
                  <a:pt x="1731" y="356"/>
                </a:lnTo>
                <a:lnTo>
                  <a:pt x="1731" y="338"/>
                </a:lnTo>
                <a:lnTo>
                  <a:pt x="1729" y="323"/>
                </a:lnTo>
                <a:lnTo>
                  <a:pt x="1725" y="314"/>
                </a:lnTo>
                <a:close/>
                <a:moveTo>
                  <a:pt x="194" y="314"/>
                </a:moveTo>
                <a:lnTo>
                  <a:pt x="194" y="334"/>
                </a:lnTo>
                <a:lnTo>
                  <a:pt x="198" y="334"/>
                </a:lnTo>
                <a:lnTo>
                  <a:pt x="198" y="314"/>
                </a:lnTo>
                <a:lnTo>
                  <a:pt x="194" y="314"/>
                </a:lnTo>
                <a:close/>
                <a:moveTo>
                  <a:pt x="4598" y="311"/>
                </a:moveTo>
                <a:lnTo>
                  <a:pt x="4598" y="323"/>
                </a:lnTo>
                <a:lnTo>
                  <a:pt x="4602" y="323"/>
                </a:lnTo>
                <a:lnTo>
                  <a:pt x="4602" y="311"/>
                </a:lnTo>
                <a:lnTo>
                  <a:pt x="4598" y="311"/>
                </a:lnTo>
                <a:close/>
                <a:moveTo>
                  <a:pt x="4142" y="311"/>
                </a:moveTo>
                <a:lnTo>
                  <a:pt x="4142" y="334"/>
                </a:lnTo>
                <a:lnTo>
                  <a:pt x="4145" y="334"/>
                </a:lnTo>
                <a:lnTo>
                  <a:pt x="4145" y="311"/>
                </a:lnTo>
                <a:lnTo>
                  <a:pt x="4142" y="311"/>
                </a:lnTo>
                <a:close/>
                <a:moveTo>
                  <a:pt x="878" y="311"/>
                </a:moveTo>
                <a:lnTo>
                  <a:pt x="878" y="323"/>
                </a:lnTo>
                <a:lnTo>
                  <a:pt x="882" y="323"/>
                </a:lnTo>
                <a:lnTo>
                  <a:pt x="882" y="311"/>
                </a:lnTo>
                <a:lnTo>
                  <a:pt x="878" y="311"/>
                </a:lnTo>
                <a:close/>
                <a:moveTo>
                  <a:pt x="422" y="311"/>
                </a:moveTo>
                <a:lnTo>
                  <a:pt x="422" y="334"/>
                </a:lnTo>
                <a:lnTo>
                  <a:pt x="425" y="334"/>
                </a:lnTo>
                <a:lnTo>
                  <a:pt x="425" y="311"/>
                </a:lnTo>
                <a:lnTo>
                  <a:pt x="422" y="311"/>
                </a:lnTo>
                <a:close/>
                <a:moveTo>
                  <a:pt x="4891" y="307"/>
                </a:moveTo>
                <a:lnTo>
                  <a:pt x="4891" y="314"/>
                </a:lnTo>
                <a:lnTo>
                  <a:pt x="4894" y="314"/>
                </a:lnTo>
                <a:lnTo>
                  <a:pt x="4894" y="307"/>
                </a:lnTo>
                <a:lnTo>
                  <a:pt x="4891" y="307"/>
                </a:lnTo>
                <a:close/>
                <a:moveTo>
                  <a:pt x="4374" y="307"/>
                </a:moveTo>
                <a:lnTo>
                  <a:pt x="4374" y="320"/>
                </a:lnTo>
                <a:lnTo>
                  <a:pt x="4373" y="332"/>
                </a:lnTo>
                <a:lnTo>
                  <a:pt x="4374" y="343"/>
                </a:lnTo>
                <a:lnTo>
                  <a:pt x="4378" y="351"/>
                </a:lnTo>
                <a:lnTo>
                  <a:pt x="4378" y="340"/>
                </a:lnTo>
                <a:lnTo>
                  <a:pt x="4378" y="327"/>
                </a:lnTo>
                <a:lnTo>
                  <a:pt x="4378" y="316"/>
                </a:lnTo>
                <a:lnTo>
                  <a:pt x="4374" y="307"/>
                </a:lnTo>
                <a:close/>
                <a:moveTo>
                  <a:pt x="3491" y="307"/>
                </a:moveTo>
                <a:lnTo>
                  <a:pt x="3489" y="320"/>
                </a:lnTo>
                <a:lnTo>
                  <a:pt x="3491" y="334"/>
                </a:lnTo>
                <a:lnTo>
                  <a:pt x="3494" y="343"/>
                </a:lnTo>
                <a:lnTo>
                  <a:pt x="3494" y="331"/>
                </a:lnTo>
                <a:lnTo>
                  <a:pt x="3494" y="316"/>
                </a:lnTo>
                <a:lnTo>
                  <a:pt x="3491" y="307"/>
                </a:lnTo>
                <a:close/>
                <a:moveTo>
                  <a:pt x="3334" y="307"/>
                </a:moveTo>
                <a:lnTo>
                  <a:pt x="3333" y="334"/>
                </a:lnTo>
                <a:lnTo>
                  <a:pt x="3331" y="363"/>
                </a:lnTo>
                <a:lnTo>
                  <a:pt x="3331" y="392"/>
                </a:lnTo>
                <a:lnTo>
                  <a:pt x="3334" y="420"/>
                </a:lnTo>
                <a:lnTo>
                  <a:pt x="3334" y="432"/>
                </a:lnTo>
                <a:lnTo>
                  <a:pt x="3334" y="445"/>
                </a:lnTo>
                <a:lnTo>
                  <a:pt x="3338" y="456"/>
                </a:lnTo>
                <a:lnTo>
                  <a:pt x="3338" y="431"/>
                </a:lnTo>
                <a:lnTo>
                  <a:pt x="3342" y="431"/>
                </a:lnTo>
                <a:lnTo>
                  <a:pt x="3342" y="427"/>
                </a:lnTo>
                <a:lnTo>
                  <a:pt x="3338" y="427"/>
                </a:lnTo>
                <a:lnTo>
                  <a:pt x="3342" y="411"/>
                </a:lnTo>
                <a:lnTo>
                  <a:pt x="3338" y="411"/>
                </a:lnTo>
                <a:lnTo>
                  <a:pt x="3338" y="343"/>
                </a:lnTo>
                <a:lnTo>
                  <a:pt x="3338" y="329"/>
                </a:lnTo>
                <a:lnTo>
                  <a:pt x="3338" y="316"/>
                </a:lnTo>
                <a:lnTo>
                  <a:pt x="3334" y="307"/>
                </a:lnTo>
                <a:close/>
                <a:moveTo>
                  <a:pt x="2454" y="307"/>
                </a:moveTo>
                <a:lnTo>
                  <a:pt x="2454" y="334"/>
                </a:lnTo>
                <a:lnTo>
                  <a:pt x="2458" y="334"/>
                </a:lnTo>
                <a:lnTo>
                  <a:pt x="2458" y="307"/>
                </a:lnTo>
                <a:lnTo>
                  <a:pt x="2454" y="307"/>
                </a:lnTo>
                <a:close/>
                <a:moveTo>
                  <a:pt x="1171" y="307"/>
                </a:moveTo>
                <a:lnTo>
                  <a:pt x="1171" y="314"/>
                </a:lnTo>
                <a:lnTo>
                  <a:pt x="1174" y="314"/>
                </a:lnTo>
                <a:lnTo>
                  <a:pt x="1174" y="307"/>
                </a:lnTo>
                <a:lnTo>
                  <a:pt x="1171" y="307"/>
                </a:lnTo>
                <a:close/>
                <a:moveTo>
                  <a:pt x="654" y="307"/>
                </a:moveTo>
                <a:lnTo>
                  <a:pt x="654" y="320"/>
                </a:lnTo>
                <a:lnTo>
                  <a:pt x="653" y="332"/>
                </a:lnTo>
                <a:lnTo>
                  <a:pt x="654" y="343"/>
                </a:lnTo>
                <a:lnTo>
                  <a:pt x="658" y="351"/>
                </a:lnTo>
                <a:lnTo>
                  <a:pt x="658" y="340"/>
                </a:lnTo>
                <a:lnTo>
                  <a:pt x="658" y="327"/>
                </a:lnTo>
                <a:lnTo>
                  <a:pt x="658" y="316"/>
                </a:lnTo>
                <a:lnTo>
                  <a:pt x="654" y="307"/>
                </a:lnTo>
                <a:close/>
                <a:moveTo>
                  <a:pt x="5245" y="303"/>
                </a:moveTo>
                <a:lnTo>
                  <a:pt x="5245" y="363"/>
                </a:lnTo>
                <a:lnTo>
                  <a:pt x="5251" y="363"/>
                </a:lnTo>
                <a:lnTo>
                  <a:pt x="5251" y="367"/>
                </a:lnTo>
                <a:lnTo>
                  <a:pt x="5245" y="367"/>
                </a:lnTo>
                <a:lnTo>
                  <a:pt x="5245" y="380"/>
                </a:lnTo>
                <a:lnTo>
                  <a:pt x="5247" y="394"/>
                </a:lnTo>
                <a:lnTo>
                  <a:pt x="5251" y="403"/>
                </a:lnTo>
                <a:lnTo>
                  <a:pt x="5251" y="416"/>
                </a:lnTo>
                <a:lnTo>
                  <a:pt x="5251" y="429"/>
                </a:lnTo>
                <a:lnTo>
                  <a:pt x="5254" y="440"/>
                </a:lnTo>
                <a:lnTo>
                  <a:pt x="5254" y="414"/>
                </a:lnTo>
                <a:lnTo>
                  <a:pt x="5254" y="387"/>
                </a:lnTo>
                <a:lnTo>
                  <a:pt x="5254" y="361"/>
                </a:lnTo>
                <a:lnTo>
                  <a:pt x="5251" y="340"/>
                </a:lnTo>
                <a:lnTo>
                  <a:pt x="5249" y="325"/>
                </a:lnTo>
                <a:lnTo>
                  <a:pt x="5249" y="312"/>
                </a:lnTo>
                <a:lnTo>
                  <a:pt x="5245" y="303"/>
                </a:lnTo>
                <a:close/>
                <a:moveTo>
                  <a:pt x="1525" y="303"/>
                </a:moveTo>
                <a:lnTo>
                  <a:pt x="1525" y="363"/>
                </a:lnTo>
                <a:lnTo>
                  <a:pt x="1531" y="363"/>
                </a:lnTo>
                <a:lnTo>
                  <a:pt x="1531" y="367"/>
                </a:lnTo>
                <a:lnTo>
                  <a:pt x="1525" y="367"/>
                </a:lnTo>
                <a:lnTo>
                  <a:pt x="1525" y="380"/>
                </a:lnTo>
                <a:lnTo>
                  <a:pt x="1527" y="394"/>
                </a:lnTo>
                <a:lnTo>
                  <a:pt x="1531" y="403"/>
                </a:lnTo>
                <a:lnTo>
                  <a:pt x="1531" y="416"/>
                </a:lnTo>
                <a:lnTo>
                  <a:pt x="1531" y="429"/>
                </a:lnTo>
                <a:lnTo>
                  <a:pt x="1534" y="440"/>
                </a:lnTo>
                <a:lnTo>
                  <a:pt x="1534" y="414"/>
                </a:lnTo>
                <a:lnTo>
                  <a:pt x="1534" y="387"/>
                </a:lnTo>
                <a:lnTo>
                  <a:pt x="1534" y="361"/>
                </a:lnTo>
                <a:lnTo>
                  <a:pt x="1531" y="340"/>
                </a:lnTo>
                <a:lnTo>
                  <a:pt x="1529" y="325"/>
                </a:lnTo>
                <a:lnTo>
                  <a:pt x="1529" y="312"/>
                </a:lnTo>
                <a:lnTo>
                  <a:pt x="1525" y="303"/>
                </a:lnTo>
                <a:close/>
                <a:moveTo>
                  <a:pt x="5791" y="300"/>
                </a:moveTo>
                <a:lnTo>
                  <a:pt x="5791" y="307"/>
                </a:lnTo>
                <a:lnTo>
                  <a:pt x="5794" y="307"/>
                </a:lnTo>
                <a:lnTo>
                  <a:pt x="5794" y="300"/>
                </a:lnTo>
                <a:lnTo>
                  <a:pt x="5791" y="300"/>
                </a:lnTo>
                <a:close/>
                <a:moveTo>
                  <a:pt x="4682" y="300"/>
                </a:moveTo>
                <a:lnTo>
                  <a:pt x="4694" y="374"/>
                </a:lnTo>
                <a:lnTo>
                  <a:pt x="4694" y="389"/>
                </a:lnTo>
                <a:lnTo>
                  <a:pt x="4694" y="401"/>
                </a:lnTo>
                <a:lnTo>
                  <a:pt x="4698" y="411"/>
                </a:lnTo>
                <a:lnTo>
                  <a:pt x="4698" y="340"/>
                </a:lnTo>
                <a:lnTo>
                  <a:pt x="4691" y="334"/>
                </a:lnTo>
                <a:lnTo>
                  <a:pt x="4691" y="327"/>
                </a:lnTo>
                <a:lnTo>
                  <a:pt x="4698" y="327"/>
                </a:lnTo>
                <a:lnTo>
                  <a:pt x="4698" y="311"/>
                </a:lnTo>
                <a:lnTo>
                  <a:pt x="4694" y="311"/>
                </a:lnTo>
                <a:lnTo>
                  <a:pt x="4694" y="307"/>
                </a:lnTo>
                <a:lnTo>
                  <a:pt x="4698" y="307"/>
                </a:lnTo>
                <a:lnTo>
                  <a:pt x="4698" y="300"/>
                </a:lnTo>
                <a:lnTo>
                  <a:pt x="4682" y="300"/>
                </a:lnTo>
                <a:close/>
                <a:moveTo>
                  <a:pt x="2071" y="300"/>
                </a:moveTo>
                <a:lnTo>
                  <a:pt x="2071" y="307"/>
                </a:lnTo>
                <a:lnTo>
                  <a:pt x="2074" y="307"/>
                </a:lnTo>
                <a:lnTo>
                  <a:pt x="2074" y="300"/>
                </a:lnTo>
                <a:lnTo>
                  <a:pt x="2071" y="300"/>
                </a:lnTo>
                <a:close/>
                <a:moveTo>
                  <a:pt x="962" y="300"/>
                </a:moveTo>
                <a:lnTo>
                  <a:pt x="974" y="374"/>
                </a:lnTo>
                <a:lnTo>
                  <a:pt x="974" y="389"/>
                </a:lnTo>
                <a:lnTo>
                  <a:pt x="974" y="401"/>
                </a:lnTo>
                <a:lnTo>
                  <a:pt x="978" y="411"/>
                </a:lnTo>
                <a:lnTo>
                  <a:pt x="978" y="340"/>
                </a:lnTo>
                <a:lnTo>
                  <a:pt x="971" y="334"/>
                </a:lnTo>
                <a:lnTo>
                  <a:pt x="971" y="327"/>
                </a:lnTo>
                <a:lnTo>
                  <a:pt x="978" y="327"/>
                </a:lnTo>
                <a:lnTo>
                  <a:pt x="978" y="311"/>
                </a:lnTo>
                <a:lnTo>
                  <a:pt x="974" y="311"/>
                </a:lnTo>
                <a:lnTo>
                  <a:pt x="974" y="307"/>
                </a:lnTo>
                <a:lnTo>
                  <a:pt x="978" y="307"/>
                </a:lnTo>
                <a:lnTo>
                  <a:pt x="978" y="300"/>
                </a:lnTo>
                <a:lnTo>
                  <a:pt x="962" y="300"/>
                </a:lnTo>
                <a:close/>
                <a:moveTo>
                  <a:pt x="5378" y="296"/>
                </a:moveTo>
                <a:lnTo>
                  <a:pt x="5378" y="311"/>
                </a:lnTo>
                <a:lnTo>
                  <a:pt x="5378" y="325"/>
                </a:lnTo>
                <a:lnTo>
                  <a:pt x="5382" y="334"/>
                </a:lnTo>
                <a:lnTo>
                  <a:pt x="5383" y="320"/>
                </a:lnTo>
                <a:lnTo>
                  <a:pt x="5382" y="305"/>
                </a:lnTo>
                <a:lnTo>
                  <a:pt x="5378" y="296"/>
                </a:lnTo>
                <a:close/>
                <a:moveTo>
                  <a:pt x="3038" y="296"/>
                </a:moveTo>
                <a:lnTo>
                  <a:pt x="3022" y="298"/>
                </a:lnTo>
                <a:lnTo>
                  <a:pt x="3002" y="300"/>
                </a:lnTo>
                <a:lnTo>
                  <a:pt x="2998" y="316"/>
                </a:lnTo>
                <a:lnTo>
                  <a:pt x="2996" y="336"/>
                </a:lnTo>
                <a:lnTo>
                  <a:pt x="2996" y="358"/>
                </a:lnTo>
                <a:lnTo>
                  <a:pt x="2998" y="380"/>
                </a:lnTo>
                <a:lnTo>
                  <a:pt x="3002" y="380"/>
                </a:lnTo>
                <a:lnTo>
                  <a:pt x="3002" y="391"/>
                </a:lnTo>
                <a:lnTo>
                  <a:pt x="3005" y="391"/>
                </a:lnTo>
                <a:lnTo>
                  <a:pt x="3014" y="331"/>
                </a:lnTo>
                <a:lnTo>
                  <a:pt x="3025" y="331"/>
                </a:lnTo>
                <a:lnTo>
                  <a:pt x="3023" y="343"/>
                </a:lnTo>
                <a:lnTo>
                  <a:pt x="3022" y="358"/>
                </a:lnTo>
                <a:lnTo>
                  <a:pt x="3022" y="372"/>
                </a:lnTo>
                <a:lnTo>
                  <a:pt x="3025" y="383"/>
                </a:lnTo>
                <a:lnTo>
                  <a:pt x="3027" y="351"/>
                </a:lnTo>
                <a:lnTo>
                  <a:pt x="3033" y="321"/>
                </a:lnTo>
                <a:lnTo>
                  <a:pt x="3038" y="296"/>
                </a:lnTo>
                <a:close/>
                <a:moveTo>
                  <a:pt x="1658" y="296"/>
                </a:moveTo>
                <a:lnTo>
                  <a:pt x="1658" y="311"/>
                </a:lnTo>
                <a:lnTo>
                  <a:pt x="1658" y="325"/>
                </a:lnTo>
                <a:lnTo>
                  <a:pt x="1662" y="334"/>
                </a:lnTo>
                <a:lnTo>
                  <a:pt x="1663" y="320"/>
                </a:lnTo>
                <a:lnTo>
                  <a:pt x="1662" y="305"/>
                </a:lnTo>
                <a:lnTo>
                  <a:pt x="1658" y="296"/>
                </a:lnTo>
                <a:close/>
                <a:moveTo>
                  <a:pt x="2902" y="283"/>
                </a:moveTo>
                <a:lnTo>
                  <a:pt x="2894" y="360"/>
                </a:lnTo>
                <a:lnTo>
                  <a:pt x="2898" y="360"/>
                </a:lnTo>
                <a:lnTo>
                  <a:pt x="2898" y="356"/>
                </a:lnTo>
                <a:lnTo>
                  <a:pt x="2902" y="349"/>
                </a:lnTo>
                <a:lnTo>
                  <a:pt x="2903" y="336"/>
                </a:lnTo>
                <a:lnTo>
                  <a:pt x="2905" y="320"/>
                </a:lnTo>
                <a:lnTo>
                  <a:pt x="2905" y="303"/>
                </a:lnTo>
                <a:lnTo>
                  <a:pt x="2905" y="291"/>
                </a:lnTo>
                <a:lnTo>
                  <a:pt x="2902" y="283"/>
                </a:lnTo>
                <a:close/>
                <a:moveTo>
                  <a:pt x="5785" y="280"/>
                </a:moveTo>
                <a:lnTo>
                  <a:pt x="5785" y="287"/>
                </a:lnTo>
                <a:lnTo>
                  <a:pt x="5791" y="287"/>
                </a:lnTo>
                <a:lnTo>
                  <a:pt x="5791" y="280"/>
                </a:lnTo>
                <a:lnTo>
                  <a:pt x="5785" y="280"/>
                </a:lnTo>
                <a:close/>
                <a:moveTo>
                  <a:pt x="2065" y="280"/>
                </a:moveTo>
                <a:lnTo>
                  <a:pt x="2065" y="287"/>
                </a:lnTo>
                <a:lnTo>
                  <a:pt x="2071" y="287"/>
                </a:lnTo>
                <a:lnTo>
                  <a:pt x="2071" y="280"/>
                </a:lnTo>
                <a:lnTo>
                  <a:pt x="2065" y="280"/>
                </a:lnTo>
                <a:close/>
                <a:moveTo>
                  <a:pt x="3831" y="274"/>
                </a:moveTo>
                <a:lnTo>
                  <a:pt x="3831" y="343"/>
                </a:lnTo>
                <a:lnTo>
                  <a:pt x="3834" y="343"/>
                </a:lnTo>
                <a:lnTo>
                  <a:pt x="3834" y="356"/>
                </a:lnTo>
                <a:lnTo>
                  <a:pt x="3838" y="356"/>
                </a:lnTo>
                <a:lnTo>
                  <a:pt x="3838" y="374"/>
                </a:lnTo>
                <a:lnTo>
                  <a:pt x="3842" y="374"/>
                </a:lnTo>
                <a:lnTo>
                  <a:pt x="3842" y="400"/>
                </a:lnTo>
                <a:lnTo>
                  <a:pt x="3845" y="400"/>
                </a:lnTo>
                <a:lnTo>
                  <a:pt x="3847" y="378"/>
                </a:lnTo>
                <a:lnTo>
                  <a:pt x="3845" y="354"/>
                </a:lnTo>
                <a:lnTo>
                  <a:pt x="3845" y="329"/>
                </a:lnTo>
                <a:lnTo>
                  <a:pt x="3842" y="307"/>
                </a:lnTo>
                <a:lnTo>
                  <a:pt x="3838" y="287"/>
                </a:lnTo>
                <a:lnTo>
                  <a:pt x="3831" y="274"/>
                </a:lnTo>
                <a:close/>
                <a:moveTo>
                  <a:pt x="3342" y="274"/>
                </a:moveTo>
                <a:lnTo>
                  <a:pt x="3343" y="283"/>
                </a:lnTo>
                <a:lnTo>
                  <a:pt x="3345" y="298"/>
                </a:lnTo>
                <a:lnTo>
                  <a:pt x="3349" y="312"/>
                </a:lnTo>
                <a:lnTo>
                  <a:pt x="3351" y="325"/>
                </a:lnTo>
                <a:lnTo>
                  <a:pt x="3354" y="331"/>
                </a:lnTo>
                <a:lnTo>
                  <a:pt x="3351" y="274"/>
                </a:lnTo>
                <a:lnTo>
                  <a:pt x="3342" y="274"/>
                </a:lnTo>
                <a:close/>
                <a:moveTo>
                  <a:pt x="2905" y="271"/>
                </a:moveTo>
                <a:lnTo>
                  <a:pt x="2905" y="280"/>
                </a:lnTo>
                <a:lnTo>
                  <a:pt x="2911" y="280"/>
                </a:lnTo>
                <a:lnTo>
                  <a:pt x="2911" y="271"/>
                </a:lnTo>
                <a:lnTo>
                  <a:pt x="2905" y="271"/>
                </a:lnTo>
                <a:close/>
                <a:moveTo>
                  <a:pt x="5782" y="267"/>
                </a:moveTo>
                <a:lnTo>
                  <a:pt x="5782" y="274"/>
                </a:lnTo>
                <a:lnTo>
                  <a:pt x="5785" y="274"/>
                </a:lnTo>
                <a:lnTo>
                  <a:pt x="5785" y="267"/>
                </a:lnTo>
                <a:lnTo>
                  <a:pt x="5782" y="267"/>
                </a:lnTo>
                <a:close/>
                <a:moveTo>
                  <a:pt x="2062" y="267"/>
                </a:moveTo>
                <a:lnTo>
                  <a:pt x="2062" y="274"/>
                </a:lnTo>
                <a:lnTo>
                  <a:pt x="2065" y="274"/>
                </a:lnTo>
                <a:lnTo>
                  <a:pt x="2065" y="267"/>
                </a:lnTo>
                <a:lnTo>
                  <a:pt x="2062" y="267"/>
                </a:lnTo>
                <a:close/>
                <a:moveTo>
                  <a:pt x="5754" y="263"/>
                </a:moveTo>
                <a:lnTo>
                  <a:pt x="5754" y="271"/>
                </a:lnTo>
                <a:lnTo>
                  <a:pt x="5758" y="271"/>
                </a:lnTo>
                <a:lnTo>
                  <a:pt x="5758" y="263"/>
                </a:lnTo>
                <a:lnTo>
                  <a:pt x="5754" y="263"/>
                </a:lnTo>
                <a:close/>
                <a:moveTo>
                  <a:pt x="2334" y="263"/>
                </a:moveTo>
                <a:lnTo>
                  <a:pt x="2333" y="280"/>
                </a:lnTo>
                <a:lnTo>
                  <a:pt x="2333" y="294"/>
                </a:lnTo>
                <a:lnTo>
                  <a:pt x="2338" y="311"/>
                </a:lnTo>
                <a:lnTo>
                  <a:pt x="2338" y="327"/>
                </a:lnTo>
                <a:lnTo>
                  <a:pt x="2342" y="327"/>
                </a:lnTo>
                <a:lnTo>
                  <a:pt x="2342" y="311"/>
                </a:lnTo>
                <a:lnTo>
                  <a:pt x="2340" y="292"/>
                </a:lnTo>
                <a:lnTo>
                  <a:pt x="2338" y="274"/>
                </a:lnTo>
                <a:lnTo>
                  <a:pt x="2334" y="263"/>
                </a:lnTo>
                <a:close/>
                <a:moveTo>
                  <a:pt x="2034" y="263"/>
                </a:moveTo>
                <a:lnTo>
                  <a:pt x="2034" y="271"/>
                </a:lnTo>
                <a:lnTo>
                  <a:pt x="2038" y="271"/>
                </a:lnTo>
                <a:lnTo>
                  <a:pt x="2038" y="263"/>
                </a:lnTo>
                <a:lnTo>
                  <a:pt x="2034" y="263"/>
                </a:lnTo>
                <a:close/>
                <a:moveTo>
                  <a:pt x="3431" y="247"/>
                </a:moveTo>
                <a:lnTo>
                  <a:pt x="3429" y="280"/>
                </a:lnTo>
                <a:lnTo>
                  <a:pt x="3425" y="312"/>
                </a:lnTo>
                <a:lnTo>
                  <a:pt x="3425" y="345"/>
                </a:lnTo>
                <a:lnTo>
                  <a:pt x="3431" y="374"/>
                </a:lnTo>
                <a:lnTo>
                  <a:pt x="3431" y="407"/>
                </a:lnTo>
                <a:lnTo>
                  <a:pt x="3434" y="407"/>
                </a:lnTo>
                <a:lnTo>
                  <a:pt x="3436" y="381"/>
                </a:lnTo>
                <a:lnTo>
                  <a:pt x="3438" y="352"/>
                </a:lnTo>
                <a:lnTo>
                  <a:pt x="3440" y="323"/>
                </a:lnTo>
                <a:lnTo>
                  <a:pt x="3438" y="296"/>
                </a:lnTo>
                <a:lnTo>
                  <a:pt x="3434" y="271"/>
                </a:lnTo>
                <a:lnTo>
                  <a:pt x="3434" y="247"/>
                </a:lnTo>
                <a:lnTo>
                  <a:pt x="3431" y="247"/>
                </a:lnTo>
                <a:close/>
                <a:moveTo>
                  <a:pt x="4234" y="243"/>
                </a:moveTo>
                <a:lnTo>
                  <a:pt x="4234" y="251"/>
                </a:lnTo>
                <a:lnTo>
                  <a:pt x="4238" y="251"/>
                </a:lnTo>
                <a:lnTo>
                  <a:pt x="4238" y="243"/>
                </a:lnTo>
                <a:lnTo>
                  <a:pt x="4234" y="243"/>
                </a:lnTo>
                <a:close/>
                <a:moveTo>
                  <a:pt x="4022" y="243"/>
                </a:moveTo>
                <a:lnTo>
                  <a:pt x="4022" y="256"/>
                </a:lnTo>
                <a:lnTo>
                  <a:pt x="4020" y="271"/>
                </a:lnTo>
                <a:lnTo>
                  <a:pt x="4020" y="285"/>
                </a:lnTo>
                <a:lnTo>
                  <a:pt x="4022" y="298"/>
                </a:lnTo>
                <a:lnTo>
                  <a:pt x="4025" y="307"/>
                </a:lnTo>
                <a:lnTo>
                  <a:pt x="4027" y="294"/>
                </a:lnTo>
                <a:lnTo>
                  <a:pt x="4027" y="280"/>
                </a:lnTo>
                <a:lnTo>
                  <a:pt x="4027" y="265"/>
                </a:lnTo>
                <a:lnTo>
                  <a:pt x="4025" y="252"/>
                </a:lnTo>
                <a:lnTo>
                  <a:pt x="4022" y="243"/>
                </a:lnTo>
                <a:close/>
                <a:moveTo>
                  <a:pt x="514" y="243"/>
                </a:moveTo>
                <a:lnTo>
                  <a:pt x="514" y="251"/>
                </a:lnTo>
                <a:lnTo>
                  <a:pt x="518" y="251"/>
                </a:lnTo>
                <a:lnTo>
                  <a:pt x="518" y="243"/>
                </a:lnTo>
                <a:lnTo>
                  <a:pt x="514" y="243"/>
                </a:lnTo>
                <a:close/>
                <a:moveTo>
                  <a:pt x="302" y="243"/>
                </a:moveTo>
                <a:lnTo>
                  <a:pt x="302" y="256"/>
                </a:lnTo>
                <a:lnTo>
                  <a:pt x="300" y="271"/>
                </a:lnTo>
                <a:lnTo>
                  <a:pt x="300" y="285"/>
                </a:lnTo>
                <a:lnTo>
                  <a:pt x="302" y="298"/>
                </a:lnTo>
                <a:lnTo>
                  <a:pt x="305" y="307"/>
                </a:lnTo>
                <a:lnTo>
                  <a:pt x="307" y="294"/>
                </a:lnTo>
                <a:lnTo>
                  <a:pt x="307" y="280"/>
                </a:lnTo>
                <a:lnTo>
                  <a:pt x="307" y="265"/>
                </a:lnTo>
                <a:lnTo>
                  <a:pt x="305" y="252"/>
                </a:lnTo>
                <a:lnTo>
                  <a:pt x="302" y="243"/>
                </a:lnTo>
                <a:close/>
                <a:moveTo>
                  <a:pt x="4618" y="240"/>
                </a:moveTo>
                <a:lnTo>
                  <a:pt x="4618" y="254"/>
                </a:lnTo>
                <a:lnTo>
                  <a:pt x="4616" y="274"/>
                </a:lnTo>
                <a:lnTo>
                  <a:pt x="4616" y="294"/>
                </a:lnTo>
                <a:lnTo>
                  <a:pt x="4618" y="312"/>
                </a:lnTo>
                <a:lnTo>
                  <a:pt x="4622" y="323"/>
                </a:lnTo>
                <a:lnTo>
                  <a:pt x="4622" y="309"/>
                </a:lnTo>
                <a:lnTo>
                  <a:pt x="4623" y="289"/>
                </a:lnTo>
                <a:lnTo>
                  <a:pt x="4623" y="267"/>
                </a:lnTo>
                <a:lnTo>
                  <a:pt x="4622" y="249"/>
                </a:lnTo>
                <a:lnTo>
                  <a:pt x="4618" y="240"/>
                </a:lnTo>
                <a:close/>
                <a:moveTo>
                  <a:pt x="898" y="240"/>
                </a:moveTo>
                <a:lnTo>
                  <a:pt x="898" y="254"/>
                </a:lnTo>
                <a:lnTo>
                  <a:pt x="896" y="274"/>
                </a:lnTo>
                <a:lnTo>
                  <a:pt x="896" y="294"/>
                </a:lnTo>
                <a:lnTo>
                  <a:pt x="898" y="312"/>
                </a:lnTo>
                <a:lnTo>
                  <a:pt x="902" y="323"/>
                </a:lnTo>
                <a:lnTo>
                  <a:pt x="902" y="309"/>
                </a:lnTo>
                <a:lnTo>
                  <a:pt x="903" y="289"/>
                </a:lnTo>
                <a:lnTo>
                  <a:pt x="903" y="267"/>
                </a:lnTo>
                <a:lnTo>
                  <a:pt x="902" y="249"/>
                </a:lnTo>
                <a:lnTo>
                  <a:pt x="898" y="240"/>
                </a:lnTo>
                <a:close/>
                <a:moveTo>
                  <a:pt x="3065" y="231"/>
                </a:moveTo>
                <a:lnTo>
                  <a:pt x="3062" y="258"/>
                </a:lnTo>
                <a:lnTo>
                  <a:pt x="3054" y="283"/>
                </a:lnTo>
                <a:lnTo>
                  <a:pt x="3054" y="314"/>
                </a:lnTo>
                <a:lnTo>
                  <a:pt x="3051" y="314"/>
                </a:lnTo>
                <a:lnTo>
                  <a:pt x="3049" y="329"/>
                </a:lnTo>
                <a:lnTo>
                  <a:pt x="3047" y="349"/>
                </a:lnTo>
                <a:lnTo>
                  <a:pt x="3049" y="371"/>
                </a:lnTo>
                <a:lnTo>
                  <a:pt x="3051" y="392"/>
                </a:lnTo>
                <a:lnTo>
                  <a:pt x="3053" y="412"/>
                </a:lnTo>
                <a:lnTo>
                  <a:pt x="3054" y="423"/>
                </a:lnTo>
                <a:lnTo>
                  <a:pt x="3054" y="434"/>
                </a:lnTo>
                <a:lnTo>
                  <a:pt x="3054" y="445"/>
                </a:lnTo>
                <a:lnTo>
                  <a:pt x="3054" y="454"/>
                </a:lnTo>
                <a:lnTo>
                  <a:pt x="3058" y="463"/>
                </a:lnTo>
                <a:lnTo>
                  <a:pt x="3062" y="380"/>
                </a:lnTo>
                <a:lnTo>
                  <a:pt x="3065" y="380"/>
                </a:lnTo>
                <a:lnTo>
                  <a:pt x="3065" y="291"/>
                </a:lnTo>
                <a:lnTo>
                  <a:pt x="3067" y="278"/>
                </a:lnTo>
                <a:lnTo>
                  <a:pt x="3067" y="263"/>
                </a:lnTo>
                <a:lnTo>
                  <a:pt x="3069" y="251"/>
                </a:lnTo>
                <a:lnTo>
                  <a:pt x="3069" y="238"/>
                </a:lnTo>
                <a:lnTo>
                  <a:pt x="3065" y="231"/>
                </a:lnTo>
                <a:close/>
                <a:moveTo>
                  <a:pt x="4205" y="223"/>
                </a:moveTo>
                <a:lnTo>
                  <a:pt x="4203" y="234"/>
                </a:lnTo>
                <a:lnTo>
                  <a:pt x="4200" y="252"/>
                </a:lnTo>
                <a:lnTo>
                  <a:pt x="4198" y="272"/>
                </a:lnTo>
                <a:lnTo>
                  <a:pt x="4196" y="294"/>
                </a:lnTo>
                <a:lnTo>
                  <a:pt x="4196" y="311"/>
                </a:lnTo>
                <a:lnTo>
                  <a:pt x="4198" y="320"/>
                </a:lnTo>
                <a:lnTo>
                  <a:pt x="4202" y="298"/>
                </a:lnTo>
                <a:lnTo>
                  <a:pt x="4205" y="278"/>
                </a:lnTo>
                <a:lnTo>
                  <a:pt x="4209" y="260"/>
                </a:lnTo>
                <a:lnTo>
                  <a:pt x="4205" y="240"/>
                </a:lnTo>
                <a:lnTo>
                  <a:pt x="4205" y="234"/>
                </a:lnTo>
                <a:lnTo>
                  <a:pt x="4205" y="231"/>
                </a:lnTo>
                <a:lnTo>
                  <a:pt x="4207" y="229"/>
                </a:lnTo>
                <a:lnTo>
                  <a:pt x="4209" y="225"/>
                </a:lnTo>
                <a:lnTo>
                  <a:pt x="4211" y="223"/>
                </a:lnTo>
                <a:lnTo>
                  <a:pt x="4205" y="223"/>
                </a:lnTo>
                <a:close/>
                <a:moveTo>
                  <a:pt x="485" y="223"/>
                </a:moveTo>
                <a:lnTo>
                  <a:pt x="483" y="234"/>
                </a:lnTo>
                <a:lnTo>
                  <a:pt x="480" y="252"/>
                </a:lnTo>
                <a:lnTo>
                  <a:pt x="478" y="272"/>
                </a:lnTo>
                <a:lnTo>
                  <a:pt x="476" y="294"/>
                </a:lnTo>
                <a:lnTo>
                  <a:pt x="476" y="311"/>
                </a:lnTo>
                <a:lnTo>
                  <a:pt x="478" y="320"/>
                </a:lnTo>
                <a:lnTo>
                  <a:pt x="482" y="298"/>
                </a:lnTo>
                <a:lnTo>
                  <a:pt x="485" y="278"/>
                </a:lnTo>
                <a:lnTo>
                  <a:pt x="489" y="260"/>
                </a:lnTo>
                <a:lnTo>
                  <a:pt x="485" y="240"/>
                </a:lnTo>
                <a:lnTo>
                  <a:pt x="485" y="234"/>
                </a:lnTo>
                <a:lnTo>
                  <a:pt x="485" y="231"/>
                </a:lnTo>
                <a:lnTo>
                  <a:pt x="487" y="229"/>
                </a:lnTo>
                <a:lnTo>
                  <a:pt x="489" y="225"/>
                </a:lnTo>
                <a:lnTo>
                  <a:pt x="491" y="223"/>
                </a:lnTo>
                <a:lnTo>
                  <a:pt x="485" y="223"/>
                </a:lnTo>
                <a:close/>
                <a:moveTo>
                  <a:pt x="5758" y="220"/>
                </a:moveTo>
                <a:lnTo>
                  <a:pt x="5758" y="231"/>
                </a:lnTo>
                <a:lnTo>
                  <a:pt x="5762" y="231"/>
                </a:lnTo>
                <a:lnTo>
                  <a:pt x="5762" y="220"/>
                </a:lnTo>
                <a:lnTo>
                  <a:pt x="5758" y="220"/>
                </a:lnTo>
                <a:close/>
                <a:moveTo>
                  <a:pt x="2038" y="220"/>
                </a:moveTo>
                <a:lnTo>
                  <a:pt x="2038" y="231"/>
                </a:lnTo>
                <a:lnTo>
                  <a:pt x="2042" y="231"/>
                </a:lnTo>
                <a:lnTo>
                  <a:pt x="2042" y="220"/>
                </a:lnTo>
                <a:lnTo>
                  <a:pt x="2038" y="220"/>
                </a:lnTo>
                <a:close/>
                <a:moveTo>
                  <a:pt x="3438" y="214"/>
                </a:moveTo>
                <a:lnTo>
                  <a:pt x="3438" y="221"/>
                </a:lnTo>
                <a:lnTo>
                  <a:pt x="3438" y="229"/>
                </a:lnTo>
                <a:lnTo>
                  <a:pt x="3436" y="232"/>
                </a:lnTo>
                <a:lnTo>
                  <a:pt x="3434" y="238"/>
                </a:lnTo>
                <a:lnTo>
                  <a:pt x="3434" y="243"/>
                </a:lnTo>
                <a:lnTo>
                  <a:pt x="3442" y="243"/>
                </a:lnTo>
                <a:lnTo>
                  <a:pt x="3442" y="214"/>
                </a:lnTo>
                <a:lnTo>
                  <a:pt x="3438" y="214"/>
                </a:lnTo>
                <a:close/>
                <a:moveTo>
                  <a:pt x="2302" y="214"/>
                </a:moveTo>
                <a:lnTo>
                  <a:pt x="2302" y="231"/>
                </a:lnTo>
                <a:lnTo>
                  <a:pt x="2302" y="251"/>
                </a:lnTo>
                <a:lnTo>
                  <a:pt x="2300" y="276"/>
                </a:lnTo>
                <a:lnTo>
                  <a:pt x="2302" y="298"/>
                </a:lnTo>
                <a:lnTo>
                  <a:pt x="2303" y="316"/>
                </a:lnTo>
                <a:lnTo>
                  <a:pt x="2305" y="327"/>
                </a:lnTo>
                <a:lnTo>
                  <a:pt x="2311" y="300"/>
                </a:lnTo>
                <a:lnTo>
                  <a:pt x="2314" y="300"/>
                </a:lnTo>
                <a:lnTo>
                  <a:pt x="2316" y="283"/>
                </a:lnTo>
                <a:lnTo>
                  <a:pt x="2314" y="261"/>
                </a:lnTo>
                <a:lnTo>
                  <a:pt x="2313" y="241"/>
                </a:lnTo>
                <a:lnTo>
                  <a:pt x="2307" y="225"/>
                </a:lnTo>
                <a:lnTo>
                  <a:pt x="2302" y="214"/>
                </a:lnTo>
                <a:close/>
                <a:moveTo>
                  <a:pt x="4434" y="211"/>
                </a:moveTo>
                <a:lnTo>
                  <a:pt x="4431" y="236"/>
                </a:lnTo>
                <a:lnTo>
                  <a:pt x="4431" y="265"/>
                </a:lnTo>
                <a:lnTo>
                  <a:pt x="4431" y="296"/>
                </a:lnTo>
                <a:lnTo>
                  <a:pt x="4433" y="327"/>
                </a:lnTo>
                <a:lnTo>
                  <a:pt x="4433" y="354"/>
                </a:lnTo>
                <a:lnTo>
                  <a:pt x="4431" y="374"/>
                </a:lnTo>
                <a:lnTo>
                  <a:pt x="4431" y="385"/>
                </a:lnTo>
                <a:lnTo>
                  <a:pt x="4433" y="398"/>
                </a:lnTo>
                <a:lnTo>
                  <a:pt x="4436" y="412"/>
                </a:lnTo>
                <a:lnTo>
                  <a:pt x="4438" y="420"/>
                </a:lnTo>
                <a:lnTo>
                  <a:pt x="4440" y="383"/>
                </a:lnTo>
                <a:lnTo>
                  <a:pt x="4443" y="347"/>
                </a:lnTo>
                <a:lnTo>
                  <a:pt x="4445" y="312"/>
                </a:lnTo>
                <a:lnTo>
                  <a:pt x="4443" y="276"/>
                </a:lnTo>
                <a:lnTo>
                  <a:pt x="4438" y="243"/>
                </a:lnTo>
                <a:lnTo>
                  <a:pt x="4438" y="211"/>
                </a:lnTo>
                <a:lnTo>
                  <a:pt x="4434" y="211"/>
                </a:lnTo>
                <a:close/>
                <a:moveTo>
                  <a:pt x="714" y="211"/>
                </a:moveTo>
                <a:lnTo>
                  <a:pt x="711" y="236"/>
                </a:lnTo>
                <a:lnTo>
                  <a:pt x="711" y="265"/>
                </a:lnTo>
                <a:lnTo>
                  <a:pt x="711" y="296"/>
                </a:lnTo>
                <a:lnTo>
                  <a:pt x="713" y="327"/>
                </a:lnTo>
                <a:lnTo>
                  <a:pt x="713" y="354"/>
                </a:lnTo>
                <a:lnTo>
                  <a:pt x="711" y="374"/>
                </a:lnTo>
                <a:lnTo>
                  <a:pt x="711" y="385"/>
                </a:lnTo>
                <a:lnTo>
                  <a:pt x="713" y="398"/>
                </a:lnTo>
                <a:lnTo>
                  <a:pt x="716" y="412"/>
                </a:lnTo>
                <a:lnTo>
                  <a:pt x="718" y="420"/>
                </a:lnTo>
                <a:lnTo>
                  <a:pt x="720" y="383"/>
                </a:lnTo>
                <a:lnTo>
                  <a:pt x="723" y="347"/>
                </a:lnTo>
                <a:lnTo>
                  <a:pt x="725" y="312"/>
                </a:lnTo>
                <a:lnTo>
                  <a:pt x="723" y="276"/>
                </a:lnTo>
                <a:lnTo>
                  <a:pt x="718" y="243"/>
                </a:lnTo>
                <a:lnTo>
                  <a:pt x="718" y="211"/>
                </a:lnTo>
                <a:lnTo>
                  <a:pt x="714" y="211"/>
                </a:lnTo>
                <a:close/>
                <a:moveTo>
                  <a:pt x="5491" y="207"/>
                </a:moveTo>
                <a:lnTo>
                  <a:pt x="5494" y="278"/>
                </a:lnTo>
                <a:lnTo>
                  <a:pt x="5498" y="351"/>
                </a:lnTo>
                <a:lnTo>
                  <a:pt x="5505" y="351"/>
                </a:lnTo>
                <a:lnTo>
                  <a:pt x="5511" y="334"/>
                </a:lnTo>
                <a:lnTo>
                  <a:pt x="5514" y="334"/>
                </a:lnTo>
                <a:lnTo>
                  <a:pt x="5505" y="240"/>
                </a:lnTo>
                <a:lnTo>
                  <a:pt x="5502" y="240"/>
                </a:lnTo>
                <a:lnTo>
                  <a:pt x="5502" y="231"/>
                </a:lnTo>
                <a:lnTo>
                  <a:pt x="5498" y="231"/>
                </a:lnTo>
                <a:lnTo>
                  <a:pt x="5494" y="207"/>
                </a:lnTo>
                <a:lnTo>
                  <a:pt x="5491" y="207"/>
                </a:lnTo>
                <a:close/>
                <a:moveTo>
                  <a:pt x="1771" y="207"/>
                </a:moveTo>
                <a:lnTo>
                  <a:pt x="1774" y="278"/>
                </a:lnTo>
                <a:lnTo>
                  <a:pt x="1778" y="351"/>
                </a:lnTo>
                <a:lnTo>
                  <a:pt x="1785" y="351"/>
                </a:lnTo>
                <a:lnTo>
                  <a:pt x="1791" y="334"/>
                </a:lnTo>
                <a:lnTo>
                  <a:pt x="1794" y="334"/>
                </a:lnTo>
                <a:lnTo>
                  <a:pt x="1785" y="240"/>
                </a:lnTo>
                <a:lnTo>
                  <a:pt x="1782" y="240"/>
                </a:lnTo>
                <a:lnTo>
                  <a:pt x="1782" y="231"/>
                </a:lnTo>
                <a:lnTo>
                  <a:pt x="1778" y="231"/>
                </a:lnTo>
                <a:lnTo>
                  <a:pt x="1774" y="207"/>
                </a:lnTo>
                <a:lnTo>
                  <a:pt x="1771" y="207"/>
                </a:lnTo>
                <a:close/>
                <a:moveTo>
                  <a:pt x="5938" y="203"/>
                </a:moveTo>
                <a:lnTo>
                  <a:pt x="5938" y="214"/>
                </a:lnTo>
                <a:lnTo>
                  <a:pt x="5942" y="214"/>
                </a:lnTo>
                <a:lnTo>
                  <a:pt x="5942" y="203"/>
                </a:lnTo>
                <a:lnTo>
                  <a:pt x="5938" y="203"/>
                </a:lnTo>
                <a:close/>
                <a:moveTo>
                  <a:pt x="2218" y="203"/>
                </a:moveTo>
                <a:lnTo>
                  <a:pt x="2218" y="214"/>
                </a:lnTo>
                <a:lnTo>
                  <a:pt x="2222" y="214"/>
                </a:lnTo>
                <a:lnTo>
                  <a:pt x="2222" y="203"/>
                </a:lnTo>
                <a:lnTo>
                  <a:pt x="2218" y="203"/>
                </a:lnTo>
                <a:close/>
                <a:moveTo>
                  <a:pt x="2405" y="196"/>
                </a:moveTo>
                <a:lnTo>
                  <a:pt x="2400" y="232"/>
                </a:lnTo>
                <a:lnTo>
                  <a:pt x="2391" y="267"/>
                </a:lnTo>
                <a:lnTo>
                  <a:pt x="2387" y="285"/>
                </a:lnTo>
                <a:lnTo>
                  <a:pt x="2387" y="309"/>
                </a:lnTo>
                <a:lnTo>
                  <a:pt x="2391" y="332"/>
                </a:lnTo>
                <a:lnTo>
                  <a:pt x="2393" y="354"/>
                </a:lnTo>
                <a:lnTo>
                  <a:pt x="2394" y="371"/>
                </a:lnTo>
                <a:lnTo>
                  <a:pt x="2394" y="387"/>
                </a:lnTo>
                <a:lnTo>
                  <a:pt x="2394" y="405"/>
                </a:lnTo>
                <a:lnTo>
                  <a:pt x="2396" y="425"/>
                </a:lnTo>
                <a:lnTo>
                  <a:pt x="2398" y="441"/>
                </a:lnTo>
                <a:lnTo>
                  <a:pt x="2402" y="451"/>
                </a:lnTo>
                <a:lnTo>
                  <a:pt x="2403" y="405"/>
                </a:lnTo>
                <a:lnTo>
                  <a:pt x="2409" y="363"/>
                </a:lnTo>
                <a:lnTo>
                  <a:pt x="2413" y="318"/>
                </a:lnTo>
                <a:lnTo>
                  <a:pt x="2414" y="271"/>
                </a:lnTo>
                <a:lnTo>
                  <a:pt x="2414" y="254"/>
                </a:lnTo>
                <a:lnTo>
                  <a:pt x="2414" y="238"/>
                </a:lnTo>
                <a:lnTo>
                  <a:pt x="2414" y="220"/>
                </a:lnTo>
                <a:lnTo>
                  <a:pt x="2413" y="205"/>
                </a:lnTo>
                <a:lnTo>
                  <a:pt x="2405" y="196"/>
                </a:lnTo>
                <a:close/>
                <a:moveTo>
                  <a:pt x="5725" y="180"/>
                </a:moveTo>
                <a:lnTo>
                  <a:pt x="5718" y="271"/>
                </a:lnTo>
                <a:lnTo>
                  <a:pt x="5722" y="271"/>
                </a:lnTo>
                <a:lnTo>
                  <a:pt x="5722" y="269"/>
                </a:lnTo>
                <a:lnTo>
                  <a:pt x="5723" y="265"/>
                </a:lnTo>
                <a:lnTo>
                  <a:pt x="5723" y="263"/>
                </a:lnTo>
                <a:lnTo>
                  <a:pt x="5725" y="260"/>
                </a:lnTo>
                <a:lnTo>
                  <a:pt x="5727" y="258"/>
                </a:lnTo>
                <a:lnTo>
                  <a:pt x="5731" y="260"/>
                </a:lnTo>
                <a:lnTo>
                  <a:pt x="5731" y="263"/>
                </a:lnTo>
                <a:lnTo>
                  <a:pt x="5734" y="263"/>
                </a:lnTo>
                <a:lnTo>
                  <a:pt x="5725" y="296"/>
                </a:lnTo>
                <a:lnTo>
                  <a:pt x="5720" y="334"/>
                </a:lnTo>
                <a:lnTo>
                  <a:pt x="5718" y="374"/>
                </a:lnTo>
                <a:lnTo>
                  <a:pt x="5718" y="387"/>
                </a:lnTo>
                <a:lnTo>
                  <a:pt x="5718" y="400"/>
                </a:lnTo>
                <a:lnTo>
                  <a:pt x="5718" y="411"/>
                </a:lnTo>
                <a:lnTo>
                  <a:pt x="5722" y="420"/>
                </a:lnTo>
                <a:lnTo>
                  <a:pt x="5722" y="387"/>
                </a:lnTo>
                <a:lnTo>
                  <a:pt x="5725" y="387"/>
                </a:lnTo>
                <a:lnTo>
                  <a:pt x="5734" y="334"/>
                </a:lnTo>
                <a:lnTo>
                  <a:pt x="5742" y="331"/>
                </a:lnTo>
                <a:lnTo>
                  <a:pt x="5742" y="274"/>
                </a:lnTo>
                <a:lnTo>
                  <a:pt x="5745" y="274"/>
                </a:lnTo>
                <a:lnTo>
                  <a:pt x="5745" y="240"/>
                </a:lnTo>
                <a:lnTo>
                  <a:pt x="5747" y="238"/>
                </a:lnTo>
                <a:lnTo>
                  <a:pt x="5747" y="238"/>
                </a:lnTo>
                <a:lnTo>
                  <a:pt x="5749" y="236"/>
                </a:lnTo>
                <a:lnTo>
                  <a:pt x="5751" y="234"/>
                </a:lnTo>
                <a:lnTo>
                  <a:pt x="5751" y="231"/>
                </a:lnTo>
                <a:lnTo>
                  <a:pt x="5745" y="231"/>
                </a:lnTo>
                <a:lnTo>
                  <a:pt x="5742" y="212"/>
                </a:lnTo>
                <a:lnTo>
                  <a:pt x="5736" y="194"/>
                </a:lnTo>
                <a:lnTo>
                  <a:pt x="5725" y="180"/>
                </a:lnTo>
                <a:close/>
                <a:moveTo>
                  <a:pt x="2005" y="180"/>
                </a:moveTo>
                <a:lnTo>
                  <a:pt x="1998" y="271"/>
                </a:lnTo>
                <a:lnTo>
                  <a:pt x="2002" y="271"/>
                </a:lnTo>
                <a:lnTo>
                  <a:pt x="2002" y="269"/>
                </a:lnTo>
                <a:lnTo>
                  <a:pt x="2003" y="265"/>
                </a:lnTo>
                <a:lnTo>
                  <a:pt x="2003" y="263"/>
                </a:lnTo>
                <a:lnTo>
                  <a:pt x="2005" y="260"/>
                </a:lnTo>
                <a:lnTo>
                  <a:pt x="2007" y="258"/>
                </a:lnTo>
                <a:lnTo>
                  <a:pt x="2011" y="260"/>
                </a:lnTo>
                <a:lnTo>
                  <a:pt x="2011" y="263"/>
                </a:lnTo>
                <a:lnTo>
                  <a:pt x="2014" y="263"/>
                </a:lnTo>
                <a:lnTo>
                  <a:pt x="2005" y="296"/>
                </a:lnTo>
                <a:lnTo>
                  <a:pt x="2000" y="334"/>
                </a:lnTo>
                <a:lnTo>
                  <a:pt x="1998" y="374"/>
                </a:lnTo>
                <a:lnTo>
                  <a:pt x="1998" y="387"/>
                </a:lnTo>
                <a:lnTo>
                  <a:pt x="1998" y="400"/>
                </a:lnTo>
                <a:lnTo>
                  <a:pt x="1998" y="411"/>
                </a:lnTo>
                <a:lnTo>
                  <a:pt x="2002" y="420"/>
                </a:lnTo>
                <a:lnTo>
                  <a:pt x="2002" y="387"/>
                </a:lnTo>
                <a:lnTo>
                  <a:pt x="2005" y="387"/>
                </a:lnTo>
                <a:lnTo>
                  <a:pt x="2014" y="334"/>
                </a:lnTo>
                <a:lnTo>
                  <a:pt x="2022" y="331"/>
                </a:lnTo>
                <a:lnTo>
                  <a:pt x="2022" y="274"/>
                </a:lnTo>
                <a:lnTo>
                  <a:pt x="2025" y="274"/>
                </a:lnTo>
                <a:lnTo>
                  <a:pt x="2025" y="240"/>
                </a:lnTo>
                <a:lnTo>
                  <a:pt x="2027" y="238"/>
                </a:lnTo>
                <a:lnTo>
                  <a:pt x="2027" y="238"/>
                </a:lnTo>
                <a:lnTo>
                  <a:pt x="2029" y="236"/>
                </a:lnTo>
                <a:lnTo>
                  <a:pt x="2031" y="234"/>
                </a:lnTo>
                <a:lnTo>
                  <a:pt x="2031" y="231"/>
                </a:lnTo>
                <a:lnTo>
                  <a:pt x="2025" y="231"/>
                </a:lnTo>
                <a:lnTo>
                  <a:pt x="2022" y="212"/>
                </a:lnTo>
                <a:lnTo>
                  <a:pt x="2016" y="194"/>
                </a:lnTo>
                <a:lnTo>
                  <a:pt x="2005" y="180"/>
                </a:lnTo>
                <a:close/>
                <a:moveTo>
                  <a:pt x="5322" y="167"/>
                </a:moveTo>
                <a:lnTo>
                  <a:pt x="5322" y="220"/>
                </a:lnTo>
                <a:lnTo>
                  <a:pt x="5325" y="220"/>
                </a:lnTo>
                <a:lnTo>
                  <a:pt x="5322" y="231"/>
                </a:lnTo>
                <a:lnTo>
                  <a:pt x="5325" y="231"/>
                </a:lnTo>
                <a:lnTo>
                  <a:pt x="5325" y="300"/>
                </a:lnTo>
                <a:lnTo>
                  <a:pt x="5331" y="300"/>
                </a:lnTo>
                <a:lnTo>
                  <a:pt x="5331" y="314"/>
                </a:lnTo>
                <a:lnTo>
                  <a:pt x="5334" y="314"/>
                </a:lnTo>
                <a:lnTo>
                  <a:pt x="5334" y="331"/>
                </a:lnTo>
                <a:lnTo>
                  <a:pt x="5338" y="331"/>
                </a:lnTo>
                <a:lnTo>
                  <a:pt x="5338" y="360"/>
                </a:lnTo>
                <a:lnTo>
                  <a:pt x="5342" y="360"/>
                </a:lnTo>
                <a:lnTo>
                  <a:pt x="5342" y="334"/>
                </a:lnTo>
                <a:lnTo>
                  <a:pt x="5345" y="334"/>
                </a:lnTo>
                <a:lnTo>
                  <a:pt x="5347" y="334"/>
                </a:lnTo>
                <a:lnTo>
                  <a:pt x="5349" y="332"/>
                </a:lnTo>
                <a:lnTo>
                  <a:pt x="5349" y="332"/>
                </a:lnTo>
                <a:lnTo>
                  <a:pt x="5349" y="332"/>
                </a:lnTo>
                <a:lnTo>
                  <a:pt x="5351" y="332"/>
                </a:lnTo>
                <a:lnTo>
                  <a:pt x="5354" y="331"/>
                </a:lnTo>
                <a:lnTo>
                  <a:pt x="5351" y="354"/>
                </a:lnTo>
                <a:lnTo>
                  <a:pt x="5347" y="376"/>
                </a:lnTo>
                <a:lnTo>
                  <a:pt x="5345" y="403"/>
                </a:lnTo>
                <a:lnTo>
                  <a:pt x="5351" y="403"/>
                </a:lnTo>
                <a:lnTo>
                  <a:pt x="5351" y="372"/>
                </a:lnTo>
                <a:lnTo>
                  <a:pt x="5356" y="347"/>
                </a:lnTo>
                <a:lnTo>
                  <a:pt x="5362" y="323"/>
                </a:lnTo>
                <a:lnTo>
                  <a:pt x="5363" y="300"/>
                </a:lnTo>
                <a:lnTo>
                  <a:pt x="5358" y="278"/>
                </a:lnTo>
                <a:lnTo>
                  <a:pt x="5354" y="260"/>
                </a:lnTo>
                <a:lnTo>
                  <a:pt x="5362" y="260"/>
                </a:lnTo>
                <a:lnTo>
                  <a:pt x="5365" y="271"/>
                </a:lnTo>
                <a:lnTo>
                  <a:pt x="5371" y="271"/>
                </a:lnTo>
                <a:lnTo>
                  <a:pt x="5371" y="243"/>
                </a:lnTo>
                <a:lnTo>
                  <a:pt x="5373" y="241"/>
                </a:lnTo>
                <a:lnTo>
                  <a:pt x="5373" y="241"/>
                </a:lnTo>
                <a:lnTo>
                  <a:pt x="5373" y="240"/>
                </a:lnTo>
                <a:lnTo>
                  <a:pt x="5373" y="240"/>
                </a:lnTo>
                <a:lnTo>
                  <a:pt x="5373" y="238"/>
                </a:lnTo>
                <a:lnTo>
                  <a:pt x="5374" y="236"/>
                </a:lnTo>
                <a:lnTo>
                  <a:pt x="5365" y="225"/>
                </a:lnTo>
                <a:lnTo>
                  <a:pt x="5360" y="214"/>
                </a:lnTo>
                <a:lnTo>
                  <a:pt x="5354" y="203"/>
                </a:lnTo>
                <a:lnTo>
                  <a:pt x="5345" y="200"/>
                </a:lnTo>
                <a:lnTo>
                  <a:pt x="5345" y="191"/>
                </a:lnTo>
                <a:lnTo>
                  <a:pt x="5338" y="187"/>
                </a:lnTo>
                <a:lnTo>
                  <a:pt x="5325" y="167"/>
                </a:lnTo>
                <a:lnTo>
                  <a:pt x="5322" y="167"/>
                </a:lnTo>
                <a:close/>
                <a:moveTo>
                  <a:pt x="3725" y="167"/>
                </a:moveTo>
                <a:lnTo>
                  <a:pt x="3725" y="271"/>
                </a:lnTo>
                <a:lnTo>
                  <a:pt x="3731" y="271"/>
                </a:lnTo>
                <a:lnTo>
                  <a:pt x="3734" y="307"/>
                </a:lnTo>
                <a:lnTo>
                  <a:pt x="3742" y="307"/>
                </a:lnTo>
                <a:lnTo>
                  <a:pt x="3742" y="278"/>
                </a:lnTo>
                <a:lnTo>
                  <a:pt x="3740" y="249"/>
                </a:lnTo>
                <a:lnTo>
                  <a:pt x="3734" y="223"/>
                </a:lnTo>
                <a:lnTo>
                  <a:pt x="3733" y="209"/>
                </a:lnTo>
                <a:lnTo>
                  <a:pt x="3733" y="192"/>
                </a:lnTo>
                <a:lnTo>
                  <a:pt x="3731" y="178"/>
                </a:lnTo>
                <a:lnTo>
                  <a:pt x="3725" y="167"/>
                </a:lnTo>
                <a:close/>
                <a:moveTo>
                  <a:pt x="1602" y="167"/>
                </a:moveTo>
                <a:lnTo>
                  <a:pt x="1602" y="220"/>
                </a:lnTo>
                <a:lnTo>
                  <a:pt x="1605" y="220"/>
                </a:lnTo>
                <a:lnTo>
                  <a:pt x="1602" y="231"/>
                </a:lnTo>
                <a:lnTo>
                  <a:pt x="1605" y="231"/>
                </a:lnTo>
                <a:lnTo>
                  <a:pt x="1605" y="300"/>
                </a:lnTo>
                <a:lnTo>
                  <a:pt x="1611" y="300"/>
                </a:lnTo>
                <a:lnTo>
                  <a:pt x="1611" y="314"/>
                </a:lnTo>
                <a:lnTo>
                  <a:pt x="1614" y="314"/>
                </a:lnTo>
                <a:lnTo>
                  <a:pt x="1614" y="331"/>
                </a:lnTo>
                <a:lnTo>
                  <a:pt x="1618" y="331"/>
                </a:lnTo>
                <a:lnTo>
                  <a:pt x="1618" y="360"/>
                </a:lnTo>
                <a:lnTo>
                  <a:pt x="1622" y="360"/>
                </a:lnTo>
                <a:lnTo>
                  <a:pt x="1622" y="334"/>
                </a:lnTo>
                <a:lnTo>
                  <a:pt x="1625" y="334"/>
                </a:lnTo>
                <a:lnTo>
                  <a:pt x="1627" y="334"/>
                </a:lnTo>
                <a:lnTo>
                  <a:pt x="1629" y="332"/>
                </a:lnTo>
                <a:lnTo>
                  <a:pt x="1629" y="332"/>
                </a:lnTo>
                <a:lnTo>
                  <a:pt x="1629" y="332"/>
                </a:lnTo>
                <a:lnTo>
                  <a:pt x="1631" y="332"/>
                </a:lnTo>
                <a:lnTo>
                  <a:pt x="1634" y="331"/>
                </a:lnTo>
                <a:lnTo>
                  <a:pt x="1631" y="354"/>
                </a:lnTo>
                <a:lnTo>
                  <a:pt x="1627" y="376"/>
                </a:lnTo>
                <a:lnTo>
                  <a:pt x="1625" y="403"/>
                </a:lnTo>
                <a:lnTo>
                  <a:pt x="1631" y="403"/>
                </a:lnTo>
                <a:lnTo>
                  <a:pt x="1631" y="372"/>
                </a:lnTo>
                <a:lnTo>
                  <a:pt x="1636" y="347"/>
                </a:lnTo>
                <a:lnTo>
                  <a:pt x="1642" y="323"/>
                </a:lnTo>
                <a:lnTo>
                  <a:pt x="1643" y="300"/>
                </a:lnTo>
                <a:lnTo>
                  <a:pt x="1638" y="278"/>
                </a:lnTo>
                <a:lnTo>
                  <a:pt x="1634" y="260"/>
                </a:lnTo>
                <a:lnTo>
                  <a:pt x="1642" y="260"/>
                </a:lnTo>
                <a:lnTo>
                  <a:pt x="1645" y="271"/>
                </a:lnTo>
                <a:lnTo>
                  <a:pt x="1651" y="271"/>
                </a:lnTo>
                <a:lnTo>
                  <a:pt x="1651" y="243"/>
                </a:lnTo>
                <a:lnTo>
                  <a:pt x="1653" y="241"/>
                </a:lnTo>
                <a:lnTo>
                  <a:pt x="1653" y="241"/>
                </a:lnTo>
                <a:lnTo>
                  <a:pt x="1653" y="240"/>
                </a:lnTo>
                <a:lnTo>
                  <a:pt x="1653" y="240"/>
                </a:lnTo>
                <a:lnTo>
                  <a:pt x="1653" y="238"/>
                </a:lnTo>
                <a:lnTo>
                  <a:pt x="1654" y="236"/>
                </a:lnTo>
                <a:lnTo>
                  <a:pt x="1645" y="225"/>
                </a:lnTo>
                <a:lnTo>
                  <a:pt x="1640" y="214"/>
                </a:lnTo>
                <a:lnTo>
                  <a:pt x="1634" y="203"/>
                </a:lnTo>
                <a:lnTo>
                  <a:pt x="1625" y="200"/>
                </a:lnTo>
                <a:lnTo>
                  <a:pt x="1625" y="191"/>
                </a:lnTo>
                <a:lnTo>
                  <a:pt x="1618" y="187"/>
                </a:lnTo>
                <a:lnTo>
                  <a:pt x="1605" y="167"/>
                </a:lnTo>
                <a:lnTo>
                  <a:pt x="1602" y="167"/>
                </a:lnTo>
                <a:close/>
                <a:moveTo>
                  <a:pt x="2398" y="154"/>
                </a:moveTo>
                <a:lnTo>
                  <a:pt x="2398" y="160"/>
                </a:lnTo>
                <a:lnTo>
                  <a:pt x="2385" y="171"/>
                </a:lnTo>
                <a:lnTo>
                  <a:pt x="2373" y="189"/>
                </a:lnTo>
                <a:lnTo>
                  <a:pt x="2360" y="211"/>
                </a:lnTo>
                <a:lnTo>
                  <a:pt x="2351" y="234"/>
                </a:lnTo>
                <a:lnTo>
                  <a:pt x="2345" y="254"/>
                </a:lnTo>
                <a:lnTo>
                  <a:pt x="2351" y="254"/>
                </a:lnTo>
                <a:lnTo>
                  <a:pt x="2351" y="267"/>
                </a:lnTo>
                <a:lnTo>
                  <a:pt x="2354" y="267"/>
                </a:lnTo>
                <a:lnTo>
                  <a:pt x="2354" y="263"/>
                </a:lnTo>
                <a:lnTo>
                  <a:pt x="2356" y="260"/>
                </a:lnTo>
                <a:lnTo>
                  <a:pt x="2356" y="258"/>
                </a:lnTo>
                <a:lnTo>
                  <a:pt x="2358" y="258"/>
                </a:lnTo>
                <a:lnTo>
                  <a:pt x="2362" y="256"/>
                </a:lnTo>
                <a:lnTo>
                  <a:pt x="2365" y="254"/>
                </a:lnTo>
                <a:lnTo>
                  <a:pt x="2362" y="274"/>
                </a:lnTo>
                <a:lnTo>
                  <a:pt x="2358" y="274"/>
                </a:lnTo>
                <a:lnTo>
                  <a:pt x="2358" y="285"/>
                </a:lnTo>
                <a:lnTo>
                  <a:pt x="2360" y="296"/>
                </a:lnTo>
                <a:lnTo>
                  <a:pt x="2363" y="311"/>
                </a:lnTo>
                <a:lnTo>
                  <a:pt x="2367" y="321"/>
                </a:lnTo>
                <a:lnTo>
                  <a:pt x="2371" y="327"/>
                </a:lnTo>
                <a:lnTo>
                  <a:pt x="2373" y="291"/>
                </a:lnTo>
                <a:lnTo>
                  <a:pt x="2380" y="256"/>
                </a:lnTo>
                <a:lnTo>
                  <a:pt x="2389" y="223"/>
                </a:lnTo>
                <a:lnTo>
                  <a:pt x="2398" y="191"/>
                </a:lnTo>
                <a:lnTo>
                  <a:pt x="2411" y="187"/>
                </a:lnTo>
                <a:lnTo>
                  <a:pt x="2407" y="171"/>
                </a:lnTo>
                <a:lnTo>
                  <a:pt x="2402" y="154"/>
                </a:lnTo>
                <a:lnTo>
                  <a:pt x="2398" y="154"/>
                </a:lnTo>
                <a:close/>
                <a:moveTo>
                  <a:pt x="5705" y="151"/>
                </a:moveTo>
                <a:lnTo>
                  <a:pt x="5702" y="176"/>
                </a:lnTo>
                <a:lnTo>
                  <a:pt x="5698" y="176"/>
                </a:lnTo>
                <a:lnTo>
                  <a:pt x="5694" y="267"/>
                </a:lnTo>
                <a:lnTo>
                  <a:pt x="5698" y="267"/>
                </a:lnTo>
                <a:lnTo>
                  <a:pt x="5700" y="278"/>
                </a:lnTo>
                <a:lnTo>
                  <a:pt x="5698" y="289"/>
                </a:lnTo>
                <a:lnTo>
                  <a:pt x="5698" y="300"/>
                </a:lnTo>
                <a:lnTo>
                  <a:pt x="5702" y="307"/>
                </a:lnTo>
                <a:lnTo>
                  <a:pt x="5703" y="283"/>
                </a:lnTo>
                <a:lnTo>
                  <a:pt x="5705" y="261"/>
                </a:lnTo>
                <a:lnTo>
                  <a:pt x="5711" y="243"/>
                </a:lnTo>
                <a:lnTo>
                  <a:pt x="5711" y="207"/>
                </a:lnTo>
                <a:lnTo>
                  <a:pt x="5714" y="207"/>
                </a:lnTo>
                <a:lnTo>
                  <a:pt x="5714" y="176"/>
                </a:lnTo>
                <a:lnTo>
                  <a:pt x="5718" y="176"/>
                </a:lnTo>
                <a:lnTo>
                  <a:pt x="5718" y="171"/>
                </a:lnTo>
                <a:lnTo>
                  <a:pt x="5714" y="171"/>
                </a:lnTo>
                <a:lnTo>
                  <a:pt x="5714" y="169"/>
                </a:lnTo>
                <a:lnTo>
                  <a:pt x="5714" y="167"/>
                </a:lnTo>
                <a:lnTo>
                  <a:pt x="5714" y="165"/>
                </a:lnTo>
                <a:lnTo>
                  <a:pt x="5716" y="165"/>
                </a:lnTo>
                <a:lnTo>
                  <a:pt x="5716" y="163"/>
                </a:lnTo>
                <a:lnTo>
                  <a:pt x="5718" y="163"/>
                </a:lnTo>
                <a:lnTo>
                  <a:pt x="5714" y="151"/>
                </a:lnTo>
                <a:lnTo>
                  <a:pt x="5705" y="151"/>
                </a:lnTo>
                <a:close/>
                <a:moveTo>
                  <a:pt x="1985" y="151"/>
                </a:moveTo>
                <a:lnTo>
                  <a:pt x="1982" y="176"/>
                </a:lnTo>
                <a:lnTo>
                  <a:pt x="1978" y="176"/>
                </a:lnTo>
                <a:lnTo>
                  <a:pt x="1974" y="267"/>
                </a:lnTo>
                <a:lnTo>
                  <a:pt x="1978" y="267"/>
                </a:lnTo>
                <a:lnTo>
                  <a:pt x="1980" y="278"/>
                </a:lnTo>
                <a:lnTo>
                  <a:pt x="1978" y="289"/>
                </a:lnTo>
                <a:lnTo>
                  <a:pt x="1978" y="300"/>
                </a:lnTo>
                <a:lnTo>
                  <a:pt x="1982" y="307"/>
                </a:lnTo>
                <a:lnTo>
                  <a:pt x="1983" y="283"/>
                </a:lnTo>
                <a:lnTo>
                  <a:pt x="1985" y="261"/>
                </a:lnTo>
                <a:lnTo>
                  <a:pt x="1991" y="243"/>
                </a:lnTo>
                <a:lnTo>
                  <a:pt x="1991" y="207"/>
                </a:lnTo>
                <a:lnTo>
                  <a:pt x="1994" y="207"/>
                </a:lnTo>
                <a:lnTo>
                  <a:pt x="1994" y="176"/>
                </a:lnTo>
                <a:lnTo>
                  <a:pt x="1998" y="176"/>
                </a:lnTo>
                <a:lnTo>
                  <a:pt x="1998" y="171"/>
                </a:lnTo>
                <a:lnTo>
                  <a:pt x="1994" y="171"/>
                </a:lnTo>
                <a:lnTo>
                  <a:pt x="1994" y="169"/>
                </a:lnTo>
                <a:lnTo>
                  <a:pt x="1994" y="167"/>
                </a:lnTo>
                <a:lnTo>
                  <a:pt x="1994" y="165"/>
                </a:lnTo>
                <a:lnTo>
                  <a:pt x="1996" y="165"/>
                </a:lnTo>
                <a:lnTo>
                  <a:pt x="1996" y="163"/>
                </a:lnTo>
                <a:lnTo>
                  <a:pt x="1998" y="163"/>
                </a:lnTo>
                <a:lnTo>
                  <a:pt x="1994" y="151"/>
                </a:lnTo>
                <a:lnTo>
                  <a:pt x="1985" y="151"/>
                </a:lnTo>
                <a:close/>
                <a:moveTo>
                  <a:pt x="5774" y="127"/>
                </a:moveTo>
                <a:lnTo>
                  <a:pt x="5773" y="140"/>
                </a:lnTo>
                <a:lnTo>
                  <a:pt x="5769" y="156"/>
                </a:lnTo>
                <a:lnTo>
                  <a:pt x="5765" y="174"/>
                </a:lnTo>
                <a:lnTo>
                  <a:pt x="5763" y="191"/>
                </a:lnTo>
                <a:lnTo>
                  <a:pt x="5763" y="205"/>
                </a:lnTo>
                <a:lnTo>
                  <a:pt x="5765" y="214"/>
                </a:lnTo>
                <a:lnTo>
                  <a:pt x="5767" y="201"/>
                </a:lnTo>
                <a:lnTo>
                  <a:pt x="5769" y="183"/>
                </a:lnTo>
                <a:lnTo>
                  <a:pt x="5773" y="165"/>
                </a:lnTo>
                <a:lnTo>
                  <a:pt x="5774" y="149"/>
                </a:lnTo>
                <a:lnTo>
                  <a:pt x="5776" y="134"/>
                </a:lnTo>
                <a:lnTo>
                  <a:pt x="5774" y="127"/>
                </a:lnTo>
                <a:close/>
                <a:moveTo>
                  <a:pt x="2054" y="127"/>
                </a:moveTo>
                <a:lnTo>
                  <a:pt x="2053" y="140"/>
                </a:lnTo>
                <a:lnTo>
                  <a:pt x="2049" y="156"/>
                </a:lnTo>
                <a:lnTo>
                  <a:pt x="2045" y="174"/>
                </a:lnTo>
                <a:lnTo>
                  <a:pt x="2043" y="191"/>
                </a:lnTo>
                <a:lnTo>
                  <a:pt x="2043" y="205"/>
                </a:lnTo>
                <a:lnTo>
                  <a:pt x="2045" y="214"/>
                </a:lnTo>
                <a:lnTo>
                  <a:pt x="2047" y="201"/>
                </a:lnTo>
                <a:lnTo>
                  <a:pt x="2049" y="183"/>
                </a:lnTo>
                <a:lnTo>
                  <a:pt x="2053" y="165"/>
                </a:lnTo>
                <a:lnTo>
                  <a:pt x="2054" y="149"/>
                </a:lnTo>
                <a:lnTo>
                  <a:pt x="2056" y="134"/>
                </a:lnTo>
                <a:lnTo>
                  <a:pt x="2054" y="127"/>
                </a:lnTo>
                <a:close/>
                <a:moveTo>
                  <a:pt x="5722" y="123"/>
                </a:moveTo>
                <a:lnTo>
                  <a:pt x="5718" y="131"/>
                </a:lnTo>
                <a:lnTo>
                  <a:pt x="5720" y="131"/>
                </a:lnTo>
                <a:lnTo>
                  <a:pt x="5722" y="129"/>
                </a:lnTo>
                <a:lnTo>
                  <a:pt x="5723" y="127"/>
                </a:lnTo>
                <a:lnTo>
                  <a:pt x="5725" y="125"/>
                </a:lnTo>
                <a:lnTo>
                  <a:pt x="5727" y="125"/>
                </a:lnTo>
                <a:lnTo>
                  <a:pt x="5725" y="123"/>
                </a:lnTo>
                <a:lnTo>
                  <a:pt x="5722" y="123"/>
                </a:lnTo>
                <a:close/>
                <a:moveTo>
                  <a:pt x="2002" y="123"/>
                </a:moveTo>
                <a:lnTo>
                  <a:pt x="1998" y="131"/>
                </a:lnTo>
                <a:lnTo>
                  <a:pt x="2000" y="131"/>
                </a:lnTo>
                <a:lnTo>
                  <a:pt x="2002" y="129"/>
                </a:lnTo>
                <a:lnTo>
                  <a:pt x="2003" y="127"/>
                </a:lnTo>
                <a:lnTo>
                  <a:pt x="2005" y="125"/>
                </a:lnTo>
                <a:lnTo>
                  <a:pt x="2007" y="125"/>
                </a:lnTo>
                <a:lnTo>
                  <a:pt x="2005" y="123"/>
                </a:lnTo>
                <a:lnTo>
                  <a:pt x="2002" y="123"/>
                </a:lnTo>
                <a:close/>
                <a:moveTo>
                  <a:pt x="5682" y="120"/>
                </a:moveTo>
                <a:lnTo>
                  <a:pt x="5682" y="131"/>
                </a:lnTo>
                <a:lnTo>
                  <a:pt x="5683" y="145"/>
                </a:lnTo>
                <a:lnTo>
                  <a:pt x="5685" y="160"/>
                </a:lnTo>
                <a:lnTo>
                  <a:pt x="5691" y="167"/>
                </a:lnTo>
                <a:lnTo>
                  <a:pt x="5698" y="131"/>
                </a:lnTo>
                <a:lnTo>
                  <a:pt x="5691" y="127"/>
                </a:lnTo>
                <a:lnTo>
                  <a:pt x="5691" y="120"/>
                </a:lnTo>
                <a:lnTo>
                  <a:pt x="5682" y="120"/>
                </a:lnTo>
                <a:close/>
                <a:moveTo>
                  <a:pt x="1962" y="120"/>
                </a:moveTo>
                <a:lnTo>
                  <a:pt x="1962" y="131"/>
                </a:lnTo>
                <a:lnTo>
                  <a:pt x="1963" y="145"/>
                </a:lnTo>
                <a:lnTo>
                  <a:pt x="1965" y="160"/>
                </a:lnTo>
                <a:lnTo>
                  <a:pt x="1971" y="167"/>
                </a:lnTo>
                <a:lnTo>
                  <a:pt x="1978" y="131"/>
                </a:lnTo>
                <a:lnTo>
                  <a:pt x="1971" y="127"/>
                </a:lnTo>
                <a:lnTo>
                  <a:pt x="1971" y="120"/>
                </a:lnTo>
                <a:lnTo>
                  <a:pt x="1962" y="120"/>
                </a:lnTo>
                <a:close/>
                <a:moveTo>
                  <a:pt x="2551" y="76"/>
                </a:moveTo>
                <a:lnTo>
                  <a:pt x="2551" y="80"/>
                </a:lnTo>
                <a:lnTo>
                  <a:pt x="2545" y="89"/>
                </a:lnTo>
                <a:lnTo>
                  <a:pt x="2543" y="100"/>
                </a:lnTo>
                <a:lnTo>
                  <a:pt x="2543" y="111"/>
                </a:lnTo>
                <a:lnTo>
                  <a:pt x="2542" y="123"/>
                </a:lnTo>
                <a:lnTo>
                  <a:pt x="2538" y="123"/>
                </a:lnTo>
                <a:lnTo>
                  <a:pt x="2534" y="171"/>
                </a:lnTo>
                <a:lnTo>
                  <a:pt x="2531" y="171"/>
                </a:lnTo>
                <a:lnTo>
                  <a:pt x="2531" y="207"/>
                </a:lnTo>
                <a:lnTo>
                  <a:pt x="2525" y="207"/>
                </a:lnTo>
                <a:lnTo>
                  <a:pt x="2525" y="251"/>
                </a:lnTo>
                <a:lnTo>
                  <a:pt x="2522" y="251"/>
                </a:lnTo>
                <a:lnTo>
                  <a:pt x="2520" y="265"/>
                </a:lnTo>
                <a:lnTo>
                  <a:pt x="2520" y="283"/>
                </a:lnTo>
                <a:lnTo>
                  <a:pt x="2522" y="301"/>
                </a:lnTo>
                <a:lnTo>
                  <a:pt x="2525" y="311"/>
                </a:lnTo>
                <a:lnTo>
                  <a:pt x="2527" y="292"/>
                </a:lnTo>
                <a:lnTo>
                  <a:pt x="2533" y="276"/>
                </a:lnTo>
                <a:lnTo>
                  <a:pt x="2538" y="263"/>
                </a:lnTo>
                <a:lnTo>
                  <a:pt x="2542" y="247"/>
                </a:lnTo>
                <a:lnTo>
                  <a:pt x="2551" y="247"/>
                </a:lnTo>
                <a:lnTo>
                  <a:pt x="2547" y="261"/>
                </a:lnTo>
                <a:lnTo>
                  <a:pt x="2543" y="272"/>
                </a:lnTo>
                <a:lnTo>
                  <a:pt x="2538" y="283"/>
                </a:lnTo>
                <a:lnTo>
                  <a:pt x="2538" y="296"/>
                </a:lnTo>
                <a:lnTo>
                  <a:pt x="2534" y="296"/>
                </a:lnTo>
                <a:lnTo>
                  <a:pt x="2538" y="303"/>
                </a:lnTo>
                <a:lnTo>
                  <a:pt x="2534" y="303"/>
                </a:lnTo>
                <a:lnTo>
                  <a:pt x="2531" y="334"/>
                </a:lnTo>
                <a:lnTo>
                  <a:pt x="2525" y="334"/>
                </a:lnTo>
                <a:lnTo>
                  <a:pt x="2525" y="347"/>
                </a:lnTo>
                <a:lnTo>
                  <a:pt x="2525" y="360"/>
                </a:lnTo>
                <a:lnTo>
                  <a:pt x="2527" y="372"/>
                </a:lnTo>
                <a:lnTo>
                  <a:pt x="2531" y="380"/>
                </a:lnTo>
                <a:lnTo>
                  <a:pt x="2533" y="343"/>
                </a:lnTo>
                <a:lnTo>
                  <a:pt x="2540" y="309"/>
                </a:lnTo>
                <a:lnTo>
                  <a:pt x="2551" y="280"/>
                </a:lnTo>
                <a:lnTo>
                  <a:pt x="2554" y="251"/>
                </a:lnTo>
                <a:lnTo>
                  <a:pt x="2558" y="251"/>
                </a:lnTo>
                <a:lnTo>
                  <a:pt x="2560" y="249"/>
                </a:lnTo>
                <a:lnTo>
                  <a:pt x="2560" y="249"/>
                </a:lnTo>
                <a:lnTo>
                  <a:pt x="2560" y="249"/>
                </a:lnTo>
                <a:lnTo>
                  <a:pt x="2562" y="249"/>
                </a:lnTo>
                <a:lnTo>
                  <a:pt x="2563" y="249"/>
                </a:lnTo>
                <a:lnTo>
                  <a:pt x="2565" y="247"/>
                </a:lnTo>
                <a:lnTo>
                  <a:pt x="2562" y="269"/>
                </a:lnTo>
                <a:lnTo>
                  <a:pt x="2554" y="287"/>
                </a:lnTo>
                <a:lnTo>
                  <a:pt x="2554" y="307"/>
                </a:lnTo>
                <a:lnTo>
                  <a:pt x="2551" y="307"/>
                </a:lnTo>
                <a:lnTo>
                  <a:pt x="2551" y="407"/>
                </a:lnTo>
                <a:lnTo>
                  <a:pt x="2554" y="407"/>
                </a:lnTo>
                <a:lnTo>
                  <a:pt x="2554" y="403"/>
                </a:lnTo>
                <a:lnTo>
                  <a:pt x="2558" y="392"/>
                </a:lnTo>
                <a:lnTo>
                  <a:pt x="2560" y="380"/>
                </a:lnTo>
                <a:lnTo>
                  <a:pt x="2560" y="365"/>
                </a:lnTo>
                <a:lnTo>
                  <a:pt x="2562" y="351"/>
                </a:lnTo>
                <a:lnTo>
                  <a:pt x="2565" y="351"/>
                </a:lnTo>
                <a:lnTo>
                  <a:pt x="2565" y="334"/>
                </a:lnTo>
                <a:lnTo>
                  <a:pt x="2571" y="334"/>
                </a:lnTo>
                <a:lnTo>
                  <a:pt x="2574" y="300"/>
                </a:lnTo>
                <a:lnTo>
                  <a:pt x="2578" y="300"/>
                </a:lnTo>
                <a:lnTo>
                  <a:pt x="2578" y="247"/>
                </a:lnTo>
                <a:lnTo>
                  <a:pt x="2578" y="212"/>
                </a:lnTo>
                <a:lnTo>
                  <a:pt x="2576" y="180"/>
                </a:lnTo>
                <a:lnTo>
                  <a:pt x="2571" y="151"/>
                </a:lnTo>
                <a:lnTo>
                  <a:pt x="2571" y="131"/>
                </a:lnTo>
                <a:lnTo>
                  <a:pt x="2565" y="131"/>
                </a:lnTo>
                <a:lnTo>
                  <a:pt x="2565" y="120"/>
                </a:lnTo>
                <a:lnTo>
                  <a:pt x="2562" y="120"/>
                </a:lnTo>
                <a:lnTo>
                  <a:pt x="2562" y="103"/>
                </a:lnTo>
                <a:lnTo>
                  <a:pt x="2558" y="103"/>
                </a:lnTo>
                <a:lnTo>
                  <a:pt x="2554" y="76"/>
                </a:lnTo>
                <a:lnTo>
                  <a:pt x="2551" y="76"/>
                </a:lnTo>
                <a:close/>
                <a:moveTo>
                  <a:pt x="3725" y="0"/>
                </a:moveTo>
                <a:lnTo>
                  <a:pt x="3738" y="0"/>
                </a:lnTo>
                <a:lnTo>
                  <a:pt x="3738" y="3"/>
                </a:lnTo>
                <a:lnTo>
                  <a:pt x="3734" y="12"/>
                </a:lnTo>
                <a:lnTo>
                  <a:pt x="3734" y="25"/>
                </a:lnTo>
                <a:lnTo>
                  <a:pt x="3734" y="40"/>
                </a:lnTo>
                <a:lnTo>
                  <a:pt x="3731" y="40"/>
                </a:lnTo>
                <a:lnTo>
                  <a:pt x="3731" y="123"/>
                </a:lnTo>
                <a:lnTo>
                  <a:pt x="3725" y="123"/>
                </a:lnTo>
                <a:lnTo>
                  <a:pt x="3725" y="127"/>
                </a:lnTo>
                <a:lnTo>
                  <a:pt x="3731" y="127"/>
                </a:lnTo>
                <a:lnTo>
                  <a:pt x="3731" y="140"/>
                </a:lnTo>
                <a:lnTo>
                  <a:pt x="3725" y="140"/>
                </a:lnTo>
                <a:lnTo>
                  <a:pt x="3725" y="143"/>
                </a:lnTo>
                <a:lnTo>
                  <a:pt x="3734" y="147"/>
                </a:lnTo>
                <a:lnTo>
                  <a:pt x="3734" y="167"/>
                </a:lnTo>
                <a:lnTo>
                  <a:pt x="3738" y="167"/>
                </a:lnTo>
                <a:lnTo>
                  <a:pt x="3738" y="183"/>
                </a:lnTo>
                <a:lnTo>
                  <a:pt x="3742" y="183"/>
                </a:lnTo>
                <a:lnTo>
                  <a:pt x="3742" y="203"/>
                </a:lnTo>
                <a:lnTo>
                  <a:pt x="3745" y="203"/>
                </a:lnTo>
                <a:lnTo>
                  <a:pt x="3751" y="247"/>
                </a:lnTo>
                <a:lnTo>
                  <a:pt x="3754" y="247"/>
                </a:lnTo>
                <a:lnTo>
                  <a:pt x="3754" y="254"/>
                </a:lnTo>
                <a:lnTo>
                  <a:pt x="3762" y="260"/>
                </a:lnTo>
                <a:lnTo>
                  <a:pt x="3762" y="274"/>
                </a:lnTo>
                <a:lnTo>
                  <a:pt x="3765" y="274"/>
                </a:lnTo>
                <a:lnTo>
                  <a:pt x="3758" y="180"/>
                </a:lnTo>
                <a:lnTo>
                  <a:pt x="3753" y="165"/>
                </a:lnTo>
                <a:lnTo>
                  <a:pt x="3751" y="147"/>
                </a:lnTo>
                <a:lnTo>
                  <a:pt x="3754" y="147"/>
                </a:lnTo>
                <a:lnTo>
                  <a:pt x="3754" y="151"/>
                </a:lnTo>
                <a:lnTo>
                  <a:pt x="3765" y="147"/>
                </a:lnTo>
                <a:lnTo>
                  <a:pt x="3765" y="151"/>
                </a:lnTo>
                <a:lnTo>
                  <a:pt x="3771" y="151"/>
                </a:lnTo>
                <a:lnTo>
                  <a:pt x="3771" y="163"/>
                </a:lnTo>
                <a:lnTo>
                  <a:pt x="3774" y="163"/>
                </a:lnTo>
                <a:lnTo>
                  <a:pt x="3771" y="123"/>
                </a:lnTo>
                <a:lnTo>
                  <a:pt x="3782" y="123"/>
                </a:lnTo>
                <a:lnTo>
                  <a:pt x="3785" y="147"/>
                </a:lnTo>
                <a:lnTo>
                  <a:pt x="3791" y="167"/>
                </a:lnTo>
                <a:lnTo>
                  <a:pt x="3791" y="203"/>
                </a:lnTo>
                <a:lnTo>
                  <a:pt x="3794" y="203"/>
                </a:lnTo>
                <a:lnTo>
                  <a:pt x="3794" y="231"/>
                </a:lnTo>
                <a:lnTo>
                  <a:pt x="3798" y="231"/>
                </a:lnTo>
                <a:lnTo>
                  <a:pt x="3798" y="240"/>
                </a:lnTo>
                <a:lnTo>
                  <a:pt x="3802" y="240"/>
                </a:lnTo>
                <a:lnTo>
                  <a:pt x="3805" y="263"/>
                </a:lnTo>
                <a:lnTo>
                  <a:pt x="3811" y="263"/>
                </a:lnTo>
                <a:lnTo>
                  <a:pt x="3811" y="231"/>
                </a:lnTo>
                <a:lnTo>
                  <a:pt x="3813" y="201"/>
                </a:lnTo>
                <a:lnTo>
                  <a:pt x="3818" y="176"/>
                </a:lnTo>
                <a:lnTo>
                  <a:pt x="3822" y="176"/>
                </a:lnTo>
                <a:lnTo>
                  <a:pt x="3822" y="180"/>
                </a:lnTo>
                <a:lnTo>
                  <a:pt x="3825" y="180"/>
                </a:lnTo>
                <a:lnTo>
                  <a:pt x="3825" y="183"/>
                </a:lnTo>
                <a:lnTo>
                  <a:pt x="3822" y="191"/>
                </a:lnTo>
                <a:lnTo>
                  <a:pt x="3831" y="187"/>
                </a:lnTo>
                <a:lnTo>
                  <a:pt x="3831" y="254"/>
                </a:lnTo>
                <a:lnTo>
                  <a:pt x="3838" y="265"/>
                </a:lnTo>
                <a:lnTo>
                  <a:pt x="3845" y="281"/>
                </a:lnTo>
                <a:lnTo>
                  <a:pt x="3851" y="300"/>
                </a:lnTo>
                <a:lnTo>
                  <a:pt x="3854" y="320"/>
                </a:lnTo>
                <a:lnTo>
                  <a:pt x="3858" y="334"/>
                </a:lnTo>
                <a:lnTo>
                  <a:pt x="3860" y="334"/>
                </a:lnTo>
                <a:lnTo>
                  <a:pt x="3860" y="334"/>
                </a:lnTo>
                <a:lnTo>
                  <a:pt x="3860" y="334"/>
                </a:lnTo>
                <a:lnTo>
                  <a:pt x="3860" y="334"/>
                </a:lnTo>
                <a:lnTo>
                  <a:pt x="3862" y="332"/>
                </a:lnTo>
                <a:lnTo>
                  <a:pt x="3862" y="331"/>
                </a:lnTo>
                <a:lnTo>
                  <a:pt x="3865" y="331"/>
                </a:lnTo>
                <a:lnTo>
                  <a:pt x="3862" y="314"/>
                </a:lnTo>
                <a:lnTo>
                  <a:pt x="3863" y="294"/>
                </a:lnTo>
                <a:lnTo>
                  <a:pt x="3863" y="269"/>
                </a:lnTo>
                <a:lnTo>
                  <a:pt x="3863" y="245"/>
                </a:lnTo>
                <a:lnTo>
                  <a:pt x="3865" y="223"/>
                </a:lnTo>
                <a:lnTo>
                  <a:pt x="3871" y="223"/>
                </a:lnTo>
                <a:lnTo>
                  <a:pt x="3865" y="214"/>
                </a:lnTo>
                <a:lnTo>
                  <a:pt x="3871" y="214"/>
                </a:lnTo>
                <a:lnTo>
                  <a:pt x="3871" y="180"/>
                </a:lnTo>
                <a:lnTo>
                  <a:pt x="3874" y="180"/>
                </a:lnTo>
                <a:lnTo>
                  <a:pt x="3874" y="154"/>
                </a:lnTo>
                <a:lnTo>
                  <a:pt x="3882" y="132"/>
                </a:lnTo>
                <a:lnTo>
                  <a:pt x="3885" y="107"/>
                </a:lnTo>
                <a:lnTo>
                  <a:pt x="3894" y="107"/>
                </a:lnTo>
                <a:lnTo>
                  <a:pt x="3885" y="167"/>
                </a:lnTo>
                <a:lnTo>
                  <a:pt x="3882" y="167"/>
                </a:lnTo>
                <a:lnTo>
                  <a:pt x="3882" y="203"/>
                </a:lnTo>
                <a:lnTo>
                  <a:pt x="3878" y="203"/>
                </a:lnTo>
                <a:lnTo>
                  <a:pt x="3882" y="211"/>
                </a:lnTo>
                <a:lnTo>
                  <a:pt x="3882" y="214"/>
                </a:lnTo>
                <a:lnTo>
                  <a:pt x="3880" y="218"/>
                </a:lnTo>
                <a:lnTo>
                  <a:pt x="3878" y="218"/>
                </a:lnTo>
                <a:lnTo>
                  <a:pt x="3878" y="220"/>
                </a:lnTo>
                <a:lnTo>
                  <a:pt x="3882" y="260"/>
                </a:lnTo>
                <a:lnTo>
                  <a:pt x="3882" y="323"/>
                </a:lnTo>
                <a:lnTo>
                  <a:pt x="3885" y="323"/>
                </a:lnTo>
                <a:lnTo>
                  <a:pt x="3887" y="336"/>
                </a:lnTo>
                <a:lnTo>
                  <a:pt x="3887" y="349"/>
                </a:lnTo>
                <a:lnTo>
                  <a:pt x="3891" y="360"/>
                </a:lnTo>
                <a:lnTo>
                  <a:pt x="3894" y="327"/>
                </a:lnTo>
                <a:lnTo>
                  <a:pt x="3898" y="327"/>
                </a:lnTo>
                <a:lnTo>
                  <a:pt x="3898" y="320"/>
                </a:lnTo>
                <a:lnTo>
                  <a:pt x="3902" y="320"/>
                </a:lnTo>
                <a:lnTo>
                  <a:pt x="3905" y="300"/>
                </a:lnTo>
                <a:lnTo>
                  <a:pt x="3922" y="287"/>
                </a:lnTo>
                <a:lnTo>
                  <a:pt x="3923" y="256"/>
                </a:lnTo>
                <a:lnTo>
                  <a:pt x="3925" y="221"/>
                </a:lnTo>
                <a:lnTo>
                  <a:pt x="3931" y="185"/>
                </a:lnTo>
                <a:lnTo>
                  <a:pt x="3938" y="154"/>
                </a:lnTo>
                <a:lnTo>
                  <a:pt x="3940" y="143"/>
                </a:lnTo>
                <a:lnTo>
                  <a:pt x="3940" y="132"/>
                </a:lnTo>
                <a:lnTo>
                  <a:pt x="3943" y="123"/>
                </a:lnTo>
                <a:lnTo>
                  <a:pt x="3951" y="114"/>
                </a:lnTo>
                <a:lnTo>
                  <a:pt x="3951" y="111"/>
                </a:lnTo>
                <a:lnTo>
                  <a:pt x="3954" y="111"/>
                </a:lnTo>
                <a:lnTo>
                  <a:pt x="3954" y="131"/>
                </a:lnTo>
                <a:lnTo>
                  <a:pt x="3951" y="131"/>
                </a:lnTo>
                <a:lnTo>
                  <a:pt x="3942" y="191"/>
                </a:lnTo>
                <a:lnTo>
                  <a:pt x="3938" y="211"/>
                </a:lnTo>
                <a:lnTo>
                  <a:pt x="3936" y="238"/>
                </a:lnTo>
                <a:lnTo>
                  <a:pt x="3936" y="271"/>
                </a:lnTo>
                <a:lnTo>
                  <a:pt x="3936" y="305"/>
                </a:lnTo>
                <a:lnTo>
                  <a:pt x="3936" y="338"/>
                </a:lnTo>
                <a:lnTo>
                  <a:pt x="3938" y="365"/>
                </a:lnTo>
                <a:lnTo>
                  <a:pt x="3942" y="383"/>
                </a:lnTo>
                <a:lnTo>
                  <a:pt x="3943" y="394"/>
                </a:lnTo>
                <a:lnTo>
                  <a:pt x="3942" y="407"/>
                </a:lnTo>
                <a:lnTo>
                  <a:pt x="3942" y="418"/>
                </a:lnTo>
                <a:lnTo>
                  <a:pt x="3945" y="427"/>
                </a:lnTo>
                <a:lnTo>
                  <a:pt x="3945" y="283"/>
                </a:lnTo>
                <a:lnTo>
                  <a:pt x="3942" y="283"/>
                </a:lnTo>
                <a:lnTo>
                  <a:pt x="3942" y="251"/>
                </a:lnTo>
                <a:lnTo>
                  <a:pt x="3954" y="254"/>
                </a:lnTo>
                <a:lnTo>
                  <a:pt x="3958" y="283"/>
                </a:lnTo>
                <a:lnTo>
                  <a:pt x="3962" y="283"/>
                </a:lnTo>
                <a:lnTo>
                  <a:pt x="3971" y="207"/>
                </a:lnTo>
                <a:lnTo>
                  <a:pt x="3974" y="207"/>
                </a:lnTo>
                <a:lnTo>
                  <a:pt x="3974" y="196"/>
                </a:lnTo>
                <a:lnTo>
                  <a:pt x="3978" y="196"/>
                </a:lnTo>
                <a:lnTo>
                  <a:pt x="3978" y="180"/>
                </a:lnTo>
                <a:lnTo>
                  <a:pt x="3982" y="180"/>
                </a:lnTo>
                <a:lnTo>
                  <a:pt x="3982" y="169"/>
                </a:lnTo>
                <a:lnTo>
                  <a:pt x="3978" y="156"/>
                </a:lnTo>
                <a:lnTo>
                  <a:pt x="3973" y="143"/>
                </a:lnTo>
                <a:lnTo>
                  <a:pt x="3971" y="131"/>
                </a:lnTo>
                <a:lnTo>
                  <a:pt x="3974" y="132"/>
                </a:lnTo>
                <a:lnTo>
                  <a:pt x="3978" y="132"/>
                </a:lnTo>
                <a:lnTo>
                  <a:pt x="3980" y="134"/>
                </a:lnTo>
                <a:lnTo>
                  <a:pt x="3980" y="136"/>
                </a:lnTo>
                <a:lnTo>
                  <a:pt x="3982" y="138"/>
                </a:lnTo>
                <a:lnTo>
                  <a:pt x="3982" y="143"/>
                </a:lnTo>
                <a:lnTo>
                  <a:pt x="3989" y="154"/>
                </a:lnTo>
                <a:lnTo>
                  <a:pt x="3993" y="171"/>
                </a:lnTo>
                <a:lnTo>
                  <a:pt x="3994" y="185"/>
                </a:lnTo>
                <a:lnTo>
                  <a:pt x="3996" y="200"/>
                </a:lnTo>
                <a:lnTo>
                  <a:pt x="4002" y="211"/>
                </a:lnTo>
                <a:lnTo>
                  <a:pt x="4002" y="203"/>
                </a:lnTo>
                <a:lnTo>
                  <a:pt x="4005" y="192"/>
                </a:lnTo>
                <a:lnTo>
                  <a:pt x="4005" y="180"/>
                </a:lnTo>
                <a:lnTo>
                  <a:pt x="4002" y="167"/>
                </a:lnTo>
                <a:lnTo>
                  <a:pt x="4014" y="167"/>
                </a:lnTo>
                <a:lnTo>
                  <a:pt x="4014" y="151"/>
                </a:lnTo>
                <a:lnTo>
                  <a:pt x="4025" y="151"/>
                </a:lnTo>
                <a:lnTo>
                  <a:pt x="4022" y="200"/>
                </a:lnTo>
                <a:lnTo>
                  <a:pt x="4031" y="203"/>
                </a:lnTo>
                <a:lnTo>
                  <a:pt x="4031" y="220"/>
                </a:lnTo>
                <a:lnTo>
                  <a:pt x="4034" y="220"/>
                </a:lnTo>
                <a:lnTo>
                  <a:pt x="4038" y="236"/>
                </a:lnTo>
                <a:lnTo>
                  <a:pt x="4042" y="236"/>
                </a:lnTo>
                <a:lnTo>
                  <a:pt x="4051" y="271"/>
                </a:lnTo>
                <a:lnTo>
                  <a:pt x="4058" y="271"/>
                </a:lnTo>
                <a:lnTo>
                  <a:pt x="4062" y="307"/>
                </a:lnTo>
                <a:lnTo>
                  <a:pt x="4065" y="307"/>
                </a:lnTo>
                <a:lnTo>
                  <a:pt x="4065" y="303"/>
                </a:lnTo>
                <a:lnTo>
                  <a:pt x="4074" y="289"/>
                </a:lnTo>
                <a:lnTo>
                  <a:pt x="4076" y="269"/>
                </a:lnTo>
                <a:lnTo>
                  <a:pt x="4076" y="245"/>
                </a:lnTo>
                <a:lnTo>
                  <a:pt x="4074" y="221"/>
                </a:lnTo>
                <a:lnTo>
                  <a:pt x="4073" y="198"/>
                </a:lnTo>
                <a:lnTo>
                  <a:pt x="4071" y="180"/>
                </a:lnTo>
                <a:lnTo>
                  <a:pt x="4074" y="180"/>
                </a:lnTo>
                <a:lnTo>
                  <a:pt x="4074" y="183"/>
                </a:lnTo>
                <a:lnTo>
                  <a:pt x="4076" y="185"/>
                </a:lnTo>
                <a:lnTo>
                  <a:pt x="4076" y="185"/>
                </a:lnTo>
                <a:lnTo>
                  <a:pt x="4076" y="183"/>
                </a:lnTo>
                <a:lnTo>
                  <a:pt x="4078" y="181"/>
                </a:lnTo>
                <a:lnTo>
                  <a:pt x="4078" y="178"/>
                </a:lnTo>
                <a:lnTo>
                  <a:pt x="4078" y="176"/>
                </a:lnTo>
                <a:lnTo>
                  <a:pt x="4078" y="176"/>
                </a:lnTo>
                <a:lnTo>
                  <a:pt x="4074" y="176"/>
                </a:lnTo>
                <a:lnTo>
                  <a:pt x="4065" y="123"/>
                </a:lnTo>
                <a:lnTo>
                  <a:pt x="4062" y="123"/>
                </a:lnTo>
                <a:lnTo>
                  <a:pt x="4062" y="100"/>
                </a:lnTo>
                <a:lnTo>
                  <a:pt x="4058" y="100"/>
                </a:lnTo>
                <a:lnTo>
                  <a:pt x="4054" y="80"/>
                </a:lnTo>
                <a:lnTo>
                  <a:pt x="4065" y="80"/>
                </a:lnTo>
                <a:lnTo>
                  <a:pt x="4071" y="112"/>
                </a:lnTo>
                <a:lnTo>
                  <a:pt x="4080" y="145"/>
                </a:lnTo>
                <a:lnTo>
                  <a:pt x="4091" y="176"/>
                </a:lnTo>
                <a:lnTo>
                  <a:pt x="4098" y="240"/>
                </a:lnTo>
                <a:lnTo>
                  <a:pt x="4100" y="238"/>
                </a:lnTo>
                <a:lnTo>
                  <a:pt x="4100" y="238"/>
                </a:lnTo>
                <a:lnTo>
                  <a:pt x="4100" y="238"/>
                </a:lnTo>
                <a:lnTo>
                  <a:pt x="4100" y="238"/>
                </a:lnTo>
                <a:lnTo>
                  <a:pt x="4102" y="236"/>
                </a:lnTo>
                <a:lnTo>
                  <a:pt x="4102" y="236"/>
                </a:lnTo>
                <a:lnTo>
                  <a:pt x="4109" y="227"/>
                </a:lnTo>
                <a:lnTo>
                  <a:pt x="4111" y="218"/>
                </a:lnTo>
                <a:lnTo>
                  <a:pt x="4111" y="207"/>
                </a:lnTo>
                <a:lnTo>
                  <a:pt x="4114" y="196"/>
                </a:lnTo>
                <a:lnTo>
                  <a:pt x="4125" y="156"/>
                </a:lnTo>
                <a:lnTo>
                  <a:pt x="4134" y="114"/>
                </a:lnTo>
                <a:lnTo>
                  <a:pt x="4142" y="114"/>
                </a:lnTo>
                <a:lnTo>
                  <a:pt x="4140" y="143"/>
                </a:lnTo>
                <a:lnTo>
                  <a:pt x="4133" y="169"/>
                </a:lnTo>
                <a:lnTo>
                  <a:pt x="4127" y="194"/>
                </a:lnTo>
                <a:lnTo>
                  <a:pt x="4122" y="220"/>
                </a:lnTo>
                <a:lnTo>
                  <a:pt x="4125" y="220"/>
                </a:lnTo>
                <a:lnTo>
                  <a:pt x="4125" y="211"/>
                </a:lnTo>
                <a:lnTo>
                  <a:pt x="4133" y="198"/>
                </a:lnTo>
                <a:lnTo>
                  <a:pt x="4140" y="178"/>
                </a:lnTo>
                <a:lnTo>
                  <a:pt x="4143" y="154"/>
                </a:lnTo>
                <a:lnTo>
                  <a:pt x="4149" y="132"/>
                </a:lnTo>
                <a:lnTo>
                  <a:pt x="4154" y="114"/>
                </a:lnTo>
                <a:lnTo>
                  <a:pt x="4158" y="114"/>
                </a:lnTo>
                <a:lnTo>
                  <a:pt x="4158" y="140"/>
                </a:lnTo>
                <a:lnTo>
                  <a:pt x="4154" y="140"/>
                </a:lnTo>
                <a:lnTo>
                  <a:pt x="4154" y="160"/>
                </a:lnTo>
                <a:lnTo>
                  <a:pt x="4151" y="160"/>
                </a:lnTo>
                <a:lnTo>
                  <a:pt x="4143" y="189"/>
                </a:lnTo>
                <a:lnTo>
                  <a:pt x="4143" y="220"/>
                </a:lnTo>
                <a:lnTo>
                  <a:pt x="4145" y="252"/>
                </a:lnTo>
                <a:lnTo>
                  <a:pt x="4145" y="287"/>
                </a:lnTo>
                <a:lnTo>
                  <a:pt x="4154" y="287"/>
                </a:lnTo>
                <a:lnTo>
                  <a:pt x="4154" y="311"/>
                </a:lnTo>
                <a:lnTo>
                  <a:pt x="4158" y="311"/>
                </a:lnTo>
                <a:lnTo>
                  <a:pt x="4158" y="307"/>
                </a:lnTo>
                <a:lnTo>
                  <a:pt x="4162" y="307"/>
                </a:lnTo>
                <a:lnTo>
                  <a:pt x="4171" y="260"/>
                </a:lnTo>
                <a:lnTo>
                  <a:pt x="4174" y="260"/>
                </a:lnTo>
                <a:lnTo>
                  <a:pt x="4174" y="243"/>
                </a:lnTo>
                <a:lnTo>
                  <a:pt x="4178" y="243"/>
                </a:lnTo>
                <a:lnTo>
                  <a:pt x="4178" y="223"/>
                </a:lnTo>
                <a:lnTo>
                  <a:pt x="4182" y="223"/>
                </a:lnTo>
                <a:lnTo>
                  <a:pt x="4182" y="211"/>
                </a:lnTo>
                <a:lnTo>
                  <a:pt x="4185" y="211"/>
                </a:lnTo>
                <a:lnTo>
                  <a:pt x="4185" y="196"/>
                </a:lnTo>
                <a:lnTo>
                  <a:pt x="4191" y="196"/>
                </a:lnTo>
                <a:lnTo>
                  <a:pt x="4191" y="176"/>
                </a:lnTo>
                <a:lnTo>
                  <a:pt x="4196" y="156"/>
                </a:lnTo>
                <a:lnTo>
                  <a:pt x="4200" y="138"/>
                </a:lnTo>
                <a:lnTo>
                  <a:pt x="4202" y="114"/>
                </a:lnTo>
                <a:lnTo>
                  <a:pt x="4214" y="114"/>
                </a:lnTo>
                <a:lnTo>
                  <a:pt x="4214" y="120"/>
                </a:lnTo>
                <a:lnTo>
                  <a:pt x="4211" y="120"/>
                </a:lnTo>
                <a:lnTo>
                  <a:pt x="4211" y="143"/>
                </a:lnTo>
                <a:lnTo>
                  <a:pt x="4205" y="143"/>
                </a:lnTo>
                <a:lnTo>
                  <a:pt x="4194" y="211"/>
                </a:lnTo>
                <a:lnTo>
                  <a:pt x="4198" y="211"/>
                </a:lnTo>
                <a:lnTo>
                  <a:pt x="4214" y="154"/>
                </a:lnTo>
                <a:lnTo>
                  <a:pt x="4222" y="154"/>
                </a:lnTo>
                <a:lnTo>
                  <a:pt x="4218" y="176"/>
                </a:lnTo>
                <a:lnTo>
                  <a:pt x="4211" y="194"/>
                </a:lnTo>
                <a:lnTo>
                  <a:pt x="4205" y="214"/>
                </a:lnTo>
                <a:lnTo>
                  <a:pt x="4214" y="214"/>
                </a:lnTo>
                <a:lnTo>
                  <a:pt x="4214" y="231"/>
                </a:lnTo>
                <a:lnTo>
                  <a:pt x="4218" y="231"/>
                </a:lnTo>
                <a:lnTo>
                  <a:pt x="4220" y="216"/>
                </a:lnTo>
                <a:lnTo>
                  <a:pt x="4225" y="203"/>
                </a:lnTo>
                <a:lnTo>
                  <a:pt x="4231" y="191"/>
                </a:lnTo>
                <a:lnTo>
                  <a:pt x="4231" y="171"/>
                </a:lnTo>
                <a:lnTo>
                  <a:pt x="4234" y="171"/>
                </a:lnTo>
                <a:lnTo>
                  <a:pt x="4236" y="169"/>
                </a:lnTo>
                <a:lnTo>
                  <a:pt x="4236" y="169"/>
                </a:lnTo>
                <a:lnTo>
                  <a:pt x="4236" y="169"/>
                </a:lnTo>
                <a:lnTo>
                  <a:pt x="4238" y="169"/>
                </a:lnTo>
                <a:lnTo>
                  <a:pt x="4240" y="169"/>
                </a:lnTo>
                <a:lnTo>
                  <a:pt x="4242" y="167"/>
                </a:lnTo>
                <a:lnTo>
                  <a:pt x="4242" y="180"/>
                </a:lnTo>
                <a:lnTo>
                  <a:pt x="4238" y="196"/>
                </a:lnTo>
                <a:lnTo>
                  <a:pt x="4238" y="211"/>
                </a:lnTo>
                <a:lnTo>
                  <a:pt x="4238" y="225"/>
                </a:lnTo>
                <a:lnTo>
                  <a:pt x="4242" y="236"/>
                </a:lnTo>
                <a:lnTo>
                  <a:pt x="4243" y="212"/>
                </a:lnTo>
                <a:lnTo>
                  <a:pt x="4249" y="192"/>
                </a:lnTo>
                <a:lnTo>
                  <a:pt x="4254" y="172"/>
                </a:lnTo>
                <a:lnTo>
                  <a:pt x="4258" y="151"/>
                </a:lnTo>
                <a:lnTo>
                  <a:pt x="4271" y="151"/>
                </a:lnTo>
                <a:lnTo>
                  <a:pt x="4265" y="189"/>
                </a:lnTo>
                <a:lnTo>
                  <a:pt x="4262" y="229"/>
                </a:lnTo>
                <a:lnTo>
                  <a:pt x="4258" y="271"/>
                </a:lnTo>
                <a:lnTo>
                  <a:pt x="4260" y="311"/>
                </a:lnTo>
                <a:lnTo>
                  <a:pt x="4265" y="347"/>
                </a:lnTo>
                <a:lnTo>
                  <a:pt x="4267" y="360"/>
                </a:lnTo>
                <a:lnTo>
                  <a:pt x="4269" y="374"/>
                </a:lnTo>
                <a:lnTo>
                  <a:pt x="4269" y="389"/>
                </a:lnTo>
                <a:lnTo>
                  <a:pt x="4269" y="401"/>
                </a:lnTo>
                <a:lnTo>
                  <a:pt x="4274" y="411"/>
                </a:lnTo>
                <a:lnTo>
                  <a:pt x="4274" y="311"/>
                </a:lnTo>
                <a:lnTo>
                  <a:pt x="4278" y="311"/>
                </a:lnTo>
                <a:lnTo>
                  <a:pt x="4280" y="294"/>
                </a:lnTo>
                <a:lnTo>
                  <a:pt x="4280" y="276"/>
                </a:lnTo>
                <a:lnTo>
                  <a:pt x="4278" y="263"/>
                </a:lnTo>
                <a:lnTo>
                  <a:pt x="4285" y="263"/>
                </a:lnTo>
                <a:lnTo>
                  <a:pt x="4285" y="247"/>
                </a:lnTo>
                <a:lnTo>
                  <a:pt x="4298" y="247"/>
                </a:lnTo>
                <a:lnTo>
                  <a:pt x="4294" y="271"/>
                </a:lnTo>
                <a:lnTo>
                  <a:pt x="4291" y="271"/>
                </a:lnTo>
                <a:lnTo>
                  <a:pt x="4291" y="281"/>
                </a:lnTo>
                <a:lnTo>
                  <a:pt x="4293" y="296"/>
                </a:lnTo>
                <a:lnTo>
                  <a:pt x="4296" y="314"/>
                </a:lnTo>
                <a:lnTo>
                  <a:pt x="4300" y="331"/>
                </a:lnTo>
                <a:lnTo>
                  <a:pt x="4303" y="345"/>
                </a:lnTo>
                <a:lnTo>
                  <a:pt x="4305" y="351"/>
                </a:lnTo>
                <a:lnTo>
                  <a:pt x="4309" y="311"/>
                </a:lnTo>
                <a:lnTo>
                  <a:pt x="4313" y="271"/>
                </a:lnTo>
                <a:lnTo>
                  <a:pt x="4314" y="227"/>
                </a:lnTo>
                <a:lnTo>
                  <a:pt x="4314" y="191"/>
                </a:lnTo>
                <a:lnTo>
                  <a:pt x="4311" y="191"/>
                </a:lnTo>
                <a:lnTo>
                  <a:pt x="4311" y="163"/>
                </a:lnTo>
                <a:lnTo>
                  <a:pt x="4305" y="163"/>
                </a:lnTo>
                <a:lnTo>
                  <a:pt x="4305" y="136"/>
                </a:lnTo>
                <a:lnTo>
                  <a:pt x="4298" y="103"/>
                </a:lnTo>
                <a:lnTo>
                  <a:pt x="4291" y="71"/>
                </a:lnTo>
                <a:lnTo>
                  <a:pt x="4302" y="76"/>
                </a:lnTo>
                <a:lnTo>
                  <a:pt x="4325" y="207"/>
                </a:lnTo>
                <a:lnTo>
                  <a:pt x="4327" y="221"/>
                </a:lnTo>
                <a:lnTo>
                  <a:pt x="4325" y="238"/>
                </a:lnTo>
                <a:lnTo>
                  <a:pt x="4325" y="252"/>
                </a:lnTo>
                <a:lnTo>
                  <a:pt x="4331" y="263"/>
                </a:lnTo>
                <a:lnTo>
                  <a:pt x="4358" y="103"/>
                </a:lnTo>
                <a:lnTo>
                  <a:pt x="4365" y="103"/>
                </a:lnTo>
                <a:lnTo>
                  <a:pt x="4351" y="211"/>
                </a:lnTo>
                <a:lnTo>
                  <a:pt x="4354" y="211"/>
                </a:lnTo>
                <a:lnTo>
                  <a:pt x="4358" y="183"/>
                </a:lnTo>
                <a:lnTo>
                  <a:pt x="4371" y="183"/>
                </a:lnTo>
                <a:lnTo>
                  <a:pt x="4371" y="214"/>
                </a:lnTo>
                <a:lnTo>
                  <a:pt x="4373" y="245"/>
                </a:lnTo>
                <a:lnTo>
                  <a:pt x="4378" y="271"/>
                </a:lnTo>
                <a:lnTo>
                  <a:pt x="4374" y="283"/>
                </a:lnTo>
                <a:lnTo>
                  <a:pt x="4382" y="283"/>
                </a:lnTo>
                <a:lnTo>
                  <a:pt x="4385" y="311"/>
                </a:lnTo>
                <a:lnTo>
                  <a:pt x="4391" y="311"/>
                </a:lnTo>
                <a:lnTo>
                  <a:pt x="4391" y="307"/>
                </a:lnTo>
                <a:lnTo>
                  <a:pt x="4425" y="200"/>
                </a:lnTo>
                <a:lnTo>
                  <a:pt x="4425" y="183"/>
                </a:lnTo>
                <a:lnTo>
                  <a:pt x="4431" y="183"/>
                </a:lnTo>
                <a:lnTo>
                  <a:pt x="4434" y="154"/>
                </a:lnTo>
                <a:lnTo>
                  <a:pt x="4438" y="154"/>
                </a:lnTo>
                <a:lnTo>
                  <a:pt x="4440" y="154"/>
                </a:lnTo>
                <a:lnTo>
                  <a:pt x="4440" y="152"/>
                </a:lnTo>
                <a:lnTo>
                  <a:pt x="4440" y="152"/>
                </a:lnTo>
                <a:lnTo>
                  <a:pt x="4442" y="152"/>
                </a:lnTo>
                <a:lnTo>
                  <a:pt x="4443" y="152"/>
                </a:lnTo>
                <a:lnTo>
                  <a:pt x="4445" y="151"/>
                </a:lnTo>
                <a:lnTo>
                  <a:pt x="4434" y="207"/>
                </a:lnTo>
                <a:lnTo>
                  <a:pt x="4442" y="207"/>
                </a:lnTo>
                <a:lnTo>
                  <a:pt x="4443" y="223"/>
                </a:lnTo>
                <a:lnTo>
                  <a:pt x="4449" y="236"/>
                </a:lnTo>
                <a:lnTo>
                  <a:pt x="4454" y="247"/>
                </a:lnTo>
                <a:lnTo>
                  <a:pt x="4454" y="267"/>
                </a:lnTo>
                <a:lnTo>
                  <a:pt x="4458" y="267"/>
                </a:lnTo>
                <a:lnTo>
                  <a:pt x="4458" y="280"/>
                </a:lnTo>
                <a:lnTo>
                  <a:pt x="4462" y="280"/>
                </a:lnTo>
                <a:lnTo>
                  <a:pt x="4465" y="323"/>
                </a:lnTo>
                <a:lnTo>
                  <a:pt x="4471" y="323"/>
                </a:lnTo>
                <a:lnTo>
                  <a:pt x="4473" y="338"/>
                </a:lnTo>
                <a:lnTo>
                  <a:pt x="4473" y="352"/>
                </a:lnTo>
                <a:lnTo>
                  <a:pt x="4473" y="365"/>
                </a:lnTo>
                <a:lnTo>
                  <a:pt x="4478" y="374"/>
                </a:lnTo>
                <a:lnTo>
                  <a:pt x="4478" y="367"/>
                </a:lnTo>
                <a:lnTo>
                  <a:pt x="4485" y="358"/>
                </a:lnTo>
                <a:lnTo>
                  <a:pt x="4487" y="343"/>
                </a:lnTo>
                <a:lnTo>
                  <a:pt x="4485" y="327"/>
                </a:lnTo>
                <a:lnTo>
                  <a:pt x="4482" y="327"/>
                </a:lnTo>
                <a:lnTo>
                  <a:pt x="4482" y="300"/>
                </a:lnTo>
                <a:lnTo>
                  <a:pt x="4478" y="300"/>
                </a:lnTo>
                <a:lnTo>
                  <a:pt x="4478" y="280"/>
                </a:lnTo>
                <a:lnTo>
                  <a:pt x="4474" y="280"/>
                </a:lnTo>
                <a:lnTo>
                  <a:pt x="4474" y="271"/>
                </a:lnTo>
                <a:lnTo>
                  <a:pt x="4471" y="271"/>
                </a:lnTo>
                <a:lnTo>
                  <a:pt x="4471" y="267"/>
                </a:lnTo>
                <a:lnTo>
                  <a:pt x="4474" y="267"/>
                </a:lnTo>
                <a:lnTo>
                  <a:pt x="4476" y="265"/>
                </a:lnTo>
                <a:lnTo>
                  <a:pt x="4476" y="265"/>
                </a:lnTo>
                <a:lnTo>
                  <a:pt x="4476" y="265"/>
                </a:lnTo>
                <a:lnTo>
                  <a:pt x="4478" y="265"/>
                </a:lnTo>
                <a:lnTo>
                  <a:pt x="4480" y="263"/>
                </a:lnTo>
                <a:lnTo>
                  <a:pt x="4482" y="263"/>
                </a:lnTo>
                <a:lnTo>
                  <a:pt x="4482" y="274"/>
                </a:lnTo>
                <a:lnTo>
                  <a:pt x="4485" y="274"/>
                </a:lnTo>
                <a:lnTo>
                  <a:pt x="4485" y="260"/>
                </a:lnTo>
                <a:lnTo>
                  <a:pt x="4498" y="260"/>
                </a:lnTo>
                <a:lnTo>
                  <a:pt x="4500" y="280"/>
                </a:lnTo>
                <a:lnTo>
                  <a:pt x="4505" y="298"/>
                </a:lnTo>
                <a:lnTo>
                  <a:pt x="4511" y="314"/>
                </a:lnTo>
                <a:lnTo>
                  <a:pt x="4511" y="347"/>
                </a:lnTo>
                <a:lnTo>
                  <a:pt x="4516" y="385"/>
                </a:lnTo>
                <a:lnTo>
                  <a:pt x="4518" y="431"/>
                </a:lnTo>
                <a:lnTo>
                  <a:pt x="4518" y="441"/>
                </a:lnTo>
                <a:lnTo>
                  <a:pt x="4520" y="449"/>
                </a:lnTo>
                <a:lnTo>
                  <a:pt x="4520" y="454"/>
                </a:lnTo>
                <a:lnTo>
                  <a:pt x="4518" y="463"/>
                </a:lnTo>
                <a:lnTo>
                  <a:pt x="4531" y="463"/>
                </a:lnTo>
                <a:lnTo>
                  <a:pt x="4534" y="314"/>
                </a:lnTo>
                <a:lnTo>
                  <a:pt x="4529" y="300"/>
                </a:lnTo>
                <a:lnTo>
                  <a:pt x="4523" y="283"/>
                </a:lnTo>
                <a:lnTo>
                  <a:pt x="4522" y="263"/>
                </a:lnTo>
                <a:lnTo>
                  <a:pt x="4525" y="263"/>
                </a:lnTo>
                <a:lnTo>
                  <a:pt x="4527" y="267"/>
                </a:lnTo>
                <a:lnTo>
                  <a:pt x="4527" y="267"/>
                </a:lnTo>
                <a:lnTo>
                  <a:pt x="4527" y="269"/>
                </a:lnTo>
                <a:lnTo>
                  <a:pt x="4527" y="269"/>
                </a:lnTo>
                <a:lnTo>
                  <a:pt x="4529" y="269"/>
                </a:lnTo>
                <a:lnTo>
                  <a:pt x="4531" y="271"/>
                </a:lnTo>
                <a:lnTo>
                  <a:pt x="4531" y="260"/>
                </a:lnTo>
                <a:lnTo>
                  <a:pt x="4525" y="247"/>
                </a:lnTo>
                <a:lnTo>
                  <a:pt x="4523" y="232"/>
                </a:lnTo>
                <a:lnTo>
                  <a:pt x="4522" y="220"/>
                </a:lnTo>
                <a:lnTo>
                  <a:pt x="4502" y="163"/>
                </a:lnTo>
                <a:lnTo>
                  <a:pt x="4503" y="161"/>
                </a:lnTo>
                <a:lnTo>
                  <a:pt x="4503" y="161"/>
                </a:lnTo>
                <a:lnTo>
                  <a:pt x="4505" y="161"/>
                </a:lnTo>
                <a:lnTo>
                  <a:pt x="4505" y="161"/>
                </a:lnTo>
                <a:lnTo>
                  <a:pt x="4505" y="161"/>
                </a:lnTo>
                <a:lnTo>
                  <a:pt x="4505" y="160"/>
                </a:lnTo>
                <a:lnTo>
                  <a:pt x="4507" y="160"/>
                </a:lnTo>
                <a:lnTo>
                  <a:pt x="4509" y="161"/>
                </a:lnTo>
                <a:lnTo>
                  <a:pt x="4509" y="161"/>
                </a:lnTo>
                <a:lnTo>
                  <a:pt x="4509" y="161"/>
                </a:lnTo>
                <a:lnTo>
                  <a:pt x="4509" y="161"/>
                </a:lnTo>
                <a:lnTo>
                  <a:pt x="4511" y="163"/>
                </a:lnTo>
                <a:lnTo>
                  <a:pt x="4516" y="174"/>
                </a:lnTo>
                <a:lnTo>
                  <a:pt x="4520" y="185"/>
                </a:lnTo>
                <a:lnTo>
                  <a:pt x="4522" y="200"/>
                </a:lnTo>
                <a:lnTo>
                  <a:pt x="4525" y="200"/>
                </a:lnTo>
                <a:lnTo>
                  <a:pt x="4525" y="220"/>
                </a:lnTo>
                <a:lnTo>
                  <a:pt x="4531" y="220"/>
                </a:lnTo>
                <a:lnTo>
                  <a:pt x="4531" y="231"/>
                </a:lnTo>
                <a:lnTo>
                  <a:pt x="4534" y="231"/>
                </a:lnTo>
                <a:lnTo>
                  <a:pt x="4534" y="254"/>
                </a:lnTo>
                <a:lnTo>
                  <a:pt x="4538" y="254"/>
                </a:lnTo>
                <a:lnTo>
                  <a:pt x="4538" y="271"/>
                </a:lnTo>
                <a:lnTo>
                  <a:pt x="4543" y="291"/>
                </a:lnTo>
                <a:lnTo>
                  <a:pt x="4551" y="311"/>
                </a:lnTo>
                <a:lnTo>
                  <a:pt x="4554" y="311"/>
                </a:lnTo>
                <a:lnTo>
                  <a:pt x="4554" y="267"/>
                </a:lnTo>
                <a:lnTo>
                  <a:pt x="4551" y="267"/>
                </a:lnTo>
                <a:lnTo>
                  <a:pt x="4551" y="243"/>
                </a:lnTo>
                <a:lnTo>
                  <a:pt x="4545" y="243"/>
                </a:lnTo>
                <a:lnTo>
                  <a:pt x="4542" y="220"/>
                </a:lnTo>
                <a:lnTo>
                  <a:pt x="4534" y="214"/>
                </a:lnTo>
                <a:lnTo>
                  <a:pt x="4531" y="200"/>
                </a:lnTo>
                <a:lnTo>
                  <a:pt x="4538" y="203"/>
                </a:lnTo>
                <a:lnTo>
                  <a:pt x="4525" y="163"/>
                </a:lnTo>
                <a:lnTo>
                  <a:pt x="4534" y="163"/>
                </a:lnTo>
                <a:lnTo>
                  <a:pt x="4585" y="314"/>
                </a:lnTo>
                <a:lnTo>
                  <a:pt x="4585" y="311"/>
                </a:lnTo>
                <a:lnTo>
                  <a:pt x="4589" y="309"/>
                </a:lnTo>
                <a:lnTo>
                  <a:pt x="4589" y="307"/>
                </a:lnTo>
                <a:lnTo>
                  <a:pt x="4589" y="305"/>
                </a:lnTo>
                <a:lnTo>
                  <a:pt x="4589" y="305"/>
                </a:lnTo>
                <a:lnTo>
                  <a:pt x="4589" y="303"/>
                </a:lnTo>
                <a:lnTo>
                  <a:pt x="4589" y="301"/>
                </a:lnTo>
                <a:lnTo>
                  <a:pt x="4591" y="300"/>
                </a:lnTo>
                <a:lnTo>
                  <a:pt x="4594" y="300"/>
                </a:lnTo>
                <a:lnTo>
                  <a:pt x="4594" y="303"/>
                </a:lnTo>
                <a:lnTo>
                  <a:pt x="4596" y="301"/>
                </a:lnTo>
                <a:lnTo>
                  <a:pt x="4596" y="301"/>
                </a:lnTo>
                <a:lnTo>
                  <a:pt x="4596" y="300"/>
                </a:lnTo>
                <a:lnTo>
                  <a:pt x="4596" y="300"/>
                </a:lnTo>
                <a:lnTo>
                  <a:pt x="4598" y="298"/>
                </a:lnTo>
                <a:lnTo>
                  <a:pt x="4598" y="296"/>
                </a:lnTo>
                <a:lnTo>
                  <a:pt x="4591" y="296"/>
                </a:lnTo>
                <a:lnTo>
                  <a:pt x="4585" y="263"/>
                </a:lnTo>
                <a:lnTo>
                  <a:pt x="4594" y="263"/>
                </a:lnTo>
                <a:lnTo>
                  <a:pt x="4594" y="254"/>
                </a:lnTo>
                <a:lnTo>
                  <a:pt x="4602" y="254"/>
                </a:lnTo>
                <a:lnTo>
                  <a:pt x="4602" y="271"/>
                </a:lnTo>
                <a:lnTo>
                  <a:pt x="4600" y="281"/>
                </a:lnTo>
                <a:lnTo>
                  <a:pt x="4602" y="291"/>
                </a:lnTo>
                <a:lnTo>
                  <a:pt x="4605" y="291"/>
                </a:lnTo>
                <a:lnTo>
                  <a:pt x="4611" y="236"/>
                </a:lnTo>
                <a:lnTo>
                  <a:pt x="4618" y="231"/>
                </a:lnTo>
                <a:lnTo>
                  <a:pt x="4618" y="220"/>
                </a:lnTo>
                <a:lnTo>
                  <a:pt x="4622" y="220"/>
                </a:lnTo>
                <a:lnTo>
                  <a:pt x="4622" y="214"/>
                </a:lnTo>
                <a:lnTo>
                  <a:pt x="4618" y="214"/>
                </a:lnTo>
                <a:lnTo>
                  <a:pt x="4618" y="163"/>
                </a:lnTo>
                <a:lnTo>
                  <a:pt x="4614" y="163"/>
                </a:lnTo>
                <a:lnTo>
                  <a:pt x="4614" y="160"/>
                </a:lnTo>
                <a:lnTo>
                  <a:pt x="4618" y="160"/>
                </a:lnTo>
                <a:lnTo>
                  <a:pt x="4618" y="154"/>
                </a:lnTo>
                <a:lnTo>
                  <a:pt x="4614" y="154"/>
                </a:lnTo>
                <a:lnTo>
                  <a:pt x="4614" y="152"/>
                </a:lnTo>
                <a:lnTo>
                  <a:pt x="4616" y="149"/>
                </a:lnTo>
                <a:lnTo>
                  <a:pt x="4618" y="147"/>
                </a:lnTo>
                <a:lnTo>
                  <a:pt x="4618" y="147"/>
                </a:lnTo>
                <a:lnTo>
                  <a:pt x="4614" y="140"/>
                </a:lnTo>
                <a:lnTo>
                  <a:pt x="4614" y="136"/>
                </a:lnTo>
                <a:lnTo>
                  <a:pt x="4618" y="136"/>
                </a:lnTo>
                <a:lnTo>
                  <a:pt x="4618" y="131"/>
                </a:lnTo>
                <a:lnTo>
                  <a:pt x="4614" y="131"/>
                </a:lnTo>
                <a:lnTo>
                  <a:pt x="4618" y="107"/>
                </a:lnTo>
                <a:lnTo>
                  <a:pt x="4625" y="107"/>
                </a:lnTo>
                <a:lnTo>
                  <a:pt x="4625" y="167"/>
                </a:lnTo>
                <a:lnTo>
                  <a:pt x="4634" y="167"/>
                </a:lnTo>
                <a:lnTo>
                  <a:pt x="4642" y="311"/>
                </a:lnTo>
                <a:lnTo>
                  <a:pt x="4645" y="311"/>
                </a:lnTo>
                <a:lnTo>
                  <a:pt x="4647" y="325"/>
                </a:lnTo>
                <a:lnTo>
                  <a:pt x="4647" y="341"/>
                </a:lnTo>
                <a:lnTo>
                  <a:pt x="4649" y="356"/>
                </a:lnTo>
                <a:lnTo>
                  <a:pt x="4654" y="367"/>
                </a:lnTo>
                <a:lnTo>
                  <a:pt x="4651" y="323"/>
                </a:lnTo>
                <a:lnTo>
                  <a:pt x="4654" y="323"/>
                </a:lnTo>
                <a:lnTo>
                  <a:pt x="4658" y="329"/>
                </a:lnTo>
                <a:lnTo>
                  <a:pt x="4662" y="332"/>
                </a:lnTo>
                <a:lnTo>
                  <a:pt x="4665" y="334"/>
                </a:lnTo>
                <a:lnTo>
                  <a:pt x="4665" y="296"/>
                </a:lnTo>
                <a:lnTo>
                  <a:pt x="4658" y="296"/>
                </a:lnTo>
                <a:lnTo>
                  <a:pt x="4658" y="287"/>
                </a:lnTo>
                <a:lnTo>
                  <a:pt x="4665" y="287"/>
                </a:lnTo>
                <a:lnTo>
                  <a:pt x="4662" y="107"/>
                </a:lnTo>
                <a:lnTo>
                  <a:pt x="4674" y="107"/>
                </a:lnTo>
                <a:lnTo>
                  <a:pt x="4674" y="111"/>
                </a:lnTo>
                <a:lnTo>
                  <a:pt x="4671" y="121"/>
                </a:lnTo>
                <a:lnTo>
                  <a:pt x="4669" y="138"/>
                </a:lnTo>
                <a:lnTo>
                  <a:pt x="4669" y="156"/>
                </a:lnTo>
                <a:lnTo>
                  <a:pt x="4671" y="171"/>
                </a:lnTo>
                <a:lnTo>
                  <a:pt x="4682" y="287"/>
                </a:lnTo>
                <a:lnTo>
                  <a:pt x="4687" y="287"/>
                </a:lnTo>
                <a:lnTo>
                  <a:pt x="4691" y="289"/>
                </a:lnTo>
                <a:lnTo>
                  <a:pt x="4694" y="289"/>
                </a:lnTo>
                <a:lnTo>
                  <a:pt x="4698" y="291"/>
                </a:lnTo>
                <a:lnTo>
                  <a:pt x="4698" y="236"/>
                </a:lnTo>
                <a:lnTo>
                  <a:pt x="4711" y="236"/>
                </a:lnTo>
                <a:lnTo>
                  <a:pt x="4713" y="269"/>
                </a:lnTo>
                <a:lnTo>
                  <a:pt x="4722" y="300"/>
                </a:lnTo>
                <a:lnTo>
                  <a:pt x="4725" y="300"/>
                </a:lnTo>
                <a:lnTo>
                  <a:pt x="4725" y="143"/>
                </a:lnTo>
                <a:lnTo>
                  <a:pt x="4738" y="147"/>
                </a:lnTo>
                <a:lnTo>
                  <a:pt x="4742" y="189"/>
                </a:lnTo>
                <a:lnTo>
                  <a:pt x="4751" y="223"/>
                </a:lnTo>
                <a:lnTo>
                  <a:pt x="4751" y="254"/>
                </a:lnTo>
                <a:lnTo>
                  <a:pt x="4754" y="254"/>
                </a:lnTo>
                <a:lnTo>
                  <a:pt x="4758" y="300"/>
                </a:lnTo>
                <a:lnTo>
                  <a:pt x="4765" y="303"/>
                </a:lnTo>
                <a:lnTo>
                  <a:pt x="4765" y="314"/>
                </a:lnTo>
                <a:lnTo>
                  <a:pt x="4769" y="323"/>
                </a:lnTo>
                <a:lnTo>
                  <a:pt x="4774" y="329"/>
                </a:lnTo>
                <a:lnTo>
                  <a:pt x="4780" y="336"/>
                </a:lnTo>
                <a:lnTo>
                  <a:pt x="4785" y="340"/>
                </a:lnTo>
                <a:lnTo>
                  <a:pt x="4794" y="343"/>
                </a:lnTo>
                <a:lnTo>
                  <a:pt x="4794" y="347"/>
                </a:lnTo>
                <a:lnTo>
                  <a:pt x="4796" y="349"/>
                </a:lnTo>
                <a:lnTo>
                  <a:pt x="4796" y="351"/>
                </a:lnTo>
                <a:lnTo>
                  <a:pt x="4798" y="352"/>
                </a:lnTo>
                <a:lnTo>
                  <a:pt x="4800" y="354"/>
                </a:lnTo>
                <a:lnTo>
                  <a:pt x="4802" y="356"/>
                </a:lnTo>
                <a:lnTo>
                  <a:pt x="4803" y="356"/>
                </a:lnTo>
                <a:lnTo>
                  <a:pt x="4803" y="358"/>
                </a:lnTo>
                <a:lnTo>
                  <a:pt x="4803" y="358"/>
                </a:lnTo>
                <a:lnTo>
                  <a:pt x="4803" y="358"/>
                </a:lnTo>
                <a:lnTo>
                  <a:pt x="4805" y="358"/>
                </a:lnTo>
                <a:lnTo>
                  <a:pt x="4805" y="360"/>
                </a:lnTo>
                <a:lnTo>
                  <a:pt x="4805" y="351"/>
                </a:lnTo>
                <a:lnTo>
                  <a:pt x="4802" y="351"/>
                </a:lnTo>
                <a:lnTo>
                  <a:pt x="4802" y="323"/>
                </a:lnTo>
                <a:lnTo>
                  <a:pt x="4798" y="323"/>
                </a:lnTo>
                <a:lnTo>
                  <a:pt x="4791" y="287"/>
                </a:lnTo>
                <a:lnTo>
                  <a:pt x="4785" y="287"/>
                </a:lnTo>
                <a:lnTo>
                  <a:pt x="4785" y="274"/>
                </a:lnTo>
                <a:lnTo>
                  <a:pt x="4782" y="274"/>
                </a:lnTo>
                <a:lnTo>
                  <a:pt x="4780" y="272"/>
                </a:lnTo>
                <a:lnTo>
                  <a:pt x="4780" y="269"/>
                </a:lnTo>
                <a:lnTo>
                  <a:pt x="4780" y="267"/>
                </a:lnTo>
                <a:lnTo>
                  <a:pt x="4778" y="263"/>
                </a:lnTo>
                <a:lnTo>
                  <a:pt x="4778" y="260"/>
                </a:lnTo>
                <a:lnTo>
                  <a:pt x="4782" y="260"/>
                </a:lnTo>
                <a:lnTo>
                  <a:pt x="4789" y="269"/>
                </a:lnTo>
                <a:lnTo>
                  <a:pt x="4794" y="280"/>
                </a:lnTo>
                <a:lnTo>
                  <a:pt x="4798" y="291"/>
                </a:lnTo>
                <a:lnTo>
                  <a:pt x="4802" y="291"/>
                </a:lnTo>
                <a:lnTo>
                  <a:pt x="4794" y="267"/>
                </a:lnTo>
                <a:lnTo>
                  <a:pt x="4783" y="243"/>
                </a:lnTo>
                <a:lnTo>
                  <a:pt x="4774" y="220"/>
                </a:lnTo>
                <a:lnTo>
                  <a:pt x="4778" y="220"/>
                </a:lnTo>
                <a:lnTo>
                  <a:pt x="4782" y="221"/>
                </a:lnTo>
                <a:lnTo>
                  <a:pt x="4783" y="221"/>
                </a:lnTo>
                <a:lnTo>
                  <a:pt x="4783" y="223"/>
                </a:lnTo>
                <a:lnTo>
                  <a:pt x="4785" y="227"/>
                </a:lnTo>
                <a:lnTo>
                  <a:pt x="4785" y="231"/>
                </a:lnTo>
                <a:lnTo>
                  <a:pt x="4796" y="245"/>
                </a:lnTo>
                <a:lnTo>
                  <a:pt x="4803" y="263"/>
                </a:lnTo>
                <a:lnTo>
                  <a:pt x="4809" y="283"/>
                </a:lnTo>
                <a:lnTo>
                  <a:pt x="4814" y="303"/>
                </a:lnTo>
                <a:lnTo>
                  <a:pt x="4818" y="303"/>
                </a:lnTo>
                <a:lnTo>
                  <a:pt x="4818" y="323"/>
                </a:lnTo>
                <a:lnTo>
                  <a:pt x="4822" y="323"/>
                </a:lnTo>
                <a:lnTo>
                  <a:pt x="4814" y="240"/>
                </a:lnTo>
                <a:lnTo>
                  <a:pt x="4811" y="240"/>
                </a:lnTo>
                <a:lnTo>
                  <a:pt x="4811" y="223"/>
                </a:lnTo>
                <a:lnTo>
                  <a:pt x="4805" y="223"/>
                </a:lnTo>
                <a:lnTo>
                  <a:pt x="4802" y="191"/>
                </a:lnTo>
                <a:lnTo>
                  <a:pt x="4798" y="191"/>
                </a:lnTo>
                <a:lnTo>
                  <a:pt x="4798" y="183"/>
                </a:lnTo>
                <a:lnTo>
                  <a:pt x="4794" y="183"/>
                </a:lnTo>
                <a:lnTo>
                  <a:pt x="4794" y="171"/>
                </a:lnTo>
                <a:lnTo>
                  <a:pt x="4791" y="171"/>
                </a:lnTo>
                <a:lnTo>
                  <a:pt x="4785" y="154"/>
                </a:lnTo>
                <a:lnTo>
                  <a:pt x="4782" y="154"/>
                </a:lnTo>
                <a:lnTo>
                  <a:pt x="4782" y="143"/>
                </a:lnTo>
                <a:lnTo>
                  <a:pt x="4778" y="143"/>
                </a:lnTo>
                <a:lnTo>
                  <a:pt x="4771" y="120"/>
                </a:lnTo>
                <a:lnTo>
                  <a:pt x="4765" y="120"/>
                </a:lnTo>
                <a:lnTo>
                  <a:pt x="4765" y="111"/>
                </a:lnTo>
                <a:lnTo>
                  <a:pt x="4758" y="98"/>
                </a:lnTo>
                <a:lnTo>
                  <a:pt x="4751" y="85"/>
                </a:lnTo>
                <a:lnTo>
                  <a:pt x="4745" y="67"/>
                </a:lnTo>
                <a:lnTo>
                  <a:pt x="4758" y="71"/>
                </a:lnTo>
                <a:lnTo>
                  <a:pt x="4762" y="89"/>
                </a:lnTo>
                <a:lnTo>
                  <a:pt x="4771" y="101"/>
                </a:lnTo>
                <a:lnTo>
                  <a:pt x="4778" y="114"/>
                </a:lnTo>
                <a:lnTo>
                  <a:pt x="4778" y="123"/>
                </a:lnTo>
                <a:lnTo>
                  <a:pt x="4782" y="123"/>
                </a:lnTo>
                <a:lnTo>
                  <a:pt x="4782" y="131"/>
                </a:lnTo>
                <a:lnTo>
                  <a:pt x="4785" y="131"/>
                </a:lnTo>
                <a:lnTo>
                  <a:pt x="4785" y="140"/>
                </a:lnTo>
                <a:lnTo>
                  <a:pt x="4791" y="140"/>
                </a:lnTo>
                <a:lnTo>
                  <a:pt x="4791" y="147"/>
                </a:lnTo>
                <a:lnTo>
                  <a:pt x="4794" y="147"/>
                </a:lnTo>
                <a:lnTo>
                  <a:pt x="4802" y="171"/>
                </a:lnTo>
                <a:lnTo>
                  <a:pt x="4805" y="171"/>
                </a:lnTo>
                <a:lnTo>
                  <a:pt x="4805" y="183"/>
                </a:lnTo>
                <a:lnTo>
                  <a:pt x="4811" y="183"/>
                </a:lnTo>
                <a:lnTo>
                  <a:pt x="4811" y="191"/>
                </a:lnTo>
                <a:lnTo>
                  <a:pt x="4814" y="191"/>
                </a:lnTo>
                <a:lnTo>
                  <a:pt x="4822" y="227"/>
                </a:lnTo>
                <a:lnTo>
                  <a:pt x="4825" y="227"/>
                </a:lnTo>
                <a:lnTo>
                  <a:pt x="4825" y="236"/>
                </a:lnTo>
                <a:lnTo>
                  <a:pt x="4831" y="236"/>
                </a:lnTo>
                <a:lnTo>
                  <a:pt x="4831" y="254"/>
                </a:lnTo>
                <a:lnTo>
                  <a:pt x="4834" y="254"/>
                </a:lnTo>
                <a:lnTo>
                  <a:pt x="4836" y="218"/>
                </a:lnTo>
                <a:lnTo>
                  <a:pt x="4838" y="178"/>
                </a:lnTo>
                <a:lnTo>
                  <a:pt x="4834" y="140"/>
                </a:lnTo>
                <a:lnTo>
                  <a:pt x="4825" y="103"/>
                </a:lnTo>
                <a:lnTo>
                  <a:pt x="4838" y="103"/>
                </a:lnTo>
                <a:lnTo>
                  <a:pt x="4843" y="134"/>
                </a:lnTo>
                <a:lnTo>
                  <a:pt x="4851" y="163"/>
                </a:lnTo>
                <a:lnTo>
                  <a:pt x="4851" y="178"/>
                </a:lnTo>
                <a:lnTo>
                  <a:pt x="4851" y="194"/>
                </a:lnTo>
                <a:lnTo>
                  <a:pt x="4849" y="209"/>
                </a:lnTo>
                <a:lnTo>
                  <a:pt x="4854" y="220"/>
                </a:lnTo>
                <a:lnTo>
                  <a:pt x="4858" y="180"/>
                </a:lnTo>
                <a:lnTo>
                  <a:pt x="4865" y="180"/>
                </a:lnTo>
                <a:lnTo>
                  <a:pt x="4871" y="196"/>
                </a:lnTo>
                <a:lnTo>
                  <a:pt x="4874" y="196"/>
                </a:lnTo>
                <a:lnTo>
                  <a:pt x="4874" y="211"/>
                </a:lnTo>
                <a:lnTo>
                  <a:pt x="4878" y="211"/>
                </a:lnTo>
                <a:lnTo>
                  <a:pt x="4882" y="247"/>
                </a:lnTo>
                <a:lnTo>
                  <a:pt x="4885" y="247"/>
                </a:lnTo>
                <a:lnTo>
                  <a:pt x="4885" y="271"/>
                </a:lnTo>
                <a:lnTo>
                  <a:pt x="4894" y="274"/>
                </a:lnTo>
                <a:lnTo>
                  <a:pt x="4894" y="283"/>
                </a:lnTo>
                <a:lnTo>
                  <a:pt x="4898" y="283"/>
                </a:lnTo>
                <a:lnTo>
                  <a:pt x="4898" y="296"/>
                </a:lnTo>
                <a:lnTo>
                  <a:pt x="4902" y="296"/>
                </a:lnTo>
                <a:lnTo>
                  <a:pt x="4905" y="320"/>
                </a:lnTo>
                <a:lnTo>
                  <a:pt x="4911" y="320"/>
                </a:lnTo>
                <a:lnTo>
                  <a:pt x="4913" y="291"/>
                </a:lnTo>
                <a:lnTo>
                  <a:pt x="4918" y="265"/>
                </a:lnTo>
                <a:lnTo>
                  <a:pt x="4927" y="240"/>
                </a:lnTo>
                <a:lnTo>
                  <a:pt x="4934" y="214"/>
                </a:lnTo>
                <a:lnTo>
                  <a:pt x="4931" y="154"/>
                </a:lnTo>
                <a:lnTo>
                  <a:pt x="4942" y="154"/>
                </a:lnTo>
                <a:lnTo>
                  <a:pt x="4945" y="214"/>
                </a:lnTo>
                <a:lnTo>
                  <a:pt x="4954" y="214"/>
                </a:lnTo>
                <a:lnTo>
                  <a:pt x="4958" y="231"/>
                </a:lnTo>
                <a:lnTo>
                  <a:pt x="4951" y="231"/>
                </a:lnTo>
                <a:lnTo>
                  <a:pt x="4951" y="223"/>
                </a:lnTo>
                <a:lnTo>
                  <a:pt x="4945" y="223"/>
                </a:lnTo>
                <a:lnTo>
                  <a:pt x="4945" y="327"/>
                </a:lnTo>
                <a:lnTo>
                  <a:pt x="4951" y="327"/>
                </a:lnTo>
                <a:lnTo>
                  <a:pt x="4951" y="340"/>
                </a:lnTo>
                <a:lnTo>
                  <a:pt x="4954" y="340"/>
                </a:lnTo>
                <a:lnTo>
                  <a:pt x="4956" y="338"/>
                </a:lnTo>
                <a:lnTo>
                  <a:pt x="4956" y="336"/>
                </a:lnTo>
                <a:lnTo>
                  <a:pt x="4956" y="336"/>
                </a:lnTo>
                <a:lnTo>
                  <a:pt x="4956" y="336"/>
                </a:lnTo>
                <a:lnTo>
                  <a:pt x="4958" y="334"/>
                </a:lnTo>
                <a:lnTo>
                  <a:pt x="4965" y="340"/>
                </a:lnTo>
                <a:lnTo>
                  <a:pt x="4965" y="303"/>
                </a:lnTo>
                <a:lnTo>
                  <a:pt x="4962" y="303"/>
                </a:lnTo>
                <a:lnTo>
                  <a:pt x="4962" y="271"/>
                </a:lnTo>
                <a:lnTo>
                  <a:pt x="4951" y="236"/>
                </a:lnTo>
                <a:lnTo>
                  <a:pt x="4962" y="236"/>
                </a:lnTo>
                <a:lnTo>
                  <a:pt x="4965" y="254"/>
                </a:lnTo>
                <a:lnTo>
                  <a:pt x="4971" y="254"/>
                </a:lnTo>
                <a:lnTo>
                  <a:pt x="4971" y="274"/>
                </a:lnTo>
                <a:lnTo>
                  <a:pt x="4974" y="274"/>
                </a:lnTo>
                <a:lnTo>
                  <a:pt x="4974" y="283"/>
                </a:lnTo>
                <a:lnTo>
                  <a:pt x="4978" y="283"/>
                </a:lnTo>
                <a:lnTo>
                  <a:pt x="4978" y="300"/>
                </a:lnTo>
                <a:lnTo>
                  <a:pt x="4982" y="300"/>
                </a:lnTo>
                <a:lnTo>
                  <a:pt x="4982" y="314"/>
                </a:lnTo>
                <a:lnTo>
                  <a:pt x="4985" y="314"/>
                </a:lnTo>
                <a:lnTo>
                  <a:pt x="4991" y="343"/>
                </a:lnTo>
                <a:lnTo>
                  <a:pt x="4994" y="343"/>
                </a:lnTo>
                <a:lnTo>
                  <a:pt x="4998" y="334"/>
                </a:lnTo>
                <a:lnTo>
                  <a:pt x="5002" y="325"/>
                </a:lnTo>
                <a:lnTo>
                  <a:pt x="5002" y="311"/>
                </a:lnTo>
                <a:lnTo>
                  <a:pt x="4991" y="274"/>
                </a:lnTo>
                <a:lnTo>
                  <a:pt x="5002" y="280"/>
                </a:lnTo>
                <a:lnTo>
                  <a:pt x="5003" y="287"/>
                </a:lnTo>
                <a:lnTo>
                  <a:pt x="5007" y="301"/>
                </a:lnTo>
                <a:lnTo>
                  <a:pt x="5011" y="318"/>
                </a:lnTo>
                <a:lnTo>
                  <a:pt x="5014" y="332"/>
                </a:lnTo>
                <a:lnTo>
                  <a:pt x="5020" y="345"/>
                </a:lnTo>
                <a:lnTo>
                  <a:pt x="5022" y="351"/>
                </a:lnTo>
                <a:lnTo>
                  <a:pt x="5023" y="332"/>
                </a:lnTo>
                <a:lnTo>
                  <a:pt x="5025" y="316"/>
                </a:lnTo>
                <a:lnTo>
                  <a:pt x="5025" y="296"/>
                </a:lnTo>
                <a:lnTo>
                  <a:pt x="5022" y="271"/>
                </a:lnTo>
                <a:lnTo>
                  <a:pt x="5034" y="271"/>
                </a:lnTo>
                <a:lnTo>
                  <a:pt x="5036" y="294"/>
                </a:lnTo>
                <a:lnTo>
                  <a:pt x="5043" y="316"/>
                </a:lnTo>
                <a:lnTo>
                  <a:pt x="5051" y="334"/>
                </a:lnTo>
                <a:lnTo>
                  <a:pt x="5051" y="356"/>
                </a:lnTo>
                <a:lnTo>
                  <a:pt x="5054" y="356"/>
                </a:lnTo>
                <a:lnTo>
                  <a:pt x="5042" y="223"/>
                </a:lnTo>
                <a:lnTo>
                  <a:pt x="5038" y="223"/>
                </a:lnTo>
                <a:lnTo>
                  <a:pt x="5034" y="200"/>
                </a:lnTo>
                <a:lnTo>
                  <a:pt x="5031" y="194"/>
                </a:lnTo>
                <a:lnTo>
                  <a:pt x="5029" y="191"/>
                </a:lnTo>
                <a:lnTo>
                  <a:pt x="5025" y="187"/>
                </a:lnTo>
                <a:lnTo>
                  <a:pt x="5023" y="183"/>
                </a:lnTo>
                <a:lnTo>
                  <a:pt x="5020" y="178"/>
                </a:lnTo>
                <a:lnTo>
                  <a:pt x="5018" y="171"/>
                </a:lnTo>
                <a:lnTo>
                  <a:pt x="5031" y="180"/>
                </a:lnTo>
                <a:lnTo>
                  <a:pt x="5042" y="194"/>
                </a:lnTo>
                <a:lnTo>
                  <a:pt x="5051" y="212"/>
                </a:lnTo>
                <a:lnTo>
                  <a:pt x="5058" y="234"/>
                </a:lnTo>
                <a:lnTo>
                  <a:pt x="5065" y="254"/>
                </a:lnTo>
                <a:lnTo>
                  <a:pt x="5071" y="271"/>
                </a:lnTo>
                <a:lnTo>
                  <a:pt x="5071" y="296"/>
                </a:lnTo>
                <a:lnTo>
                  <a:pt x="5078" y="300"/>
                </a:lnTo>
                <a:lnTo>
                  <a:pt x="5074" y="307"/>
                </a:lnTo>
                <a:lnTo>
                  <a:pt x="5082" y="311"/>
                </a:lnTo>
                <a:lnTo>
                  <a:pt x="5082" y="327"/>
                </a:lnTo>
                <a:lnTo>
                  <a:pt x="5085" y="327"/>
                </a:lnTo>
                <a:lnTo>
                  <a:pt x="5085" y="340"/>
                </a:lnTo>
                <a:lnTo>
                  <a:pt x="5091" y="340"/>
                </a:lnTo>
                <a:lnTo>
                  <a:pt x="5093" y="352"/>
                </a:lnTo>
                <a:lnTo>
                  <a:pt x="5093" y="365"/>
                </a:lnTo>
                <a:lnTo>
                  <a:pt x="5098" y="374"/>
                </a:lnTo>
                <a:lnTo>
                  <a:pt x="5100" y="347"/>
                </a:lnTo>
                <a:lnTo>
                  <a:pt x="5102" y="321"/>
                </a:lnTo>
                <a:lnTo>
                  <a:pt x="5098" y="300"/>
                </a:lnTo>
                <a:lnTo>
                  <a:pt x="5098" y="267"/>
                </a:lnTo>
                <a:lnTo>
                  <a:pt x="5094" y="267"/>
                </a:lnTo>
                <a:lnTo>
                  <a:pt x="5091" y="240"/>
                </a:lnTo>
                <a:lnTo>
                  <a:pt x="5085" y="240"/>
                </a:lnTo>
                <a:lnTo>
                  <a:pt x="5083" y="234"/>
                </a:lnTo>
                <a:lnTo>
                  <a:pt x="5080" y="232"/>
                </a:lnTo>
                <a:lnTo>
                  <a:pt x="5078" y="229"/>
                </a:lnTo>
                <a:lnTo>
                  <a:pt x="5076" y="227"/>
                </a:lnTo>
                <a:lnTo>
                  <a:pt x="5074" y="221"/>
                </a:lnTo>
                <a:lnTo>
                  <a:pt x="5074" y="214"/>
                </a:lnTo>
                <a:lnTo>
                  <a:pt x="5082" y="220"/>
                </a:lnTo>
                <a:lnTo>
                  <a:pt x="5058" y="176"/>
                </a:lnTo>
                <a:lnTo>
                  <a:pt x="5065" y="176"/>
                </a:lnTo>
                <a:lnTo>
                  <a:pt x="5102" y="231"/>
                </a:lnTo>
                <a:lnTo>
                  <a:pt x="5102" y="240"/>
                </a:lnTo>
                <a:lnTo>
                  <a:pt x="5105" y="240"/>
                </a:lnTo>
                <a:lnTo>
                  <a:pt x="5105" y="247"/>
                </a:lnTo>
                <a:lnTo>
                  <a:pt x="5111" y="247"/>
                </a:lnTo>
                <a:lnTo>
                  <a:pt x="5114" y="271"/>
                </a:lnTo>
                <a:lnTo>
                  <a:pt x="5118" y="271"/>
                </a:lnTo>
                <a:lnTo>
                  <a:pt x="5118" y="280"/>
                </a:lnTo>
                <a:lnTo>
                  <a:pt x="5122" y="280"/>
                </a:lnTo>
                <a:lnTo>
                  <a:pt x="5122" y="296"/>
                </a:lnTo>
                <a:lnTo>
                  <a:pt x="5125" y="296"/>
                </a:lnTo>
                <a:lnTo>
                  <a:pt x="5131" y="323"/>
                </a:lnTo>
                <a:lnTo>
                  <a:pt x="5134" y="323"/>
                </a:lnTo>
                <a:lnTo>
                  <a:pt x="5136" y="289"/>
                </a:lnTo>
                <a:lnTo>
                  <a:pt x="5138" y="254"/>
                </a:lnTo>
                <a:lnTo>
                  <a:pt x="5140" y="218"/>
                </a:lnTo>
                <a:lnTo>
                  <a:pt x="5140" y="183"/>
                </a:lnTo>
                <a:lnTo>
                  <a:pt x="5134" y="151"/>
                </a:lnTo>
                <a:lnTo>
                  <a:pt x="5134" y="120"/>
                </a:lnTo>
                <a:lnTo>
                  <a:pt x="5131" y="120"/>
                </a:lnTo>
                <a:lnTo>
                  <a:pt x="5127" y="105"/>
                </a:lnTo>
                <a:lnTo>
                  <a:pt x="5127" y="92"/>
                </a:lnTo>
                <a:lnTo>
                  <a:pt x="5129" y="81"/>
                </a:lnTo>
                <a:lnTo>
                  <a:pt x="5129" y="72"/>
                </a:lnTo>
                <a:lnTo>
                  <a:pt x="5125" y="67"/>
                </a:lnTo>
                <a:lnTo>
                  <a:pt x="5127" y="65"/>
                </a:lnTo>
                <a:lnTo>
                  <a:pt x="5127" y="65"/>
                </a:lnTo>
                <a:lnTo>
                  <a:pt x="5127" y="65"/>
                </a:lnTo>
                <a:lnTo>
                  <a:pt x="5127" y="65"/>
                </a:lnTo>
                <a:lnTo>
                  <a:pt x="5129" y="65"/>
                </a:lnTo>
                <a:lnTo>
                  <a:pt x="5131" y="63"/>
                </a:lnTo>
                <a:lnTo>
                  <a:pt x="5131" y="60"/>
                </a:lnTo>
                <a:lnTo>
                  <a:pt x="5133" y="60"/>
                </a:lnTo>
                <a:lnTo>
                  <a:pt x="5134" y="60"/>
                </a:lnTo>
                <a:lnTo>
                  <a:pt x="5136" y="60"/>
                </a:lnTo>
                <a:lnTo>
                  <a:pt x="5136" y="61"/>
                </a:lnTo>
                <a:lnTo>
                  <a:pt x="5136" y="61"/>
                </a:lnTo>
                <a:lnTo>
                  <a:pt x="5138" y="63"/>
                </a:lnTo>
                <a:lnTo>
                  <a:pt x="5142" y="72"/>
                </a:lnTo>
                <a:lnTo>
                  <a:pt x="5142" y="85"/>
                </a:lnTo>
                <a:lnTo>
                  <a:pt x="5140" y="98"/>
                </a:lnTo>
                <a:lnTo>
                  <a:pt x="5142" y="111"/>
                </a:lnTo>
                <a:lnTo>
                  <a:pt x="5151" y="145"/>
                </a:lnTo>
                <a:lnTo>
                  <a:pt x="5158" y="181"/>
                </a:lnTo>
                <a:lnTo>
                  <a:pt x="5165" y="214"/>
                </a:lnTo>
                <a:lnTo>
                  <a:pt x="5165" y="243"/>
                </a:lnTo>
                <a:lnTo>
                  <a:pt x="5171" y="243"/>
                </a:lnTo>
                <a:lnTo>
                  <a:pt x="5173" y="258"/>
                </a:lnTo>
                <a:lnTo>
                  <a:pt x="5173" y="276"/>
                </a:lnTo>
                <a:lnTo>
                  <a:pt x="5171" y="292"/>
                </a:lnTo>
                <a:lnTo>
                  <a:pt x="5173" y="309"/>
                </a:lnTo>
                <a:lnTo>
                  <a:pt x="5178" y="320"/>
                </a:lnTo>
                <a:lnTo>
                  <a:pt x="5185" y="220"/>
                </a:lnTo>
                <a:lnTo>
                  <a:pt x="5191" y="220"/>
                </a:lnTo>
                <a:lnTo>
                  <a:pt x="5193" y="203"/>
                </a:lnTo>
                <a:lnTo>
                  <a:pt x="5193" y="181"/>
                </a:lnTo>
                <a:lnTo>
                  <a:pt x="5191" y="158"/>
                </a:lnTo>
                <a:lnTo>
                  <a:pt x="5191" y="132"/>
                </a:lnTo>
                <a:lnTo>
                  <a:pt x="5191" y="111"/>
                </a:lnTo>
                <a:lnTo>
                  <a:pt x="5202" y="114"/>
                </a:lnTo>
                <a:lnTo>
                  <a:pt x="5194" y="327"/>
                </a:lnTo>
                <a:lnTo>
                  <a:pt x="5194" y="340"/>
                </a:lnTo>
                <a:lnTo>
                  <a:pt x="5193" y="356"/>
                </a:lnTo>
                <a:lnTo>
                  <a:pt x="5193" y="374"/>
                </a:lnTo>
                <a:lnTo>
                  <a:pt x="5193" y="392"/>
                </a:lnTo>
                <a:lnTo>
                  <a:pt x="5194" y="407"/>
                </a:lnTo>
                <a:lnTo>
                  <a:pt x="5198" y="416"/>
                </a:lnTo>
                <a:lnTo>
                  <a:pt x="5200" y="403"/>
                </a:lnTo>
                <a:lnTo>
                  <a:pt x="5202" y="385"/>
                </a:lnTo>
                <a:lnTo>
                  <a:pt x="5207" y="365"/>
                </a:lnTo>
                <a:lnTo>
                  <a:pt x="5211" y="349"/>
                </a:lnTo>
                <a:lnTo>
                  <a:pt x="5214" y="340"/>
                </a:lnTo>
                <a:lnTo>
                  <a:pt x="5216" y="338"/>
                </a:lnTo>
                <a:lnTo>
                  <a:pt x="5216" y="336"/>
                </a:lnTo>
                <a:lnTo>
                  <a:pt x="5216" y="336"/>
                </a:lnTo>
                <a:lnTo>
                  <a:pt x="5218" y="336"/>
                </a:lnTo>
                <a:lnTo>
                  <a:pt x="5220" y="336"/>
                </a:lnTo>
                <a:lnTo>
                  <a:pt x="5222" y="334"/>
                </a:lnTo>
                <a:lnTo>
                  <a:pt x="5222" y="356"/>
                </a:lnTo>
                <a:lnTo>
                  <a:pt x="5225" y="356"/>
                </a:lnTo>
                <a:lnTo>
                  <a:pt x="5231" y="291"/>
                </a:lnTo>
                <a:lnTo>
                  <a:pt x="5233" y="285"/>
                </a:lnTo>
                <a:lnTo>
                  <a:pt x="5236" y="276"/>
                </a:lnTo>
                <a:lnTo>
                  <a:pt x="5240" y="265"/>
                </a:lnTo>
                <a:lnTo>
                  <a:pt x="5238" y="254"/>
                </a:lnTo>
                <a:lnTo>
                  <a:pt x="5231" y="251"/>
                </a:lnTo>
                <a:lnTo>
                  <a:pt x="5231" y="243"/>
                </a:lnTo>
                <a:lnTo>
                  <a:pt x="5238" y="243"/>
                </a:lnTo>
                <a:lnTo>
                  <a:pt x="5251" y="103"/>
                </a:lnTo>
                <a:lnTo>
                  <a:pt x="5258" y="103"/>
                </a:lnTo>
                <a:lnTo>
                  <a:pt x="5251" y="280"/>
                </a:lnTo>
                <a:lnTo>
                  <a:pt x="5254" y="280"/>
                </a:lnTo>
                <a:lnTo>
                  <a:pt x="5254" y="291"/>
                </a:lnTo>
                <a:lnTo>
                  <a:pt x="5258" y="291"/>
                </a:lnTo>
                <a:lnTo>
                  <a:pt x="5260" y="301"/>
                </a:lnTo>
                <a:lnTo>
                  <a:pt x="5262" y="314"/>
                </a:lnTo>
                <a:lnTo>
                  <a:pt x="5262" y="327"/>
                </a:lnTo>
                <a:lnTo>
                  <a:pt x="5265" y="334"/>
                </a:lnTo>
                <a:lnTo>
                  <a:pt x="5285" y="154"/>
                </a:lnTo>
                <a:lnTo>
                  <a:pt x="5294" y="154"/>
                </a:lnTo>
                <a:lnTo>
                  <a:pt x="5298" y="176"/>
                </a:lnTo>
                <a:lnTo>
                  <a:pt x="5298" y="178"/>
                </a:lnTo>
                <a:lnTo>
                  <a:pt x="5296" y="178"/>
                </a:lnTo>
                <a:lnTo>
                  <a:pt x="5296" y="178"/>
                </a:lnTo>
                <a:lnTo>
                  <a:pt x="5294" y="176"/>
                </a:lnTo>
                <a:lnTo>
                  <a:pt x="5294" y="178"/>
                </a:lnTo>
                <a:lnTo>
                  <a:pt x="5294" y="180"/>
                </a:lnTo>
                <a:lnTo>
                  <a:pt x="5298" y="180"/>
                </a:lnTo>
                <a:lnTo>
                  <a:pt x="5298" y="231"/>
                </a:lnTo>
                <a:lnTo>
                  <a:pt x="5302" y="231"/>
                </a:lnTo>
                <a:lnTo>
                  <a:pt x="5311" y="154"/>
                </a:lnTo>
                <a:lnTo>
                  <a:pt x="5298" y="151"/>
                </a:lnTo>
                <a:lnTo>
                  <a:pt x="5298" y="143"/>
                </a:lnTo>
                <a:lnTo>
                  <a:pt x="5303" y="141"/>
                </a:lnTo>
                <a:lnTo>
                  <a:pt x="5307" y="141"/>
                </a:lnTo>
                <a:lnTo>
                  <a:pt x="5311" y="140"/>
                </a:lnTo>
                <a:lnTo>
                  <a:pt x="5314" y="138"/>
                </a:lnTo>
                <a:lnTo>
                  <a:pt x="5318" y="136"/>
                </a:lnTo>
                <a:lnTo>
                  <a:pt x="5322" y="136"/>
                </a:lnTo>
                <a:lnTo>
                  <a:pt x="5322" y="154"/>
                </a:lnTo>
                <a:lnTo>
                  <a:pt x="5333" y="163"/>
                </a:lnTo>
                <a:lnTo>
                  <a:pt x="5345" y="178"/>
                </a:lnTo>
                <a:lnTo>
                  <a:pt x="5358" y="194"/>
                </a:lnTo>
                <a:lnTo>
                  <a:pt x="5369" y="211"/>
                </a:lnTo>
                <a:lnTo>
                  <a:pt x="5374" y="223"/>
                </a:lnTo>
                <a:lnTo>
                  <a:pt x="5378" y="223"/>
                </a:lnTo>
                <a:lnTo>
                  <a:pt x="5367" y="172"/>
                </a:lnTo>
                <a:lnTo>
                  <a:pt x="5354" y="127"/>
                </a:lnTo>
                <a:lnTo>
                  <a:pt x="5351" y="94"/>
                </a:lnTo>
                <a:lnTo>
                  <a:pt x="5343" y="76"/>
                </a:lnTo>
                <a:lnTo>
                  <a:pt x="5338" y="54"/>
                </a:lnTo>
                <a:lnTo>
                  <a:pt x="5345" y="54"/>
                </a:lnTo>
                <a:lnTo>
                  <a:pt x="5371" y="136"/>
                </a:lnTo>
                <a:lnTo>
                  <a:pt x="5371" y="151"/>
                </a:lnTo>
                <a:lnTo>
                  <a:pt x="5374" y="151"/>
                </a:lnTo>
                <a:lnTo>
                  <a:pt x="5378" y="180"/>
                </a:lnTo>
                <a:lnTo>
                  <a:pt x="5382" y="180"/>
                </a:lnTo>
                <a:lnTo>
                  <a:pt x="5382" y="176"/>
                </a:lnTo>
                <a:lnTo>
                  <a:pt x="5385" y="176"/>
                </a:lnTo>
                <a:lnTo>
                  <a:pt x="5394" y="180"/>
                </a:lnTo>
                <a:lnTo>
                  <a:pt x="5393" y="196"/>
                </a:lnTo>
                <a:lnTo>
                  <a:pt x="5391" y="214"/>
                </a:lnTo>
                <a:lnTo>
                  <a:pt x="5385" y="214"/>
                </a:lnTo>
                <a:lnTo>
                  <a:pt x="5385" y="218"/>
                </a:lnTo>
                <a:lnTo>
                  <a:pt x="5387" y="218"/>
                </a:lnTo>
                <a:lnTo>
                  <a:pt x="5387" y="218"/>
                </a:lnTo>
                <a:lnTo>
                  <a:pt x="5389" y="216"/>
                </a:lnTo>
                <a:lnTo>
                  <a:pt x="5389" y="218"/>
                </a:lnTo>
                <a:lnTo>
                  <a:pt x="5391" y="220"/>
                </a:lnTo>
                <a:lnTo>
                  <a:pt x="5391" y="243"/>
                </a:lnTo>
                <a:lnTo>
                  <a:pt x="5398" y="243"/>
                </a:lnTo>
                <a:lnTo>
                  <a:pt x="5396" y="232"/>
                </a:lnTo>
                <a:lnTo>
                  <a:pt x="5398" y="220"/>
                </a:lnTo>
                <a:lnTo>
                  <a:pt x="5398" y="203"/>
                </a:lnTo>
                <a:lnTo>
                  <a:pt x="5398" y="83"/>
                </a:lnTo>
                <a:lnTo>
                  <a:pt x="5405" y="83"/>
                </a:lnTo>
                <a:lnTo>
                  <a:pt x="5405" y="136"/>
                </a:lnTo>
                <a:lnTo>
                  <a:pt x="5411" y="136"/>
                </a:lnTo>
                <a:lnTo>
                  <a:pt x="5405" y="143"/>
                </a:lnTo>
                <a:lnTo>
                  <a:pt x="5411" y="154"/>
                </a:lnTo>
                <a:lnTo>
                  <a:pt x="5409" y="156"/>
                </a:lnTo>
                <a:lnTo>
                  <a:pt x="5407" y="156"/>
                </a:lnTo>
                <a:lnTo>
                  <a:pt x="5405" y="156"/>
                </a:lnTo>
                <a:lnTo>
                  <a:pt x="5405" y="158"/>
                </a:lnTo>
                <a:lnTo>
                  <a:pt x="5405" y="160"/>
                </a:lnTo>
                <a:lnTo>
                  <a:pt x="5411" y="160"/>
                </a:lnTo>
                <a:lnTo>
                  <a:pt x="5411" y="191"/>
                </a:lnTo>
                <a:lnTo>
                  <a:pt x="5414" y="191"/>
                </a:lnTo>
                <a:lnTo>
                  <a:pt x="5414" y="163"/>
                </a:lnTo>
                <a:lnTo>
                  <a:pt x="5422" y="163"/>
                </a:lnTo>
                <a:lnTo>
                  <a:pt x="5425" y="191"/>
                </a:lnTo>
                <a:lnTo>
                  <a:pt x="5433" y="218"/>
                </a:lnTo>
                <a:lnTo>
                  <a:pt x="5438" y="245"/>
                </a:lnTo>
                <a:lnTo>
                  <a:pt x="5442" y="274"/>
                </a:lnTo>
                <a:lnTo>
                  <a:pt x="5451" y="274"/>
                </a:lnTo>
                <a:lnTo>
                  <a:pt x="5453" y="289"/>
                </a:lnTo>
                <a:lnTo>
                  <a:pt x="5456" y="305"/>
                </a:lnTo>
                <a:lnTo>
                  <a:pt x="5462" y="314"/>
                </a:lnTo>
                <a:lnTo>
                  <a:pt x="5463" y="294"/>
                </a:lnTo>
                <a:lnTo>
                  <a:pt x="5465" y="276"/>
                </a:lnTo>
                <a:lnTo>
                  <a:pt x="5471" y="260"/>
                </a:lnTo>
                <a:lnTo>
                  <a:pt x="5471" y="227"/>
                </a:lnTo>
                <a:lnTo>
                  <a:pt x="5474" y="227"/>
                </a:lnTo>
                <a:lnTo>
                  <a:pt x="5474" y="191"/>
                </a:lnTo>
                <a:lnTo>
                  <a:pt x="5478" y="191"/>
                </a:lnTo>
                <a:lnTo>
                  <a:pt x="5480" y="174"/>
                </a:lnTo>
                <a:lnTo>
                  <a:pt x="5480" y="156"/>
                </a:lnTo>
                <a:lnTo>
                  <a:pt x="5480" y="138"/>
                </a:lnTo>
                <a:lnTo>
                  <a:pt x="5482" y="123"/>
                </a:lnTo>
                <a:lnTo>
                  <a:pt x="5485" y="123"/>
                </a:lnTo>
                <a:lnTo>
                  <a:pt x="5485" y="187"/>
                </a:lnTo>
                <a:lnTo>
                  <a:pt x="5494" y="187"/>
                </a:lnTo>
                <a:lnTo>
                  <a:pt x="5493" y="192"/>
                </a:lnTo>
                <a:lnTo>
                  <a:pt x="5493" y="196"/>
                </a:lnTo>
                <a:lnTo>
                  <a:pt x="5491" y="200"/>
                </a:lnTo>
                <a:lnTo>
                  <a:pt x="5491" y="203"/>
                </a:lnTo>
                <a:lnTo>
                  <a:pt x="5502" y="200"/>
                </a:lnTo>
                <a:lnTo>
                  <a:pt x="5498" y="207"/>
                </a:lnTo>
                <a:lnTo>
                  <a:pt x="5505" y="211"/>
                </a:lnTo>
                <a:lnTo>
                  <a:pt x="5505" y="223"/>
                </a:lnTo>
                <a:lnTo>
                  <a:pt x="5511" y="223"/>
                </a:lnTo>
                <a:lnTo>
                  <a:pt x="5511" y="231"/>
                </a:lnTo>
                <a:lnTo>
                  <a:pt x="5514" y="231"/>
                </a:lnTo>
                <a:lnTo>
                  <a:pt x="5514" y="243"/>
                </a:lnTo>
                <a:lnTo>
                  <a:pt x="5518" y="243"/>
                </a:lnTo>
                <a:lnTo>
                  <a:pt x="5518" y="254"/>
                </a:lnTo>
                <a:lnTo>
                  <a:pt x="5522" y="254"/>
                </a:lnTo>
                <a:lnTo>
                  <a:pt x="5522" y="267"/>
                </a:lnTo>
                <a:lnTo>
                  <a:pt x="5525" y="267"/>
                </a:lnTo>
                <a:lnTo>
                  <a:pt x="5525" y="283"/>
                </a:lnTo>
                <a:lnTo>
                  <a:pt x="5531" y="283"/>
                </a:lnTo>
                <a:lnTo>
                  <a:pt x="5534" y="320"/>
                </a:lnTo>
                <a:lnTo>
                  <a:pt x="5538" y="320"/>
                </a:lnTo>
                <a:lnTo>
                  <a:pt x="5540" y="331"/>
                </a:lnTo>
                <a:lnTo>
                  <a:pt x="5540" y="345"/>
                </a:lnTo>
                <a:lnTo>
                  <a:pt x="5540" y="361"/>
                </a:lnTo>
                <a:lnTo>
                  <a:pt x="5542" y="374"/>
                </a:lnTo>
                <a:lnTo>
                  <a:pt x="5545" y="383"/>
                </a:lnTo>
                <a:lnTo>
                  <a:pt x="5545" y="361"/>
                </a:lnTo>
                <a:lnTo>
                  <a:pt x="5545" y="338"/>
                </a:lnTo>
                <a:lnTo>
                  <a:pt x="5545" y="318"/>
                </a:lnTo>
                <a:lnTo>
                  <a:pt x="5545" y="303"/>
                </a:lnTo>
                <a:lnTo>
                  <a:pt x="5547" y="303"/>
                </a:lnTo>
                <a:lnTo>
                  <a:pt x="5547" y="301"/>
                </a:lnTo>
                <a:lnTo>
                  <a:pt x="5549" y="300"/>
                </a:lnTo>
                <a:lnTo>
                  <a:pt x="5551" y="296"/>
                </a:lnTo>
                <a:lnTo>
                  <a:pt x="5551" y="291"/>
                </a:lnTo>
                <a:lnTo>
                  <a:pt x="5545" y="291"/>
                </a:lnTo>
                <a:lnTo>
                  <a:pt x="5545" y="271"/>
                </a:lnTo>
                <a:lnTo>
                  <a:pt x="5542" y="271"/>
                </a:lnTo>
                <a:lnTo>
                  <a:pt x="5540" y="269"/>
                </a:lnTo>
                <a:lnTo>
                  <a:pt x="5540" y="265"/>
                </a:lnTo>
                <a:lnTo>
                  <a:pt x="5540" y="263"/>
                </a:lnTo>
                <a:lnTo>
                  <a:pt x="5538" y="260"/>
                </a:lnTo>
                <a:lnTo>
                  <a:pt x="5538" y="254"/>
                </a:lnTo>
                <a:lnTo>
                  <a:pt x="5545" y="260"/>
                </a:lnTo>
                <a:lnTo>
                  <a:pt x="5545" y="247"/>
                </a:lnTo>
                <a:lnTo>
                  <a:pt x="5558" y="251"/>
                </a:lnTo>
                <a:lnTo>
                  <a:pt x="5560" y="263"/>
                </a:lnTo>
                <a:lnTo>
                  <a:pt x="5563" y="274"/>
                </a:lnTo>
                <a:lnTo>
                  <a:pt x="5565" y="283"/>
                </a:lnTo>
                <a:lnTo>
                  <a:pt x="5565" y="307"/>
                </a:lnTo>
                <a:lnTo>
                  <a:pt x="5578" y="311"/>
                </a:lnTo>
                <a:lnTo>
                  <a:pt x="5578" y="314"/>
                </a:lnTo>
                <a:lnTo>
                  <a:pt x="5574" y="321"/>
                </a:lnTo>
                <a:lnTo>
                  <a:pt x="5573" y="334"/>
                </a:lnTo>
                <a:lnTo>
                  <a:pt x="5573" y="349"/>
                </a:lnTo>
                <a:lnTo>
                  <a:pt x="5574" y="360"/>
                </a:lnTo>
                <a:lnTo>
                  <a:pt x="5578" y="360"/>
                </a:lnTo>
                <a:lnTo>
                  <a:pt x="5585" y="463"/>
                </a:lnTo>
                <a:lnTo>
                  <a:pt x="5594" y="463"/>
                </a:lnTo>
                <a:lnTo>
                  <a:pt x="5596" y="429"/>
                </a:lnTo>
                <a:lnTo>
                  <a:pt x="5598" y="391"/>
                </a:lnTo>
                <a:lnTo>
                  <a:pt x="5598" y="351"/>
                </a:lnTo>
                <a:lnTo>
                  <a:pt x="5598" y="307"/>
                </a:lnTo>
                <a:lnTo>
                  <a:pt x="5594" y="307"/>
                </a:lnTo>
                <a:lnTo>
                  <a:pt x="5594" y="283"/>
                </a:lnTo>
                <a:lnTo>
                  <a:pt x="5591" y="283"/>
                </a:lnTo>
                <a:lnTo>
                  <a:pt x="5585" y="254"/>
                </a:lnTo>
                <a:lnTo>
                  <a:pt x="5591" y="254"/>
                </a:lnTo>
                <a:lnTo>
                  <a:pt x="5591" y="260"/>
                </a:lnTo>
                <a:lnTo>
                  <a:pt x="5596" y="267"/>
                </a:lnTo>
                <a:lnTo>
                  <a:pt x="5600" y="274"/>
                </a:lnTo>
                <a:lnTo>
                  <a:pt x="5600" y="283"/>
                </a:lnTo>
                <a:lnTo>
                  <a:pt x="5602" y="296"/>
                </a:lnTo>
                <a:lnTo>
                  <a:pt x="5605" y="296"/>
                </a:lnTo>
                <a:lnTo>
                  <a:pt x="5605" y="320"/>
                </a:lnTo>
                <a:lnTo>
                  <a:pt x="5611" y="320"/>
                </a:lnTo>
                <a:lnTo>
                  <a:pt x="5611" y="334"/>
                </a:lnTo>
                <a:lnTo>
                  <a:pt x="5614" y="334"/>
                </a:lnTo>
                <a:lnTo>
                  <a:pt x="5616" y="349"/>
                </a:lnTo>
                <a:lnTo>
                  <a:pt x="5616" y="361"/>
                </a:lnTo>
                <a:lnTo>
                  <a:pt x="5616" y="372"/>
                </a:lnTo>
                <a:lnTo>
                  <a:pt x="5622" y="383"/>
                </a:lnTo>
                <a:lnTo>
                  <a:pt x="5623" y="352"/>
                </a:lnTo>
                <a:lnTo>
                  <a:pt x="5625" y="321"/>
                </a:lnTo>
                <a:lnTo>
                  <a:pt x="5627" y="291"/>
                </a:lnTo>
                <a:lnTo>
                  <a:pt x="5622" y="263"/>
                </a:lnTo>
                <a:lnTo>
                  <a:pt x="5622" y="236"/>
                </a:lnTo>
                <a:lnTo>
                  <a:pt x="5618" y="236"/>
                </a:lnTo>
                <a:lnTo>
                  <a:pt x="5614" y="211"/>
                </a:lnTo>
                <a:lnTo>
                  <a:pt x="5605" y="207"/>
                </a:lnTo>
                <a:lnTo>
                  <a:pt x="5594" y="187"/>
                </a:lnTo>
                <a:lnTo>
                  <a:pt x="5605" y="187"/>
                </a:lnTo>
                <a:lnTo>
                  <a:pt x="5605" y="183"/>
                </a:lnTo>
                <a:lnTo>
                  <a:pt x="5596" y="172"/>
                </a:lnTo>
                <a:lnTo>
                  <a:pt x="5587" y="158"/>
                </a:lnTo>
                <a:lnTo>
                  <a:pt x="5582" y="143"/>
                </a:lnTo>
                <a:lnTo>
                  <a:pt x="5594" y="143"/>
                </a:lnTo>
                <a:lnTo>
                  <a:pt x="5596" y="151"/>
                </a:lnTo>
                <a:lnTo>
                  <a:pt x="5600" y="156"/>
                </a:lnTo>
                <a:lnTo>
                  <a:pt x="5603" y="161"/>
                </a:lnTo>
                <a:lnTo>
                  <a:pt x="5607" y="165"/>
                </a:lnTo>
                <a:lnTo>
                  <a:pt x="5611" y="171"/>
                </a:lnTo>
                <a:lnTo>
                  <a:pt x="5611" y="180"/>
                </a:lnTo>
                <a:lnTo>
                  <a:pt x="5614" y="180"/>
                </a:lnTo>
                <a:lnTo>
                  <a:pt x="5614" y="187"/>
                </a:lnTo>
                <a:lnTo>
                  <a:pt x="5622" y="191"/>
                </a:lnTo>
                <a:lnTo>
                  <a:pt x="5625" y="211"/>
                </a:lnTo>
                <a:lnTo>
                  <a:pt x="5631" y="211"/>
                </a:lnTo>
                <a:lnTo>
                  <a:pt x="5634" y="227"/>
                </a:lnTo>
                <a:lnTo>
                  <a:pt x="5638" y="227"/>
                </a:lnTo>
                <a:lnTo>
                  <a:pt x="5638" y="240"/>
                </a:lnTo>
                <a:lnTo>
                  <a:pt x="5642" y="240"/>
                </a:lnTo>
                <a:lnTo>
                  <a:pt x="5642" y="260"/>
                </a:lnTo>
                <a:lnTo>
                  <a:pt x="5645" y="260"/>
                </a:lnTo>
                <a:lnTo>
                  <a:pt x="5654" y="311"/>
                </a:lnTo>
                <a:lnTo>
                  <a:pt x="5658" y="311"/>
                </a:lnTo>
                <a:lnTo>
                  <a:pt x="5660" y="267"/>
                </a:lnTo>
                <a:lnTo>
                  <a:pt x="5663" y="223"/>
                </a:lnTo>
                <a:lnTo>
                  <a:pt x="5665" y="176"/>
                </a:lnTo>
                <a:lnTo>
                  <a:pt x="5658" y="176"/>
                </a:lnTo>
                <a:lnTo>
                  <a:pt x="5654" y="156"/>
                </a:lnTo>
                <a:lnTo>
                  <a:pt x="5645" y="141"/>
                </a:lnTo>
                <a:lnTo>
                  <a:pt x="5636" y="127"/>
                </a:lnTo>
                <a:lnTo>
                  <a:pt x="5627" y="112"/>
                </a:lnTo>
                <a:lnTo>
                  <a:pt x="5622" y="94"/>
                </a:lnTo>
                <a:lnTo>
                  <a:pt x="5631" y="94"/>
                </a:lnTo>
                <a:lnTo>
                  <a:pt x="5634" y="107"/>
                </a:lnTo>
                <a:lnTo>
                  <a:pt x="5642" y="111"/>
                </a:lnTo>
                <a:lnTo>
                  <a:pt x="5654" y="134"/>
                </a:lnTo>
                <a:lnTo>
                  <a:pt x="5662" y="160"/>
                </a:lnTo>
                <a:lnTo>
                  <a:pt x="5665" y="160"/>
                </a:lnTo>
                <a:lnTo>
                  <a:pt x="5665" y="87"/>
                </a:lnTo>
                <a:lnTo>
                  <a:pt x="5671" y="87"/>
                </a:lnTo>
                <a:lnTo>
                  <a:pt x="5671" y="54"/>
                </a:lnTo>
                <a:lnTo>
                  <a:pt x="5674" y="54"/>
                </a:lnTo>
                <a:lnTo>
                  <a:pt x="5676" y="51"/>
                </a:lnTo>
                <a:lnTo>
                  <a:pt x="5676" y="47"/>
                </a:lnTo>
                <a:lnTo>
                  <a:pt x="5676" y="43"/>
                </a:lnTo>
                <a:lnTo>
                  <a:pt x="5678" y="40"/>
                </a:lnTo>
                <a:lnTo>
                  <a:pt x="5680" y="40"/>
                </a:lnTo>
                <a:lnTo>
                  <a:pt x="5680" y="41"/>
                </a:lnTo>
                <a:lnTo>
                  <a:pt x="5680" y="41"/>
                </a:lnTo>
                <a:lnTo>
                  <a:pt x="5680" y="41"/>
                </a:lnTo>
                <a:lnTo>
                  <a:pt x="5682" y="41"/>
                </a:lnTo>
                <a:lnTo>
                  <a:pt x="5682" y="43"/>
                </a:lnTo>
                <a:lnTo>
                  <a:pt x="5685" y="43"/>
                </a:lnTo>
                <a:lnTo>
                  <a:pt x="5682" y="87"/>
                </a:lnTo>
                <a:lnTo>
                  <a:pt x="5678" y="87"/>
                </a:lnTo>
                <a:lnTo>
                  <a:pt x="5682" y="107"/>
                </a:lnTo>
                <a:lnTo>
                  <a:pt x="5689" y="111"/>
                </a:lnTo>
                <a:lnTo>
                  <a:pt x="5693" y="114"/>
                </a:lnTo>
                <a:lnTo>
                  <a:pt x="5698" y="118"/>
                </a:lnTo>
                <a:lnTo>
                  <a:pt x="5703" y="121"/>
                </a:lnTo>
                <a:lnTo>
                  <a:pt x="5711" y="123"/>
                </a:lnTo>
                <a:lnTo>
                  <a:pt x="5711" y="120"/>
                </a:lnTo>
                <a:lnTo>
                  <a:pt x="5722" y="111"/>
                </a:lnTo>
                <a:lnTo>
                  <a:pt x="5722" y="94"/>
                </a:lnTo>
                <a:lnTo>
                  <a:pt x="5734" y="94"/>
                </a:lnTo>
                <a:lnTo>
                  <a:pt x="5734" y="103"/>
                </a:lnTo>
                <a:lnTo>
                  <a:pt x="5731" y="103"/>
                </a:lnTo>
                <a:lnTo>
                  <a:pt x="5731" y="107"/>
                </a:lnTo>
                <a:lnTo>
                  <a:pt x="5734" y="107"/>
                </a:lnTo>
                <a:lnTo>
                  <a:pt x="5733" y="109"/>
                </a:lnTo>
                <a:lnTo>
                  <a:pt x="5733" y="109"/>
                </a:lnTo>
                <a:lnTo>
                  <a:pt x="5733" y="109"/>
                </a:lnTo>
                <a:lnTo>
                  <a:pt x="5731" y="109"/>
                </a:lnTo>
                <a:lnTo>
                  <a:pt x="5731" y="111"/>
                </a:lnTo>
                <a:lnTo>
                  <a:pt x="5731" y="140"/>
                </a:lnTo>
                <a:lnTo>
                  <a:pt x="5725" y="140"/>
                </a:lnTo>
                <a:lnTo>
                  <a:pt x="5731" y="151"/>
                </a:lnTo>
                <a:lnTo>
                  <a:pt x="5725" y="151"/>
                </a:lnTo>
                <a:lnTo>
                  <a:pt x="5725" y="154"/>
                </a:lnTo>
                <a:lnTo>
                  <a:pt x="5731" y="154"/>
                </a:lnTo>
                <a:lnTo>
                  <a:pt x="5731" y="163"/>
                </a:lnTo>
                <a:lnTo>
                  <a:pt x="5738" y="167"/>
                </a:lnTo>
                <a:lnTo>
                  <a:pt x="5751" y="203"/>
                </a:lnTo>
                <a:lnTo>
                  <a:pt x="5754" y="203"/>
                </a:lnTo>
                <a:lnTo>
                  <a:pt x="5756" y="176"/>
                </a:lnTo>
                <a:lnTo>
                  <a:pt x="5760" y="152"/>
                </a:lnTo>
                <a:lnTo>
                  <a:pt x="5765" y="131"/>
                </a:lnTo>
                <a:lnTo>
                  <a:pt x="5771" y="107"/>
                </a:lnTo>
                <a:lnTo>
                  <a:pt x="5782" y="103"/>
                </a:lnTo>
                <a:lnTo>
                  <a:pt x="5782" y="94"/>
                </a:lnTo>
                <a:lnTo>
                  <a:pt x="5794" y="100"/>
                </a:lnTo>
                <a:lnTo>
                  <a:pt x="5791" y="123"/>
                </a:lnTo>
                <a:lnTo>
                  <a:pt x="5785" y="123"/>
                </a:lnTo>
                <a:lnTo>
                  <a:pt x="5785" y="160"/>
                </a:lnTo>
                <a:lnTo>
                  <a:pt x="5782" y="160"/>
                </a:lnTo>
                <a:lnTo>
                  <a:pt x="5778" y="207"/>
                </a:lnTo>
                <a:lnTo>
                  <a:pt x="5774" y="207"/>
                </a:lnTo>
                <a:lnTo>
                  <a:pt x="5774" y="243"/>
                </a:lnTo>
                <a:lnTo>
                  <a:pt x="5771" y="243"/>
                </a:lnTo>
                <a:lnTo>
                  <a:pt x="5774" y="300"/>
                </a:lnTo>
                <a:lnTo>
                  <a:pt x="5778" y="300"/>
                </a:lnTo>
                <a:lnTo>
                  <a:pt x="5780" y="312"/>
                </a:lnTo>
                <a:lnTo>
                  <a:pt x="5780" y="323"/>
                </a:lnTo>
                <a:lnTo>
                  <a:pt x="5780" y="334"/>
                </a:lnTo>
                <a:lnTo>
                  <a:pt x="5785" y="343"/>
                </a:lnTo>
                <a:lnTo>
                  <a:pt x="5783" y="314"/>
                </a:lnTo>
                <a:lnTo>
                  <a:pt x="5778" y="287"/>
                </a:lnTo>
                <a:lnTo>
                  <a:pt x="5774" y="260"/>
                </a:lnTo>
                <a:lnTo>
                  <a:pt x="5776" y="260"/>
                </a:lnTo>
                <a:lnTo>
                  <a:pt x="5776" y="261"/>
                </a:lnTo>
                <a:lnTo>
                  <a:pt x="5776" y="261"/>
                </a:lnTo>
                <a:lnTo>
                  <a:pt x="5776" y="261"/>
                </a:lnTo>
                <a:lnTo>
                  <a:pt x="5776" y="261"/>
                </a:lnTo>
                <a:lnTo>
                  <a:pt x="5778" y="263"/>
                </a:lnTo>
                <a:lnTo>
                  <a:pt x="5791" y="260"/>
                </a:lnTo>
                <a:lnTo>
                  <a:pt x="5791" y="263"/>
                </a:lnTo>
                <a:lnTo>
                  <a:pt x="5796" y="276"/>
                </a:lnTo>
                <a:lnTo>
                  <a:pt x="5802" y="292"/>
                </a:lnTo>
                <a:lnTo>
                  <a:pt x="5807" y="311"/>
                </a:lnTo>
                <a:lnTo>
                  <a:pt x="5811" y="327"/>
                </a:lnTo>
                <a:lnTo>
                  <a:pt x="5811" y="351"/>
                </a:lnTo>
                <a:lnTo>
                  <a:pt x="5814" y="351"/>
                </a:lnTo>
                <a:lnTo>
                  <a:pt x="5814" y="309"/>
                </a:lnTo>
                <a:lnTo>
                  <a:pt x="5818" y="267"/>
                </a:lnTo>
                <a:lnTo>
                  <a:pt x="5825" y="225"/>
                </a:lnTo>
                <a:lnTo>
                  <a:pt x="5834" y="191"/>
                </a:lnTo>
                <a:lnTo>
                  <a:pt x="5842" y="140"/>
                </a:lnTo>
                <a:lnTo>
                  <a:pt x="5845" y="140"/>
                </a:lnTo>
                <a:lnTo>
                  <a:pt x="5847" y="138"/>
                </a:lnTo>
                <a:lnTo>
                  <a:pt x="5849" y="136"/>
                </a:lnTo>
                <a:lnTo>
                  <a:pt x="5849" y="136"/>
                </a:lnTo>
                <a:lnTo>
                  <a:pt x="5849" y="136"/>
                </a:lnTo>
                <a:lnTo>
                  <a:pt x="5851" y="136"/>
                </a:lnTo>
                <a:lnTo>
                  <a:pt x="5854" y="136"/>
                </a:lnTo>
                <a:lnTo>
                  <a:pt x="5853" y="161"/>
                </a:lnTo>
                <a:lnTo>
                  <a:pt x="5853" y="192"/>
                </a:lnTo>
                <a:lnTo>
                  <a:pt x="5851" y="223"/>
                </a:lnTo>
                <a:lnTo>
                  <a:pt x="5849" y="245"/>
                </a:lnTo>
                <a:lnTo>
                  <a:pt x="5849" y="272"/>
                </a:lnTo>
                <a:lnTo>
                  <a:pt x="5853" y="303"/>
                </a:lnTo>
                <a:lnTo>
                  <a:pt x="5858" y="334"/>
                </a:lnTo>
                <a:lnTo>
                  <a:pt x="5863" y="363"/>
                </a:lnTo>
                <a:lnTo>
                  <a:pt x="5871" y="387"/>
                </a:lnTo>
                <a:lnTo>
                  <a:pt x="5873" y="401"/>
                </a:lnTo>
                <a:lnTo>
                  <a:pt x="5873" y="420"/>
                </a:lnTo>
                <a:lnTo>
                  <a:pt x="5873" y="436"/>
                </a:lnTo>
                <a:lnTo>
                  <a:pt x="5873" y="452"/>
                </a:lnTo>
                <a:lnTo>
                  <a:pt x="5878" y="463"/>
                </a:lnTo>
                <a:lnTo>
                  <a:pt x="5885" y="347"/>
                </a:lnTo>
                <a:lnTo>
                  <a:pt x="5882" y="347"/>
                </a:lnTo>
                <a:lnTo>
                  <a:pt x="5882" y="300"/>
                </a:lnTo>
                <a:lnTo>
                  <a:pt x="5874" y="280"/>
                </a:lnTo>
                <a:lnTo>
                  <a:pt x="5871" y="260"/>
                </a:lnTo>
                <a:lnTo>
                  <a:pt x="5882" y="263"/>
                </a:lnTo>
                <a:lnTo>
                  <a:pt x="5883" y="274"/>
                </a:lnTo>
                <a:lnTo>
                  <a:pt x="5889" y="289"/>
                </a:lnTo>
                <a:lnTo>
                  <a:pt x="5893" y="305"/>
                </a:lnTo>
                <a:lnTo>
                  <a:pt x="5898" y="320"/>
                </a:lnTo>
                <a:lnTo>
                  <a:pt x="5902" y="327"/>
                </a:lnTo>
                <a:lnTo>
                  <a:pt x="5902" y="320"/>
                </a:lnTo>
                <a:lnTo>
                  <a:pt x="5905" y="311"/>
                </a:lnTo>
                <a:lnTo>
                  <a:pt x="5907" y="296"/>
                </a:lnTo>
                <a:lnTo>
                  <a:pt x="5907" y="276"/>
                </a:lnTo>
                <a:lnTo>
                  <a:pt x="5907" y="260"/>
                </a:lnTo>
                <a:lnTo>
                  <a:pt x="5905" y="247"/>
                </a:lnTo>
                <a:lnTo>
                  <a:pt x="5902" y="247"/>
                </a:lnTo>
                <a:lnTo>
                  <a:pt x="5902" y="183"/>
                </a:lnTo>
                <a:lnTo>
                  <a:pt x="5898" y="183"/>
                </a:lnTo>
                <a:lnTo>
                  <a:pt x="5898" y="160"/>
                </a:lnTo>
                <a:lnTo>
                  <a:pt x="5894" y="160"/>
                </a:lnTo>
                <a:lnTo>
                  <a:pt x="5894" y="136"/>
                </a:lnTo>
                <a:lnTo>
                  <a:pt x="5891" y="136"/>
                </a:lnTo>
                <a:lnTo>
                  <a:pt x="5891" y="114"/>
                </a:lnTo>
                <a:lnTo>
                  <a:pt x="5885" y="114"/>
                </a:lnTo>
                <a:lnTo>
                  <a:pt x="5885" y="87"/>
                </a:lnTo>
                <a:lnTo>
                  <a:pt x="5882" y="87"/>
                </a:lnTo>
                <a:lnTo>
                  <a:pt x="5878" y="63"/>
                </a:lnTo>
                <a:lnTo>
                  <a:pt x="5891" y="67"/>
                </a:lnTo>
                <a:lnTo>
                  <a:pt x="5918" y="214"/>
                </a:lnTo>
                <a:lnTo>
                  <a:pt x="5920" y="227"/>
                </a:lnTo>
                <a:lnTo>
                  <a:pt x="5918" y="238"/>
                </a:lnTo>
                <a:lnTo>
                  <a:pt x="5918" y="247"/>
                </a:lnTo>
                <a:lnTo>
                  <a:pt x="5922" y="254"/>
                </a:lnTo>
                <a:lnTo>
                  <a:pt x="5934" y="163"/>
                </a:lnTo>
                <a:lnTo>
                  <a:pt x="5943" y="131"/>
                </a:lnTo>
                <a:lnTo>
                  <a:pt x="5951" y="94"/>
                </a:lnTo>
                <a:lnTo>
                  <a:pt x="5962" y="100"/>
                </a:lnTo>
                <a:lnTo>
                  <a:pt x="5960" y="109"/>
                </a:lnTo>
                <a:lnTo>
                  <a:pt x="5954" y="123"/>
                </a:lnTo>
                <a:lnTo>
                  <a:pt x="5951" y="141"/>
                </a:lnTo>
                <a:lnTo>
                  <a:pt x="5947" y="160"/>
                </a:lnTo>
                <a:lnTo>
                  <a:pt x="5945" y="178"/>
                </a:lnTo>
                <a:lnTo>
                  <a:pt x="5943" y="191"/>
                </a:lnTo>
                <a:lnTo>
                  <a:pt x="5945" y="200"/>
                </a:lnTo>
                <a:lnTo>
                  <a:pt x="5947" y="191"/>
                </a:lnTo>
                <a:lnTo>
                  <a:pt x="5947" y="185"/>
                </a:lnTo>
                <a:lnTo>
                  <a:pt x="5949" y="180"/>
                </a:lnTo>
                <a:lnTo>
                  <a:pt x="5953" y="176"/>
                </a:lnTo>
                <a:lnTo>
                  <a:pt x="5956" y="172"/>
                </a:lnTo>
                <a:lnTo>
                  <a:pt x="5962" y="171"/>
                </a:lnTo>
                <a:lnTo>
                  <a:pt x="5962" y="211"/>
                </a:lnTo>
                <a:lnTo>
                  <a:pt x="5965" y="211"/>
                </a:lnTo>
                <a:lnTo>
                  <a:pt x="5965" y="203"/>
                </a:lnTo>
                <a:lnTo>
                  <a:pt x="5978" y="192"/>
                </a:lnTo>
                <a:lnTo>
                  <a:pt x="5987" y="178"/>
                </a:lnTo>
                <a:lnTo>
                  <a:pt x="5998" y="167"/>
                </a:lnTo>
                <a:lnTo>
                  <a:pt x="5998" y="183"/>
                </a:lnTo>
                <a:lnTo>
                  <a:pt x="5987" y="194"/>
                </a:lnTo>
                <a:lnTo>
                  <a:pt x="5980" y="209"/>
                </a:lnTo>
                <a:lnTo>
                  <a:pt x="5971" y="223"/>
                </a:lnTo>
                <a:lnTo>
                  <a:pt x="5962" y="236"/>
                </a:lnTo>
                <a:lnTo>
                  <a:pt x="5982" y="307"/>
                </a:lnTo>
                <a:lnTo>
                  <a:pt x="5985" y="307"/>
                </a:lnTo>
                <a:lnTo>
                  <a:pt x="5987" y="292"/>
                </a:lnTo>
                <a:lnTo>
                  <a:pt x="5991" y="283"/>
                </a:lnTo>
                <a:lnTo>
                  <a:pt x="5994" y="274"/>
                </a:lnTo>
                <a:lnTo>
                  <a:pt x="5994" y="254"/>
                </a:lnTo>
                <a:lnTo>
                  <a:pt x="5998" y="254"/>
                </a:lnTo>
                <a:lnTo>
                  <a:pt x="5998" y="654"/>
                </a:lnTo>
                <a:lnTo>
                  <a:pt x="0" y="654"/>
                </a:lnTo>
                <a:lnTo>
                  <a:pt x="0" y="247"/>
                </a:lnTo>
                <a:lnTo>
                  <a:pt x="2" y="247"/>
                </a:lnTo>
                <a:lnTo>
                  <a:pt x="2" y="254"/>
                </a:lnTo>
                <a:lnTo>
                  <a:pt x="5" y="254"/>
                </a:lnTo>
                <a:lnTo>
                  <a:pt x="5" y="271"/>
                </a:lnTo>
                <a:lnTo>
                  <a:pt x="11" y="271"/>
                </a:lnTo>
                <a:lnTo>
                  <a:pt x="14" y="307"/>
                </a:lnTo>
                <a:lnTo>
                  <a:pt x="25" y="307"/>
                </a:lnTo>
                <a:lnTo>
                  <a:pt x="25" y="323"/>
                </a:lnTo>
                <a:lnTo>
                  <a:pt x="31" y="323"/>
                </a:lnTo>
                <a:lnTo>
                  <a:pt x="31" y="403"/>
                </a:lnTo>
                <a:lnTo>
                  <a:pt x="34" y="403"/>
                </a:lnTo>
                <a:lnTo>
                  <a:pt x="34" y="434"/>
                </a:lnTo>
                <a:lnTo>
                  <a:pt x="38" y="434"/>
                </a:lnTo>
                <a:lnTo>
                  <a:pt x="42" y="300"/>
                </a:lnTo>
                <a:lnTo>
                  <a:pt x="38" y="283"/>
                </a:lnTo>
                <a:lnTo>
                  <a:pt x="33" y="269"/>
                </a:lnTo>
                <a:lnTo>
                  <a:pt x="31" y="251"/>
                </a:lnTo>
                <a:lnTo>
                  <a:pt x="34" y="251"/>
                </a:lnTo>
                <a:lnTo>
                  <a:pt x="34" y="254"/>
                </a:lnTo>
                <a:lnTo>
                  <a:pt x="38" y="254"/>
                </a:lnTo>
                <a:lnTo>
                  <a:pt x="42" y="267"/>
                </a:lnTo>
                <a:lnTo>
                  <a:pt x="45" y="278"/>
                </a:lnTo>
                <a:lnTo>
                  <a:pt x="51" y="287"/>
                </a:lnTo>
                <a:lnTo>
                  <a:pt x="54" y="207"/>
                </a:lnTo>
                <a:lnTo>
                  <a:pt x="45" y="203"/>
                </a:lnTo>
                <a:lnTo>
                  <a:pt x="42" y="187"/>
                </a:lnTo>
                <a:lnTo>
                  <a:pt x="51" y="187"/>
                </a:lnTo>
                <a:lnTo>
                  <a:pt x="45" y="174"/>
                </a:lnTo>
                <a:lnTo>
                  <a:pt x="42" y="161"/>
                </a:lnTo>
                <a:lnTo>
                  <a:pt x="38" y="147"/>
                </a:lnTo>
                <a:lnTo>
                  <a:pt x="43" y="149"/>
                </a:lnTo>
                <a:lnTo>
                  <a:pt x="47" y="151"/>
                </a:lnTo>
                <a:lnTo>
                  <a:pt x="47" y="151"/>
                </a:lnTo>
                <a:lnTo>
                  <a:pt x="49" y="152"/>
                </a:lnTo>
                <a:lnTo>
                  <a:pt x="47" y="154"/>
                </a:lnTo>
                <a:lnTo>
                  <a:pt x="47" y="156"/>
                </a:lnTo>
                <a:lnTo>
                  <a:pt x="47" y="158"/>
                </a:lnTo>
                <a:lnTo>
                  <a:pt x="49" y="160"/>
                </a:lnTo>
                <a:lnTo>
                  <a:pt x="51" y="163"/>
                </a:lnTo>
                <a:lnTo>
                  <a:pt x="54" y="163"/>
                </a:lnTo>
                <a:lnTo>
                  <a:pt x="51" y="123"/>
                </a:lnTo>
                <a:lnTo>
                  <a:pt x="62" y="123"/>
                </a:lnTo>
                <a:lnTo>
                  <a:pt x="65" y="147"/>
                </a:lnTo>
                <a:lnTo>
                  <a:pt x="71" y="167"/>
                </a:lnTo>
                <a:lnTo>
                  <a:pt x="71" y="203"/>
                </a:lnTo>
                <a:lnTo>
                  <a:pt x="74" y="203"/>
                </a:lnTo>
                <a:lnTo>
                  <a:pt x="74" y="231"/>
                </a:lnTo>
                <a:lnTo>
                  <a:pt x="78" y="231"/>
                </a:lnTo>
                <a:lnTo>
                  <a:pt x="78" y="240"/>
                </a:lnTo>
                <a:lnTo>
                  <a:pt x="82" y="240"/>
                </a:lnTo>
                <a:lnTo>
                  <a:pt x="85" y="263"/>
                </a:lnTo>
                <a:lnTo>
                  <a:pt x="91" y="263"/>
                </a:lnTo>
                <a:lnTo>
                  <a:pt x="91" y="231"/>
                </a:lnTo>
                <a:lnTo>
                  <a:pt x="93" y="201"/>
                </a:lnTo>
                <a:lnTo>
                  <a:pt x="98" y="176"/>
                </a:lnTo>
                <a:lnTo>
                  <a:pt x="102" y="176"/>
                </a:lnTo>
                <a:lnTo>
                  <a:pt x="102" y="180"/>
                </a:lnTo>
                <a:lnTo>
                  <a:pt x="103" y="189"/>
                </a:lnTo>
                <a:lnTo>
                  <a:pt x="103" y="203"/>
                </a:lnTo>
                <a:lnTo>
                  <a:pt x="100" y="220"/>
                </a:lnTo>
                <a:lnTo>
                  <a:pt x="96" y="236"/>
                </a:lnTo>
                <a:lnTo>
                  <a:pt x="98" y="251"/>
                </a:lnTo>
                <a:lnTo>
                  <a:pt x="102" y="251"/>
                </a:lnTo>
                <a:lnTo>
                  <a:pt x="102" y="283"/>
                </a:lnTo>
                <a:lnTo>
                  <a:pt x="105" y="283"/>
                </a:lnTo>
                <a:lnTo>
                  <a:pt x="105" y="323"/>
                </a:lnTo>
                <a:lnTo>
                  <a:pt x="111" y="323"/>
                </a:lnTo>
                <a:lnTo>
                  <a:pt x="111" y="343"/>
                </a:lnTo>
                <a:lnTo>
                  <a:pt x="114" y="343"/>
                </a:lnTo>
                <a:lnTo>
                  <a:pt x="114" y="356"/>
                </a:lnTo>
                <a:lnTo>
                  <a:pt x="118" y="356"/>
                </a:lnTo>
                <a:lnTo>
                  <a:pt x="120" y="367"/>
                </a:lnTo>
                <a:lnTo>
                  <a:pt x="120" y="380"/>
                </a:lnTo>
                <a:lnTo>
                  <a:pt x="122" y="391"/>
                </a:lnTo>
                <a:lnTo>
                  <a:pt x="125" y="400"/>
                </a:lnTo>
                <a:lnTo>
                  <a:pt x="122" y="303"/>
                </a:lnTo>
                <a:lnTo>
                  <a:pt x="116" y="287"/>
                </a:lnTo>
                <a:lnTo>
                  <a:pt x="111" y="272"/>
                </a:lnTo>
                <a:lnTo>
                  <a:pt x="105" y="254"/>
                </a:lnTo>
                <a:lnTo>
                  <a:pt x="118" y="260"/>
                </a:lnTo>
                <a:lnTo>
                  <a:pt x="138" y="334"/>
                </a:lnTo>
                <a:lnTo>
                  <a:pt x="140" y="334"/>
                </a:lnTo>
                <a:lnTo>
                  <a:pt x="140" y="334"/>
                </a:lnTo>
                <a:lnTo>
                  <a:pt x="140" y="334"/>
                </a:lnTo>
                <a:lnTo>
                  <a:pt x="140" y="334"/>
                </a:lnTo>
                <a:lnTo>
                  <a:pt x="142" y="332"/>
                </a:lnTo>
                <a:lnTo>
                  <a:pt x="142" y="331"/>
                </a:lnTo>
                <a:lnTo>
                  <a:pt x="145" y="331"/>
                </a:lnTo>
                <a:lnTo>
                  <a:pt x="142" y="314"/>
                </a:lnTo>
                <a:lnTo>
                  <a:pt x="143" y="294"/>
                </a:lnTo>
                <a:lnTo>
                  <a:pt x="143" y="269"/>
                </a:lnTo>
                <a:lnTo>
                  <a:pt x="143" y="245"/>
                </a:lnTo>
                <a:lnTo>
                  <a:pt x="145" y="223"/>
                </a:lnTo>
                <a:lnTo>
                  <a:pt x="151" y="223"/>
                </a:lnTo>
                <a:lnTo>
                  <a:pt x="145" y="214"/>
                </a:lnTo>
                <a:lnTo>
                  <a:pt x="151" y="214"/>
                </a:lnTo>
                <a:lnTo>
                  <a:pt x="151" y="180"/>
                </a:lnTo>
                <a:lnTo>
                  <a:pt x="154" y="180"/>
                </a:lnTo>
                <a:lnTo>
                  <a:pt x="154" y="154"/>
                </a:lnTo>
                <a:lnTo>
                  <a:pt x="162" y="132"/>
                </a:lnTo>
                <a:lnTo>
                  <a:pt x="165" y="107"/>
                </a:lnTo>
                <a:lnTo>
                  <a:pt x="174" y="107"/>
                </a:lnTo>
                <a:lnTo>
                  <a:pt x="165" y="167"/>
                </a:lnTo>
                <a:lnTo>
                  <a:pt x="162" y="167"/>
                </a:lnTo>
                <a:lnTo>
                  <a:pt x="162" y="203"/>
                </a:lnTo>
                <a:lnTo>
                  <a:pt x="158" y="203"/>
                </a:lnTo>
                <a:lnTo>
                  <a:pt x="162" y="211"/>
                </a:lnTo>
                <a:lnTo>
                  <a:pt x="162" y="214"/>
                </a:lnTo>
                <a:lnTo>
                  <a:pt x="160" y="218"/>
                </a:lnTo>
                <a:lnTo>
                  <a:pt x="158" y="218"/>
                </a:lnTo>
                <a:lnTo>
                  <a:pt x="158" y="220"/>
                </a:lnTo>
                <a:lnTo>
                  <a:pt x="162" y="260"/>
                </a:lnTo>
                <a:lnTo>
                  <a:pt x="162" y="323"/>
                </a:lnTo>
                <a:lnTo>
                  <a:pt x="165" y="323"/>
                </a:lnTo>
                <a:lnTo>
                  <a:pt x="167" y="336"/>
                </a:lnTo>
                <a:lnTo>
                  <a:pt x="167" y="349"/>
                </a:lnTo>
                <a:lnTo>
                  <a:pt x="171" y="360"/>
                </a:lnTo>
                <a:lnTo>
                  <a:pt x="174" y="327"/>
                </a:lnTo>
                <a:lnTo>
                  <a:pt x="178" y="327"/>
                </a:lnTo>
                <a:lnTo>
                  <a:pt x="178" y="320"/>
                </a:lnTo>
                <a:lnTo>
                  <a:pt x="182" y="320"/>
                </a:lnTo>
                <a:lnTo>
                  <a:pt x="185" y="300"/>
                </a:lnTo>
                <a:lnTo>
                  <a:pt x="202" y="287"/>
                </a:lnTo>
                <a:lnTo>
                  <a:pt x="203" y="256"/>
                </a:lnTo>
                <a:lnTo>
                  <a:pt x="205" y="221"/>
                </a:lnTo>
                <a:lnTo>
                  <a:pt x="211" y="185"/>
                </a:lnTo>
                <a:lnTo>
                  <a:pt x="218" y="154"/>
                </a:lnTo>
                <a:lnTo>
                  <a:pt x="220" y="143"/>
                </a:lnTo>
                <a:lnTo>
                  <a:pt x="220" y="132"/>
                </a:lnTo>
                <a:lnTo>
                  <a:pt x="223" y="123"/>
                </a:lnTo>
                <a:lnTo>
                  <a:pt x="231" y="114"/>
                </a:lnTo>
                <a:lnTo>
                  <a:pt x="231" y="114"/>
                </a:lnTo>
                <a:lnTo>
                  <a:pt x="231" y="112"/>
                </a:lnTo>
                <a:lnTo>
                  <a:pt x="231" y="112"/>
                </a:lnTo>
                <a:lnTo>
                  <a:pt x="233" y="112"/>
                </a:lnTo>
                <a:lnTo>
                  <a:pt x="233" y="112"/>
                </a:lnTo>
                <a:lnTo>
                  <a:pt x="234" y="111"/>
                </a:lnTo>
                <a:lnTo>
                  <a:pt x="234" y="131"/>
                </a:lnTo>
                <a:lnTo>
                  <a:pt x="231" y="131"/>
                </a:lnTo>
                <a:lnTo>
                  <a:pt x="222" y="191"/>
                </a:lnTo>
                <a:lnTo>
                  <a:pt x="218" y="211"/>
                </a:lnTo>
                <a:lnTo>
                  <a:pt x="216" y="238"/>
                </a:lnTo>
                <a:lnTo>
                  <a:pt x="216" y="271"/>
                </a:lnTo>
                <a:lnTo>
                  <a:pt x="216" y="305"/>
                </a:lnTo>
                <a:lnTo>
                  <a:pt x="216" y="338"/>
                </a:lnTo>
                <a:lnTo>
                  <a:pt x="218" y="365"/>
                </a:lnTo>
                <a:lnTo>
                  <a:pt x="222" y="383"/>
                </a:lnTo>
                <a:lnTo>
                  <a:pt x="223" y="394"/>
                </a:lnTo>
                <a:lnTo>
                  <a:pt x="222" y="407"/>
                </a:lnTo>
                <a:lnTo>
                  <a:pt x="222" y="418"/>
                </a:lnTo>
                <a:lnTo>
                  <a:pt x="225" y="427"/>
                </a:lnTo>
                <a:lnTo>
                  <a:pt x="225" y="283"/>
                </a:lnTo>
                <a:lnTo>
                  <a:pt x="222" y="283"/>
                </a:lnTo>
                <a:lnTo>
                  <a:pt x="222" y="251"/>
                </a:lnTo>
                <a:lnTo>
                  <a:pt x="234" y="254"/>
                </a:lnTo>
                <a:lnTo>
                  <a:pt x="238" y="283"/>
                </a:lnTo>
                <a:lnTo>
                  <a:pt x="242" y="283"/>
                </a:lnTo>
                <a:lnTo>
                  <a:pt x="251" y="207"/>
                </a:lnTo>
                <a:lnTo>
                  <a:pt x="254" y="207"/>
                </a:lnTo>
                <a:lnTo>
                  <a:pt x="254" y="196"/>
                </a:lnTo>
                <a:lnTo>
                  <a:pt x="258" y="196"/>
                </a:lnTo>
                <a:lnTo>
                  <a:pt x="258" y="180"/>
                </a:lnTo>
                <a:lnTo>
                  <a:pt x="262" y="180"/>
                </a:lnTo>
                <a:lnTo>
                  <a:pt x="262" y="169"/>
                </a:lnTo>
                <a:lnTo>
                  <a:pt x="258" y="156"/>
                </a:lnTo>
                <a:lnTo>
                  <a:pt x="253" y="143"/>
                </a:lnTo>
                <a:lnTo>
                  <a:pt x="251" y="131"/>
                </a:lnTo>
                <a:lnTo>
                  <a:pt x="254" y="132"/>
                </a:lnTo>
                <a:lnTo>
                  <a:pt x="258" y="132"/>
                </a:lnTo>
                <a:lnTo>
                  <a:pt x="260" y="134"/>
                </a:lnTo>
                <a:lnTo>
                  <a:pt x="260" y="136"/>
                </a:lnTo>
                <a:lnTo>
                  <a:pt x="262" y="138"/>
                </a:lnTo>
                <a:lnTo>
                  <a:pt x="262" y="143"/>
                </a:lnTo>
                <a:lnTo>
                  <a:pt x="269" y="154"/>
                </a:lnTo>
                <a:lnTo>
                  <a:pt x="273" y="171"/>
                </a:lnTo>
                <a:lnTo>
                  <a:pt x="274" y="185"/>
                </a:lnTo>
                <a:lnTo>
                  <a:pt x="276" y="200"/>
                </a:lnTo>
                <a:lnTo>
                  <a:pt x="282" y="211"/>
                </a:lnTo>
                <a:lnTo>
                  <a:pt x="282" y="203"/>
                </a:lnTo>
                <a:lnTo>
                  <a:pt x="285" y="192"/>
                </a:lnTo>
                <a:lnTo>
                  <a:pt x="285" y="180"/>
                </a:lnTo>
                <a:lnTo>
                  <a:pt x="282" y="167"/>
                </a:lnTo>
                <a:lnTo>
                  <a:pt x="294" y="167"/>
                </a:lnTo>
                <a:lnTo>
                  <a:pt x="294" y="151"/>
                </a:lnTo>
                <a:lnTo>
                  <a:pt x="305" y="151"/>
                </a:lnTo>
                <a:lnTo>
                  <a:pt x="302" y="200"/>
                </a:lnTo>
                <a:lnTo>
                  <a:pt x="311" y="203"/>
                </a:lnTo>
                <a:lnTo>
                  <a:pt x="311" y="220"/>
                </a:lnTo>
                <a:lnTo>
                  <a:pt x="314" y="220"/>
                </a:lnTo>
                <a:lnTo>
                  <a:pt x="318" y="236"/>
                </a:lnTo>
                <a:lnTo>
                  <a:pt x="322" y="236"/>
                </a:lnTo>
                <a:lnTo>
                  <a:pt x="331" y="271"/>
                </a:lnTo>
                <a:lnTo>
                  <a:pt x="338" y="271"/>
                </a:lnTo>
                <a:lnTo>
                  <a:pt x="342" y="307"/>
                </a:lnTo>
                <a:lnTo>
                  <a:pt x="345" y="307"/>
                </a:lnTo>
                <a:lnTo>
                  <a:pt x="345" y="303"/>
                </a:lnTo>
                <a:lnTo>
                  <a:pt x="354" y="289"/>
                </a:lnTo>
                <a:lnTo>
                  <a:pt x="356" y="269"/>
                </a:lnTo>
                <a:lnTo>
                  <a:pt x="356" y="245"/>
                </a:lnTo>
                <a:lnTo>
                  <a:pt x="354" y="221"/>
                </a:lnTo>
                <a:lnTo>
                  <a:pt x="353" y="198"/>
                </a:lnTo>
                <a:lnTo>
                  <a:pt x="351" y="180"/>
                </a:lnTo>
                <a:lnTo>
                  <a:pt x="354" y="180"/>
                </a:lnTo>
                <a:lnTo>
                  <a:pt x="354" y="183"/>
                </a:lnTo>
                <a:lnTo>
                  <a:pt x="356" y="185"/>
                </a:lnTo>
                <a:lnTo>
                  <a:pt x="356" y="185"/>
                </a:lnTo>
                <a:lnTo>
                  <a:pt x="356" y="183"/>
                </a:lnTo>
                <a:lnTo>
                  <a:pt x="358" y="181"/>
                </a:lnTo>
                <a:lnTo>
                  <a:pt x="358" y="178"/>
                </a:lnTo>
                <a:lnTo>
                  <a:pt x="358" y="176"/>
                </a:lnTo>
                <a:lnTo>
                  <a:pt x="358" y="176"/>
                </a:lnTo>
                <a:lnTo>
                  <a:pt x="354" y="176"/>
                </a:lnTo>
                <a:lnTo>
                  <a:pt x="345" y="123"/>
                </a:lnTo>
                <a:lnTo>
                  <a:pt x="342" y="123"/>
                </a:lnTo>
                <a:lnTo>
                  <a:pt x="342" y="100"/>
                </a:lnTo>
                <a:lnTo>
                  <a:pt x="338" y="100"/>
                </a:lnTo>
                <a:lnTo>
                  <a:pt x="334" y="80"/>
                </a:lnTo>
                <a:lnTo>
                  <a:pt x="345" y="80"/>
                </a:lnTo>
                <a:lnTo>
                  <a:pt x="351" y="112"/>
                </a:lnTo>
                <a:lnTo>
                  <a:pt x="360" y="145"/>
                </a:lnTo>
                <a:lnTo>
                  <a:pt x="371" y="176"/>
                </a:lnTo>
                <a:lnTo>
                  <a:pt x="378" y="240"/>
                </a:lnTo>
                <a:lnTo>
                  <a:pt x="382" y="240"/>
                </a:lnTo>
                <a:lnTo>
                  <a:pt x="382" y="236"/>
                </a:lnTo>
                <a:lnTo>
                  <a:pt x="389" y="227"/>
                </a:lnTo>
                <a:lnTo>
                  <a:pt x="391" y="218"/>
                </a:lnTo>
                <a:lnTo>
                  <a:pt x="391" y="207"/>
                </a:lnTo>
                <a:lnTo>
                  <a:pt x="394" y="196"/>
                </a:lnTo>
                <a:lnTo>
                  <a:pt x="405" y="156"/>
                </a:lnTo>
                <a:lnTo>
                  <a:pt x="414" y="114"/>
                </a:lnTo>
                <a:lnTo>
                  <a:pt x="422" y="114"/>
                </a:lnTo>
                <a:lnTo>
                  <a:pt x="420" y="143"/>
                </a:lnTo>
                <a:lnTo>
                  <a:pt x="413" y="169"/>
                </a:lnTo>
                <a:lnTo>
                  <a:pt x="407" y="194"/>
                </a:lnTo>
                <a:lnTo>
                  <a:pt x="402" y="220"/>
                </a:lnTo>
                <a:lnTo>
                  <a:pt x="405" y="220"/>
                </a:lnTo>
                <a:lnTo>
                  <a:pt x="405" y="211"/>
                </a:lnTo>
                <a:lnTo>
                  <a:pt x="413" y="198"/>
                </a:lnTo>
                <a:lnTo>
                  <a:pt x="420" y="178"/>
                </a:lnTo>
                <a:lnTo>
                  <a:pt x="423" y="154"/>
                </a:lnTo>
                <a:lnTo>
                  <a:pt x="429" y="132"/>
                </a:lnTo>
                <a:lnTo>
                  <a:pt x="434" y="114"/>
                </a:lnTo>
                <a:lnTo>
                  <a:pt x="438" y="114"/>
                </a:lnTo>
                <a:lnTo>
                  <a:pt x="438" y="140"/>
                </a:lnTo>
                <a:lnTo>
                  <a:pt x="434" y="140"/>
                </a:lnTo>
                <a:lnTo>
                  <a:pt x="434" y="160"/>
                </a:lnTo>
                <a:lnTo>
                  <a:pt x="431" y="160"/>
                </a:lnTo>
                <a:lnTo>
                  <a:pt x="423" y="189"/>
                </a:lnTo>
                <a:lnTo>
                  <a:pt x="423" y="220"/>
                </a:lnTo>
                <a:lnTo>
                  <a:pt x="425" y="252"/>
                </a:lnTo>
                <a:lnTo>
                  <a:pt x="425" y="287"/>
                </a:lnTo>
                <a:lnTo>
                  <a:pt x="434" y="287"/>
                </a:lnTo>
                <a:lnTo>
                  <a:pt x="434" y="311"/>
                </a:lnTo>
                <a:lnTo>
                  <a:pt x="438" y="311"/>
                </a:lnTo>
                <a:lnTo>
                  <a:pt x="438" y="307"/>
                </a:lnTo>
                <a:lnTo>
                  <a:pt x="442" y="307"/>
                </a:lnTo>
                <a:lnTo>
                  <a:pt x="451" y="260"/>
                </a:lnTo>
                <a:lnTo>
                  <a:pt x="454" y="260"/>
                </a:lnTo>
                <a:lnTo>
                  <a:pt x="454" y="243"/>
                </a:lnTo>
                <a:lnTo>
                  <a:pt x="458" y="243"/>
                </a:lnTo>
                <a:lnTo>
                  <a:pt x="458" y="223"/>
                </a:lnTo>
                <a:lnTo>
                  <a:pt x="462" y="223"/>
                </a:lnTo>
                <a:lnTo>
                  <a:pt x="462" y="211"/>
                </a:lnTo>
                <a:lnTo>
                  <a:pt x="465" y="211"/>
                </a:lnTo>
                <a:lnTo>
                  <a:pt x="465" y="196"/>
                </a:lnTo>
                <a:lnTo>
                  <a:pt x="471" y="196"/>
                </a:lnTo>
                <a:lnTo>
                  <a:pt x="471" y="176"/>
                </a:lnTo>
                <a:lnTo>
                  <a:pt x="476" y="156"/>
                </a:lnTo>
                <a:lnTo>
                  <a:pt x="480" y="138"/>
                </a:lnTo>
                <a:lnTo>
                  <a:pt x="482" y="114"/>
                </a:lnTo>
                <a:lnTo>
                  <a:pt x="494" y="114"/>
                </a:lnTo>
                <a:lnTo>
                  <a:pt x="494" y="120"/>
                </a:lnTo>
                <a:lnTo>
                  <a:pt x="491" y="120"/>
                </a:lnTo>
                <a:lnTo>
                  <a:pt x="491" y="143"/>
                </a:lnTo>
                <a:lnTo>
                  <a:pt x="485" y="143"/>
                </a:lnTo>
                <a:lnTo>
                  <a:pt x="474" y="211"/>
                </a:lnTo>
                <a:lnTo>
                  <a:pt x="478" y="211"/>
                </a:lnTo>
                <a:lnTo>
                  <a:pt x="494" y="154"/>
                </a:lnTo>
                <a:lnTo>
                  <a:pt x="502" y="154"/>
                </a:lnTo>
                <a:lnTo>
                  <a:pt x="498" y="176"/>
                </a:lnTo>
                <a:lnTo>
                  <a:pt x="491" y="194"/>
                </a:lnTo>
                <a:lnTo>
                  <a:pt x="485" y="214"/>
                </a:lnTo>
                <a:lnTo>
                  <a:pt x="494" y="214"/>
                </a:lnTo>
                <a:lnTo>
                  <a:pt x="494" y="231"/>
                </a:lnTo>
                <a:lnTo>
                  <a:pt x="498" y="231"/>
                </a:lnTo>
                <a:lnTo>
                  <a:pt x="500" y="216"/>
                </a:lnTo>
                <a:lnTo>
                  <a:pt x="505" y="203"/>
                </a:lnTo>
                <a:lnTo>
                  <a:pt x="511" y="191"/>
                </a:lnTo>
                <a:lnTo>
                  <a:pt x="511" y="171"/>
                </a:lnTo>
                <a:lnTo>
                  <a:pt x="514" y="171"/>
                </a:lnTo>
                <a:lnTo>
                  <a:pt x="516" y="169"/>
                </a:lnTo>
                <a:lnTo>
                  <a:pt x="516" y="169"/>
                </a:lnTo>
                <a:lnTo>
                  <a:pt x="516" y="169"/>
                </a:lnTo>
                <a:lnTo>
                  <a:pt x="518" y="169"/>
                </a:lnTo>
                <a:lnTo>
                  <a:pt x="520" y="169"/>
                </a:lnTo>
                <a:lnTo>
                  <a:pt x="522" y="167"/>
                </a:lnTo>
                <a:lnTo>
                  <a:pt x="522" y="180"/>
                </a:lnTo>
                <a:lnTo>
                  <a:pt x="518" y="196"/>
                </a:lnTo>
                <a:lnTo>
                  <a:pt x="518" y="211"/>
                </a:lnTo>
                <a:lnTo>
                  <a:pt x="518" y="225"/>
                </a:lnTo>
                <a:lnTo>
                  <a:pt x="522" y="236"/>
                </a:lnTo>
                <a:lnTo>
                  <a:pt x="523" y="212"/>
                </a:lnTo>
                <a:lnTo>
                  <a:pt x="529" y="192"/>
                </a:lnTo>
                <a:lnTo>
                  <a:pt x="534" y="172"/>
                </a:lnTo>
                <a:lnTo>
                  <a:pt x="538" y="151"/>
                </a:lnTo>
                <a:lnTo>
                  <a:pt x="551" y="151"/>
                </a:lnTo>
                <a:lnTo>
                  <a:pt x="545" y="189"/>
                </a:lnTo>
                <a:lnTo>
                  <a:pt x="542" y="229"/>
                </a:lnTo>
                <a:lnTo>
                  <a:pt x="538" y="271"/>
                </a:lnTo>
                <a:lnTo>
                  <a:pt x="540" y="311"/>
                </a:lnTo>
                <a:lnTo>
                  <a:pt x="545" y="347"/>
                </a:lnTo>
                <a:lnTo>
                  <a:pt x="547" y="360"/>
                </a:lnTo>
                <a:lnTo>
                  <a:pt x="549" y="374"/>
                </a:lnTo>
                <a:lnTo>
                  <a:pt x="549" y="389"/>
                </a:lnTo>
                <a:lnTo>
                  <a:pt x="549" y="401"/>
                </a:lnTo>
                <a:lnTo>
                  <a:pt x="554" y="411"/>
                </a:lnTo>
                <a:lnTo>
                  <a:pt x="554" y="311"/>
                </a:lnTo>
                <a:lnTo>
                  <a:pt x="558" y="311"/>
                </a:lnTo>
                <a:lnTo>
                  <a:pt x="560" y="294"/>
                </a:lnTo>
                <a:lnTo>
                  <a:pt x="560" y="276"/>
                </a:lnTo>
                <a:lnTo>
                  <a:pt x="558" y="263"/>
                </a:lnTo>
                <a:lnTo>
                  <a:pt x="565" y="263"/>
                </a:lnTo>
                <a:lnTo>
                  <a:pt x="565" y="247"/>
                </a:lnTo>
                <a:lnTo>
                  <a:pt x="578" y="247"/>
                </a:lnTo>
                <a:lnTo>
                  <a:pt x="574" y="271"/>
                </a:lnTo>
                <a:lnTo>
                  <a:pt x="571" y="271"/>
                </a:lnTo>
                <a:lnTo>
                  <a:pt x="571" y="281"/>
                </a:lnTo>
                <a:lnTo>
                  <a:pt x="573" y="296"/>
                </a:lnTo>
                <a:lnTo>
                  <a:pt x="576" y="314"/>
                </a:lnTo>
                <a:lnTo>
                  <a:pt x="580" y="331"/>
                </a:lnTo>
                <a:lnTo>
                  <a:pt x="583" y="345"/>
                </a:lnTo>
                <a:lnTo>
                  <a:pt x="585" y="351"/>
                </a:lnTo>
                <a:lnTo>
                  <a:pt x="589" y="311"/>
                </a:lnTo>
                <a:lnTo>
                  <a:pt x="593" y="271"/>
                </a:lnTo>
                <a:lnTo>
                  <a:pt x="594" y="227"/>
                </a:lnTo>
                <a:lnTo>
                  <a:pt x="594" y="191"/>
                </a:lnTo>
                <a:lnTo>
                  <a:pt x="591" y="191"/>
                </a:lnTo>
                <a:lnTo>
                  <a:pt x="591" y="163"/>
                </a:lnTo>
                <a:lnTo>
                  <a:pt x="585" y="163"/>
                </a:lnTo>
                <a:lnTo>
                  <a:pt x="585" y="136"/>
                </a:lnTo>
                <a:lnTo>
                  <a:pt x="578" y="103"/>
                </a:lnTo>
                <a:lnTo>
                  <a:pt x="571" y="71"/>
                </a:lnTo>
                <a:lnTo>
                  <a:pt x="582" y="76"/>
                </a:lnTo>
                <a:lnTo>
                  <a:pt x="605" y="207"/>
                </a:lnTo>
                <a:lnTo>
                  <a:pt x="607" y="221"/>
                </a:lnTo>
                <a:lnTo>
                  <a:pt x="605" y="238"/>
                </a:lnTo>
                <a:lnTo>
                  <a:pt x="605" y="252"/>
                </a:lnTo>
                <a:lnTo>
                  <a:pt x="611" y="263"/>
                </a:lnTo>
                <a:lnTo>
                  <a:pt x="638" y="103"/>
                </a:lnTo>
                <a:lnTo>
                  <a:pt x="645" y="103"/>
                </a:lnTo>
                <a:lnTo>
                  <a:pt x="631" y="211"/>
                </a:lnTo>
                <a:lnTo>
                  <a:pt x="634" y="211"/>
                </a:lnTo>
                <a:lnTo>
                  <a:pt x="638" y="183"/>
                </a:lnTo>
                <a:lnTo>
                  <a:pt x="651" y="183"/>
                </a:lnTo>
                <a:lnTo>
                  <a:pt x="651" y="214"/>
                </a:lnTo>
                <a:lnTo>
                  <a:pt x="653" y="245"/>
                </a:lnTo>
                <a:lnTo>
                  <a:pt x="658" y="271"/>
                </a:lnTo>
                <a:lnTo>
                  <a:pt x="654" y="283"/>
                </a:lnTo>
                <a:lnTo>
                  <a:pt x="662" y="283"/>
                </a:lnTo>
                <a:lnTo>
                  <a:pt x="665" y="311"/>
                </a:lnTo>
                <a:lnTo>
                  <a:pt x="671" y="311"/>
                </a:lnTo>
                <a:lnTo>
                  <a:pt x="671" y="307"/>
                </a:lnTo>
                <a:lnTo>
                  <a:pt x="705" y="200"/>
                </a:lnTo>
                <a:lnTo>
                  <a:pt x="705" y="183"/>
                </a:lnTo>
                <a:lnTo>
                  <a:pt x="711" y="183"/>
                </a:lnTo>
                <a:lnTo>
                  <a:pt x="714" y="154"/>
                </a:lnTo>
                <a:lnTo>
                  <a:pt x="718" y="154"/>
                </a:lnTo>
                <a:lnTo>
                  <a:pt x="720" y="154"/>
                </a:lnTo>
                <a:lnTo>
                  <a:pt x="720" y="152"/>
                </a:lnTo>
                <a:lnTo>
                  <a:pt x="720" y="152"/>
                </a:lnTo>
                <a:lnTo>
                  <a:pt x="722" y="152"/>
                </a:lnTo>
                <a:lnTo>
                  <a:pt x="723" y="152"/>
                </a:lnTo>
                <a:lnTo>
                  <a:pt x="725" y="151"/>
                </a:lnTo>
                <a:lnTo>
                  <a:pt x="714" y="207"/>
                </a:lnTo>
                <a:lnTo>
                  <a:pt x="722" y="207"/>
                </a:lnTo>
                <a:lnTo>
                  <a:pt x="723" y="223"/>
                </a:lnTo>
                <a:lnTo>
                  <a:pt x="729" y="236"/>
                </a:lnTo>
                <a:lnTo>
                  <a:pt x="734" y="247"/>
                </a:lnTo>
                <a:lnTo>
                  <a:pt x="734" y="267"/>
                </a:lnTo>
                <a:lnTo>
                  <a:pt x="738" y="267"/>
                </a:lnTo>
                <a:lnTo>
                  <a:pt x="738" y="280"/>
                </a:lnTo>
                <a:lnTo>
                  <a:pt x="742" y="280"/>
                </a:lnTo>
                <a:lnTo>
                  <a:pt x="745" y="323"/>
                </a:lnTo>
                <a:lnTo>
                  <a:pt x="751" y="323"/>
                </a:lnTo>
                <a:lnTo>
                  <a:pt x="753" y="338"/>
                </a:lnTo>
                <a:lnTo>
                  <a:pt x="753" y="352"/>
                </a:lnTo>
                <a:lnTo>
                  <a:pt x="753" y="365"/>
                </a:lnTo>
                <a:lnTo>
                  <a:pt x="758" y="374"/>
                </a:lnTo>
                <a:lnTo>
                  <a:pt x="758" y="367"/>
                </a:lnTo>
                <a:lnTo>
                  <a:pt x="765" y="358"/>
                </a:lnTo>
                <a:lnTo>
                  <a:pt x="767" y="343"/>
                </a:lnTo>
                <a:lnTo>
                  <a:pt x="765" y="327"/>
                </a:lnTo>
                <a:lnTo>
                  <a:pt x="762" y="327"/>
                </a:lnTo>
                <a:lnTo>
                  <a:pt x="762" y="300"/>
                </a:lnTo>
                <a:lnTo>
                  <a:pt x="758" y="300"/>
                </a:lnTo>
                <a:lnTo>
                  <a:pt x="758" y="280"/>
                </a:lnTo>
                <a:lnTo>
                  <a:pt x="754" y="280"/>
                </a:lnTo>
                <a:lnTo>
                  <a:pt x="754" y="271"/>
                </a:lnTo>
                <a:lnTo>
                  <a:pt x="751" y="271"/>
                </a:lnTo>
                <a:lnTo>
                  <a:pt x="749" y="269"/>
                </a:lnTo>
                <a:lnTo>
                  <a:pt x="749" y="269"/>
                </a:lnTo>
                <a:lnTo>
                  <a:pt x="751" y="269"/>
                </a:lnTo>
                <a:lnTo>
                  <a:pt x="751" y="269"/>
                </a:lnTo>
                <a:lnTo>
                  <a:pt x="753" y="269"/>
                </a:lnTo>
                <a:lnTo>
                  <a:pt x="754" y="267"/>
                </a:lnTo>
                <a:lnTo>
                  <a:pt x="756" y="265"/>
                </a:lnTo>
                <a:lnTo>
                  <a:pt x="756" y="265"/>
                </a:lnTo>
                <a:lnTo>
                  <a:pt x="756" y="265"/>
                </a:lnTo>
                <a:lnTo>
                  <a:pt x="758" y="265"/>
                </a:lnTo>
                <a:lnTo>
                  <a:pt x="760" y="263"/>
                </a:lnTo>
                <a:lnTo>
                  <a:pt x="762" y="263"/>
                </a:lnTo>
                <a:lnTo>
                  <a:pt x="762" y="274"/>
                </a:lnTo>
                <a:lnTo>
                  <a:pt x="765" y="274"/>
                </a:lnTo>
                <a:lnTo>
                  <a:pt x="765" y="260"/>
                </a:lnTo>
                <a:lnTo>
                  <a:pt x="778" y="260"/>
                </a:lnTo>
                <a:lnTo>
                  <a:pt x="780" y="280"/>
                </a:lnTo>
                <a:lnTo>
                  <a:pt x="785" y="298"/>
                </a:lnTo>
                <a:lnTo>
                  <a:pt x="791" y="314"/>
                </a:lnTo>
                <a:lnTo>
                  <a:pt x="791" y="347"/>
                </a:lnTo>
                <a:lnTo>
                  <a:pt x="796" y="385"/>
                </a:lnTo>
                <a:lnTo>
                  <a:pt x="798" y="431"/>
                </a:lnTo>
                <a:lnTo>
                  <a:pt x="798" y="441"/>
                </a:lnTo>
                <a:lnTo>
                  <a:pt x="800" y="449"/>
                </a:lnTo>
                <a:lnTo>
                  <a:pt x="800" y="454"/>
                </a:lnTo>
                <a:lnTo>
                  <a:pt x="798" y="463"/>
                </a:lnTo>
                <a:lnTo>
                  <a:pt x="811" y="463"/>
                </a:lnTo>
                <a:lnTo>
                  <a:pt x="814" y="314"/>
                </a:lnTo>
                <a:lnTo>
                  <a:pt x="809" y="300"/>
                </a:lnTo>
                <a:lnTo>
                  <a:pt x="803" y="283"/>
                </a:lnTo>
                <a:lnTo>
                  <a:pt x="802" y="263"/>
                </a:lnTo>
                <a:lnTo>
                  <a:pt x="805" y="263"/>
                </a:lnTo>
                <a:lnTo>
                  <a:pt x="807" y="267"/>
                </a:lnTo>
                <a:lnTo>
                  <a:pt x="807" y="267"/>
                </a:lnTo>
                <a:lnTo>
                  <a:pt x="807" y="269"/>
                </a:lnTo>
                <a:lnTo>
                  <a:pt x="807" y="269"/>
                </a:lnTo>
                <a:lnTo>
                  <a:pt x="809" y="269"/>
                </a:lnTo>
                <a:lnTo>
                  <a:pt x="811" y="271"/>
                </a:lnTo>
                <a:lnTo>
                  <a:pt x="811" y="260"/>
                </a:lnTo>
                <a:lnTo>
                  <a:pt x="805" y="247"/>
                </a:lnTo>
                <a:lnTo>
                  <a:pt x="803" y="232"/>
                </a:lnTo>
                <a:lnTo>
                  <a:pt x="802" y="220"/>
                </a:lnTo>
                <a:lnTo>
                  <a:pt x="782" y="163"/>
                </a:lnTo>
                <a:lnTo>
                  <a:pt x="785" y="163"/>
                </a:lnTo>
                <a:lnTo>
                  <a:pt x="785" y="160"/>
                </a:lnTo>
                <a:lnTo>
                  <a:pt x="791" y="160"/>
                </a:lnTo>
                <a:lnTo>
                  <a:pt x="791" y="163"/>
                </a:lnTo>
                <a:lnTo>
                  <a:pt x="796" y="174"/>
                </a:lnTo>
                <a:lnTo>
                  <a:pt x="800" y="185"/>
                </a:lnTo>
                <a:lnTo>
                  <a:pt x="802" y="200"/>
                </a:lnTo>
                <a:lnTo>
                  <a:pt x="805" y="200"/>
                </a:lnTo>
                <a:lnTo>
                  <a:pt x="805" y="220"/>
                </a:lnTo>
                <a:lnTo>
                  <a:pt x="811" y="220"/>
                </a:lnTo>
                <a:lnTo>
                  <a:pt x="811" y="231"/>
                </a:lnTo>
                <a:lnTo>
                  <a:pt x="814" y="231"/>
                </a:lnTo>
                <a:lnTo>
                  <a:pt x="814" y="254"/>
                </a:lnTo>
                <a:lnTo>
                  <a:pt x="818" y="254"/>
                </a:lnTo>
                <a:lnTo>
                  <a:pt x="818" y="271"/>
                </a:lnTo>
                <a:lnTo>
                  <a:pt x="823" y="291"/>
                </a:lnTo>
                <a:lnTo>
                  <a:pt x="831" y="311"/>
                </a:lnTo>
                <a:lnTo>
                  <a:pt x="834" y="311"/>
                </a:lnTo>
                <a:lnTo>
                  <a:pt x="834" y="267"/>
                </a:lnTo>
                <a:lnTo>
                  <a:pt x="831" y="267"/>
                </a:lnTo>
                <a:lnTo>
                  <a:pt x="831" y="243"/>
                </a:lnTo>
                <a:lnTo>
                  <a:pt x="825" y="243"/>
                </a:lnTo>
                <a:lnTo>
                  <a:pt x="822" y="220"/>
                </a:lnTo>
                <a:lnTo>
                  <a:pt x="814" y="214"/>
                </a:lnTo>
                <a:lnTo>
                  <a:pt x="811" y="200"/>
                </a:lnTo>
                <a:lnTo>
                  <a:pt x="818" y="203"/>
                </a:lnTo>
                <a:lnTo>
                  <a:pt x="805" y="163"/>
                </a:lnTo>
                <a:lnTo>
                  <a:pt x="814" y="163"/>
                </a:lnTo>
                <a:lnTo>
                  <a:pt x="865" y="314"/>
                </a:lnTo>
                <a:lnTo>
                  <a:pt x="865" y="311"/>
                </a:lnTo>
                <a:lnTo>
                  <a:pt x="869" y="309"/>
                </a:lnTo>
                <a:lnTo>
                  <a:pt x="869" y="307"/>
                </a:lnTo>
                <a:lnTo>
                  <a:pt x="869" y="305"/>
                </a:lnTo>
                <a:lnTo>
                  <a:pt x="869" y="305"/>
                </a:lnTo>
                <a:lnTo>
                  <a:pt x="869" y="303"/>
                </a:lnTo>
                <a:lnTo>
                  <a:pt x="869" y="301"/>
                </a:lnTo>
                <a:lnTo>
                  <a:pt x="871" y="300"/>
                </a:lnTo>
                <a:lnTo>
                  <a:pt x="874" y="300"/>
                </a:lnTo>
                <a:lnTo>
                  <a:pt x="874" y="303"/>
                </a:lnTo>
                <a:lnTo>
                  <a:pt x="876" y="301"/>
                </a:lnTo>
                <a:lnTo>
                  <a:pt x="876" y="301"/>
                </a:lnTo>
                <a:lnTo>
                  <a:pt x="876" y="300"/>
                </a:lnTo>
                <a:lnTo>
                  <a:pt x="876" y="300"/>
                </a:lnTo>
                <a:lnTo>
                  <a:pt x="878" y="298"/>
                </a:lnTo>
                <a:lnTo>
                  <a:pt x="878" y="296"/>
                </a:lnTo>
                <a:lnTo>
                  <a:pt x="871" y="296"/>
                </a:lnTo>
                <a:lnTo>
                  <a:pt x="865" y="263"/>
                </a:lnTo>
                <a:lnTo>
                  <a:pt x="874" y="263"/>
                </a:lnTo>
                <a:lnTo>
                  <a:pt x="874" y="254"/>
                </a:lnTo>
                <a:lnTo>
                  <a:pt x="882" y="254"/>
                </a:lnTo>
                <a:lnTo>
                  <a:pt x="882" y="271"/>
                </a:lnTo>
                <a:lnTo>
                  <a:pt x="880" y="281"/>
                </a:lnTo>
                <a:lnTo>
                  <a:pt x="882" y="291"/>
                </a:lnTo>
                <a:lnTo>
                  <a:pt x="885" y="291"/>
                </a:lnTo>
                <a:lnTo>
                  <a:pt x="891" y="236"/>
                </a:lnTo>
                <a:lnTo>
                  <a:pt x="898" y="231"/>
                </a:lnTo>
                <a:lnTo>
                  <a:pt x="898" y="220"/>
                </a:lnTo>
                <a:lnTo>
                  <a:pt x="902" y="220"/>
                </a:lnTo>
                <a:lnTo>
                  <a:pt x="902" y="214"/>
                </a:lnTo>
                <a:lnTo>
                  <a:pt x="898" y="214"/>
                </a:lnTo>
                <a:lnTo>
                  <a:pt x="898" y="163"/>
                </a:lnTo>
                <a:lnTo>
                  <a:pt x="894" y="163"/>
                </a:lnTo>
                <a:lnTo>
                  <a:pt x="894" y="160"/>
                </a:lnTo>
                <a:lnTo>
                  <a:pt x="898" y="160"/>
                </a:lnTo>
                <a:lnTo>
                  <a:pt x="898" y="154"/>
                </a:lnTo>
                <a:lnTo>
                  <a:pt x="894" y="154"/>
                </a:lnTo>
                <a:lnTo>
                  <a:pt x="894" y="152"/>
                </a:lnTo>
                <a:lnTo>
                  <a:pt x="896" y="149"/>
                </a:lnTo>
                <a:lnTo>
                  <a:pt x="898" y="147"/>
                </a:lnTo>
                <a:lnTo>
                  <a:pt x="898" y="147"/>
                </a:lnTo>
                <a:lnTo>
                  <a:pt x="894" y="140"/>
                </a:lnTo>
                <a:lnTo>
                  <a:pt x="894" y="136"/>
                </a:lnTo>
                <a:lnTo>
                  <a:pt x="898" y="136"/>
                </a:lnTo>
                <a:lnTo>
                  <a:pt x="898" y="131"/>
                </a:lnTo>
                <a:lnTo>
                  <a:pt x="894" y="131"/>
                </a:lnTo>
                <a:lnTo>
                  <a:pt x="898" y="107"/>
                </a:lnTo>
                <a:lnTo>
                  <a:pt x="905" y="107"/>
                </a:lnTo>
                <a:lnTo>
                  <a:pt x="905" y="167"/>
                </a:lnTo>
                <a:lnTo>
                  <a:pt x="914" y="167"/>
                </a:lnTo>
                <a:lnTo>
                  <a:pt x="922" y="311"/>
                </a:lnTo>
                <a:lnTo>
                  <a:pt x="925" y="311"/>
                </a:lnTo>
                <a:lnTo>
                  <a:pt x="927" y="325"/>
                </a:lnTo>
                <a:lnTo>
                  <a:pt x="927" y="341"/>
                </a:lnTo>
                <a:lnTo>
                  <a:pt x="929" y="356"/>
                </a:lnTo>
                <a:lnTo>
                  <a:pt x="934" y="367"/>
                </a:lnTo>
                <a:lnTo>
                  <a:pt x="931" y="323"/>
                </a:lnTo>
                <a:lnTo>
                  <a:pt x="934" y="323"/>
                </a:lnTo>
                <a:lnTo>
                  <a:pt x="938" y="329"/>
                </a:lnTo>
                <a:lnTo>
                  <a:pt x="942" y="332"/>
                </a:lnTo>
                <a:lnTo>
                  <a:pt x="945" y="334"/>
                </a:lnTo>
                <a:lnTo>
                  <a:pt x="945" y="296"/>
                </a:lnTo>
                <a:lnTo>
                  <a:pt x="938" y="296"/>
                </a:lnTo>
                <a:lnTo>
                  <a:pt x="938" y="287"/>
                </a:lnTo>
                <a:lnTo>
                  <a:pt x="945" y="287"/>
                </a:lnTo>
                <a:lnTo>
                  <a:pt x="942" y="107"/>
                </a:lnTo>
                <a:lnTo>
                  <a:pt x="954" y="107"/>
                </a:lnTo>
                <a:lnTo>
                  <a:pt x="954" y="111"/>
                </a:lnTo>
                <a:lnTo>
                  <a:pt x="951" y="121"/>
                </a:lnTo>
                <a:lnTo>
                  <a:pt x="949" y="138"/>
                </a:lnTo>
                <a:lnTo>
                  <a:pt x="949" y="156"/>
                </a:lnTo>
                <a:lnTo>
                  <a:pt x="951" y="171"/>
                </a:lnTo>
                <a:lnTo>
                  <a:pt x="962" y="287"/>
                </a:lnTo>
                <a:lnTo>
                  <a:pt x="967" y="287"/>
                </a:lnTo>
                <a:lnTo>
                  <a:pt x="971" y="289"/>
                </a:lnTo>
                <a:lnTo>
                  <a:pt x="974" y="289"/>
                </a:lnTo>
                <a:lnTo>
                  <a:pt x="978" y="291"/>
                </a:lnTo>
                <a:lnTo>
                  <a:pt x="978" y="236"/>
                </a:lnTo>
                <a:lnTo>
                  <a:pt x="991" y="236"/>
                </a:lnTo>
                <a:lnTo>
                  <a:pt x="993" y="269"/>
                </a:lnTo>
                <a:lnTo>
                  <a:pt x="1002" y="300"/>
                </a:lnTo>
                <a:lnTo>
                  <a:pt x="1005" y="300"/>
                </a:lnTo>
                <a:lnTo>
                  <a:pt x="1005" y="143"/>
                </a:lnTo>
                <a:lnTo>
                  <a:pt x="1018" y="147"/>
                </a:lnTo>
                <a:lnTo>
                  <a:pt x="1022" y="189"/>
                </a:lnTo>
                <a:lnTo>
                  <a:pt x="1031" y="223"/>
                </a:lnTo>
                <a:lnTo>
                  <a:pt x="1031" y="254"/>
                </a:lnTo>
                <a:lnTo>
                  <a:pt x="1034" y="254"/>
                </a:lnTo>
                <a:lnTo>
                  <a:pt x="1038" y="300"/>
                </a:lnTo>
                <a:lnTo>
                  <a:pt x="1045" y="303"/>
                </a:lnTo>
                <a:lnTo>
                  <a:pt x="1045" y="314"/>
                </a:lnTo>
                <a:lnTo>
                  <a:pt x="1049" y="323"/>
                </a:lnTo>
                <a:lnTo>
                  <a:pt x="1054" y="329"/>
                </a:lnTo>
                <a:lnTo>
                  <a:pt x="1060" y="336"/>
                </a:lnTo>
                <a:lnTo>
                  <a:pt x="1065" y="340"/>
                </a:lnTo>
                <a:lnTo>
                  <a:pt x="1074" y="343"/>
                </a:lnTo>
                <a:lnTo>
                  <a:pt x="1074" y="347"/>
                </a:lnTo>
                <a:lnTo>
                  <a:pt x="1076" y="349"/>
                </a:lnTo>
                <a:lnTo>
                  <a:pt x="1076" y="351"/>
                </a:lnTo>
                <a:lnTo>
                  <a:pt x="1078" y="352"/>
                </a:lnTo>
                <a:lnTo>
                  <a:pt x="1080" y="354"/>
                </a:lnTo>
                <a:lnTo>
                  <a:pt x="1082" y="356"/>
                </a:lnTo>
                <a:lnTo>
                  <a:pt x="1082" y="360"/>
                </a:lnTo>
                <a:lnTo>
                  <a:pt x="1085" y="360"/>
                </a:lnTo>
                <a:lnTo>
                  <a:pt x="1085" y="351"/>
                </a:lnTo>
                <a:lnTo>
                  <a:pt x="1082" y="351"/>
                </a:lnTo>
                <a:lnTo>
                  <a:pt x="1082" y="323"/>
                </a:lnTo>
                <a:lnTo>
                  <a:pt x="1078" y="323"/>
                </a:lnTo>
                <a:lnTo>
                  <a:pt x="1071" y="287"/>
                </a:lnTo>
                <a:lnTo>
                  <a:pt x="1065" y="287"/>
                </a:lnTo>
                <a:lnTo>
                  <a:pt x="1065" y="274"/>
                </a:lnTo>
                <a:lnTo>
                  <a:pt x="1062" y="274"/>
                </a:lnTo>
                <a:lnTo>
                  <a:pt x="1060" y="272"/>
                </a:lnTo>
                <a:lnTo>
                  <a:pt x="1060" y="269"/>
                </a:lnTo>
                <a:lnTo>
                  <a:pt x="1058" y="265"/>
                </a:lnTo>
                <a:lnTo>
                  <a:pt x="1058" y="260"/>
                </a:lnTo>
                <a:lnTo>
                  <a:pt x="1062" y="260"/>
                </a:lnTo>
                <a:lnTo>
                  <a:pt x="1069" y="269"/>
                </a:lnTo>
                <a:lnTo>
                  <a:pt x="1074" y="280"/>
                </a:lnTo>
                <a:lnTo>
                  <a:pt x="1078" y="291"/>
                </a:lnTo>
                <a:lnTo>
                  <a:pt x="1082" y="291"/>
                </a:lnTo>
                <a:lnTo>
                  <a:pt x="1074" y="267"/>
                </a:lnTo>
                <a:lnTo>
                  <a:pt x="1063" y="243"/>
                </a:lnTo>
                <a:lnTo>
                  <a:pt x="1054" y="220"/>
                </a:lnTo>
                <a:lnTo>
                  <a:pt x="1058" y="220"/>
                </a:lnTo>
                <a:lnTo>
                  <a:pt x="1062" y="221"/>
                </a:lnTo>
                <a:lnTo>
                  <a:pt x="1063" y="221"/>
                </a:lnTo>
                <a:lnTo>
                  <a:pt x="1063" y="223"/>
                </a:lnTo>
                <a:lnTo>
                  <a:pt x="1065" y="227"/>
                </a:lnTo>
                <a:lnTo>
                  <a:pt x="1065" y="231"/>
                </a:lnTo>
                <a:lnTo>
                  <a:pt x="1076" y="245"/>
                </a:lnTo>
                <a:lnTo>
                  <a:pt x="1083" y="263"/>
                </a:lnTo>
                <a:lnTo>
                  <a:pt x="1089" y="283"/>
                </a:lnTo>
                <a:lnTo>
                  <a:pt x="1094" y="303"/>
                </a:lnTo>
                <a:lnTo>
                  <a:pt x="1098" y="303"/>
                </a:lnTo>
                <a:lnTo>
                  <a:pt x="1098" y="323"/>
                </a:lnTo>
                <a:lnTo>
                  <a:pt x="1102" y="323"/>
                </a:lnTo>
                <a:lnTo>
                  <a:pt x="1094" y="240"/>
                </a:lnTo>
                <a:lnTo>
                  <a:pt x="1091" y="240"/>
                </a:lnTo>
                <a:lnTo>
                  <a:pt x="1091" y="223"/>
                </a:lnTo>
                <a:lnTo>
                  <a:pt x="1085" y="223"/>
                </a:lnTo>
                <a:lnTo>
                  <a:pt x="1082" y="191"/>
                </a:lnTo>
                <a:lnTo>
                  <a:pt x="1078" y="191"/>
                </a:lnTo>
                <a:lnTo>
                  <a:pt x="1078" y="183"/>
                </a:lnTo>
                <a:lnTo>
                  <a:pt x="1074" y="183"/>
                </a:lnTo>
                <a:lnTo>
                  <a:pt x="1074" y="171"/>
                </a:lnTo>
                <a:lnTo>
                  <a:pt x="1071" y="171"/>
                </a:lnTo>
                <a:lnTo>
                  <a:pt x="1065" y="154"/>
                </a:lnTo>
                <a:lnTo>
                  <a:pt x="1062" y="154"/>
                </a:lnTo>
                <a:lnTo>
                  <a:pt x="1062" y="143"/>
                </a:lnTo>
                <a:lnTo>
                  <a:pt x="1058" y="143"/>
                </a:lnTo>
                <a:lnTo>
                  <a:pt x="1051" y="120"/>
                </a:lnTo>
                <a:lnTo>
                  <a:pt x="1045" y="120"/>
                </a:lnTo>
                <a:lnTo>
                  <a:pt x="1045" y="111"/>
                </a:lnTo>
                <a:lnTo>
                  <a:pt x="1038" y="98"/>
                </a:lnTo>
                <a:lnTo>
                  <a:pt x="1031" y="85"/>
                </a:lnTo>
                <a:lnTo>
                  <a:pt x="1025" y="67"/>
                </a:lnTo>
                <a:lnTo>
                  <a:pt x="1038" y="71"/>
                </a:lnTo>
                <a:lnTo>
                  <a:pt x="1042" y="89"/>
                </a:lnTo>
                <a:lnTo>
                  <a:pt x="1051" y="101"/>
                </a:lnTo>
                <a:lnTo>
                  <a:pt x="1058" y="114"/>
                </a:lnTo>
                <a:lnTo>
                  <a:pt x="1058" y="123"/>
                </a:lnTo>
                <a:lnTo>
                  <a:pt x="1062" y="123"/>
                </a:lnTo>
                <a:lnTo>
                  <a:pt x="1062" y="131"/>
                </a:lnTo>
                <a:lnTo>
                  <a:pt x="1065" y="131"/>
                </a:lnTo>
                <a:lnTo>
                  <a:pt x="1065" y="140"/>
                </a:lnTo>
                <a:lnTo>
                  <a:pt x="1071" y="140"/>
                </a:lnTo>
                <a:lnTo>
                  <a:pt x="1071" y="147"/>
                </a:lnTo>
                <a:lnTo>
                  <a:pt x="1074" y="147"/>
                </a:lnTo>
                <a:lnTo>
                  <a:pt x="1082" y="171"/>
                </a:lnTo>
                <a:lnTo>
                  <a:pt x="1085" y="171"/>
                </a:lnTo>
                <a:lnTo>
                  <a:pt x="1085" y="183"/>
                </a:lnTo>
                <a:lnTo>
                  <a:pt x="1091" y="183"/>
                </a:lnTo>
                <a:lnTo>
                  <a:pt x="1091" y="191"/>
                </a:lnTo>
                <a:lnTo>
                  <a:pt x="1094" y="191"/>
                </a:lnTo>
                <a:lnTo>
                  <a:pt x="1102" y="227"/>
                </a:lnTo>
                <a:lnTo>
                  <a:pt x="1105" y="227"/>
                </a:lnTo>
                <a:lnTo>
                  <a:pt x="1105" y="236"/>
                </a:lnTo>
                <a:lnTo>
                  <a:pt x="1111" y="236"/>
                </a:lnTo>
                <a:lnTo>
                  <a:pt x="1111" y="254"/>
                </a:lnTo>
                <a:lnTo>
                  <a:pt x="1114" y="254"/>
                </a:lnTo>
                <a:lnTo>
                  <a:pt x="1116" y="218"/>
                </a:lnTo>
                <a:lnTo>
                  <a:pt x="1118" y="178"/>
                </a:lnTo>
                <a:lnTo>
                  <a:pt x="1114" y="140"/>
                </a:lnTo>
                <a:lnTo>
                  <a:pt x="1105" y="103"/>
                </a:lnTo>
                <a:lnTo>
                  <a:pt x="1118" y="103"/>
                </a:lnTo>
                <a:lnTo>
                  <a:pt x="1123" y="134"/>
                </a:lnTo>
                <a:lnTo>
                  <a:pt x="1131" y="163"/>
                </a:lnTo>
                <a:lnTo>
                  <a:pt x="1131" y="178"/>
                </a:lnTo>
                <a:lnTo>
                  <a:pt x="1131" y="194"/>
                </a:lnTo>
                <a:lnTo>
                  <a:pt x="1129" y="209"/>
                </a:lnTo>
                <a:lnTo>
                  <a:pt x="1134" y="220"/>
                </a:lnTo>
                <a:lnTo>
                  <a:pt x="1138" y="180"/>
                </a:lnTo>
                <a:lnTo>
                  <a:pt x="1145" y="180"/>
                </a:lnTo>
                <a:lnTo>
                  <a:pt x="1151" y="196"/>
                </a:lnTo>
                <a:lnTo>
                  <a:pt x="1154" y="196"/>
                </a:lnTo>
                <a:lnTo>
                  <a:pt x="1154" y="211"/>
                </a:lnTo>
                <a:lnTo>
                  <a:pt x="1158" y="211"/>
                </a:lnTo>
                <a:lnTo>
                  <a:pt x="1162" y="247"/>
                </a:lnTo>
                <a:lnTo>
                  <a:pt x="1165" y="247"/>
                </a:lnTo>
                <a:lnTo>
                  <a:pt x="1165" y="271"/>
                </a:lnTo>
                <a:lnTo>
                  <a:pt x="1174" y="274"/>
                </a:lnTo>
                <a:lnTo>
                  <a:pt x="1174" y="283"/>
                </a:lnTo>
                <a:lnTo>
                  <a:pt x="1178" y="283"/>
                </a:lnTo>
                <a:lnTo>
                  <a:pt x="1178" y="296"/>
                </a:lnTo>
                <a:lnTo>
                  <a:pt x="1182" y="296"/>
                </a:lnTo>
                <a:lnTo>
                  <a:pt x="1185" y="320"/>
                </a:lnTo>
                <a:lnTo>
                  <a:pt x="1191" y="320"/>
                </a:lnTo>
                <a:lnTo>
                  <a:pt x="1193" y="291"/>
                </a:lnTo>
                <a:lnTo>
                  <a:pt x="1198" y="265"/>
                </a:lnTo>
                <a:lnTo>
                  <a:pt x="1207" y="240"/>
                </a:lnTo>
                <a:lnTo>
                  <a:pt x="1214" y="214"/>
                </a:lnTo>
                <a:lnTo>
                  <a:pt x="1211" y="154"/>
                </a:lnTo>
                <a:lnTo>
                  <a:pt x="1222" y="154"/>
                </a:lnTo>
                <a:lnTo>
                  <a:pt x="1225" y="214"/>
                </a:lnTo>
                <a:lnTo>
                  <a:pt x="1234" y="214"/>
                </a:lnTo>
                <a:lnTo>
                  <a:pt x="1238" y="231"/>
                </a:lnTo>
                <a:lnTo>
                  <a:pt x="1231" y="231"/>
                </a:lnTo>
                <a:lnTo>
                  <a:pt x="1231" y="223"/>
                </a:lnTo>
                <a:lnTo>
                  <a:pt x="1225" y="223"/>
                </a:lnTo>
                <a:lnTo>
                  <a:pt x="1225" y="327"/>
                </a:lnTo>
                <a:lnTo>
                  <a:pt x="1231" y="327"/>
                </a:lnTo>
                <a:lnTo>
                  <a:pt x="1231" y="340"/>
                </a:lnTo>
                <a:lnTo>
                  <a:pt x="1234" y="340"/>
                </a:lnTo>
                <a:lnTo>
                  <a:pt x="1234" y="334"/>
                </a:lnTo>
                <a:lnTo>
                  <a:pt x="1238" y="334"/>
                </a:lnTo>
                <a:lnTo>
                  <a:pt x="1245" y="340"/>
                </a:lnTo>
                <a:lnTo>
                  <a:pt x="1245" y="303"/>
                </a:lnTo>
                <a:lnTo>
                  <a:pt x="1242" y="303"/>
                </a:lnTo>
                <a:lnTo>
                  <a:pt x="1242" y="271"/>
                </a:lnTo>
                <a:lnTo>
                  <a:pt x="1231" y="236"/>
                </a:lnTo>
                <a:lnTo>
                  <a:pt x="1242" y="236"/>
                </a:lnTo>
                <a:lnTo>
                  <a:pt x="1245" y="254"/>
                </a:lnTo>
                <a:lnTo>
                  <a:pt x="1251" y="254"/>
                </a:lnTo>
                <a:lnTo>
                  <a:pt x="1251" y="274"/>
                </a:lnTo>
                <a:lnTo>
                  <a:pt x="1254" y="274"/>
                </a:lnTo>
                <a:lnTo>
                  <a:pt x="1254" y="283"/>
                </a:lnTo>
                <a:lnTo>
                  <a:pt x="1258" y="283"/>
                </a:lnTo>
                <a:lnTo>
                  <a:pt x="1258" y="300"/>
                </a:lnTo>
                <a:lnTo>
                  <a:pt x="1262" y="300"/>
                </a:lnTo>
                <a:lnTo>
                  <a:pt x="1262" y="314"/>
                </a:lnTo>
                <a:lnTo>
                  <a:pt x="1265" y="314"/>
                </a:lnTo>
                <a:lnTo>
                  <a:pt x="1271" y="343"/>
                </a:lnTo>
                <a:lnTo>
                  <a:pt x="1274" y="343"/>
                </a:lnTo>
                <a:lnTo>
                  <a:pt x="1278" y="334"/>
                </a:lnTo>
                <a:lnTo>
                  <a:pt x="1282" y="325"/>
                </a:lnTo>
                <a:lnTo>
                  <a:pt x="1282" y="311"/>
                </a:lnTo>
                <a:lnTo>
                  <a:pt x="1271" y="274"/>
                </a:lnTo>
                <a:lnTo>
                  <a:pt x="1282" y="280"/>
                </a:lnTo>
                <a:lnTo>
                  <a:pt x="1283" y="287"/>
                </a:lnTo>
                <a:lnTo>
                  <a:pt x="1287" y="301"/>
                </a:lnTo>
                <a:lnTo>
                  <a:pt x="1291" y="318"/>
                </a:lnTo>
                <a:lnTo>
                  <a:pt x="1294" y="332"/>
                </a:lnTo>
                <a:lnTo>
                  <a:pt x="1300" y="345"/>
                </a:lnTo>
                <a:lnTo>
                  <a:pt x="1302" y="351"/>
                </a:lnTo>
                <a:lnTo>
                  <a:pt x="1303" y="332"/>
                </a:lnTo>
                <a:lnTo>
                  <a:pt x="1305" y="316"/>
                </a:lnTo>
                <a:lnTo>
                  <a:pt x="1305" y="296"/>
                </a:lnTo>
                <a:lnTo>
                  <a:pt x="1302" y="271"/>
                </a:lnTo>
                <a:lnTo>
                  <a:pt x="1314" y="271"/>
                </a:lnTo>
                <a:lnTo>
                  <a:pt x="1316" y="294"/>
                </a:lnTo>
                <a:lnTo>
                  <a:pt x="1323" y="316"/>
                </a:lnTo>
                <a:lnTo>
                  <a:pt x="1331" y="334"/>
                </a:lnTo>
                <a:lnTo>
                  <a:pt x="1331" y="356"/>
                </a:lnTo>
                <a:lnTo>
                  <a:pt x="1334" y="356"/>
                </a:lnTo>
                <a:lnTo>
                  <a:pt x="1322" y="223"/>
                </a:lnTo>
                <a:lnTo>
                  <a:pt x="1318" y="223"/>
                </a:lnTo>
                <a:lnTo>
                  <a:pt x="1314" y="200"/>
                </a:lnTo>
                <a:lnTo>
                  <a:pt x="1311" y="194"/>
                </a:lnTo>
                <a:lnTo>
                  <a:pt x="1309" y="191"/>
                </a:lnTo>
                <a:lnTo>
                  <a:pt x="1305" y="187"/>
                </a:lnTo>
                <a:lnTo>
                  <a:pt x="1303" y="183"/>
                </a:lnTo>
                <a:lnTo>
                  <a:pt x="1300" y="178"/>
                </a:lnTo>
                <a:lnTo>
                  <a:pt x="1298" y="171"/>
                </a:lnTo>
                <a:lnTo>
                  <a:pt x="1311" y="180"/>
                </a:lnTo>
                <a:lnTo>
                  <a:pt x="1322" y="194"/>
                </a:lnTo>
                <a:lnTo>
                  <a:pt x="1331" y="212"/>
                </a:lnTo>
                <a:lnTo>
                  <a:pt x="1338" y="234"/>
                </a:lnTo>
                <a:lnTo>
                  <a:pt x="1345" y="254"/>
                </a:lnTo>
                <a:lnTo>
                  <a:pt x="1351" y="271"/>
                </a:lnTo>
                <a:lnTo>
                  <a:pt x="1351" y="296"/>
                </a:lnTo>
                <a:lnTo>
                  <a:pt x="1358" y="300"/>
                </a:lnTo>
                <a:lnTo>
                  <a:pt x="1354" y="307"/>
                </a:lnTo>
                <a:lnTo>
                  <a:pt x="1362" y="311"/>
                </a:lnTo>
                <a:lnTo>
                  <a:pt x="1362" y="327"/>
                </a:lnTo>
                <a:lnTo>
                  <a:pt x="1365" y="327"/>
                </a:lnTo>
                <a:lnTo>
                  <a:pt x="1365" y="340"/>
                </a:lnTo>
                <a:lnTo>
                  <a:pt x="1371" y="340"/>
                </a:lnTo>
                <a:lnTo>
                  <a:pt x="1373" y="352"/>
                </a:lnTo>
                <a:lnTo>
                  <a:pt x="1373" y="365"/>
                </a:lnTo>
                <a:lnTo>
                  <a:pt x="1378" y="374"/>
                </a:lnTo>
                <a:lnTo>
                  <a:pt x="1380" y="347"/>
                </a:lnTo>
                <a:lnTo>
                  <a:pt x="1382" y="321"/>
                </a:lnTo>
                <a:lnTo>
                  <a:pt x="1378" y="300"/>
                </a:lnTo>
                <a:lnTo>
                  <a:pt x="1378" y="267"/>
                </a:lnTo>
                <a:lnTo>
                  <a:pt x="1374" y="267"/>
                </a:lnTo>
                <a:lnTo>
                  <a:pt x="1371" y="240"/>
                </a:lnTo>
                <a:lnTo>
                  <a:pt x="1365" y="240"/>
                </a:lnTo>
                <a:lnTo>
                  <a:pt x="1363" y="234"/>
                </a:lnTo>
                <a:lnTo>
                  <a:pt x="1360" y="232"/>
                </a:lnTo>
                <a:lnTo>
                  <a:pt x="1358" y="229"/>
                </a:lnTo>
                <a:lnTo>
                  <a:pt x="1356" y="227"/>
                </a:lnTo>
                <a:lnTo>
                  <a:pt x="1354" y="221"/>
                </a:lnTo>
                <a:lnTo>
                  <a:pt x="1354" y="214"/>
                </a:lnTo>
                <a:lnTo>
                  <a:pt x="1362" y="220"/>
                </a:lnTo>
                <a:lnTo>
                  <a:pt x="1338" y="176"/>
                </a:lnTo>
                <a:lnTo>
                  <a:pt x="1345" y="176"/>
                </a:lnTo>
                <a:lnTo>
                  <a:pt x="1382" y="231"/>
                </a:lnTo>
                <a:lnTo>
                  <a:pt x="1382" y="240"/>
                </a:lnTo>
                <a:lnTo>
                  <a:pt x="1385" y="240"/>
                </a:lnTo>
                <a:lnTo>
                  <a:pt x="1385" y="247"/>
                </a:lnTo>
                <a:lnTo>
                  <a:pt x="1391" y="247"/>
                </a:lnTo>
                <a:lnTo>
                  <a:pt x="1394" y="271"/>
                </a:lnTo>
                <a:lnTo>
                  <a:pt x="1398" y="271"/>
                </a:lnTo>
                <a:lnTo>
                  <a:pt x="1398" y="280"/>
                </a:lnTo>
                <a:lnTo>
                  <a:pt x="1402" y="280"/>
                </a:lnTo>
                <a:lnTo>
                  <a:pt x="1402" y="296"/>
                </a:lnTo>
                <a:lnTo>
                  <a:pt x="1405" y="296"/>
                </a:lnTo>
                <a:lnTo>
                  <a:pt x="1411" y="323"/>
                </a:lnTo>
                <a:lnTo>
                  <a:pt x="1414" y="323"/>
                </a:lnTo>
                <a:lnTo>
                  <a:pt x="1416" y="289"/>
                </a:lnTo>
                <a:lnTo>
                  <a:pt x="1418" y="254"/>
                </a:lnTo>
                <a:lnTo>
                  <a:pt x="1420" y="218"/>
                </a:lnTo>
                <a:lnTo>
                  <a:pt x="1420" y="183"/>
                </a:lnTo>
                <a:lnTo>
                  <a:pt x="1414" y="151"/>
                </a:lnTo>
                <a:lnTo>
                  <a:pt x="1414" y="120"/>
                </a:lnTo>
                <a:lnTo>
                  <a:pt x="1411" y="120"/>
                </a:lnTo>
                <a:lnTo>
                  <a:pt x="1407" y="105"/>
                </a:lnTo>
                <a:lnTo>
                  <a:pt x="1407" y="92"/>
                </a:lnTo>
                <a:lnTo>
                  <a:pt x="1409" y="81"/>
                </a:lnTo>
                <a:lnTo>
                  <a:pt x="1409" y="72"/>
                </a:lnTo>
                <a:lnTo>
                  <a:pt x="1405" y="67"/>
                </a:lnTo>
                <a:lnTo>
                  <a:pt x="1405" y="63"/>
                </a:lnTo>
                <a:lnTo>
                  <a:pt x="1411" y="63"/>
                </a:lnTo>
                <a:lnTo>
                  <a:pt x="1411" y="60"/>
                </a:lnTo>
                <a:lnTo>
                  <a:pt x="1413" y="60"/>
                </a:lnTo>
                <a:lnTo>
                  <a:pt x="1414" y="60"/>
                </a:lnTo>
                <a:lnTo>
                  <a:pt x="1416" y="60"/>
                </a:lnTo>
                <a:lnTo>
                  <a:pt x="1416" y="61"/>
                </a:lnTo>
                <a:lnTo>
                  <a:pt x="1416" y="61"/>
                </a:lnTo>
                <a:lnTo>
                  <a:pt x="1418" y="63"/>
                </a:lnTo>
                <a:lnTo>
                  <a:pt x="1422" y="72"/>
                </a:lnTo>
                <a:lnTo>
                  <a:pt x="1422" y="85"/>
                </a:lnTo>
                <a:lnTo>
                  <a:pt x="1420" y="98"/>
                </a:lnTo>
                <a:lnTo>
                  <a:pt x="1422" y="111"/>
                </a:lnTo>
                <a:lnTo>
                  <a:pt x="1431" y="145"/>
                </a:lnTo>
                <a:lnTo>
                  <a:pt x="1438" y="181"/>
                </a:lnTo>
                <a:lnTo>
                  <a:pt x="1445" y="214"/>
                </a:lnTo>
                <a:lnTo>
                  <a:pt x="1445" y="243"/>
                </a:lnTo>
                <a:lnTo>
                  <a:pt x="1451" y="243"/>
                </a:lnTo>
                <a:lnTo>
                  <a:pt x="1453" y="258"/>
                </a:lnTo>
                <a:lnTo>
                  <a:pt x="1453" y="276"/>
                </a:lnTo>
                <a:lnTo>
                  <a:pt x="1451" y="292"/>
                </a:lnTo>
                <a:lnTo>
                  <a:pt x="1453" y="309"/>
                </a:lnTo>
                <a:lnTo>
                  <a:pt x="1458" y="320"/>
                </a:lnTo>
                <a:lnTo>
                  <a:pt x="1465" y="220"/>
                </a:lnTo>
                <a:lnTo>
                  <a:pt x="1471" y="220"/>
                </a:lnTo>
                <a:lnTo>
                  <a:pt x="1473" y="203"/>
                </a:lnTo>
                <a:lnTo>
                  <a:pt x="1473" y="181"/>
                </a:lnTo>
                <a:lnTo>
                  <a:pt x="1471" y="158"/>
                </a:lnTo>
                <a:lnTo>
                  <a:pt x="1471" y="132"/>
                </a:lnTo>
                <a:lnTo>
                  <a:pt x="1471" y="111"/>
                </a:lnTo>
                <a:lnTo>
                  <a:pt x="1482" y="114"/>
                </a:lnTo>
                <a:lnTo>
                  <a:pt x="1474" y="327"/>
                </a:lnTo>
                <a:lnTo>
                  <a:pt x="1474" y="340"/>
                </a:lnTo>
                <a:lnTo>
                  <a:pt x="1473" y="356"/>
                </a:lnTo>
                <a:lnTo>
                  <a:pt x="1473" y="374"/>
                </a:lnTo>
                <a:lnTo>
                  <a:pt x="1473" y="392"/>
                </a:lnTo>
                <a:lnTo>
                  <a:pt x="1474" y="407"/>
                </a:lnTo>
                <a:lnTo>
                  <a:pt x="1478" y="416"/>
                </a:lnTo>
                <a:lnTo>
                  <a:pt x="1480" y="403"/>
                </a:lnTo>
                <a:lnTo>
                  <a:pt x="1482" y="385"/>
                </a:lnTo>
                <a:lnTo>
                  <a:pt x="1487" y="365"/>
                </a:lnTo>
                <a:lnTo>
                  <a:pt x="1491" y="349"/>
                </a:lnTo>
                <a:lnTo>
                  <a:pt x="1494" y="340"/>
                </a:lnTo>
                <a:lnTo>
                  <a:pt x="1496" y="338"/>
                </a:lnTo>
                <a:lnTo>
                  <a:pt x="1496" y="336"/>
                </a:lnTo>
                <a:lnTo>
                  <a:pt x="1496" y="336"/>
                </a:lnTo>
                <a:lnTo>
                  <a:pt x="1498" y="336"/>
                </a:lnTo>
                <a:lnTo>
                  <a:pt x="1500" y="336"/>
                </a:lnTo>
                <a:lnTo>
                  <a:pt x="1502" y="334"/>
                </a:lnTo>
                <a:lnTo>
                  <a:pt x="1502" y="356"/>
                </a:lnTo>
                <a:lnTo>
                  <a:pt x="1505" y="356"/>
                </a:lnTo>
                <a:lnTo>
                  <a:pt x="1511" y="291"/>
                </a:lnTo>
                <a:lnTo>
                  <a:pt x="1513" y="285"/>
                </a:lnTo>
                <a:lnTo>
                  <a:pt x="1516" y="276"/>
                </a:lnTo>
                <a:lnTo>
                  <a:pt x="1520" y="265"/>
                </a:lnTo>
                <a:lnTo>
                  <a:pt x="1518" y="254"/>
                </a:lnTo>
                <a:lnTo>
                  <a:pt x="1511" y="251"/>
                </a:lnTo>
                <a:lnTo>
                  <a:pt x="1511" y="243"/>
                </a:lnTo>
                <a:lnTo>
                  <a:pt x="1518" y="243"/>
                </a:lnTo>
                <a:lnTo>
                  <a:pt x="1531" y="103"/>
                </a:lnTo>
                <a:lnTo>
                  <a:pt x="1538" y="103"/>
                </a:lnTo>
                <a:lnTo>
                  <a:pt x="1531" y="280"/>
                </a:lnTo>
                <a:lnTo>
                  <a:pt x="1534" y="280"/>
                </a:lnTo>
                <a:lnTo>
                  <a:pt x="1534" y="291"/>
                </a:lnTo>
                <a:lnTo>
                  <a:pt x="1538" y="291"/>
                </a:lnTo>
                <a:lnTo>
                  <a:pt x="1540" y="301"/>
                </a:lnTo>
                <a:lnTo>
                  <a:pt x="1542" y="314"/>
                </a:lnTo>
                <a:lnTo>
                  <a:pt x="1542" y="327"/>
                </a:lnTo>
                <a:lnTo>
                  <a:pt x="1545" y="334"/>
                </a:lnTo>
                <a:lnTo>
                  <a:pt x="1565" y="154"/>
                </a:lnTo>
                <a:lnTo>
                  <a:pt x="1574" y="154"/>
                </a:lnTo>
                <a:lnTo>
                  <a:pt x="1578" y="176"/>
                </a:lnTo>
                <a:lnTo>
                  <a:pt x="1578" y="178"/>
                </a:lnTo>
                <a:lnTo>
                  <a:pt x="1576" y="178"/>
                </a:lnTo>
                <a:lnTo>
                  <a:pt x="1576" y="178"/>
                </a:lnTo>
                <a:lnTo>
                  <a:pt x="1574" y="176"/>
                </a:lnTo>
                <a:lnTo>
                  <a:pt x="1574" y="178"/>
                </a:lnTo>
                <a:lnTo>
                  <a:pt x="1574" y="180"/>
                </a:lnTo>
                <a:lnTo>
                  <a:pt x="1578" y="180"/>
                </a:lnTo>
                <a:lnTo>
                  <a:pt x="1578" y="231"/>
                </a:lnTo>
                <a:lnTo>
                  <a:pt x="1582" y="231"/>
                </a:lnTo>
                <a:lnTo>
                  <a:pt x="1591" y="154"/>
                </a:lnTo>
                <a:lnTo>
                  <a:pt x="1578" y="151"/>
                </a:lnTo>
                <a:lnTo>
                  <a:pt x="1578" y="143"/>
                </a:lnTo>
                <a:lnTo>
                  <a:pt x="1583" y="141"/>
                </a:lnTo>
                <a:lnTo>
                  <a:pt x="1587" y="141"/>
                </a:lnTo>
                <a:lnTo>
                  <a:pt x="1591" y="140"/>
                </a:lnTo>
                <a:lnTo>
                  <a:pt x="1594" y="138"/>
                </a:lnTo>
                <a:lnTo>
                  <a:pt x="1596" y="136"/>
                </a:lnTo>
                <a:lnTo>
                  <a:pt x="1602" y="136"/>
                </a:lnTo>
                <a:lnTo>
                  <a:pt x="1602" y="154"/>
                </a:lnTo>
                <a:lnTo>
                  <a:pt x="1613" y="163"/>
                </a:lnTo>
                <a:lnTo>
                  <a:pt x="1625" y="178"/>
                </a:lnTo>
                <a:lnTo>
                  <a:pt x="1638" y="194"/>
                </a:lnTo>
                <a:lnTo>
                  <a:pt x="1649" y="211"/>
                </a:lnTo>
                <a:lnTo>
                  <a:pt x="1654" y="223"/>
                </a:lnTo>
                <a:lnTo>
                  <a:pt x="1658" y="223"/>
                </a:lnTo>
                <a:lnTo>
                  <a:pt x="1647" y="172"/>
                </a:lnTo>
                <a:lnTo>
                  <a:pt x="1634" y="127"/>
                </a:lnTo>
                <a:lnTo>
                  <a:pt x="1631" y="94"/>
                </a:lnTo>
                <a:lnTo>
                  <a:pt x="1623" y="76"/>
                </a:lnTo>
                <a:lnTo>
                  <a:pt x="1618" y="54"/>
                </a:lnTo>
                <a:lnTo>
                  <a:pt x="1625" y="54"/>
                </a:lnTo>
                <a:lnTo>
                  <a:pt x="1651" y="136"/>
                </a:lnTo>
                <a:lnTo>
                  <a:pt x="1651" y="151"/>
                </a:lnTo>
                <a:lnTo>
                  <a:pt x="1654" y="151"/>
                </a:lnTo>
                <a:lnTo>
                  <a:pt x="1658" y="180"/>
                </a:lnTo>
                <a:lnTo>
                  <a:pt x="1662" y="180"/>
                </a:lnTo>
                <a:lnTo>
                  <a:pt x="1662" y="176"/>
                </a:lnTo>
                <a:lnTo>
                  <a:pt x="1665" y="176"/>
                </a:lnTo>
                <a:lnTo>
                  <a:pt x="1674" y="180"/>
                </a:lnTo>
                <a:lnTo>
                  <a:pt x="1673" y="196"/>
                </a:lnTo>
                <a:lnTo>
                  <a:pt x="1671" y="214"/>
                </a:lnTo>
                <a:lnTo>
                  <a:pt x="1665" y="214"/>
                </a:lnTo>
                <a:lnTo>
                  <a:pt x="1665" y="220"/>
                </a:lnTo>
                <a:lnTo>
                  <a:pt x="1671" y="220"/>
                </a:lnTo>
                <a:lnTo>
                  <a:pt x="1671" y="243"/>
                </a:lnTo>
                <a:lnTo>
                  <a:pt x="1678" y="243"/>
                </a:lnTo>
                <a:lnTo>
                  <a:pt x="1676" y="232"/>
                </a:lnTo>
                <a:lnTo>
                  <a:pt x="1678" y="220"/>
                </a:lnTo>
                <a:lnTo>
                  <a:pt x="1678" y="203"/>
                </a:lnTo>
                <a:lnTo>
                  <a:pt x="1678" y="83"/>
                </a:lnTo>
                <a:lnTo>
                  <a:pt x="1685" y="83"/>
                </a:lnTo>
                <a:lnTo>
                  <a:pt x="1685" y="136"/>
                </a:lnTo>
                <a:lnTo>
                  <a:pt x="1691" y="136"/>
                </a:lnTo>
                <a:lnTo>
                  <a:pt x="1685" y="143"/>
                </a:lnTo>
                <a:lnTo>
                  <a:pt x="1691" y="154"/>
                </a:lnTo>
                <a:lnTo>
                  <a:pt x="1689" y="156"/>
                </a:lnTo>
                <a:lnTo>
                  <a:pt x="1687" y="156"/>
                </a:lnTo>
                <a:lnTo>
                  <a:pt x="1685" y="156"/>
                </a:lnTo>
                <a:lnTo>
                  <a:pt x="1685" y="158"/>
                </a:lnTo>
                <a:lnTo>
                  <a:pt x="1685" y="160"/>
                </a:lnTo>
                <a:lnTo>
                  <a:pt x="1691" y="160"/>
                </a:lnTo>
                <a:lnTo>
                  <a:pt x="1691" y="191"/>
                </a:lnTo>
                <a:lnTo>
                  <a:pt x="1694" y="191"/>
                </a:lnTo>
                <a:lnTo>
                  <a:pt x="1694" y="163"/>
                </a:lnTo>
                <a:lnTo>
                  <a:pt x="1702" y="163"/>
                </a:lnTo>
                <a:lnTo>
                  <a:pt x="1705" y="191"/>
                </a:lnTo>
                <a:lnTo>
                  <a:pt x="1713" y="218"/>
                </a:lnTo>
                <a:lnTo>
                  <a:pt x="1718" y="245"/>
                </a:lnTo>
                <a:lnTo>
                  <a:pt x="1722" y="274"/>
                </a:lnTo>
                <a:lnTo>
                  <a:pt x="1731" y="274"/>
                </a:lnTo>
                <a:lnTo>
                  <a:pt x="1733" y="289"/>
                </a:lnTo>
                <a:lnTo>
                  <a:pt x="1736" y="305"/>
                </a:lnTo>
                <a:lnTo>
                  <a:pt x="1742" y="314"/>
                </a:lnTo>
                <a:lnTo>
                  <a:pt x="1743" y="294"/>
                </a:lnTo>
                <a:lnTo>
                  <a:pt x="1745" y="276"/>
                </a:lnTo>
                <a:lnTo>
                  <a:pt x="1751" y="260"/>
                </a:lnTo>
                <a:lnTo>
                  <a:pt x="1751" y="227"/>
                </a:lnTo>
                <a:lnTo>
                  <a:pt x="1754" y="227"/>
                </a:lnTo>
                <a:lnTo>
                  <a:pt x="1754" y="191"/>
                </a:lnTo>
                <a:lnTo>
                  <a:pt x="1758" y="191"/>
                </a:lnTo>
                <a:lnTo>
                  <a:pt x="1760" y="174"/>
                </a:lnTo>
                <a:lnTo>
                  <a:pt x="1760" y="156"/>
                </a:lnTo>
                <a:lnTo>
                  <a:pt x="1760" y="138"/>
                </a:lnTo>
                <a:lnTo>
                  <a:pt x="1762" y="123"/>
                </a:lnTo>
                <a:lnTo>
                  <a:pt x="1765" y="123"/>
                </a:lnTo>
                <a:lnTo>
                  <a:pt x="1765" y="187"/>
                </a:lnTo>
                <a:lnTo>
                  <a:pt x="1774" y="187"/>
                </a:lnTo>
                <a:lnTo>
                  <a:pt x="1773" y="192"/>
                </a:lnTo>
                <a:lnTo>
                  <a:pt x="1773" y="196"/>
                </a:lnTo>
                <a:lnTo>
                  <a:pt x="1771" y="200"/>
                </a:lnTo>
                <a:lnTo>
                  <a:pt x="1771" y="203"/>
                </a:lnTo>
                <a:lnTo>
                  <a:pt x="1782" y="200"/>
                </a:lnTo>
                <a:lnTo>
                  <a:pt x="1778" y="207"/>
                </a:lnTo>
                <a:lnTo>
                  <a:pt x="1785" y="211"/>
                </a:lnTo>
                <a:lnTo>
                  <a:pt x="1785" y="223"/>
                </a:lnTo>
                <a:lnTo>
                  <a:pt x="1791" y="223"/>
                </a:lnTo>
                <a:lnTo>
                  <a:pt x="1791" y="231"/>
                </a:lnTo>
                <a:lnTo>
                  <a:pt x="1794" y="231"/>
                </a:lnTo>
                <a:lnTo>
                  <a:pt x="1794" y="243"/>
                </a:lnTo>
                <a:lnTo>
                  <a:pt x="1798" y="243"/>
                </a:lnTo>
                <a:lnTo>
                  <a:pt x="1798" y="254"/>
                </a:lnTo>
                <a:lnTo>
                  <a:pt x="1802" y="254"/>
                </a:lnTo>
                <a:lnTo>
                  <a:pt x="1802" y="267"/>
                </a:lnTo>
                <a:lnTo>
                  <a:pt x="1805" y="267"/>
                </a:lnTo>
                <a:lnTo>
                  <a:pt x="1805" y="283"/>
                </a:lnTo>
                <a:lnTo>
                  <a:pt x="1811" y="283"/>
                </a:lnTo>
                <a:lnTo>
                  <a:pt x="1814" y="320"/>
                </a:lnTo>
                <a:lnTo>
                  <a:pt x="1818" y="320"/>
                </a:lnTo>
                <a:lnTo>
                  <a:pt x="1820" y="331"/>
                </a:lnTo>
                <a:lnTo>
                  <a:pt x="1820" y="345"/>
                </a:lnTo>
                <a:lnTo>
                  <a:pt x="1820" y="361"/>
                </a:lnTo>
                <a:lnTo>
                  <a:pt x="1822" y="374"/>
                </a:lnTo>
                <a:lnTo>
                  <a:pt x="1825" y="383"/>
                </a:lnTo>
                <a:lnTo>
                  <a:pt x="1825" y="361"/>
                </a:lnTo>
                <a:lnTo>
                  <a:pt x="1825" y="338"/>
                </a:lnTo>
                <a:lnTo>
                  <a:pt x="1825" y="318"/>
                </a:lnTo>
                <a:lnTo>
                  <a:pt x="1825" y="303"/>
                </a:lnTo>
                <a:lnTo>
                  <a:pt x="1827" y="303"/>
                </a:lnTo>
                <a:lnTo>
                  <a:pt x="1827" y="301"/>
                </a:lnTo>
                <a:lnTo>
                  <a:pt x="1829" y="300"/>
                </a:lnTo>
                <a:lnTo>
                  <a:pt x="1831" y="296"/>
                </a:lnTo>
                <a:lnTo>
                  <a:pt x="1831" y="291"/>
                </a:lnTo>
                <a:lnTo>
                  <a:pt x="1825" y="291"/>
                </a:lnTo>
                <a:lnTo>
                  <a:pt x="1825" y="271"/>
                </a:lnTo>
                <a:lnTo>
                  <a:pt x="1822" y="271"/>
                </a:lnTo>
                <a:lnTo>
                  <a:pt x="1820" y="269"/>
                </a:lnTo>
                <a:lnTo>
                  <a:pt x="1820" y="265"/>
                </a:lnTo>
                <a:lnTo>
                  <a:pt x="1820" y="263"/>
                </a:lnTo>
                <a:lnTo>
                  <a:pt x="1818" y="260"/>
                </a:lnTo>
                <a:lnTo>
                  <a:pt x="1818" y="254"/>
                </a:lnTo>
                <a:lnTo>
                  <a:pt x="1825" y="260"/>
                </a:lnTo>
                <a:lnTo>
                  <a:pt x="1825" y="247"/>
                </a:lnTo>
                <a:lnTo>
                  <a:pt x="1838" y="251"/>
                </a:lnTo>
                <a:lnTo>
                  <a:pt x="1840" y="263"/>
                </a:lnTo>
                <a:lnTo>
                  <a:pt x="1843" y="274"/>
                </a:lnTo>
                <a:lnTo>
                  <a:pt x="1845" y="283"/>
                </a:lnTo>
                <a:lnTo>
                  <a:pt x="1845" y="307"/>
                </a:lnTo>
                <a:lnTo>
                  <a:pt x="1858" y="311"/>
                </a:lnTo>
                <a:lnTo>
                  <a:pt x="1858" y="314"/>
                </a:lnTo>
                <a:lnTo>
                  <a:pt x="1854" y="321"/>
                </a:lnTo>
                <a:lnTo>
                  <a:pt x="1853" y="334"/>
                </a:lnTo>
                <a:lnTo>
                  <a:pt x="1853" y="349"/>
                </a:lnTo>
                <a:lnTo>
                  <a:pt x="1854" y="360"/>
                </a:lnTo>
                <a:lnTo>
                  <a:pt x="1858" y="360"/>
                </a:lnTo>
                <a:lnTo>
                  <a:pt x="1865" y="463"/>
                </a:lnTo>
                <a:lnTo>
                  <a:pt x="1874" y="463"/>
                </a:lnTo>
                <a:lnTo>
                  <a:pt x="1876" y="429"/>
                </a:lnTo>
                <a:lnTo>
                  <a:pt x="1878" y="391"/>
                </a:lnTo>
                <a:lnTo>
                  <a:pt x="1878" y="351"/>
                </a:lnTo>
                <a:lnTo>
                  <a:pt x="1878" y="307"/>
                </a:lnTo>
                <a:lnTo>
                  <a:pt x="1874" y="307"/>
                </a:lnTo>
                <a:lnTo>
                  <a:pt x="1874" y="283"/>
                </a:lnTo>
                <a:lnTo>
                  <a:pt x="1871" y="283"/>
                </a:lnTo>
                <a:lnTo>
                  <a:pt x="1865" y="254"/>
                </a:lnTo>
                <a:lnTo>
                  <a:pt x="1871" y="254"/>
                </a:lnTo>
                <a:lnTo>
                  <a:pt x="1871" y="260"/>
                </a:lnTo>
                <a:lnTo>
                  <a:pt x="1876" y="267"/>
                </a:lnTo>
                <a:lnTo>
                  <a:pt x="1880" y="274"/>
                </a:lnTo>
                <a:lnTo>
                  <a:pt x="1880" y="283"/>
                </a:lnTo>
                <a:lnTo>
                  <a:pt x="1882" y="296"/>
                </a:lnTo>
                <a:lnTo>
                  <a:pt x="1885" y="296"/>
                </a:lnTo>
                <a:lnTo>
                  <a:pt x="1885" y="320"/>
                </a:lnTo>
                <a:lnTo>
                  <a:pt x="1891" y="320"/>
                </a:lnTo>
                <a:lnTo>
                  <a:pt x="1891" y="334"/>
                </a:lnTo>
                <a:lnTo>
                  <a:pt x="1894" y="334"/>
                </a:lnTo>
                <a:lnTo>
                  <a:pt x="1896" y="349"/>
                </a:lnTo>
                <a:lnTo>
                  <a:pt x="1896" y="361"/>
                </a:lnTo>
                <a:lnTo>
                  <a:pt x="1896" y="372"/>
                </a:lnTo>
                <a:lnTo>
                  <a:pt x="1902" y="383"/>
                </a:lnTo>
                <a:lnTo>
                  <a:pt x="1903" y="352"/>
                </a:lnTo>
                <a:lnTo>
                  <a:pt x="1905" y="321"/>
                </a:lnTo>
                <a:lnTo>
                  <a:pt x="1907" y="291"/>
                </a:lnTo>
                <a:lnTo>
                  <a:pt x="1902" y="263"/>
                </a:lnTo>
                <a:lnTo>
                  <a:pt x="1902" y="236"/>
                </a:lnTo>
                <a:lnTo>
                  <a:pt x="1898" y="236"/>
                </a:lnTo>
                <a:lnTo>
                  <a:pt x="1894" y="211"/>
                </a:lnTo>
                <a:lnTo>
                  <a:pt x="1885" y="207"/>
                </a:lnTo>
                <a:lnTo>
                  <a:pt x="1874" y="187"/>
                </a:lnTo>
                <a:lnTo>
                  <a:pt x="1885" y="187"/>
                </a:lnTo>
                <a:lnTo>
                  <a:pt x="1885" y="183"/>
                </a:lnTo>
                <a:lnTo>
                  <a:pt x="1876" y="172"/>
                </a:lnTo>
                <a:lnTo>
                  <a:pt x="1867" y="158"/>
                </a:lnTo>
                <a:lnTo>
                  <a:pt x="1862" y="143"/>
                </a:lnTo>
                <a:lnTo>
                  <a:pt x="1874" y="143"/>
                </a:lnTo>
                <a:lnTo>
                  <a:pt x="1876" y="151"/>
                </a:lnTo>
                <a:lnTo>
                  <a:pt x="1880" y="156"/>
                </a:lnTo>
                <a:lnTo>
                  <a:pt x="1883" y="161"/>
                </a:lnTo>
                <a:lnTo>
                  <a:pt x="1887" y="165"/>
                </a:lnTo>
                <a:lnTo>
                  <a:pt x="1891" y="171"/>
                </a:lnTo>
                <a:lnTo>
                  <a:pt x="1891" y="180"/>
                </a:lnTo>
                <a:lnTo>
                  <a:pt x="1894" y="180"/>
                </a:lnTo>
                <a:lnTo>
                  <a:pt x="1894" y="187"/>
                </a:lnTo>
                <a:lnTo>
                  <a:pt x="1902" y="191"/>
                </a:lnTo>
                <a:lnTo>
                  <a:pt x="1905" y="211"/>
                </a:lnTo>
                <a:lnTo>
                  <a:pt x="1911" y="211"/>
                </a:lnTo>
                <a:lnTo>
                  <a:pt x="1914" y="227"/>
                </a:lnTo>
                <a:lnTo>
                  <a:pt x="1918" y="227"/>
                </a:lnTo>
                <a:lnTo>
                  <a:pt x="1918" y="240"/>
                </a:lnTo>
                <a:lnTo>
                  <a:pt x="1922" y="240"/>
                </a:lnTo>
                <a:lnTo>
                  <a:pt x="1922" y="260"/>
                </a:lnTo>
                <a:lnTo>
                  <a:pt x="1925" y="260"/>
                </a:lnTo>
                <a:lnTo>
                  <a:pt x="1934" y="311"/>
                </a:lnTo>
                <a:lnTo>
                  <a:pt x="1938" y="311"/>
                </a:lnTo>
                <a:lnTo>
                  <a:pt x="1940" y="267"/>
                </a:lnTo>
                <a:lnTo>
                  <a:pt x="1943" y="223"/>
                </a:lnTo>
                <a:lnTo>
                  <a:pt x="1945" y="176"/>
                </a:lnTo>
                <a:lnTo>
                  <a:pt x="1938" y="176"/>
                </a:lnTo>
                <a:lnTo>
                  <a:pt x="1934" y="156"/>
                </a:lnTo>
                <a:lnTo>
                  <a:pt x="1925" y="141"/>
                </a:lnTo>
                <a:lnTo>
                  <a:pt x="1916" y="127"/>
                </a:lnTo>
                <a:lnTo>
                  <a:pt x="1907" y="112"/>
                </a:lnTo>
                <a:lnTo>
                  <a:pt x="1902" y="94"/>
                </a:lnTo>
                <a:lnTo>
                  <a:pt x="1911" y="94"/>
                </a:lnTo>
                <a:lnTo>
                  <a:pt x="1914" y="107"/>
                </a:lnTo>
                <a:lnTo>
                  <a:pt x="1922" y="111"/>
                </a:lnTo>
                <a:lnTo>
                  <a:pt x="1934" y="134"/>
                </a:lnTo>
                <a:lnTo>
                  <a:pt x="1942" y="160"/>
                </a:lnTo>
                <a:lnTo>
                  <a:pt x="1945" y="160"/>
                </a:lnTo>
                <a:lnTo>
                  <a:pt x="1945" y="87"/>
                </a:lnTo>
                <a:lnTo>
                  <a:pt x="1951" y="87"/>
                </a:lnTo>
                <a:lnTo>
                  <a:pt x="1951" y="54"/>
                </a:lnTo>
                <a:lnTo>
                  <a:pt x="1954" y="54"/>
                </a:lnTo>
                <a:lnTo>
                  <a:pt x="1956" y="51"/>
                </a:lnTo>
                <a:lnTo>
                  <a:pt x="1956" y="47"/>
                </a:lnTo>
                <a:lnTo>
                  <a:pt x="1956" y="43"/>
                </a:lnTo>
                <a:lnTo>
                  <a:pt x="1958" y="40"/>
                </a:lnTo>
                <a:lnTo>
                  <a:pt x="1962" y="40"/>
                </a:lnTo>
                <a:lnTo>
                  <a:pt x="1962" y="43"/>
                </a:lnTo>
                <a:lnTo>
                  <a:pt x="1965" y="43"/>
                </a:lnTo>
                <a:lnTo>
                  <a:pt x="1962" y="87"/>
                </a:lnTo>
                <a:lnTo>
                  <a:pt x="1958" y="87"/>
                </a:lnTo>
                <a:lnTo>
                  <a:pt x="1962" y="107"/>
                </a:lnTo>
                <a:lnTo>
                  <a:pt x="1969" y="111"/>
                </a:lnTo>
                <a:lnTo>
                  <a:pt x="1973" y="114"/>
                </a:lnTo>
                <a:lnTo>
                  <a:pt x="1978" y="118"/>
                </a:lnTo>
                <a:lnTo>
                  <a:pt x="1983" y="121"/>
                </a:lnTo>
                <a:lnTo>
                  <a:pt x="1991" y="123"/>
                </a:lnTo>
                <a:lnTo>
                  <a:pt x="1991" y="120"/>
                </a:lnTo>
                <a:lnTo>
                  <a:pt x="2002" y="111"/>
                </a:lnTo>
                <a:lnTo>
                  <a:pt x="2002" y="94"/>
                </a:lnTo>
                <a:lnTo>
                  <a:pt x="2014" y="94"/>
                </a:lnTo>
                <a:lnTo>
                  <a:pt x="2014" y="103"/>
                </a:lnTo>
                <a:lnTo>
                  <a:pt x="2011" y="103"/>
                </a:lnTo>
                <a:lnTo>
                  <a:pt x="2011" y="107"/>
                </a:lnTo>
                <a:lnTo>
                  <a:pt x="2014" y="107"/>
                </a:lnTo>
                <a:lnTo>
                  <a:pt x="2013" y="109"/>
                </a:lnTo>
                <a:lnTo>
                  <a:pt x="2013" y="109"/>
                </a:lnTo>
                <a:lnTo>
                  <a:pt x="2013" y="109"/>
                </a:lnTo>
                <a:lnTo>
                  <a:pt x="2011" y="109"/>
                </a:lnTo>
                <a:lnTo>
                  <a:pt x="2011" y="111"/>
                </a:lnTo>
                <a:lnTo>
                  <a:pt x="2011" y="140"/>
                </a:lnTo>
                <a:lnTo>
                  <a:pt x="2005" y="140"/>
                </a:lnTo>
                <a:lnTo>
                  <a:pt x="2011" y="151"/>
                </a:lnTo>
                <a:lnTo>
                  <a:pt x="2005" y="151"/>
                </a:lnTo>
                <a:lnTo>
                  <a:pt x="2005" y="154"/>
                </a:lnTo>
                <a:lnTo>
                  <a:pt x="2011" y="154"/>
                </a:lnTo>
                <a:lnTo>
                  <a:pt x="2011" y="163"/>
                </a:lnTo>
                <a:lnTo>
                  <a:pt x="2018" y="167"/>
                </a:lnTo>
                <a:lnTo>
                  <a:pt x="2031" y="203"/>
                </a:lnTo>
                <a:lnTo>
                  <a:pt x="2034" y="203"/>
                </a:lnTo>
                <a:lnTo>
                  <a:pt x="2036" y="176"/>
                </a:lnTo>
                <a:lnTo>
                  <a:pt x="2040" y="152"/>
                </a:lnTo>
                <a:lnTo>
                  <a:pt x="2045" y="131"/>
                </a:lnTo>
                <a:lnTo>
                  <a:pt x="2051" y="107"/>
                </a:lnTo>
                <a:lnTo>
                  <a:pt x="2062" y="103"/>
                </a:lnTo>
                <a:lnTo>
                  <a:pt x="2062" y="94"/>
                </a:lnTo>
                <a:lnTo>
                  <a:pt x="2074" y="100"/>
                </a:lnTo>
                <a:lnTo>
                  <a:pt x="2071" y="123"/>
                </a:lnTo>
                <a:lnTo>
                  <a:pt x="2065" y="123"/>
                </a:lnTo>
                <a:lnTo>
                  <a:pt x="2065" y="160"/>
                </a:lnTo>
                <a:lnTo>
                  <a:pt x="2062" y="160"/>
                </a:lnTo>
                <a:lnTo>
                  <a:pt x="2058" y="207"/>
                </a:lnTo>
                <a:lnTo>
                  <a:pt x="2054" y="207"/>
                </a:lnTo>
                <a:lnTo>
                  <a:pt x="2054" y="243"/>
                </a:lnTo>
                <a:lnTo>
                  <a:pt x="2051" y="243"/>
                </a:lnTo>
                <a:lnTo>
                  <a:pt x="2054" y="300"/>
                </a:lnTo>
                <a:lnTo>
                  <a:pt x="2058" y="300"/>
                </a:lnTo>
                <a:lnTo>
                  <a:pt x="2060" y="312"/>
                </a:lnTo>
                <a:lnTo>
                  <a:pt x="2060" y="323"/>
                </a:lnTo>
                <a:lnTo>
                  <a:pt x="2060" y="334"/>
                </a:lnTo>
                <a:lnTo>
                  <a:pt x="2065" y="343"/>
                </a:lnTo>
                <a:lnTo>
                  <a:pt x="2063" y="314"/>
                </a:lnTo>
                <a:lnTo>
                  <a:pt x="2058" y="287"/>
                </a:lnTo>
                <a:lnTo>
                  <a:pt x="2054" y="260"/>
                </a:lnTo>
                <a:lnTo>
                  <a:pt x="2056" y="260"/>
                </a:lnTo>
                <a:lnTo>
                  <a:pt x="2056" y="261"/>
                </a:lnTo>
                <a:lnTo>
                  <a:pt x="2056" y="261"/>
                </a:lnTo>
                <a:lnTo>
                  <a:pt x="2056" y="261"/>
                </a:lnTo>
                <a:lnTo>
                  <a:pt x="2056" y="261"/>
                </a:lnTo>
                <a:lnTo>
                  <a:pt x="2058" y="263"/>
                </a:lnTo>
                <a:lnTo>
                  <a:pt x="2071" y="260"/>
                </a:lnTo>
                <a:lnTo>
                  <a:pt x="2071" y="263"/>
                </a:lnTo>
                <a:lnTo>
                  <a:pt x="2076" y="276"/>
                </a:lnTo>
                <a:lnTo>
                  <a:pt x="2082" y="292"/>
                </a:lnTo>
                <a:lnTo>
                  <a:pt x="2087" y="311"/>
                </a:lnTo>
                <a:lnTo>
                  <a:pt x="2091" y="327"/>
                </a:lnTo>
                <a:lnTo>
                  <a:pt x="2091" y="351"/>
                </a:lnTo>
                <a:lnTo>
                  <a:pt x="2094" y="351"/>
                </a:lnTo>
                <a:lnTo>
                  <a:pt x="2094" y="309"/>
                </a:lnTo>
                <a:lnTo>
                  <a:pt x="2098" y="267"/>
                </a:lnTo>
                <a:lnTo>
                  <a:pt x="2105" y="225"/>
                </a:lnTo>
                <a:lnTo>
                  <a:pt x="2114" y="191"/>
                </a:lnTo>
                <a:lnTo>
                  <a:pt x="2122" y="140"/>
                </a:lnTo>
                <a:lnTo>
                  <a:pt x="2125" y="140"/>
                </a:lnTo>
                <a:lnTo>
                  <a:pt x="2127" y="138"/>
                </a:lnTo>
                <a:lnTo>
                  <a:pt x="2129" y="136"/>
                </a:lnTo>
                <a:lnTo>
                  <a:pt x="2129" y="136"/>
                </a:lnTo>
                <a:lnTo>
                  <a:pt x="2129" y="136"/>
                </a:lnTo>
                <a:lnTo>
                  <a:pt x="2131" y="136"/>
                </a:lnTo>
                <a:lnTo>
                  <a:pt x="2134" y="136"/>
                </a:lnTo>
                <a:lnTo>
                  <a:pt x="2133" y="161"/>
                </a:lnTo>
                <a:lnTo>
                  <a:pt x="2133" y="192"/>
                </a:lnTo>
                <a:lnTo>
                  <a:pt x="2131" y="223"/>
                </a:lnTo>
                <a:lnTo>
                  <a:pt x="2129" y="245"/>
                </a:lnTo>
                <a:lnTo>
                  <a:pt x="2129" y="272"/>
                </a:lnTo>
                <a:lnTo>
                  <a:pt x="2133" y="303"/>
                </a:lnTo>
                <a:lnTo>
                  <a:pt x="2138" y="334"/>
                </a:lnTo>
                <a:lnTo>
                  <a:pt x="2143" y="363"/>
                </a:lnTo>
                <a:lnTo>
                  <a:pt x="2151" y="387"/>
                </a:lnTo>
                <a:lnTo>
                  <a:pt x="2153" y="401"/>
                </a:lnTo>
                <a:lnTo>
                  <a:pt x="2153" y="420"/>
                </a:lnTo>
                <a:lnTo>
                  <a:pt x="2153" y="436"/>
                </a:lnTo>
                <a:lnTo>
                  <a:pt x="2153" y="452"/>
                </a:lnTo>
                <a:lnTo>
                  <a:pt x="2158" y="463"/>
                </a:lnTo>
                <a:lnTo>
                  <a:pt x="2165" y="347"/>
                </a:lnTo>
                <a:lnTo>
                  <a:pt x="2162" y="347"/>
                </a:lnTo>
                <a:lnTo>
                  <a:pt x="2162" y="300"/>
                </a:lnTo>
                <a:lnTo>
                  <a:pt x="2154" y="280"/>
                </a:lnTo>
                <a:lnTo>
                  <a:pt x="2151" y="260"/>
                </a:lnTo>
                <a:lnTo>
                  <a:pt x="2162" y="263"/>
                </a:lnTo>
                <a:lnTo>
                  <a:pt x="2163" y="274"/>
                </a:lnTo>
                <a:lnTo>
                  <a:pt x="2169" y="289"/>
                </a:lnTo>
                <a:lnTo>
                  <a:pt x="2173" y="305"/>
                </a:lnTo>
                <a:lnTo>
                  <a:pt x="2178" y="320"/>
                </a:lnTo>
                <a:lnTo>
                  <a:pt x="2182" y="327"/>
                </a:lnTo>
                <a:lnTo>
                  <a:pt x="2182" y="320"/>
                </a:lnTo>
                <a:lnTo>
                  <a:pt x="2185" y="311"/>
                </a:lnTo>
                <a:lnTo>
                  <a:pt x="2187" y="296"/>
                </a:lnTo>
                <a:lnTo>
                  <a:pt x="2187" y="276"/>
                </a:lnTo>
                <a:lnTo>
                  <a:pt x="2187" y="260"/>
                </a:lnTo>
                <a:lnTo>
                  <a:pt x="2185" y="247"/>
                </a:lnTo>
                <a:lnTo>
                  <a:pt x="2182" y="247"/>
                </a:lnTo>
                <a:lnTo>
                  <a:pt x="2182" y="183"/>
                </a:lnTo>
                <a:lnTo>
                  <a:pt x="2178" y="183"/>
                </a:lnTo>
                <a:lnTo>
                  <a:pt x="2178" y="160"/>
                </a:lnTo>
                <a:lnTo>
                  <a:pt x="2174" y="160"/>
                </a:lnTo>
                <a:lnTo>
                  <a:pt x="2174" y="136"/>
                </a:lnTo>
                <a:lnTo>
                  <a:pt x="2171" y="136"/>
                </a:lnTo>
                <a:lnTo>
                  <a:pt x="2171" y="114"/>
                </a:lnTo>
                <a:lnTo>
                  <a:pt x="2165" y="114"/>
                </a:lnTo>
                <a:lnTo>
                  <a:pt x="2165" y="87"/>
                </a:lnTo>
                <a:lnTo>
                  <a:pt x="2162" y="87"/>
                </a:lnTo>
                <a:lnTo>
                  <a:pt x="2158" y="63"/>
                </a:lnTo>
                <a:lnTo>
                  <a:pt x="2171" y="67"/>
                </a:lnTo>
                <a:lnTo>
                  <a:pt x="2198" y="214"/>
                </a:lnTo>
                <a:lnTo>
                  <a:pt x="2200" y="227"/>
                </a:lnTo>
                <a:lnTo>
                  <a:pt x="2198" y="238"/>
                </a:lnTo>
                <a:lnTo>
                  <a:pt x="2198" y="247"/>
                </a:lnTo>
                <a:lnTo>
                  <a:pt x="2202" y="254"/>
                </a:lnTo>
                <a:lnTo>
                  <a:pt x="2214" y="163"/>
                </a:lnTo>
                <a:lnTo>
                  <a:pt x="2223" y="131"/>
                </a:lnTo>
                <a:lnTo>
                  <a:pt x="2231" y="94"/>
                </a:lnTo>
                <a:lnTo>
                  <a:pt x="2242" y="100"/>
                </a:lnTo>
                <a:lnTo>
                  <a:pt x="2240" y="109"/>
                </a:lnTo>
                <a:lnTo>
                  <a:pt x="2234" y="123"/>
                </a:lnTo>
                <a:lnTo>
                  <a:pt x="2231" y="141"/>
                </a:lnTo>
                <a:lnTo>
                  <a:pt x="2227" y="160"/>
                </a:lnTo>
                <a:lnTo>
                  <a:pt x="2225" y="178"/>
                </a:lnTo>
                <a:lnTo>
                  <a:pt x="2223" y="191"/>
                </a:lnTo>
                <a:lnTo>
                  <a:pt x="2225" y="200"/>
                </a:lnTo>
                <a:lnTo>
                  <a:pt x="2227" y="191"/>
                </a:lnTo>
                <a:lnTo>
                  <a:pt x="2227" y="185"/>
                </a:lnTo>
                <a:lnTo>
                  <a:pt x="2229" y="180"/>
                </a:lnTo>
                <a:lnTo>
                  <a:pt x="2233" y="176"/>
                </a:lnTo>
                <a:lnTo>
                  <a:pt x="2236" y="172"/>
                </a:lnTo>
                <a:lnTo>
                  <a:pt x="2242" y="171"/>
                </a:lnTo>
                <a:lnTo>
                  <a:pt x="2242" y="211"/>
                </a:lnTo>
                <a:lnTo>
                  <a:pt x="2245" y="211"/>
                </a:lnTo>
                <a:lnTo>
                  <a:pt x="2245" y="203"/>
                </a:lnTo>
                <a:lnTo>
                  <a:pt x="2258" y="192"/>
                </a:lnTo>
                <a:lnTo>
                  <a:pt x="2267" y="180"/>
                </a:lnTo>
                <a:lnTo>
                  <a:pt x="2276" y="167"/>
                </a:lnTo>
                <a:lnTo>
                  <a:pt x="2287" y="154"/>
                </a:lnTo>
                <a:lnTo>
                  <a:pt x="2302" y="147"/>
                </a:lnTo>
                <a:lnTo>
                  <a:pt x="2300" y="154"/>
                </a:lnTo>
                <a:lnTo>
                  <a:pt x="2298" y="158"/>
                </a:lnTo>
                <a:lnTo>
                  <a:pt x="2294" y="163"/>
                </a:lnTo>
                <a:lnTo>
                  <a:pt x="2291" y="167"/>
                </a:lnTo>
                <a:lnTo>
                  <a:pt x="2285" y="167"/>
                </a:lnTo>
                <a:lnTo>
                  <a:pt x="2285" y="176"/>
                </a:lnTo>
                <a:lnTo>
                  <a:pt x="2278" y="180"/>
                </a:lnTo>
                <a:lnTo>
                  <a:pt x="2278" y="183"/>
                </a:lnTo>
                <a:lnTo>
                  <a:pt x="2271" y="187"/>
                </a:lnTo>
                <a:lnTo>
                  <a:pt x="2271" y="196"/>
                </a:lnTo>
                <a:lnTo>
                  <a:pt x="2262" y="200"/>
                </a:lnTo>
                <a:lnTo>
                  <a:pt x="2256" y="212"/>
                </a:lnTo>
                <a:lnTo>
                  <a:pt x="2251" y="225"/>
                </a:lnTo>
                <a:lnTo>
                  <a:pt x="2242" y="236"/>
                </a:lnTo>
                <a:lnTo>
                  <a:pt x="2262" y="307"/>
                </a:lnTo>
                <a:lnTo>
                  <a:pt x="2265" y="307"/>
                </a:lnTo>
                <a:lnTo>
                  <a:pt x="2267" y="296"/>
                </a:lnTo>
                <a:lnTo>
                  <a:pt x="2269" y="289"/>
                </a:lnTo>
                <a:lnTo>
                  <a:pt x="2271" y="283"/>
                </a:lnTo>
                <a:lnTo>
                  <a:pt x="2274" y="274"/>
                </a:lnTo>
                <a:lnTo>
                  <a:pt x="2282" y="227"/>
                </a:lnTo>
                <a:lnTo>
                  <a:pt x="2314" y="136"/>
                </a:lnTo>
                <a:lnTo>
                  <a:pt x="2322" y="136"/>
                </a:lnTo>
                <a:lnTo>
                  <a:pt x="2311" y="191"/>
                </a:lnTo>
                <a:lnTo>
                  <a:pt x="2309" y="192"/>
                </a:lnTo>
                <a:lnTo>
                  <a:pt x="2309" y="194"/>
                </a:lnTo>
                <a:lnTo>
                  <a:pt x="2307" y="192"/>
                </a:lnTo>
                <a:lnTo>
                  <a:pt x="2307" y="192"/>
                </a:lnTo>
                <a:lnTo>
                  <a:pt x="2305" y="196"/>
                </a:lnTo>
                <a:lnTo>
                  <a:pt x="2314" y="200"/>
                </a:lnTo>
                <a:lnTo>
                  <a:pt x="2325" y="254"/>
                </a:lnTo>
                <a:lnTo>
                  <a:pt x="2327" y="254"/>
                </a:lnTo>
                <a:lnTo>
                  <a:pt x="2329" y="252"/>
                </a:lnTo>
                <a:lnTo>
                  <a:pt x="2329" y="252"/>
                </a:lnTo>
                <a:lnTo>
                  <a:pt x="2329" y="252"/>
                </a:lnTo>
                <a:lnTo>
                  <a:pt x="2329" y="251"/>
                </a:lnTo>
                <a:lnTo>
                  <a:pt x="2331" y="247"/>
                </a:lnTo>
                <a:lnTo>
                  <a:pt x="2331" y="238"/>
                </a:lnTo>
                <a:lnTo>
                  <a:pt x="2329" y="223"/>
                </a:lnTo>
                <a:lnTo>
                  <a:pt x="2325" y="207"/>
                </a:lnTo>
                <a:lnTo>
                  <a:pt x="2320" y="192"/>
                </a:lnTo>
                <a:lnTo>
                  <a:pt x="2318" y="180"/>
                </a:lnTo>
                <a:lnTo>
                  <a:pt x="2331" y="183"/>
                </a:lnTo>
                <a:lnTo>
                  <a:pt x="2333" y="198"/>
                </a:lnTo>
                <a:lnTo>
                  <a:pt x="2336" y="212"/>
                </a:lnTo>
                <a:lnTo>
                  <a:pt x="2342" y="223"/>
                </a:lnTo>
                <a:lnTo>
                  <a:pt x="2342" y="220"/>
                </a:lnTo>
                <a:lnTo>
                  <a:pt x="2351" y="209"/>
                </a:lnTo>
                <a:lnTo>
                  <a:pt x="2356" y="196"/>
                </a:lnTo>
                <a:lnTo>
                  <a:pt x="2362" y="183"/>
                </a:lnTo>
                <a:lnTo>
                  <a:pt x="2374" y="176"/>
                </a:lnTo>
                <a:lnTo>
                  <a:pt x="2374" y="167"/>
                </a:lnTo>
                <a:lnTo>
                  <a:pt x="2378" y="163"/>
                </a:lnTo>
                <a:lnTo>
                  <a:pt x="2380" y="161"/>
                </a:lnTo>
                <a:lnTo>
                  <a:pt x="2383" y="160"/>
                </a:lnTo>
                <a:lnTo>
                  <a:pt x="2387" y="156"/>
                </a:lnTo>
                <a:lnTo>
                  <a:pt x="2389" y="154"/>
                </a:lnTo>
                <a:lnTo>
                  <a:pt x="2393" y="149"/>
                </a:lnTo>
                <a:lnTo>
                  <a:pt x="2394" y="143"/>
                </a:lnTo>
                <a:lnTo>
                  <a:pt x="2402" y="143"/>
                </a:lnTo>
                <a:lnTo>
                  <a:pt x="2402" y="140"/>
                </a:lnTo>
                <a:lnTo>
                  <a:pt x="2400" y="138"/>
                </a:lnTo>
                <a:lnTo>
                  <a:pt x="2398" y="136"/>
                </a:lnTo>
                <a:lnTo>
                  <a:pt x="2396" y="134"/>
                </a:lnTo>
                <a:lnTo>
                  <a:pt x="2396" y="134"/>
                </a:lnTo>
                <a:lnTo>
                  <a:pt x="2394" y="131"/>
                </a:lnTo>
                <a:lnTo>
                  <a:pt x="2394" y="127"/>
                </a:lnTo>
                <a:lnTo>
                  <a:pt x="2405" y="127"/>
                </a:lnTo>
                <a:lnTo>
                  <a:pt x="2405" y="136"/>
                </a:lnTo>
                <a:lnTo>
                  <a:pt x="2414" y="136"/>
                </a:lnTo>
                <a:lnTo>
                  <a:pt x="2411" y="147"/>
                </a:lnTo>
                <a:lnTo>
                  <a:pt x="2414" y="147"/>
                </a:lnTo>
                <a:lnTo>
                  <a:pt x="2414" y="160"/>
                </a:lnTo>
                <a:lnTo>
                  <a:pt x="2418" y="160"/>
                </a:lnTo>
                <a:lnTo>
                  <a:pt x="2418" y="176"/>
                </a:lnTo>
                <a:lnTo>
                  <a:pt x="2422" y="176"/>
                </a:lnTo>
                <a:lnTo>
                  <a:pt x="2422" y="191"/>
                </a:lnTo>
                <a:lnTo>
                  <a:pt x="2425" y="191"/>
                </a:lnTo>
                <a:lnTo>
                  <a:pt x="2425" y="207"/>
                </a:lnTo>
                <a:lnTo>
                  <a:pt x="2431" y="207"/>
                </a:lnTo>
                <a:lnTo>
                  <a:pt x="2434" y="236"/>
                </a:lnTo>
                <a:lnTo>
                  <a:pt x="2438" y="236"/>
                </a:lnTo>
                <a:lnTo>
                  <a:pt x="2438" y="251"/>
                </a:lnTo>
                <a:lnTo>
                  <a:pt x="2442" y="251"/>
                </a:lnTo>
                <a:lnTo>
                  <a:pt x="2443" y="263"/>
                </a:lnTo>
                <a:lnTo>
                  <a:pt x="2443" y="276"/>
                </a:lnTo>
                <a:lnTo>
                  <a:pt x="2445" y="287"/>
                </a:lnTo>
                <a:lnTo>
                  <a:pt x="2451" y="296"/>
                </a:lnTo>
                <a:lnTo>
                  <a:pt x="2451" y="280"/>
                </a:lnTo>
                <a:lnTo>
                  <a:pt x="2462" y="280"/>
                </a:lnTo>
                <a:lnTo>
                  <a:pt x="2462" y="274"/>
                </a:lnTo>
                <a:lnTo>
                  <a:pt x="2460" y="274"/>
                </a:lnTo>
                <a:lnTo>
                  <a:pt x="2458" y="274"/>
                </a:lnTo>
                <a:lnTo>
                  <a:pt x="2456" y="274"/>
                </a:lnTo>
                <a:lnTo>
                  <a:pt x="2456" y="274"/>
                </a:lnTo>
                <a:lnTo>
                  <a:pt x="2456" y="272"/>
                </a:lnTo>
                <a:lnTo>
                  <a:pt x="2454" y="271"/>
                </a:lnTo>
                <a:lnTo>
                  <a:pt x="2458" y="261"/>
                </a:lnTo>
                <a:lnTo>
                  <a:pt x="2463" y="245"/>
                </a:lnTo>
                <a:lnTo>
                  <a:pt x="2465" y="223"/>
                </a:lnTo>
                <a:lnTo>
                  <a:pt x="2469" y="201"/>
                </a:lnTo>
                <a:lnTo>
                  <a:pt x="2469" y="181"/>
                </a:lnTo>
                <a:lnTo>
                  <a:pt x="2471" y="167"/>
                </a:lnTo>
                <a:lnTo>
                  <a:pt x="2482" y="171"/>
                </a:lnTo>
                <a:lnTo>
                  <a:pt x="2483" y="183"/>
                </a:lnTo>
                <a:lnTo>
                  <a:pt x="2485" y="198"/>
                </a:lnTo>
                <a:lnTo>
                  <a:pt x="2491" y="207"/>
                </a:lnTo>
                <a:lnTo>
                  <a:pt x="2474" y="91"/>
                </a:lnTo>
                <a:lnTo>
                  <a:pt x="2482" y="91"/>
                </a:lnTo>
                <a:lnTo>
                  <a:pt x="2491" y="140"/>
                </a:lnTo>
                <a:lnTo>
                  <a:pt x="2502" y="187"/>
                </a:lnTo>
                <a:lnTo>
                  <a:pt x="2503" y="200"/>
                </a:lnTo>
                <a:lnTo>
                  <a:pt x="2503" y="214"/>
                </a:lnTo>
                <a:lnTo>
                  <a:pt x="2503" y="229"/>
                </a:lnTo>
                <a:lnTo>
                  <a:pt x="2505" y="241"/>
                </a:lnTo>
                <a:lnTo>
                  <a:pt x="2511" y="251"/>
                </a:lnTo>
                <a:lnTo>
                  <a:pt x="2514" y="200"/>
                </a:lnTo>
                <a:lnTo>
                  <a:pt x="2525" y="154"/>
                </a:lnTo>
                <a:lnTo>
                  <a:pt x="2534" y="94"/>
                </a:lnTo>
                <a:lnTo>
                  <a:pt x="2538" y="94"/>
                </a:lnTo>
                <a:lnTo>
                  <a:pt x="2538" y="83"/>
                </a:lnTo>
                <a:lnTo>
                  <a:pt x="2542" y="83"/>
                </a:lnTo>
                <a:lnTo>
                  <a:pt x="2542" y="63"/>
                </a:lnTo>
                <a:lnTo>
                  <a:pt x="2545" y="63"/>
                </a:lnTo>
                <a:lnTo>
                  <a:pt x="2531" y="16"/>
                </a:lnTo>
                <a:lnTo>
                  <a:pt x="2534" y="16"/>
                </a:lnTo>
                <a:lnTo>
                  <a:pt x="2534" y="20"/>
                </a:lnTo>
                <a:lnTo>
                  <a:pt x="2538" y="20"/>
                </a:lnTo>
                <a:lnTo>
                  <a:pt x="2549" y="45"/>
                </a:lnTo>
                <a:lnTo>
                  <a:pt x="2562" y="72"/>
                </a:lnTo>
                <a:lnTo>
                  <a:pt x="2573" y="100"/>
                </a:lnTo>
                <a:lnTo>
                  <a:pt x="2578" y="131"/>
                </a:lnTo>
                <a:lnTo>
                  <a:pt x="2585" y="131"/>
                </a:lnTo>
                <a:lnTo>
                  <a:pt x="2587" y="152"/>
                </a:lnTo>
                <a:lnTo>
                  <a:pt x="2593" y="171"/>
                </a:lnTo>
                <a:lnTo>
                  <a:pt x="2598" y="187"/>
                </a:lnTo>
                <a:lnTo>
                  <a:pt x="2598" y="214"/>
                </a:lnTo>
                <a:lnTo>
                  <a:pt x="2602" y="214"/>
                </a:lnTo>
                <a:lnTo>
                  <a:pt x="2605" y="176"/>
                </a:lnTo>
                <a:lnTo>
                  <a:pt x="2602" y="176"/>
                </a:lnTo>
                <a:lnTo>
                  <a:pt x="2602" y="147"/>
                </a:lnTo>
                <a:lnTo>
                  <a:pt x="2614" y="151"/>
                </a:lnTo>
                <a:lnTo>
                  <a:pt x="2618" y="185"/>
                </a:lnTo>
                <a:lnTo>
                  <a:pt x="2625" y="214"/>
                </a:lnTo>
                <a:lnTo>
                  <a:pt x="2638" y="331"/>
                </a:lnTo>
                <a:lnTo>
                  <a:pt x="2645" y="331"/>
                </a:lnTo>
                <a:lnTo>
                  <a:pt x="2651" y="203"/>
                </a:lnTo>
                <a:lnTo>
                  <a:pt x="2631" y="94"/>
                </a:lnTo>
                <a:lnTo>
                  <a:pt x="2642" y="100"/>
                </a:lnTo>
                <a:lnTo>
                  <a:pt x="2645" y="132"/>
                </a:lnTo>
                <a:lnTo>
                  <a:pt x="2654" y="163"/>
                </a:lnTo>
                <a:lnTo>
                  <a:pt x="2654" y="191"/>
                </a:lnTo>
                <a:lnTo>
                  <a:pt x="2658" y="191"/>
                </a:lnTo>
                <a:lnTo>
                  <a:pt x="2658" y="187"/>
                </a:lnTo>
                <a:lnTo>
                  <a:pt x="2662" y="176"/>
                </a:lnTo>
                <a:lnTo>
                  <a:pt x="2665" y="161"/>
                </a:lnTo>
                <a:lnTo>
                  <a:pt x="2665" y="147"/>
                </a:lnTo>
                <a:lnTo>
                  <a:pt x="2674" y="147"/>
                </a:lnTo>
                <a:lnTo>
                  <a:pt x="2674" y="207"/>
                </a:lnTo>
                <a:lnTo>
                  <a:pt x="2671" y="207"/>
                </a:lnTo>
                <a:lnTo>
                  <a:pt x="2674" y="331"/>
                </a:lnTo>
                <a:lnTo>
                  <a:pt x="2691" y="331"/>
                </a:lnTo>
                <a:lnTo>
                  <a:pt x="2705" y="416"/>
                </a:lnTo>
                <a:lnTo>
                  <a:pt x="2711" y="416"/>
                </a:lnTo>
                <a:lnTo>
                  <a:pt x="2705" y="263"/>
                </a:lnTo>
                <a:lnTo>
                  <a:pt x="2702" y="263"/>
                </a:lnTo>
                <a:lnTo>
                  <a:pt x="2702" y="231"/>
                </a:lnTo>
                <a:lnTo>
                  <a:pt x="2698" y="231"/>
                </a:lnTo>
                <a:lnTo>
                  <a:pt x="2698" y="196"/>
                </a:lnTo>
                <a:lnTo>
                  <a:pt x="2694" y="196"/>
                </a:lnTo>
                <a:lnTo>
                  <a:pt x="2694" y="167"/>
                </a:lnTo>
                <a:lnTo>
                  <a:pt x="2691" y="167"/>
                </a:lnTo>
                <a:lnTo>
                  <a:pt x="2691" y="143"/>
                </a:lnTo>
                <a:lnTo>
                  <a:pt x="2685" y="143"/>
                </a:lnTo>
                <a:lnTo>
                  <a:pt x="2685" y="123"/>
                </a:lnTo>
                <a:lnTo>
                  <a:pt x="2682" y="123"/>
                </a:lnTo>
                <a:lnTo>
                  <a:pt x="2682" y="103"/>
                </a:lnTo>
                <a:lnTo>
                  <a:pt x="2678" y="103"/>
                </a:lnTo>
                <a:lnTo>
                  <a:pt x="2678" y="100"/>
                </a:lnTo>
                <a:lnTo>
                  <a:pt x="2682" y="100"/>
                </a:lnTo>
                <a:lnTo>
                  <a:pt x="2682" y="94"/>
                </a:lnTo>
                <a:lnTo>
                  <a:pt x="2685" y="94"/>
                </a:lnTo>
                <a:lnTo>
                  <a:pt x="2685" y="100"/>
                </a:lnTo>
                <a:lnTo>
                  <a:pt x="2691" y="109"/>
                </a:lnTo>
                <a:lnTo>
                  <a:pt x="2693" y="118"/>
                </a:lnTo>
                <a:lnTo>
                  <a:pt x="2694" y="131"/>
                </a:lnTo>
                <a:lnTo>
                  <a:pt x="2698" y="131"/>
                </a:lnTo>
                <a:lnTo>
                  <a:pt x="2698" y="154"/>
                </a:lnTo>
                <a:lnTo>
                  <a:pt x="2705" y="185"/>
                </a:lnTo>
                <a:lnTo>
                  <a:pt x="2711" y="218"/>
                </a:lnTo>
                <a:lnTo>
                  <a:pt x="2718" y="247"/>
                </a:lnTo>
                <a:lnTo>
                  <a:pt x="2720" y="260"/>
                </a:lnTo>
                <a:lnTo>
                  <a:pt x="2720" y="276"/>
                </a:lnTo>
                <a:lnTo>
                  <a:pt x="2722" y="289"/>
                </a:lnTo>
                <a:lnTo>
                  <a:pt x="2725" y="300"/>
                </a:lnTo>
                <a:lnTo>
                  <a:pt x="2731" y="203"/>
                </a:lnTo>
                <a:lnTo>
                  <a:pt x="2725" y="203"/>
                </a:lnTo>
                <a:lnTo>
                  <a:pt x="2725" y="114"/>
                </a:lnTo>
                <a:lnTo>
                  <a:pt x="2718" y="81"/>
                </a:lnTo>
                <a:lnTo>
                  <a:pt x="2714" y="47"/>
                </a:lnTo>
                <a:lnTo>
                  <a:pt x="2722" y="47"/>
                </a:lnTo>
                <a:lnTo>
                  <a:pt x="2725" y="76"/>
                </a:lnTo>
                <a:lnTo>
                  <a:pt x="2731" y="76"/>
                </a:lnTo>
                <a:lnTo>
                  <a:pt x="2731" y="94"/>
                </a:lnTo>
                <a:lnTo>
                  <a:pt x="2734" y="94"/>
                </a:lnTo>
                <a:lnTo>
                  <a:pt x="2734" y="114"/>
                </a:lnTo>
                <a:lnTo>
                  <a:pt x="2738" y="114"/>
                </a:lnTo>
                <a:lnTo>
                  <a:pt x="2738" y="131"/>
                </a:lnTo>
                <a:lnTo>
                  <a:pt x="2742" y="131"/>
                </a:lnTo>
                <a:lnTo>
                  <a:pt x="2742" y="151"/>
                </a:lnTo>
                <a:lnTo>
                  <a:pt x="2747" y="176"/>
                </a:lnTo>
                <a:lnTo>
                  <a:pt x="2753" y="203"/>
                </a:lnTo>
                <a:lnTo>
                  <a:pt x="2758" y="227"/>
                </a:lnTo>
                <a:lnTo>
                  <a:pt x="2758" y="260"/>
                </a:lnTo>
                <a:lnTo>
                  <a:pt x="2762" y="260"/>
                </a:lnTo>
                <a:lnTo>
                  <a:pt x="2763" y="272"/>
                </a:lnTo>
                <a:lnTo>
                  <a:pt x="2763" y="285"/>
                </a:lnTo>
                <a:lnTo>
                  <a:pt x="2765" y="298"/>
                </a:lnTo>
                <a:lnTo>
                  <a:pt x="2771" y="307"/>
                </a:lnTo>
                <a:lnTo>
                  <a:pt x="2773" y="281"/>
                </a:lnTo>
                <a:lnTo>
                  <a:pt x="2780" y="256"/>
                </a:lnTo>
                <a:lnTo>
                  <a:pt x="2785" y="236"/>
                </a:lnTo>
                <a:lnTo>
                  <a:pt x="2794" y="196"/>
                </a:lnTo>
                <a:lnTo>
                  <a:pt x="2798" y="196"/>
                </a:lnTo>
                <a:lnTo>
                  <a:pt x="2798" y="180"/>
                </a:lnTo>
                <a:lnTo>
                  <a:pt x="2802" y="180"/>
                </a:lnTo>
                <a:lnTo>
                  <a:pt x="2802" y="171"/>
                </a:lnTo>
                <a:lnTo>
                  <a:pt x="2805" y="171"/>
                </a:lnTo>
                <a:lnTo>
                  <a:pt x="2811" y="151"/>
                </a:lnTo>
                <a:lnTo>
                  <a:pt x="2822" y="151"/>
                </a:lnTo>
                <a:lnTo>
                  <a:pt x="2811" y="187"/>
                </a:lnTo>
                <a:lnTo>
                  <a:pt x="2818" y="187"/>
                </a:lnTo>
                <a:lnTo>
                  <a:pt x="2805" y="223"/>
                </a:lnTo>
                <a:lnTo>
                  <a:pt x="2802" y="223"/>
                </a:lnTo>
                <a:lnTo>
                  <a:pt x="2802" y="247"/>
                </a:lnTo>
                <a:lnTo>
                  <a:pt x="2798" y="247"/>
                </a:lnTo>
                <a:lnTo>
                  <a:pt x="2798" y="251"/>
                </a:lnTo>
                <a:lnTo>
                  <a:pt x="2802" y="251"/>
                </a:lnTo>
                <a:lnTo>
                  <a:pt x="2802" y="254"/>
                </a:lnTo>
                <a:lnTo>
                  <a:pt x="2798" y="254"/>
                </a:lnTo>
                <a:lnTo>
                  <a:pt x="2798" y="260"/>
                </a:lnTo>
                <a:lnTo>
                  <a:pt x="2802" y="260"/>
                </a:lnTo>
                <a:lnTo>
                  <a:pt x="2798" y="280"/>
                </a:lnTo>
                <a:lnTo>
                  <a:pt x="2798" y="281"/>
                </a:lnTo>
                <a:lnTo>
                  <a:pt x="2800" y="281"/>
                </a:lnTo>
                <a:lnTo>
                  <a:pt x="2800" y="281"/>
                </a:lnTo>
                <a:lnTo>
                  <a:pt x="2802" y="281"/>
                </a:lnTo>
                <a:lnTo>
                  <a:pt x="2802" y="283"/>
                </a:lnTo>
                <a:lnTo>
                  <a:pt x="2802" y="298"/>
                </a:lnTo>
                <a:lnTo>
                  <a:pt x="2802" y="314"/>
                </a:lnTo>
                <a:lnTo>
                  <a:pt x="2800" y="331"/>
                </a:lnTo>
                <a:lnTo>
                  <a:pt x="2802" y="345"/>
                </a:lnTo>
                <a:lnTo>
                  <a:pt x="2805" y="356"/>
                </a:lnTo>
                <a:lnTo>
                  <a:pt x="2811" y="334"/>
                </a:lnTo>
                <a:lnTo>
                  <a:pt x="2814" y="334"/>
                </a:lnTo>
                <a:lnTo>
                  <a:pt x="2814" y="327"/>
                </a:lnTo>
                <a:lnTo>
                  <a:pt x="2818" y="327"/>
                </a:lnTo>
                <a:lnTo>
                  <a:pt x="2818" y="296"/>
                </a:lnTo>
                <a:lnTo>
                  <a:pt x="2822" y="296"/>
                </a:lnTo>
                <a:lnTo>
                  <a:pt x="2831" y="247"/>
                </a:lnTo>
                <a:lnTo>
                  <a:pt x="2838" y="247"/>
                </a:lnTo>
                <a:lnTo>
                  <a:pt x="2842" y="276"/>
                </a:lnTo>
                <a:lnTo>
                  <a:pt x="2851" y="303"/>
                </a:lnTo>
                <a:lnTo>
                  <a:pt x="2851" y="331"/>
                </a:lnTo>
                <a:lnTo>
                  <a:pt x="2854" y="331"/>
                </a:lnTo>
                <a:lnTo>
                  <a:pt x="2858" y="301"/>
                </a:lnTo>
                <a:lnTo>
                  <a:pt x="2865" y="272"/>
                </a:lnTo>
                <a:lnTo>
                  <a:pt x="2874" y="247"/>
                </a:lnTo>
                <a:lnTo>
                  <a:pt x="2878" y="247"/>
                </a:lnTo>
                <a:lnTo>
                  <a:pt x="2878" y="251"/>
                </a:lnTo>
                <a:lnTo>
                  <a:pt x="2882" y="251"/>
                </a:lnTo>
                <a:lnTo>
                  <a:pt x="2882" y="254"/>
                </a:lnTo>
                <a:lnTo>
                  <a:pt x="2882" y="258"/>
                </a:lnTo>
                <a:lnTo>
                  <a:pt x="2880" y="263"/>
                </a:lnTo>
                <a:lnTo>
                  <a:pt x="2878" y="269"/>
                </a:lnTo>
                <a:lnTo>
                  <a:pt x="2878" y="274"/>
                </a:lnTo>
                <a:lnTo>
                  <a:pt x="2878" y="280"/>
                </a:lnTo>
                <a:lnTo>
                  <a:pt x="2882" y="280"/>
                </a:lnTo>
                <a:lnTo>
                  <a:pt x="2885" y="300"/>
                </a:lnTo>
                <a:lnTo>
                  <a:pt x="2891" y="300"/>
                </a:lnTo>
                <a:lnTo>
                  <a:pt x="2893" y="283"/>
                </a:lnTo>
                <a:lnTo>
                  <a:pt x="2896" y="265"/>
                </a:lnTo>
                <a:lnTo>
                  <a:pt x="2902" y="251"/>
                </a:lnTo>
                <a:lnTo>
                  <a:pt x="2911" y="247"/>
                </a:lnTo>
                <a:lnTo>
                  <a:pt x="2911" y="238"/>
                </a:lnTo>
                <a:lnTo>
                  <a:pt x="2907" y="225"/>
                </a:lnTo>
                <a:lnTo>
                  <a:pt x="2902" y="212"/>
                </a:lnTo>
                <a:lnTo>
                  <a:pt x="2896" y="200"/>
                </a:lnTo>
                <a:lnTo>
                  <a:pt x="2894" y="191"/>
                </a:lnTo>
                <a:lnTo>
                  <a:pt x="2905" y="196"/>
                </a:lnTo>
                <a:lnTo>
                  <a:pt x="2905" y="183"/>
                </a:lnTo>
                <a:lnTo>
                  <a:pt x="2902" y="183"/>
                </a:lnTo>
                <a:lnTo>
                  <a:pt x="2898" y="154"/>
                </a:lnTo>
                <a:lnTo>
                  <a:pt x="2905" y="154"/>
                </a:lnTo>
                <a:lnTo>
                  <a:pt x="2918" y="191"/>
                </a:lnTo>
                <a:lnTo>
                  <a:pt x="2922" y="220"/>
                </a:lnTo>
                <a:lnTo>
                  <a:pt x="2925" y="220"/>
                </a:lnTo>
                <a:lnTo>
                  <a:pt x="2925" y="243"/>
                </a:lnTo>
                <a:lnTo>
                  <a:pt x="2931" y="243"/>
                </a:lnTo>
                <a:lnTo>
                  <a:pt x="2931" y="267"/>
                </a:lnTo>
                <a:lnTo>
                  <a:pt x="2934" y="267"/>
                </a:lnTo>
                <a:lnTo>
                  <a:pt x="2936" y="281"/>
                </a:lnTo>
                <a:lnTo>
                  <a:pt x="2936" y="296"/>
                </a:lnTo>
                <a:lnTo>
                  <a:pt x="2938" y="307"/>
                </a:lnTo>
                <a:lnTo>
                  <a:pt x="2942" y="307"/>
                </a:lnTo>
                <a:lnTo>
                  <a:pt x="2943" y="280"/>
                </a:lnTo>
                <a:lnTo>
                  <a:pt x="2951" y="254"/>
                </a:lnTo>
                <a:lnTo>
                  <a:pt x="2958" y="232"/>
                </a:lnTo>
                <a:lnTo>
                  <a:pt x="2965" y="211"/>
                </a:lnTo>
                <a:lnTo>
                  <a:pt x="2965" y="196"/>
                </a:lnTo>
                <a:lnTo>
                  <a:pt x="2971" y="196"/>
                </a:lnTo>
                <a:lnTo>
                  <a:pt x="2971" y="183"/>
                </a:lnTo>
                <a:lnTo>
                  <a:pt x="2974" y="183"/>
                </a:lnTo>
                <a:lnTo>
                  <a:pt x="2974" y="167"/>
                </a:lnTo>
                <a:lnTo>
                  <a:pt x="2993" y="112"/>
                </a:lnTo>
                <a:lnTo>
                  <a:pt x="3005" y="54"/>
                </a:lnTo>
                <a:lnTo>
                  <a:pt x="3018" y="54"/>
                </a:lnTo>
                <a:lnTo>
                  <a:pt x="2998" y="131"/>
                </a:lnTo>
                <a:lnTo>
                  <a:pt x="2998" y="163"/>
                </a:lnTo>
                <a:lnTo>
                  <a:pt x="2994" y="163"/>
                </a:lnTo>
                <a:lnTo>
                  <a:pt x="2994" y="196"/>
                </a:lnTo>
                <a:lnTo>
                  <a:pt x="2991" y="196"/>
                </a:lnTo>
                <a:lnTo>
                  <a:pt x="2991" y="231"/>
                </a:lnTo>
                <a:lnTo>
                  <a:pt x="2985" y="231"/>
                </a:lnTo>
                <a:lnTo>
                  <a:pt x="2983" y="243"/>
                </a:lnTo>
                <a:lnTo>
                  <a:pt x="2985" y="260"/>
                </a:lnTo>
                <a:lnTo>
                  <a:pt x="2987" y="274"/>
                </a:lnTo>
                <a:lnTo>
                  <a:pt x="2991" y="283"/>
                </a:lnTo>
                <a:lnTo>
                  <a:pt x="3002" y="231"/>
                </a:lnTo>
                <a:lnTo>
                  <a:pt x="3005" y="231"/>
                </a:lnTo>
                <a:lnTo>
                  <a:pt x="3005" y="220"/>
                </a:lnTo>
                <a:lnTo>
                  <a:pt x="3011" y="220"/>
                </a:lnTo>
                <a:lnTo>
                  <a:pt x="3042" y="103"/>
                </a:lnTo>
                <a:lnTo>
                  <a:pt x="3051" y="103"/>
                </a:lnTo>
                <a:lnTo>
                  <a:pt x="3045" y="138"/>
                </a:lnTo>
                <a:lnTo>
                  <a:pt x="3033" y="172"/>
                </a:lnTo>
                <a:lnTo>
                  <a:pt x="3022" y="203"/>
                </a:lnTo>
                <a:lnTo>
                  <a:pt x="3022" y="220"/>
                </a:lnTo>
                <a:lnTo>
                  <a:pt x="3018" y="220"/>
                </a:lnTo>
                <a:lnTo>
                  <a:pt x="3018" y="236"/>
                </a:lnTo>
                <a:lnTo>
                  <a:pt x="3014" y="236"/>
                </a:lnTo>
                <a:lnTo>
                  <a:pt x="3014" y="247"/>
                </a:lnTo>
                <a:lnTo>
                  <a:pt x="3011" y="247"/>
                </a:lnTo>
                <a:lnTo>
                  <a:pt x="3011" y="263"/>
                </a:lnTo>
                <a:lnTo>
                  <a:pt x="3005" y="263"/>
                </a:lnTo>
                <a:lnTo>
                  <a:pt x="3005" y="271"/>
                </a:lnTo>
                <a:lnTo>
                  <a:pt x="3003" y="278"/>
                </a:lnTo>
                <a:lnTo>
                  <a:pt x="3003" y="285"/>
                </a:lnTo>
                <a:lnTo>
                  <a:pt x="3002" y="291"/>
                </a:lnTo>
                <a:lnTo>
                  <a:pt x="3011" y="291"/>
                </a:lnTo>
                <a:lnTo>
                  <a:pt x="3011" y="287"/>
                </a:lnTo>
                <a:lnTo>
                  <a:pt x="3038" y="287"/>
                </a:lnTo>
                <a:lnTo>
                  <a:pt x="3038" y="283"/>
                </a:lnTo>
                <a:lnTo>
                  <a:pt x="3042" y="283"/>
                </a:lnTo>
                <a:lnTo>
                  <a:pt x="3047" y="256"/>
                </a:lnTo>
                <a:lnTo>
                  <a:pt x="3056" y="231"/>
                </a:lnTo>
                <a:lnTo>
                  <a:pt x="3065" y="207"/>
                </a:lnTo>
                <a:lnTo>
                  <a:pt x="3067" y="192"/>
                </a:lnTo>
                <a:lnTo>
                  <a:pt x="3065" y="180"/>
                </a:lnTo>
                <a:lnTo>
                  <a:pt x="3063" y="169"/>
                </a:lnTo>
                <a:lnTo>
                  <a:pt x="3065" y="160"/>
                </a:lnTo>
                <a:lnTo>
                  <a:pt x="3069" y="163"/>
                </a:lnTo>
                <a:lnTo>
                  <a:pt x="3073" y="167"/>
                </a:lnTo>
                <a:lnTo>
                  <a:pt x="3078" y="171"/>
                </a:lnTo>
                <a:lnTo>
                  <a:pt x="3080" y="152"/>
                </a:lnTo>
                <a:lnTo>
                  <a:pt x="3083" y="136"/>
                </a:lnTo>
                <a:lnTo>
                  <a:pt x="3089" y="120"/>
                </a:lnTo>
                <a:lnTo>
                  <a:pt x="3094" y="103"/>
                </a:lnTo>
                <a:lnTo>
                  <a:pt x="3102" y="103"/>
                </a:lnTo>
                <a:lnTo>
                  <a:pt x="3085" y="171"/>
                </a:lnTo>
                <a:lnTo>
                  <a:pt x="3082" y="171"/>
                </a:lnTo>
                <a:lnTo>
                  <a:pt x="3078" y="196"/>
                </a:lnTo>
                <a:lnTo>
                  <a:pt x="3082" y="196"/>
                </a:lnTo>
                <a:lnTo>
                  <a:pt x="3082" y="214"/>
                </a:lnTo>
                <a:lnTo>
                  <a:pt x="3085" y="214"/>
                </a:lnTo>
                <a:lnTo>
                  <a:pt x="3085" y="247"/>
                </a:lnTo>
                <a:lnTo>
                  <a:pt x="3091" y="247"/>
                </a:lnTo>
                <a:lnTo>
                  <a:pt x="3094" y="223"/>
                </a:lnTo>
                <a:lnTo>
                  <a:pt x="3102" y="200"/>
                </a:lnTo>
                <a:lnTo>
                  <a:pt x="3111" y="178"/>
                </a:lnTo>
                <a:lnTo>
                  <a:pt x="3118" y="154"/>
                </a:lnTo>
                <a:lnTo>
                  <a:pt x="3125" y="154"/>
                </a:lnTo>
                <a:lnTo>
                  <a:pt x="3125" y="169"/>
                </a:lnTo>
                <a:lnTo>
                  <a:pt x="3122" y="185"/>
                </a:lnTo>
                <a:lnTo>
                  <a:pt x="3120" y="200"/>
                </a:lnTo>
                <a:lnTo>
                  <a:pt x="3118" y="214"/>
                </a:lnTo>
                <a:lnTo>
                  <a:pt x="3122" y="223"/>
                </a:lnTo>
                <a:lnTo>
                  <a:pt x="3123" y="209"/>
                </a:lnTo>
                <a:lnTo>
                  <a:pt x="3129" y="198"/>
                </a:lnTo>
                <a:lnTo>
                  <a:pt x="3134" y="187"/>
                </a:lnTo>
                <a:lnTo>
                  <a:pt x="3145" y="140"/>
                </a:lnTo>
                <a:lnTo>
                  <a:pt x="3154" y="140"/>
                </a:lnTo>
                <a:lnTo>
                  <a:pt x="3149" y="176"/>
                </a:lnTo>
                <a:lnTo>
                  <a:pt x="3142" y="214"/>
                </a:lnTo>
                <a:lnTo>
                  <a:pt x="3136" y="251"/>
                </a:lnTo>
                <a:lnTo>
                  <a:pt x="3133" y="287"/>
                </a:lnTo>
                <a:lnTo>
                  <a:pt x="3138" y="323"/>
                </a:lnTo>
                <a:lnTo>
                  <a:pt x="3140" y="338"/>
                </a:lnTo>
                <a:lnTo>
                  <a:pt x="3142" y="352"/>
                </a:lnTo>
                <a:lnTo>
                  <a:pt x="3145" y="363"/>
                </a:lnTo>
                <a:lnTo>
                  <a:pt x="3145" y="360"/>
                </a:lnTo>
                <a:lnTo>
                  <a:pt x="3156" y="343"/>
                </a:lnTo>
                <a:lnTo>
                  <a:pt x="3160" y="323"/>
                </a:lnTo>
                <a:lnTo>
                  <a:pt x="3160" y="303"/>
                </a:lnTo>
                <a:lnTo>
                  <a:pt x="3156" y="281"/>
                </a:lnTo>
                <a:lnTo>
                  <a:pt x="3154" y="260"/>
                </a:lnTo>
                <a:lnTo>
                  <a:pt x="3165" y="260"/>
                </a:lnTo>
                <a:lnTo>
                  <a:pt x="3165" y="274"/>
                </a:lnTo>
                <a:lnTo>
                  <a:pt x="3169" y="285"/>
                </a:lnTo>
                <a:lnTo>
                  <a:pt x="3174" y="296"/>
                </a:lnTo>
                <a:lnTo>
                  <a:pt x="3178" y="258"/>
                </a:lnTo>
                <a:lnTo>
                  <a:pt x="3185" y="223"/>
                </a:lnTo>
                <a:lnTo>
                  <a:pt x="3194" y="191"/>
                </a:lnTo>
                <a:lnTo>
                  <a:pt x="3194" y="178"/>
                </a:lnTo>
                <a:lnTo>
                  <a:pt x="3193" y="165"/>
                </a:lnTo>
                <a:lnTo>
                  <a:pt x="3191" y="154"/>
                </a:lnTo>
                <a:lnTo>
                  <a:pt x="3191" y="111"/>
                </a:lnTo>
                <a:lnTo>
                  <a:pt x="3183" y="91"/>
                </a:lnTo>
                <a:lnTo>
                  <a:pt x="3178" y="67"/>
                </a:lnTo>
                <a:lnTo>
                  <a:pt x="3191" y="67"/>
                </a:lnTo>
                <a:lnTo>
                  <a:pt x="3193" y="85"/>
                </a:lnTo>
                <a:lnTo>
                  <a:pt x="3198" y="100"/>
                </a:lnTo>
                <a:lnTo>
                  <a:pt x="3198" y="127"/>
                </a:lnTo>
                <a:lnTo>
                  <a:pt x="3202" y="127"/>
                </a:lnTo>
                <a:lnTo>
                  <a:pt x="3214" y="20"/>
                </a:lnTo>
                <a:lnTo>
                  <a:pt x="3222" y="20"/>
                </a:lnTo>
                <a:lnTo>
                  <a:pt x="3214" y="120"/>
                </a:lnTo>
                <a:lnTo>
                  <a:pt x="3211" y="131"/>
                </a:lnTo>
                <a:lnTo>
                  <a:pt x="3207" y="147"/>
                </a:lnTo>
                <a:lnTo>
                  <a:pt x="3203" y="167"/>
                </a:lnTo>
                <a:lnTo>
                  <a:pt x="3202" y="185"/>
                </a:lnTo>
                <a:lnTo>
                  <a:pt x="3202" y="200"/>
                </a:lnTo>
                <a:lnTo>
                  <a:pt x="3205" y="200"/>
                </a:lnTo>
                <a:lnTo>
                  <a:pt x="3205" y="214"/>
                </a:lnTo>
                <a:lnTo>
                  <a:pt x="3202" y="214"/>
                </a:lnTo>
                <a:lnTo>
                  <a:pt x="3202" y="220"/>
                </a:lnTo>
                <a:lnTo>
                  <a:pt x="3205" y="220"/>
                </a:lnTo>
                <a:lnTo>
                  <a:pt x="3205" y="247"/>
                </a:lnTo>
                <a:lnTo>
                  <a:pt x="3211" y="247"/>
                </a:lnTo>
                <a:lnTo>
                  <a:pt x="3213" y="220"/>
                </a:lnTo>
                <a:lnTo>
                  <a:pt x="3220" y="191"/>
                </a:lnTo>
                <a:lnTo>
                  <a:pt x="3229" y="163"/>
                </a:lnTo>
                <a:lnTo>
                  <a:pt x="3238" y="140"/>
                </a:lnTo>
                <a:lnTo>
                  <a:pt x="3240" y="127"/>
                </a:lnTo>
                <a:lnTo>
                  <a:pt x="3240" y="118"/>
                </a:lnTo>
                <a:lnTo>
                  <a:pt x="3242" y="111"/>
                </a:lnTo>
                <a:lnTo>
                  <a:pt x="3251" y="103"/>
                </a:lnTo>
                <a:lnTo>
                  <a:pt x="3251" y="100"/>
                </a:lnTo>
                <a:lnTo>
                  <a:pt x="3254" y="100"/>
                </a:lnTo>
                <a:lnTo>
                  <a:pt x="3254" y="114"/>
                </a:lnTo>
                <a:lnTo>
                  <a:pt x="3249" y="123"/>
                </a:lnTo>
                <a:lnTo>
                  <a:pt x="3247" y="131"/>
                </a:lnTo>
                <a:lnTo>
                  <a:pt x="3247" y="140"/>
                </a:lnTo>
                <a:lnTo>
                  <a:pt x="3245" y="151"/>
                </a:lnTo>
                <a:lnTo>
                  <a:pt x="3240" y="169"/>
                </a:lnTo>
                <a:lnTo>
                  <a:pt x="3234" y="187"/>
                </a:lnTo>
                <a:lnTo>
                  <a:pt x="3231" y="207"/>
                </a:lnTo>
                <a:lnTo>
                  <a:pt x="3234" y="207"/>
                </a:lnTo>
                <a:lnTo>
                  <a:pt x="3236" y="196"/>
                </a:lnTo>
                <a:lnTo>
                  <a:pt x="3240" y="185"/>
                </a:lnTo>
                <a:lnTo>
                  <a:pt x="3242" y="176"/>
                </a:lnTo>
                <a:lnTo>
                  <a:pt x="3251" y="176"/>
                </a:lnTo>
                <a:lnTo>
                  <a:pt x="3251" y="263"/>
                </a:lnTo>
                <a:lnTo>
                  <a:pt x="3254" y="263"/>
                </a:lnTo>
                <a:lnTo>
                  <a:pt x="3258" y="274"/>
                </a:lnTo>
                <a:lnTo>
                  <a:pt x="3251" y="274"/>
                </a:lnTo>
                <a:lnTo>
                  <a:pt x="3251" y="280"/>
                </a:lnTo>
                <a:lnTo>
                  <a:pt x="3258" y="280"/>
                </a:lnTo>
                <a:lnTo>
                  <a:pt x="3258" y="292"/>
                </a:lnTo>
                <a:lnTo>
                  <a:pt x="3262" y="305"/>
                </a:lnTo>
                <a:lnTo>
                  <a:pt x="3265" y="314"/>
                </a:lnTo>
                <a:lnTo>
                  <a:pt x="3269" y="294"/>
                </a:lnTo>
                <a:lnTo>
                  <a:pt x="3274" y="276"/>
                </a:lnTo>
                <a:lnTo>
                  <a:pt x="3282" y="260"/>
                </a:lnTo>
                <a:lnTo>
                  <a:pt x="3291" y="223"/>
                </a:lnTo>
                <a:lnTo>
                  <a:pt x="3294" y="223"/>
                </a:lnTo>
                <a:lnTo>
                  <a:pt x="3294" y="214"/>
                </a:lnTo>
                <a:lnTo>
                  <a:pt x="3298" y="214"/>
                </a:lnTo>
                <a:lnTo>
                  <a:pt x="3298" y="203"/>
                </a:lnTo>
                <a:lnTo>
                  <a:pt x="3325" y="143"/>
                </a:lnTo>
                <a:lnTo>
                  <a:pt x="3331" y="143"/>
                </a:lnTo>
                <a:lnTo>
                  <a:pt x="3331" y="160"/>
                </a:lnTo>
                <a:lnTo>
                  <a:pt x="3322" y="172"/>
                </a:lnTo>
                <a:lnTo>
                  <a:pt x="3314" y="196"/>
                </a:lnTo>
                <a:lnTo>
                  <a:pt x="3309" y="223"/>
                </a:lnTo>
                <a:lnTo>
                  <a:pt x="3303" y="251"/>
                </a:lnTo>
                <a:lnTo>
                  <a:pt x="3302" y="271"/>
                </a:lnTo>
                <a:lnTo>
                  <a:pt x="3302" y="283"/>
                </a:lnTo>
                <a:lnTo>
                  <a:pt x="3302" y="298"/>
                </a:lnTo>
                <a:lnTo>
                  <a:pt x="3302" y="311"/>
                </a:lnTo>
                <a:lnTo>
                  <a:pt x="3305" y="320"/>
                </a:lnTo>
                <a:lnTo>
                  <a:pt x="3311" y="251"/>
                </a:lnTo>
                <a:lnTo>
                  <a:pt x="3322" y="251"/>
                </a:lnTo>
                <a:lnTo>
                  <a:pt x="3322" y="254"/>
                </a:lnTo>
                <a:lnTo>
                  <a:pt x="3318" y="254"/>
                </a:lnTo>
                <a:lnTo>
                  <a:pt x="3318" y="287"/>
                </a:lnTo>
                <a:lnTo>
                  <a:pt x="3316" y="298"/>
                </a:lnTo>
                <a:lnTo>
                  <a:pt x="3314" y="311"/>
                </a:lnTo>
                <a:lnTo>
                  <a:pt x="3313" y="325"/>
                </a:lnTo>
                <a:lnTo>
                  <a:pt x="3314" y="338"/>
                </a:lnTo>
                <a:lnTo>
                  <a:pt x="3318" y="347"/>
                </a:lnTo>
                <a:lnTo>
                  <a:pt x="3325" y="300"/>
                </a:lnTo>
                <a:lnTo>
                  <a:pt x="3331" y="300"/>
                </a:lnTo>
                <a:lnTo>
                  <a:pt x="3331" y="287"/>
                </a:lnTo>
                <a:lnTo>
                  <a:pt x="3334" y="287"/>
                </a:lnTo>
                <a:lnTo>
                  <a:pt x="3331" y="260"/>
                </a:lnTo>
                <a:lnTo>
                  <a:pt x="3334" y="260"/>
                </a:lnTo>
                <a:lnTo>
                  <a:pt x="3334" y="263"/>
                </a:lnTo>
                <a:lnTo>
                  <a:pt x="3336" y="263"/>
                </a:lnTo>
                <a:lnTo>
                  <a:pt x="3340" y="261"/>
                </a:lnTo>
                <a:lnTo>
                  <a:pt x="3345" y="260"/>
                </a:lnTo>
                <a:lnTo>
                  <a:pt x="3351" y="260"/>
                </a:lnTo>
                <a:lnTo>
                  <a:pt x="3351" y="261"/>
                </a:lnTo>
                <a:lnTo>
                  <a:pt x="3354" y="263"/>
                </a:lnTo>
                <a:lnTo>
                  <a:pt x="3356" y="265"/>
                </a:lnTo>
                <a:lnTo>
                  <a:pt x="3358" y="267"/>
                </a:lnTo>
                <a:lnTo>
                  <a:pt x="3358" y="267"/>
                </a:lnTo>
                <a:lnTo>
                  <a:pt x="3358" y="287"/>
                </a:lnTo>
                <a:lnTo>
                  <a:pt x="3362" y="287"/>
                </a:lnTo>
                <a:lnTo>
                  <a:pt x="3362" y="303"/>
                </a:lnTo>
                <a:lnTo>
                  <a:pt x="3365" y="303"/>
                </a:lnTo>
                <a:lnTo>
                  <a:pt x="3367" y="316"/>
                </a:lnTo>
                <a:lnTo>
                  <a:pt x="3369" y="329"/>
                </a:lnTo>
                <a:lnTo>
                  <a:pt x="3371" y="340"/>
                </a:lnTo>
                <a:lnTo>
                  <a:pt x="3374" y="340"/>
                </a:lnTo>
                <a:lnTo>
                  <a:pt x="3376" y="318"/>
                </a:lnTo>
                <a:lnTo>
                  <a:pt x="3382" y="300"/>
                </a:lnTo>
                <a:lnTo>
                  <a:pt x="3387" y="281"/>
                </a:lnTo>
                <a:lnTo>
                  <a:pt x="3391" y="263"/>
                </a:lnTo>
                <a:lnTo>
                  <a:pt x="3402" y="263"/>
                </a:lnTo>
                <a:lnTo>
                  <a:pt x="3391" y="300"/>
                </a:lnTo>
                <a:lnTo>
                  <a:pt x="3391" y="320"/>
                </a:lnTo>
                <a:lnTo>
                  <a:pt x="3385" y="320"/>
                </a:lnTo>
                <a:lnTo>
                  <a:pt x="3385" y="400"/>
                </a:lnTo>
                <a:lnTo>
                  <a:pt x="3385" y="412"/>
                </a:lnTo>
                <a:lnTo>
                  <a:pt x="3385" y="427"/>
                </a:lnTo>
                <a:lnTo>
                  <a:pt x="3385" y="441"/>
                </a:lnTo>
                <a:lnTo>
                  <a:pt x="3391" y="451"/>
                </a:lnTo>
                <a:lnTo>
                  <a:pt x="3393" y="392"/>
                </a:lnTo>
                <a:lnTo>
                  <a:pt x="3400" y="338"/>
                </a:lnTo>
                <a:lnTo>
                  <a:pt x="3413" y="289"/>
                </a:lnTo>
                <a:lnTo>
                  <a:pt x="3425" y="243"/>
                </a:lnTo>
                <a:lnTo>
                  <a:pt x="3425" y="223"/>
                </a:lnTo>
                <a:lnTo>
                  <a:pt x="3431" y="223"/>
                </a:lnTo>
                <a:lnTo>
                  <a:pt x="3434" y="207"/>
                </a:lnTo>
                <a:lnTo>
                  <a:pt x="3438" y="207"/>
                </a:lnTo>
                <a:lnTo>
                  <a:pt x="3438" y="192"/>
                </a:lnTo>
                <a:lnTo>
                  <a:pt x="3434" y="178"/>
                </a:lnTo>
                <a:lnTo>
                  <a:pt x="3429" y="161"/>
                </a:lnTo>
                <a:lnTo>
                  <a:pt x="3425" y="147"/>
                </a:lnTo>
                <a:lnTo>
                  <a:pt x="3434" y="147"/>
                </a:lnTo>
                <a:lnTo>
                  <a:pt x="3438" y="163"/>
                </a:lnTo>
                <a:lnTo>
                  <a:pt x="3442" y="163"/>
                </a:lnTo>
                <a:lnTo>
                  <a:pt x="3442" y="180"/>
                </a:lnTo>
                <a:lnTo>
                  <a:pt x="3445" y="180"/>
                </a:lnTo>
                <a:lnTo>
                  <a:pt x="3445" y="191"/>
                </a:lnTo>
                <a:lnTo>
                  <a:pt x="3451" y="191"/>
                </a:lnTo>
                <a:lnTo>
                  <a:pt x="3451" y="203"/>
                </a:lnTo>
                <a:lnTo>
                  <a:pt x="3454" y="203"/>
                </a:lnTo>
                <a:lnTo>
                  <a:pt x="3465" y="260"/>
                </a:lnTo>
                <a:lnTo>
                  <a:pt x="3471" y="260"/>
                </a:lnTo>
                <a:lnTo>
                  <a:pt x="3471" y="280"/>
                </a:lnTo>
                <a:lnTo>
                  <a:pt x="3474" y="280"/>
                </a:lnTo>
                <a:lnTo>
                  <a:pt x="3476" y="292"/>
                </a:lnTo>
                <a:lnTo>
                  <a:pt x="3476" y="305"/>
                </a:lnTo>
                <a:lnTo>
                  <a:pt x="3482" y="314"/>
                </a:lnTo>
                <a:lnTo>
                  <a:pt x="3483" y="292"/>
                </a:lnTo>
                <a:lnTo>
                  <a:pt x="3491" y="271"/>
                </a:lnTo>
                <a:lnTo>
                  <a:pt x="3494" y="271"/>
                </a:lnTo>
                <a:lnTo>
                  <a:pt x="3494" y="263"/>
                </a:lnTo>
                <a:lnTo>
                  <a:pt x="3498" y="263"/>
                </a:lnTo>
                <a:lnTo>
                  <a:pt x="3502" y="183"/>
                </a:lnTo>
                <a:lnTo>
                  <a:pt x="3514" y="183"/>
                </a:lnTo>
                <a:lnTo>
                  <a:pt x="3514" y="196"/>
                </a:lnTo>
                <a:lnTo>
                  <a:pt x="3516" y="207"/>
                </a:lnTo>
                <a:lnTo>
                  <a:pt x="3522" y="214"/>
                </a:lnTo>
                <a:lnTo>
                  <a:pt x="3520" y="187"/>
                </a:lnTo>
                <a:lnTo>
                  <a:pt x="3513" y="160"/>
                </a:lnTo>
                <a:lnTo>
                  <a:pt x="3507" y="134"/>
                </a:lnTo>
                <a:lnTo>
                  <a:pt x="3502" y="107"/>
                </a:lnTo>
                <a:lnTo>
                  <a:pt x="3514" y="111"/>
                </a:lnTo>
                <a:lnTo>
                  <a:pt x="3518" y="140"/>
                </a:lnTo>
                <a:lnTo>
                  <a:pt x="3525" y="163"/>
                </a:lnTo>
                <a:lnTo>
                  <a:pt x="3525" y="187"/>
                </a:lnTo>
                <a:lnTo>
                  <a:pt x="3531" y="187"/>
                </a:lnTo>
                <a:lnTo>
                  <a:pt x="3531" y="211"/>
                </a:lnTo>
                <a:lnTo>
                  <a:pt x="3534" y="211"/>
                </a:lnTo>
                <a:lnTo>
                  <a:pt x="3536" y="223"/>
                </a:lnTo>
                <a:lnTo>
                  <a:pt x="3536" y="234"/>
                </a:lnTo>
                <a:lnTo>
                  <a:pt x="3538" y="247"/>
                </a:lnTo>
                <a:lnTo>
                  <a:pt x="3542" y="254"/>
                </a:lnTo>
                <a:lnTo>
                  <a:pt x="3543" y="238"/>
                </a:lnTo>
                <a:lnTo>
                  <a:pt x="3545" y="221"/>
                </a:lnTo>
                <a:lnTo>
                  <a:pt x="3551" y="207"/>
                </a:lnTo>
                <a:lnTo>
                  <a:pt x="3551" y="180"/>
                </a:lnTo>
                <a:lnTo>
                  <a:pt x="3554" y="180"/>
                </a:lnTo>
                <a:lnTo>
                  <a:pt x="3554" y="151"/>
                </a:lnTo>
                <a:lnTo>
                  <a:pt x="3558" y="151"/>
                </a:lnTo>
                <a:lnTo>
                  <a:pt x="3558" y="127"/>
                </a:lnTo>
                <a:lnTo>
                  <a:pt x="3562" y="127"/>
                </a:lnTo>
                <a:lnTo>
                  <a:pt x="3562" y="107"/>
                </a:lnTo>
                <a:lnTo>
                  <a:pt x="3565" y="107"/>
                </a:lnTo>
                <a:lnTo>
                  <a:pt x="3567" y="94"/>
                </a:lnTo>
                <a:lnTo>
                  <a:pt x="3569" y="85"/>
                </a:lnTo>
                <a:lnTo>
                  <a:pt x="3574" y="76"/>
                </a:lnTo>
                <a:lnTo>
                  <a:pt x="3576" y="74"/>
                </a:lnTo>
                <a:lnTo>
                  <a:pt x="3576" y="72"/>
                </a:lnTo>
                <a:lnTo>
                  <a:pt x="3576" y="72"/>
                </a:lnTo>
                <a:lnTo>
                  <a:pt x="3578" y="72"/>
                </a:lnTo>
                <a:lnTo>
                  <a:pt x="3580" y="72"/>
                </a:lnTo>
                <a:lnTo>
                  <a:pt x="3582" y="71"/>
                </a:lnTo>
                <a:lnTo>
                  <a:pt x="3576" y="103"/>
                </a:lnTo>
                <a:lnTo>
                  <a:pt x="3569" y="140"/>
                </a:lnTo>
                <a:lnTo>
                  <a:pt x="3562" y="171"/>
                </a:lnTo>
                <a:lnTo>
                  <a:pt x="3562" y="196"/>
                </a:lnTo>
                <a:lnTo>
                  <a:pt x="3558" y="196"/>
                </a:lnTo>
                <a:lnTo>
                  <a:pt x="3558" y="254"/>
                </a:lnTo>
                <a:lnTo>
                  <a:pt x="3554" y="254"/>
                </a:lnTo>
                <a:lnTo>
                  <a:pt x="3554" y="271"/>
                </a:lnTo>
                <a:lnTo>
                  <a:pt x="3558" y="271"/>
                </a:lnTo>
                <a:lnTo>
                  <a:pt x="3560" y="285"/>
                </a:lnTo>
                <a:lnTo>
                  <a:pt x="3558" y="301"/>
                </a:lnTo>
                <a:lnTo>
                  <a:pt x="3556" y="318"/>
                </a:lnTo>
                <a:lnTo>
                  <a:pt x="3556" y="334"/>
                </a:lnTo>
                <a:lnTo>
                  <a:pt x="3558" y="349"/>
                </a:lnTo>
                <a:lnTo>
                  <a:pt x="3562" y="360"/>
                </a:lnTo>
                <a:lnTo>
                  <a:pt x="3562" y="320"/>
                </a:lnTo>
                <a:lnTo>
                  <a:pt x="3571" y="314"/>
                </a:lnTo>
                <a:lnTo>
                  <a:pt x="3582" y="263"/>
                </a:lnTo>
                <a:lnTo>
                  <a:pt x="3591" y="263"/>
                </a:lnTo>
                <a:lnTo>
                  <a:pt x="3589" y="271"/>
                </a:lnTo>
                <a:lnTo>
                  <a:pt x="3587" y="283"/>
                </a:lnTo>
                <a:lnTo>
                  <a:pt x="3583" y="296"/>
                </a:lnTo>
                <a:lnTo>
                  <a:pt x="3580" y="307"/>
                </a:lnTo>
                <a:lnTo>
                  <a:pt x="3578" y="311"/>
                </a:lnTo>
                <a:lnTo>
                  <a:pt x="3578" y="314"/>
                </a:lnTo>
                <a:lnTo>
                  <a:pt x="3585" y="314"/>
                </a:lnTo>
                <a:lnTo>
                  <a:pt x="3587" y="340"/>
                </a:lnTo>
                <a:lnTo>
                  <a:pt x="3587" y="367"/>
                </a:lnTo>
                <a:lnTo>
                  <a:pt x="3587" y="394"/>
                </a:lnTo>
                <a:lnTo>
                  <a:pt x="3582" y="416"/>
                </a:lnTo>
                <a:lnTo>
                  <a:pt x="3585" y="416"/>
                </a:lnTo>
                <a:lnTo>
                  <a:pt x="3585" y="411"/>
                </a:lnTo>
                <a:lnTo>
                  <a:pt x="3591" y="411"/>
                </a:lnTo>
                <a:lnTo>
                  <a:pt x="3598" y="351"/>
                </a:lnTo>
                <a:lnTo>
                  <a:pt x="3602" y="351"/>
                </a:lnTo>
                <a:lnTo>
                  <a:pt x="3602" y="327"/>
                </a:lnTo>
                <a:lnTo>
                  <a:pt x="3605" y="327"/>
                </a:lnTo>
                <a:lnTo>
                  <a:pt x="3605" y="314"/>
                </a:lnTo>
                <a:lnTo>
                  <a:pt x="3611" y="314"/>
                </a:lnTo>
                <a:lnTo>
                  <a:pt x="3611" y="247"/>
                </a:lnTo>
                <a:lnTo>
                  <a:pt x="3614" y="247"/>
                </a:lnTo>
                <a:lnTo>
                  <a:pt x="3611" y="240"/>
                </a:lnTo>
                <a:lnTo>
                  <a:pt x="3611" y="163"/>
                </a:lnTo>
                <a:lnTo>
                  <a:pt x="3605" y="163"/>
                </a:lnTo>
                <a:lnTo>
                  <a:pt x="3605" y="147"/>
                </a:lnTo>
                <a:lnTo>
                  <a:pt x="3618" y="147"/>
                </a:lnTo>
                <a:lnTo>
                  <a:pt x="3620" y="169"/>
                </a:lnTo>
                <a:lnTo>
                  <a:pt x="3625" y="187"/>
                </a:lnTo>
                <a:lnTo>
                  <a:pt x="3631" y="203"/>
                </a:lnTo>
                <a:lnTo>
                  <a:pt x="3633" y="218"/>
                </a:lnTo>
                <a:lnTo>
                  <a:pt x="3633" y="232"/>
                </a:lnTo>
                <a:lnTo>
                  <a:pt x="3638" y="243"/>
                </a:lnTo>
                <a:lnTo>
                  <a:pt x="3634" y="163"/>
                </a:lnTo>
                <a:lnTo>
                  <a:pt x="3642" y="163"/>
                </a:lnTo>
                <a:lnTo>
                  <a:pt x="3642" y="131"/>
                </a:lnTo>
                <a:lnTo>
                  <a:pt x="3645" y="131"/>
                </a:lnTo>
                <a:lnTo>
                  <a:pt x="3645" y="100"/>
                </a:lnTo>
                <a:lnTo>
                  <a:pt x="3647" y="69"/>
                </a:lnTo>
                <a:lnTo>
                  <a:pt x="3654" y="43"/>
                </a:lnTo>
                <a:lnTo>
                  <a:pt x="3658" y="43"/>
                </a:lnTo>
                <a:lnTo>
                  <a:pt x="3658" y="107"/>
                </a:lnTo>
                <a:lnTo>
                  <a:pt x="3654" y="118"/>
                </a:lnTo>
                <a:lnTo>
                  <a:pt x="3653" y="132"/>
                </a:lnTo>
                <a:lnTo>
                  <a:pt x="3654" y="149"/>
                </a:lnTo>
                <a:lnTo>
                  <a:pt x="3654" y="165"/>
                </a:lnTo>
                <a:lnTo>
                  <a:pt x="3654" y="180"/>
                </a:lnTo>
                <a:lnTo>
                  <a:pt x="3651" y="200"/>
                </a:lnTo>
                <a:lnTo>
                  <a:pt x="3654" y="223"/>
                </a:lnTo>
                <a:lnTo>
                  <a:pt x="3658" y="223"/>
                </a:lnTo>
                <a:lnTo>
                  <a:pt x="3658" y="240"/>
                </a:lnTo>
                <a:lnTo>
                  <a:pt x="3662" y="240"/>
                </a:lnTo>
                <a:lnTo>
                  <a:pt x="3671" y="314"/>
                </a:lnTo>
                <a:lnTo>
                  <a:pt x="3691" y="314"/>
                </a:lnTo>
                <a:lnTo>
                  <a:pt x="3687" y="258"/>
                </a:lnTo>
                <a:lnTo>
                  <a:pt x="3682" y="205"/>
                </a:lnTo>
                <a:lnTo>
                  <a:pt x="3673" y="156"/>
                </a:lnTo>
                <a:lnTo>
                  <a:pt x="3662" y="107"/>
                </a:lnTo>
                <a:lnTo>
                  <a:pt x="3674" y="111"/>
                </a:lnTo>
                <a:lnTo>
                  <a:pt x="3678" y="138"/>
                </a:lnTo>
                <a:lnTo>
                  <a:pt x="3685" y="163"/>
                </a:lnTo>
                <a:lnTo>
                  <a:pt x="3685" y="187"/>
                </a:lnTo>
                <a:lnTo>
                  <a:pt x="3691" y="187"/>
                </a:lnTo>
                <a:lnTo>
                  <a:pt x="3691" y="211"/>
                </a:lnTo>
                <a:lnTo>
                  <a:pt x="3694" y="211"/>
                </a:lnTo>
                <a:lnTo>
                  <a:pt x="3694" y="231"/>
                </a:lnTo>
                <a:lnTo>
                  <a:pt x="3698" y="231"/>
                </a:lnTo>
                <a:lnTo>
                  <a:pt x="3700" y="243"/>
                </a:lnTo>
                <a:lnTo>
                  <a:pt x="3700" y="258"/>
                </a:lnTo>
                <a:lnTo>
                  <a:pt x="3702" y="269"/>
                </a:lnTo>
                <a:lnTo>
                  <a:pt x="3705" y="280"/>
                </a:lnTo>
                <a:lnTo>
                  <a:pt x="3725" y="0"/>
                </a:lnTo>
                <a:close/>
              </a:path>
            </a:pathLst>
          </a:custGeom>
          <a:solidFill>
            <a:srgbClr val="1C82B8"/>
          </a:solid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212121"/>
              </a:solidFill>
              <a:latin typeface="Corbel"/>
              <a:ea typeface="Corbel"/>
              <a:cs typeface="Corbel"/>
              <a:sym typeface="Corbel"/>
            </a:endParaRPr>
          </a:p>
        </p:txBody>
      </p:sp>
      <p:grpSp>
        <p:nvGrpSpPr>
          <p:cNvPr id="905" name="Google Shape;905;p11"/>
          <p:cNvGrpSpPr/>
          <p:nvPr/>
        </p:nvGrpSpPr>
        <p:grpSpPr>
          <a:xfrm>
            <a:off x="6952997" y="2576128"/>
            <a:ext cx="470532" cy="487481"/>
            <a:chOff x="1115600" y="238125"/>
            <a:chExt cx="2400675" cy="2487150"/>
          </a:xfrm>
        </p:grpSpPr>
        <p:sp>
          <p:nvSpPr>
            <p:cNvPr id="906" name="Google Shape;906;p11"/>
            <p:cNvSpPr/>
            <p:nvPr/>
          </p:nvSpPr>
          <p:spPr>
            <a:xfrm>
              <a:off x="1362275" y="1428275"/>
              <a:ext cx="770575" cy="1297000"/>
            </a:xfrm>
            <a:custGeom>
              <a:rect b="b" l="l" r="r" t="t"/>
              <a:pathLst>
                <a:path extrusionOk="0" h="51880" w="30823">
                  <a:moveTo>
                    <a:pt x="3357" y="1"/>
                  </a:moveTo>
                  <a:lnTo>
                    <a:pt x="2848" y="1425"/>
                  </a:lnTo>
                  <a:lnTo>
                    <a:pt x="2645" y="2340"/>
                  </a:lnTo>
                  <a:lnTo>
                    <a:pt x="204" y="14750"/>
                  </a:lnTo>
                  <a:lnTo>
                    <a:pt x="102" y="15768"/>
                  </a:lnTo>
                  <a:lnTo>
                    <a:pt x="0" y="16581"/>
                  </a:lnTo>
                  <a:lnTo>
                    <a:pt x="102" y="17293"/>
                  </a:lnTo>
                  <a:lnTo>
                    <a:pt x="407" y="17802"/>
                  </a:lnTo>
                  <a:lnTo>
                    <a:pt x="814" y="18107"/>
                  </a:lnTo>
                  <a:lnTo>
                    <a:pt x="1424" y="18412"/>
                  </a:lnTo>
                  <a:lnTo>
                    <a:pt x="2340" y="18616"/>
                  </a:lnTo>
                  <a:lnTo>
                    <a:pt x="3357" y="18718"/>
                  </a:lnTo>
                  <a:lnTo>
                    <a:pt x="4171" y="18819"/>
                  </a:lnTo>
                  <a:lnTo>
                    <a:pt x="4476" y="18921"/>
                  </a:lnTo>
                  <a:lnTo>
                    <a:pt x="4781" y="19124"/>
                  </a:lnTo>
                  <a:lnTo>
                    <a:pt x="4985" y="19430"/>
                  </a:lnTo>
                  <a:lnTo>
                    <a:pt x="5086" y="19735"/>
                  </a:lnTo>
                  <a:lnTo>
                    <a:pt x="5086" y="20142"/>
                  </a:lnTo>
                  <a:lnTo>
                    <a:pt x="5086" y="20549"/>
                  </a:lnTo>
                  <a:lnTo>
                    <a:pt x="5086" y="22583"/>
                  </a:lnTo>
                  <a:lnTo>
                    <a:pt x="5188" y="46895"/>
                  </a:lnTo>
                  <a:lnTo>
                    <a:pt x="5188" y="47607"/>
                  </a:lnTo>
                  <a:lnTo>
                    <a:pt x="5290" y="48217"/>
                  </a:lnTo>
                  <a:lnTo>
                    <a:pt x="5493" y="48828"/>
                  </a:lnTo>
                  <a:lnTo>
                    <a:pt x="5697" y="49336"/>
                  </a:lnTo>
                  <a:lnTo>
                    <a:pt x="6002" y="49845"/>
                  </a:lnTo>
                  <a:lnTo>
                    <a:pt x="6307" y="50252"/>
                  </a:lnTo>
                  <a:lnTo>
                    <a:pt x="6612" y="50659"/>
                  </a:lnTo>
                  <a:lnTo>
                    <a:pt x="7019" y="51066"/>
                  </a:lnTo>
                  <a:lnTo>
                    <a:pt x="7528" y="51371"/>
                  </a:lnTo>
                  <a:lnTo>
                    <a:pt x="8036" y="51574"/>
                  </a:lnTo>
                  <a:lnTo>
                    <a:pt x="8443" y="51778"/>
                  </a:lnTo>
                  <a:lnTo>
                    <a:pt x="9053" y="51879"/>
                  </a:lnTo>
                  <a:lnTo>
                    <a:pt x="10172" y="51879"/>
                  </a:lnTo>
                  <a:lnTo>
                    <a:pt x="10681" y="51676"/>
                  </a:lnTo>
                  <a:lnTo>
                    <a:pt x="11291" y="51574"/>
                  </a:lnTo>
                  <a:lnTo>
                    <a:pt x="12003" y="51167"/>
                  </a:lnTo>
                  <a:lnTo>
                    <a:pt x="12716" y="50760"/>
                  </a:lnTo>
                  <a:lnTo>
                    <a:pt x="13224" y="50150"/>
                  </a:lnTo>
                  <a:lnTo>
                    <a:pt x="13631" y="49641"/>
                  </a:lnTo>
                  <a:lnTo>
                    <a:pt x="13834" y="48929"/>
                  </a:lnTo>
                  <a:lnTo>
                    <a:pt x="14038" y="48217"/>
                  </a:lnTo>
                  <a:lnTo>
                    <a:pt x="14241" y="47505"/>
                  </a:lnTo>
                  <a:lnTo>
                    <a:pt x="14241" y="46692"/>
                  </a:lnTo>
                  <a:lnTo>
                    <a:pt x="14241" y="21871"/>
                  </a:lnTo>
                  <a:lnTo>
                    <a:pt x="14241" y="20752"/>
                  </a:lnTo>
                  <a:lnTo>
                    <a:pt x="14241" y="20243"/>
                  </a:lnTo>
                  <a:lnTo>
                    <a:pt x="14445" y="19633"/>
                  </a:lnTo>
                  <a:lnTo>
                    <a:pt x="14547" y="19430"/>
                  </a:lnTo>
                  <a:lnTo>
                    <a:pt x="14852" y="19124"/>
                  </a:lnTo>
                  <a:lnTo>
                    <a:pt x="15157" y="18921"/>
                  </a:lnTo>
                  <a:lnTo>
                    <a:pt x="15564" y="18819"/>
                  </a:lnTo>
                  <a:lnTo>
                    <a:pt x="15767" y="18921"/>
                  </a:lnTo>
                  <a:lnTo>
                    <a:pt x="16072" y="19124"/>
                  </a:lnTo>
                  <a:lnTo>
                    <a:pt x="16276" y="19430"/>
                  </a:lnTo>
                  <a:lnTo>
                    <a:pt x="16479" y="19735"/>
                  </a:lnTo>
                  <a:lnTo>
                    <a:pt x="16479" y="20142"/>
                  </a:lnTo>
                  <a:lnTo>
                    <a:pt x="16581" y="20650"/>
                  </a:lnTo>
                  <a:lnTo>
                    <a:pt x="16581" y="21668"/>
                  </a:lnTo>
                  <a:lnTo>
                    <a:pt x="16581" y="45674"/>
                  </a:lnTo>
                  <a:lnTo>
                    <a:pt x="16581" y="47098"/>
                  </a:lnTo>
                  <a:lnTo>
                    <a:pt x="16683" y="47810"/>
                  </a:lnTo>
                  <a:lnTo>
                    <a:pt x="16784" y="48523"/>
                  </a:lnTo>
                  <a:lnTo>
                    <a:pt x="17090" y="49235"/>
                  </a:lnTo>
                  <a:lnTo>
                    <a:pt x="17395" y="49845"/>
                  </a:lnTo>
                  <a:lnTo>
                    <a:pt x="17802" y="50354"/>
                  </a:lnTo>
                  <a:lnTo>
                    <a:pt x="18310" y="50862"/>
                  </a:lnTo>
                  <a:lnTo>
                    <a:pt x="18921" y="51269"/>
                  </a:lnTo>
                  <a:lnTo>
                    <a:pt x="19531" y="51574"/>
                  </a:lnTo>
                  <a:lnTo>
                    <a:pt x="20243" y="51676"/>
                  </a:lnTo>
                  <a:lnTo>
                    <a:pt x="20955" y="51778"/>
                  </a:lnTo>
                  <a:lnTo>
                    <a:pt x="21667" y="51778"/>
                  </a:lnTo>
                  <a:lnTo>
                    <a:pt x="22379" y="51676"/>
                  </a:lnTo>
                  <a:lnTo>
                    <a:pt x="23091" y="51472"/>
                  </a:lnTo>
                  <a:lnTo>
                    <a:pt x="23702" y="51066"/>
                  </a:lnTo>
                  <a:lnTo>
                    <a:pt x="24210" y="50659"/>
                  </a:lnTo>
                  <a:lnTo>
                    <a:pt x="24719" y="50150"/>
                  </a:lnTo>
                  <a:lnTo>
                    <a:pt x="25024" y="49540"/>
                  </a:lnTo>
                  <a:lnTo>
                    <a:pt x="25329" y="48929"/>
                  </a:lnTo>
                  <a:lnTo>
                    <a:pt x="25533" y="48116"/>
                  </a:lnTo>
                  <a:lnTo>
                    <a:pt x="25634" y="47302"/>
                  </a:lnTo>
                  <a:lnTo>
                    <a:pt x="25736" y="45674"/>
                  </a:lnTo>
                  <a:lnTo>
                    <a:pt x="25736" y="33569"/>
                  </a:lnTo>
                  <a:lnTo>
                    <a:pt x="25736" y="21362"/>
                  </a:lnTo>
                  <a:lnTo>
                    <a:pt x="25838" y="20142"/>
                  </a:lnTo>
                  <a:lnTo>
                    <a:pt x="25939" y="19633"/>
                  </a:lnTo>
                  <a:lnTo>
                    <a:pt x="26143" y="19328"/>
                  </a:lnTo>
                  <a:lnTo>
                    <a:pt x="26448" y="19023"/>
                  </a:lnTo>
                  <a:lnTo>
                    <a:pt x="26855" y="18819"/>
                  </a:lnTo>
                  <a:lnTo>
                    <a:pt x="27465" y="18616"/>
                  </a:lnTo>
                  <a:lnTo>
                    <a:pt x="28889" y="18616"/>
                  </a:lnTo>
                  <a:lnTo>
                    <a:pt x="29500" y="18412"/>
                  </a:lnTo>
                  <a:lnTo>
                    <a:pt x="30008" y="18209"/>
                  </a:lnTo>
                  <a:lnTo>
                    <a:pt x="30415" y="17904"/>
                  </a:lnTo>
                  <a:lnTo>
                    <a:pt x="30720" y="17497"/>
                  </a:lnTo>
                  <a:lnTo>
                    <a:pt x="30822" y="16988"/>
                  </a:lnTo>
                  <a:lnTo>
                    <a:pt x="30822" y="16378"/>
                  </a:lnTo>
                  <a:lnTo>
                    <a:pt x="30822" y="15768"/>
                  </a:lnTo>
                  <a:lnTo>
                    <a:pt x="29398" y="8342"/>
                  </a:lnTo>
                  <a:lnTo>
                    <a:pt x="27872" y="1018"/>
                  </a:lnTo>
                  <a:lnTo>
                    <a:pt x="27771" y="611"/>
                  </a:lnTo>
                  <a:lnTo>
                    <a:pt x="27364" y="1"/>
                  </a:lnTo>
                  <a:lnTo>
                    <a:pt x="26855" y="1018"/>
                  </a:lnTo>
                  <a:lnTo>
                    <a:pt x="26245" y="1933"/>
                  </a:lnTo>
                  <a:lnTo>
                    <a:pt x="25533" y="2645"/>
                  </a:lnTo>
                  <a:lnTo>
                    <a:pt x="24719" y="3154"/>
                  </a:lnTo>
                  <a:lnTo>
                    <a:pt x="23905" y="3459"/>
                  </a:lnTo>
                  <a:lnTo>
                    <a:pt x="22888" y="3764"/>
                  </a:lnTo>
                  <a:lnTo>
                    <a:pt x="21972" y="3866"/>
                  </a:lnTo>
                  <a:lnTo>
                    <a:pt x="8647" y="3866"/>
                  </a:lnTo>
                  <a:lnTo>
                    <a:pt x="7426" y="3663"/>
                  </a:lnTo>
                  <a:lnTo>
                    <a:pt x="6816" y="3459"/>
                  </a:lnTo>
                  <a:lnTo>
                    <a:pt x="6307" y="3256"/>
                  </a:lnTo>
                  <a:lnTo>
                    <a:pt x="5697" y="2849"/>
                  </a:lnTo>
                  <a:lnTo>
                    <a:pt x="5188" y="2544"/>
                  </a:lnTo>
                  <a:lnTo>
                    <a:pt x="4679" y="2035"/>
                  </a:lnTo>
                  <a:lnTo>
                    <a:pt x="4171" y="1425"/>
                  </a:lnTo>
                  <a:lnTo>
                    <a:pt x="3764" y="814"/>
                  </a:lnTo>
                  <a:lnTo>
                    <a:pt x="3357" y="1"/>
                  </a:ln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7" name="Google Shape;907;p11"/>
            <p:cNvSpPr/>
            <p:nvPr/>
          </p:nvSpPr>
          <p:spPr>
            <a:xfrm>
              <a:off x="2750775" y="1509650"/>
              <a:ext cx="523900" cy="1213075"/>
            </a:xfrm>
            <a:custGeom>
              <a:rect b="b" l="l" r="r" t="t"/>
              <a:pathLst>
                <a:path extrusionOk="0" h="48523" w="20956">
                  <a:moveTo>
                    <a:pt x="20956" y="1"/>
                  </a:moveTo>
                  <a:lnTo>
                    <a:pt x="16887" y="306"/>
                  </a:lnTo>
                  <a:lnTo>
                    <a:pt x="15056" y="408"/>
                  </a:lnTo>
                  <a:lnTo>
                    <a:pt x="5087" y="408"/>
                  </a:lnTo>
                  <a:lnTo>
                    <a:pt x="2442" y="204"/>
                  </a:lnTo>
                  <a:lnTo>
                    <a:pt x="1018" y="102"/>
                  </a:lnTo>
                  <a:lnTo>
                    <a:pt x="611" y="102"/>
                  </a:lnTo>
                  <a:lnTo>
                    <a:pt x="306" y="204"/>
                  </a:lnTo>
                  <a:lnTo>
                    <a:pt x="204" y="408"/>
                  </a:lnTo>
                  <a:lnTo>
                    <a:pt x="103" y="713"/>
                  </a:lnTo>
                  <a:lnTo>
                    <a:pt x="1" y="2035"/>
                  </a:lnTo>
                  <a:lnTo>
                    <a:pt x="1" y="42419"/>
                  </a:lnTo>
                  <a:lnTo>
                    <a:pt x="103" y="43538"/>
                  </a:lnTo>
                  <a:lnTo>
                    <a:pt x="204" y="44657"/>
                  </a:lnTo>
                  <a:lnTo>
                    <a:pt x="509" y="45573"/>
                  </a:lnTo>
                  <a:lnTo>
                    <a:pt x="815" y="46285"/>
                  </a:lnTo>
                  <a:lnTo>
                    <a:pt x="1323" y="46997"/>
                  </a:lnTo>
                  <a:lnTo>
                    <a:pt x="1832" y="47607"/>
                  </a:lnTo>
                  <a:lnTo>
                    <a:pt x="2544" y="48014"/>
                  </a:lnTo>
                  <a:lnTo>
                    <a:pt x="3256" y="48319"/>
                  </a:lnTo>
                  <a:lnTo>
                    <a:pt x="4070" y="48523"/>
                  </a:lnTo>
                  <a:lnTo>
                    <a:pt x="4884" y="48523"/>
                  </a:lnTo>
                  <a:lnTo>
                    <a:pt x="5799" y="48421"/>
                  </a:lnTo>
                  <a:lnTo>
                    <a:pt x="6613" y="48217"/>
                  </a:lnTo>
                  <a:lnTo>
                    <a:pt x="7223" y="47811"/>
                  </a:lnTo>
                  <a:lnTo>
                    <a:pt x="7834" y="47302"/>
                  </a:lnTo>
                  <a:lnTo>
                    <a:pt x="8444" y="46692"/>
                  </a:lnTo>
                  <a:lnTo>
                    <a:pt x="8851" y="45980"/>
                  </a:lnTo>
                  <a:lnTo>
                    <a:pt x="9054" y="45166"/>
                  </a:lnTo>
                  <a:lnTo>
                    <a:pt x="9258" y="44250"/>
                  </a:lnTo>
                  <a:lnTo>
                    <a:pt x="9359" y="42928"/>
                  </a:lnTo>
                  <a:lnTo>
                    <a:pt x="9359" y="41707"/>
                  </a:lnTo>
                  <a:lnTo>
                    <a:pt x="9359" y="9563"/>
                  </a:lnTo>
                  <a:lnTo>
                    <a:pt x="9258" y="8342"/>
                  </a:lnTo>
                  <a:lnTo>
                    <a:pt x="9359" y="7732"/>
                  </a:lnTo>
                  <a:lnTo>
                    <a:pt x="9461" y="7121"/>
                  </a:lnTo>
                  <a:lnTo>
                    <a:pt x="9563" y="6816"/>
                  </a:lnTo>
                  <a:lnTo>
                    <a:pt x="9868" y="6511"/>
                  </a:lnTo>
                  <a:lnTo>
                    <a:pt x="10580" y="5901"/>
                  </a:lnTo>
                  <a:lnTo>
                    <a:pt x="11190" y="6511"/>
                  </a:lnTo>
                  <a:lnTo>
                    <a:pt x="11496" y="6918"/>
                  </a:lnTo>
                  <a:lnTo>
                    <a:pt x="11699" y="7223"/>
                  </a:lnTo>
                  <a:lnTo>
                    <a:pt x="11801" y="7732"/>
                  </a:lnTo>
                  <a:lnTo>
                    <a:pt x="11801" y="8240"/>
                  </a:lnTo>
                  <a:lnTo>
                    <a:pt x="11699" y="9257"/>
                  </a:lnTo>
                  <a:lnTo>
                    <a:pt x="11699" y="42114"/>
                  </a:lnTo>
                  <a:lnTo>
                    <a:pt x="11699" y="43335"/>
                  </a:lnTo>
                  <a:lnTo>
                    <a:pt x="11801" y="44555"/>
                  </a:lnTo>
                  <a:lnTo>
                    <a:pt x="11902" y="45369"/>
                  </a:lnTo>
                  <a:lnTo>
                    <a:pt x="12208" y="45980"/>
                  </a:lnTo>
                  <a:lnTo>
                    <a:pt x="12615" y="46692"/>
                  </a:lnTo>
                  <a:lnTo>
                    <a:pt x="13021" y="47200"/>
                  </a:lnTo>
                  <a:lnTo>
                    <a:pt x="13632" y="47709"/>
                  </a:lnTo>
                  <a:lnTo>
                    <a:pt x="14242" y="48014"/>
                  </a:lnTo>
                  <a:lnTo>
                    <a:pt x="14852" y="48319"/>
                  </a:lnTo>
                  <a:lnTo>
                    <a:pt x="15666" y="48523"/>
                  </a:lnTo>
                  <a:lnTo>
                    <a:pt x="17192" y="48523"/>
                  </a:lnTo>
                  <a:lnTo>
                    <a:pt x="17904" y="48319"/>
                  </a:lnTo>
                  <a:lnTo>
                    <a:pt x="18616" y="48014"/>
                  </a:lnTo>
                  <a:lnTo>
                    <a:pt x="19227" y="47607"/>
                  </a:lnTo>
                  <a:lnTo>
                    <a:pt x="19735" y="47099"/>
                  </a:lnTo>
                  <a:lnTo>
                    <a:pt x="20142" y="46488"/>
                  </a:lnTo>
                  <a:lnTo>
                    <a:pt x="20447" y="45776"/>
                  </a:lnTo>
                  <a:lnTo>
                    <a:pt x="20752" y="44962"/>
                  </a:lnTo>
                  <a:lnTo>
                    <a:pt x="20854" y="44149"/>
                  </a:lnTo>
                  <a:lnTo>
                    <a:pt x="20956" y="42521"/>
                  </a:lnTo>
                  <a:lnTo>
                    <a:pt x="20956" y="1933"/>
                  </a:lnTo>
                  <a:lnTo>
                    <a:pt x="20956" y="1"/>
                  </a:ln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8" name="Google Shape;908;p11"/>
            <p:cNvSpPr/>
            <p:nvPr/>
          </p:nvSpPr>
          <p:spPr>
            <a:xfrm>
              <a:off x="1522475" y="744175"/>
              <a:ext cx="447600" cy="701925"/>
            </a:xfrm>
            <a:custGeom>
              <a:rect b="b" l="l" r="r" t="t"/>
              <a:pathLst>
                <a:path extrusionOk="0" h="28077" w="17904">
                  <a:moveTo>
                    <a:pt x="10071" y="2747"/>
                  </a:moveTo>
                  <a:lnTo>
                    <a:pt x="10478" y="2951"/>
                  </a:lnTo>
                  <a:lnTo>
                    <a:pt x="10885" y="3154"/>
                  </a:lnTo>
                  <a:lnTo>
                    <a:pt x="11190" y="3460"/>
                  </a:lnTo>
                  <a:lnTo>
                    <a:pt x="11495" y="3968"/>
                  </a:lnTo>
                  <a:lnTo>
                    <a:pt x="11699" y="4477"/>
                  </a:lnTo>
                  <a:lnTo>
                    <a:pt x="11902" y="5087"/>
                  </a:lnTo>
                  <a:lnTo>
                    <a:pt x="11902" y="5799"/>
                  </a:lnTo>
                  <a:lnTo>
                    <a:pt x="9461" y="5799"/>
                  </a:lnTo>
                  <a:lnTo>
                    <a:pt x="7121" y="5697"/>
                  </a:lnTo>
                  <a:lnTo>
                    <a:pt x="6714" y="5697"/>
                  </a:lnTo>
                  <a:lnTo>
                    <a:pt x="6409" y="5494"/>
                  </a:lnTo>
                  <a:lnTo>
                    <a:pt x="6206" y="5291"/>
                  </a:lnTo>
                  <a:lnTo>
                    <a:pt x="6104" y="5087"/>
                  </a:lnTo>
                  <a:lnTo>
                    <a:pt x="6002" y="4782"/>
                  </a:lnTo>
                  <a:lnTo>
                    <a:pt x="6104" y="4578"/>
                  </a:lnTo>
                  <a:lnTo>
                    <a:pt x="6206" y="4273"/>
                  </a:lnTo>
                  <a:lnTo>
                    <a:pt x="6409" y="4070"/>
                  </a:lnTo>
                  <a:lnTo>
                    <a:pt x="7121" y="3561"/>
                  </a:lnTo>
                  <a:lnTo>
                    <a:pt x="7935" y="3154"/>
                  </a:lnTo>
                  <a:lnTo>
                    <a:pt x="8749" y="2849"/>
                  </a:lnTo>
                  <a:lnTo>
                    <a:pt x="9563" y="2747"/>
                  </a:lnTo>
                  <a:close/>
                  <a:moveTo>
                    <a:pt x="8952" y="18515"/>
                  </a:moveTo>
                  <a:lnTo>
                    <a:pt x="10580" y="18616"/>
                  </a:lnTo>
                  <a:lnTo>
                    <a:pt x="12106" y="18718"/>
                  </a:lnTo>
                  <a:lnTo>
                    <a:pt x="12411" y="18820"/>
                  </a:lnTo>
                  <a:lnTo>
                    <a:pt x="12716" y="18921"/>
                  </a:lnTo>
                  <a:lnTo>
                    <a:pt x="13326" y="19430"/>
                  </a:lnTo>
                  <a:lnTo>
                    <a:pt x="13835" y="19939"/>
                  </a:lnTo>
                  <a:lnTo>
                    <a:pt x="13937" y="20244"/>
                  </a:lnTo>
                  <a:lnTo>
                    <a:pt x="14038" y="20447"/>
                  </a:lnTo>
                  <a:lnTo>
                    <a:pt x="13733" y="21058"/>
                  </a:lnTo>
                  <a:lnTo>
                    <a:pt x="13326" y="21668"/>
                  </a:lnTo>
                  <a:lnTo>
                    <a:pt x="12818" y="22278"/>
                  </a:lnTo>
                  <a:lnTo>
                    <a:pt x="12207" y="22584"/>
                  </a:lnTo>
                  <a:lnTo>
                    <a:pt x="11394" y="22787"/>
                  </a:lnTo>
                  <a:lnTo>
                    <a:pt x="10682" y="22787"/>
                  </a:lnTo>
                  <a:lnTo>
                    <a:pt x="8952" y="22685"/>
                  </a:lnTo>
                  <a:lnTo>
                    <a:pt x="7325" y="22787"/>
                  </a:lnTo>
                  <a:lnTo>
                    <a:pt x="6511" y="22787"/>
                  </a:lnTo>
                  <a:lnTo>
                    <a:pt x="5799" y="22584"/>
                  </a:lnTo>
                  <a:lnTo>
                    <a:pt x="5189" y="22278"/>
                  </a:lnTo>
                  <a:lnTo>
                    <a:pt x="4578" y="21668"/>
                  </a:lnTo>
                  <a:lnTo>
                    <a:pt x="4171" y="21058"/>
                  </a:lnTo>
                  <a:lnTo>
                    <a:pt x="3968" y="20447"/>
                  </a:lnTo>
                  <a:lnTo>
                    <a:pt x="3968" y="20244"/>
                  </a:lnTo>
                  <a:lnTo>
                    <a:pt x="4070" y="20040"/>
                  </a:lnTo>
                  <a:lnTo>
                    <a:pt x="4578" y="19430"/>
                  </a:lnTo>
                  <a:lnTo>
                    <a:pt x="5189" y="18921"/>
                  </a:lnTo>
                  <a:lnTo>
                    <a:pt x="5595" y="18820"/>
                  </a:lnTo>
                  <a:lnTo>
                    <a:pt x="5901" y="18718"/>
                  </a:lnTo>
                  <a:lnTo>
                    <a:pt x="7426" y="18616"/>
                  </a:lnTo>
                  <a:lnTo>
                    <a:pt x="8952" y="18515"/>
                  </a:lnTo>
                  <a:close/>
                  <a:moveTo>
                    <a:pt x="8342" y="1"/>
                  </a:moveTo>
                  <a:lnTo>
                    <a:pt x="7528" y="103"/>
                  </a:lnTo>
                  <a:lnTo>
                    <a:pt x="6714" y="408"/>
                  </a:lnTo>
                  <a:lnTo>
                    <a:pt x="5901" y="713"/>
                  </a:lnTo>
                  <a:lnTo>
                    <a:pt x="5290" y="1222"/>
                  </a:lnTo>
                  <a:lnTo>
                    <a:pt x="4680" y="1832"/>
                  </a:lnTo>
                  <a:lnTo>
                    <a:pt x="4171" y="2442"/>
                  </a:lnTo>
                  <a:lnTo>
                    <a:pt x="3764" y="3256"/>
                  </a:lnTo>
                  <a:lnTo>
                    <a:pt x="3358" y="4273"/>
                  </a:lnTo>
                  <a:lnTo>
                    <a:pt x="2849" y="5087"/>
                  </a:lnTo>
                  <a:lnTo>
                    <a:pt x="2544" y="5494"/>
                  </a:lnTo>
                  <a:lnTo>
                    <a:pt x="2239" y="5799"/>
                  </a:lnTo>
                  <a:lnTo>
                    <a:pt x="1730" y="6104"/>
                  </a:lnTo>
                  <a:lnTo>
                    <a:pt x="1221" y="6308"/>
                  </a:lnTo>
                  <a:lnTo>
                    <a:pt x="1018" y="6410"/>
                  </a:lnTo>
                  <a:lnTo>
                    <a:pt x="814" y="6613"/>
                  </a:lnTo>
                  <a:lnTo>
                    <a:pt x="408" y="7122"/>
                  </a:lnTo>
                  <a:lnTo>
                    <a:pt x="204" y="7834"/>
                  </a:lnTo>
                  <a:lnTo>
                    <a:pt x="102" y="8444"/>
                  </a:lnTo>
                  <a:lnTo>
                    <a:pt x="1" y="16887"/>
                  </a:lnTo>
                  <a:lnTo>
                    <a:pt x="1" y="25330"/>
                  </a:lnTo>
                  <a:lnTo>
                    <a:pt x="102" y="25940"/>
                  </a:lnTo>
                  <a:lnTo>
                    <a:pt x="204" y="26449"/>
                  </a:lnTo>
                  <a:lnTo>
                    <a:pt x="408" y="26958"/>
                  </a:lnTo>
                  <a:lnTo>
                    <a:pt x="713" y="27365"/>
                  </a:lnTo>
                  <a:lnTo>
                    <a:pt x="1120" y="27670"/>
                  </a:lnTo>
                  <a:lnTo>
                    <a:pt x="1628" y="27873"/>
                  </a:lnTo>
                  <a:lnTo>
                    <a:pt x="2239" y="27975"/>
                  </a:lnTo>
                  <a:lnTo>
                    <a:pt x="2849" y="27975"/>
                  </a:lnTo>
                  <a:lnTo>
                    <a:pt x="8952" y="28077"/>
                  </a:lnTo>
                  <a:lnTo>
                    <a:pt x="15056" y="27975"/>
                  </a:lnTo>
                  <a:lnTo>
                    <a:pt x="15768" y="27975"/>
                  </a:lnTo>
                  <a:lnTo>
                    <a:pt x="16378" y="27873"/>
                  </a:lnTo>
                  <a:lnTo>
                    <a:pt x="16887" y="27670"/>
                  </a:lnTo>
                  <a:lnTo>
                    <a:pt x="17294" y="27365"/>
                  </a:lnTo>
                  <a:lnTo>
                    <a:pt x="17599" y="26958"/>
                  </a:lnTo>
                  <a:lnTo>
                    <a:pt x="17700" y="26449"/>
                  </a:lnTo>
                  <a:lnTo>
                    <a:pt x="17904" y="25737"/>
                  </a:lnTo>
                  <a:lnTo>
                    <a:pt x="17904" y="25025"/>
                  </a:lnTo>
                  <a:lnTo>
                    <a:pt x="17904" y="16887"/>
                  </a:lnTo>
                  <a:lnTo>
                    <a:pt x="17904" y="8953"/>
                  </a:lnTo>
                  <a:lnTo>
                    <a:pt x="17904" y="8749"/>
                  </a:lnTo>
                  <a:lnTo>
                    <a:pt x="17904" y="8546"/>
                  </a:lnTo>
                  <a:lnTo>
                    <a:pt x="17192" y="7122"/>
                  </a:lnTo>
                  <a:lnTo>
                    <a:pt x="16785" y="6511"/>
                  </a:lnTo>
                  <a:lnTo>
                    <a:pt x="16582" y="6206"/>
                  </a:lnTo>
                  <a:lnTo>
                    <a:pt x="16378" y="6104"/>
                  </a:lnTo>
                  <a:lnTo>
                    <a:pt x="15564" y="5697"/>
                  </a:lnTo>
                  <a:lnTo>
                    <a:pt x="15056" y="5189"/>
                  </a:lnTo>
                  <a:lnTo>
                    <a:pt x="14751" y="4578"/>
                  </a:lnTo>
                  <a:lnTo>
                    <a:pt x="14445" y="3765"/>
                  </a:lnTo>
                  <a:lnTo>
                    <a:pt x="14140" y="2951"/>
                  </a:lnTo>
                  <a:lnTo>
                    <a:pt x="13632" y="2239"/>
                  </a:lnTo>
                  <a:lnTo>
                    <a:pt x="13123" y="1629"/>
                  </a:lnTo>
                  <a:lnTo>
                    <a:pt x="12513" y="1018"/>
                  </a:lnTo>
                  <a:lnTo>
                    <a:pt x="11801" y="611"/>
                  </a:lnTo>
                  <a:lnTo>
                    <a:pt x="10987" y="306"/>
                  </a:lnTo>
                  <a:lnTo>
                    <a:pt x="10173" y="1"/>
                  </a:ln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9" name="Google Shape;909;p11"/>
            <p:cNvSpPr/>
            <p:nvPr/>
          </p:nvSpPr>
          <p:spPr>
            <a:xfrm>
              <a:off x="2791475" y="736550"/>
              <a:ext cx="442525" cy="704475"/>
            </a:xfrm>
            <a:custGeom>
              <a:rect b="b" l="l" r="r" t="t"/>
              <a:pathLst>
                <a:path extrusionOk="0" h="28179" w="17701">
                  <a:moveTo>
                    <a:pt x="9461" y="2849"/>
                  </a:moveTo>
                  <a:lnTo>
                    <a:pt x="10071" y="3052"/>
                  </a:lnTo>
                  <a:lnTo>
                    <a:pt x="10580" y="3256"/>
                  </a:lnTo>
                  <a:lnTo>
                    <a:pt x="11088" y="3561"/>
                  </a:lnTo>
                  <a:lnTo>
                    <a:pt x="11393" y="3968"/>
                  </a:lnTo>
                  <a:lnTo>
                    <a:pt x="11699" y="4273"/>
                  </a:lnTo>
                  <a:lnTo>
                    <a:pt x="11800" y="4680"/>
                  </a:lnTo>
                  <a:lnTo>
                    <a:pt x="11699" y="4985"/>
                  </a:lnTo>
                  <a:lnTo>
                    <a:pt x="11495" y="5189"/>
                  </a:lnTo>
                  <a:lnTo>
                    <a:pt x="11292" y="5494"/>
                  </a:lnTo>
                  <a:lnTo>
                    <a:pt x="10580" y="5799"/>
                  </a:lnTo>
                  <a:lnTo>
                    <a:pt x="9766" y="6104"/>
                  </a:lnTo>
                  <a:lnTo>
                    <a:pt x="8952" y="6511"/>
                  </a:lnTo>
                  <a:lnTo>
                    <a:pt x="8037" y="6104"/>
                  </a:lnTo>
                  <a:lnTo>
                    <a:pt x="7223" y="5799"/>
                  </a:lnTo>
                  <a:lnTo>
                    <a:pt x="6511" y="5494"/>
                  </a:lnTo>
                  <a:lnTo>
                    <a:pt x="6307" y="5290"/>
                  </a:lnTo>
                  <a:lnTo>
                    <a:pt x="6104" y="4985"/>
                  </a:lnTo>
                  <a:lnTo>
                    <a:pt x="6002" y="4680"/>
                  </a:lnTo>
                  <a:lnTo>
                    <a:pt x="6104" y="4273"/>
                  </a:lnTo>
                  <a:lnTo>
                    <a:pt x="6307" y="3968"/>
                  </a:lnTo>
                  <a:lnTo>
                    <a:pt x="6714" y="3561"/>
                  </a:lnTo>
                  <a:lnTo>
                    <a:pt x="7223" y="3256"/>
                  </a:lnTo>
                  <a:lnTo>
                    <a:pt x="7731" y="3052"/>
                  </a:lnTo>
                  <a:lnTo>
                    <a:pt x="8342" y="2849"/>
                  </a:lnTo>
                  <a:close/>
                  <a:moveTo>
                    <a:pt x="8952" y="18718"/>
                  </a:moveTo>
                  <a:lnTo>
                    <a:pt x="10681" y="18820"/>
                  </a:lnTo>
                  <a:lnTo>
                    <a:pt x="12411" y="18921"/>
                  </a:lnTo>
                  <a:lnTo>
                    <a:pt x="12716" y="19023"/>
                  </a:lnTo>
                  <a:lnTo>
                    <a:pt x="12919" y="19226"/>
                  </a:lnTo>
                  <a:lnTo>
                    <a:pt x="13428" y="19735"/>
                  </a:lnTo>
                  <a:lnTo>
                    <a:pt x="13835" y="20447"/>
                  </a:lnTo>
                  <a:lnTo>
                    <a:pt x="13936" y="21057"/>
                  </a:lnTo>
                  <a:lnTo>
                    <a:pt x="13936" y="21261"/>
                  </a:lnTo>
                  <a:lnTo>
                    <a:pt x="13733" y="21566"/>
                  </a:lnTo>
                  <a:lnTo>
                    <a:pt x="13326" y="21973"/>
                  </a:lnTo>
                  <a:lnTo>
                    <a:pt x="12716" y="22380"/>
                  </a:lnTo>
                  <a:lnTo>
                    <a:pt x="12105" y="22685"/>
                  </a:lnTo>
                  <a:lnTo>
                    <a:pt x="11292" y="22787"/>
                  </a:lnTo>
                  <a:lnTo>
                    <a:pt x="6612" y="22787"/>
                  </a:lnTo>
                  <a:lnTo>
                    <a:pt x="5900" y="22685"/>
                  </a:lnTo>
                  <a:lnTo>
                    <a:pt x="5188" y="22380"/>
                  </a:lnTo>
                  <a:lnTo>
                    <a:pt x="4578" y="21973"/>
                  </a:lnTo>
                  <a:lnTo>
                    <a:pt x="4069" y="21464"/>
                  </a:lnTo>
                  <a:lnTo>
                    <a:pt x="3968" y="21261"/>
                  </a:lnTo>
                  <a:lnTo>
                    <a:pt x="3866" y="20956"/>
                  </a:lnTo>
                  <a:lnTo>
                    <a:pt x="3866" y="20752"/>
                  </a:lnTo>
                  <a:lnTo>
                    <a:pt x="3968" y="20345"/>
                  </a:lnTo>
                  <a:lnTo>
                    <a:pt x="4375" y="19735"/>
                  </a:lnTo>
                  <a:lnTo>
                    <a:pt x="4883" y="19125"/>
                  </a:lnTo>
                  <a:lnTo>
                    <a:pt x="5188" y="19023"/>
                  </a:lnTo>
                  <a:lnTo>
                    <a:pt x="5392" y="18921"/>
                  </a:lnTo>
                  <a:lnTo>
                    <a:pt x="7121" y="18718"/>
                  </a:lnTo>
                  <a:close/>
                  <a:moveTo>
                    <a:pt x="8850" y="1"/>
                  </a:moveTo>
                  <a:lnTo>
                    <a:pt x="7935" y="102"/>
                  </a:lnTo>
                  <a:lnTo>
                    <a:pt x="7019" y="306"/>
                  </a:lnTo>
                  <a:lnTo>
                    <a:pt x="6206" y="713"/>
                  </a:lnTo>
                  <a:lnTo>
                    <a:pt x="5493" y="1221"/>
                  </a:lnTo>
                  <a:lnTo>
                    <a:pt x="4883" y="1832"/>
                  </a:lnTo>
                  <a:lnTo>
                    <a:pt x="4273" y="2544"/>
                  </a:lnTo>
                  <a:lnTo>
                    <a:pt x="3662" y="3358"/>
                  </a:lnTo>
                  <a:lnTo>
                    <a:pt x="3256" y="4375"/>
                  </a:lnTo>
                  <a:lnTo>
                    <a:pt x="3052" y="4782"/>
                  </a:lnTo>
                  <a:lnTo>
                    <a:pt x="2645" y="5290"/>
                  </a:lnTo>
                  <a:lnTo>
                    <a:pt x="2238" y="5697"/>
                  </a:lnTo>
                  <a:lnTo>
                    <a:pt x="1831" y="6002"/>
                  </a:lnTo>
                  <a:lnTo>
                    <a:pt x="1018" y="6511"/>
                  </a:lnTo>
                  <a:lnTo>
                    <a:pt x="611" y="6715"/>
                  </a:lnTo>
                  <a:lnTo>
                    <a:pt x="407" y="7121"/>
                  </a:lnTo>
                  <a:lnTo>
                    <a:pt x="204" y="7427"/>
                  </a:lnTo>
                  <a:lnTo>
                    <a:pt x="102" y="7833"/>
                  </a:lnTo>
                  <a:lnTo>
                    <a:pt x="0" y="8342"/>
                  </a:lnTo>
                  <a:lnTo>
                    <a:pt x="0" y="8749"/>
                  </a:lnTo>
                  <a:lnTo>
                    <a:pt x="0" y="17090"/>
                  </a:lnTo>
                  <a:lnTo>
                    <a:pt x="0" y="25228"/>
                  </a:lnTo>
                  <a:lnTo>
                    <a:pt x="0" y="25940"/>
                  </a:lnTo>
                  <a:lnTo>
                    <a:pt x="102" y="26652"/>
                  </a:lnTo>
                  <a:lnTo>
                    <a:pt x="306" y="27161"/>
                  </a:lnTo>
                  <a:lnTo>
                    <a:pt x="611" y="27466"/>
                  </a:lnTo>
                  <a:lnTo>
                    <a:pt x="1018" y="27771"/>
                  </a:lnTo>
                  <a:lnTo>
                    <a:pt x="1526" y="27975"/>
                  </a:lnTo>
                  <a:lnTo>
                    <a:pt x="2137" y="28178"/>
                  </a:lnTo>
                  <a:lnTo>
                    <a:pt x="15564" y="28178"/>
                  </a:lnTo>
                  <a:lnTo>
                    <a:pt x="16174" y="28076"/>
                  </a:lnTo>
                  <a:lnTo>
                    <a:pt x="16683" y="27873"/>
                  </a:lnTo>
                  <a:lnTo>
                    <a:pt x="17090" y="27568"/>
                  </a:lnTo>
                  <a:lnTo>
                    <a:pt x="17395" y="27161"/>
                  </a:lnTo>
                  <a:lnTo>
                    <a:pt x="17599" y="26652"/>
                  </a:lnTo>
                  <a:lnTo>
                    <a:pt x="17700" y="25940"/>
                  </a:lnTo>
                  <a:lnTo>
                    <a:pt x="17700" y="25126"/>
                  </a:lnTo>
                  <a:lnTo>
                    <a:pt x="17700" y="9054"/>
                  </a:lnTo>
                  <a:lnTo>
                    <a:pt x="17700" y="8037"/>
                  </a:lnTo>
                  <a:lnTo>
                    <a:pt x="17599" y="7528"/>
                  </a:lnTo>
                  <a:lnTo>
                    <a:pt x="17395" y="7121"/>
                  </a:lnTo>
                  <a:lnTo>
                    <a:pt x="17090" y="6715"/>
                  </a:lnTo>
                  <a:lnTo>
                    <a:pt x="16683" y="6409"/>
                  </a:lnTo>
                  <a:lnTo>
                    <a:pt x="16276" y="6104"/>
                  </a:lnTo>
                  <a:lnTo>
                    <a:pt x="15666" y="5901"/>
                  </a:lnTo>
                  <a:lnTo>
                    <a:pt x="15259" y="5697"/>
                  </a:lnTo>
                  <a:lnTo>
                    <a:pt x="14954" y="5290"/>
                  </a:lnTo>
                  <a:lnTo>
                    <a:pt x="14750" y="4883"/>
                  </a:lnTo>
                  <a:lnTo>
                    <a:pt x="14547" y="4375"/>
                  </a:lnTo>
                  <a:lnTo>
                    <a:pt x="14038" y="3358"/>
                  </a:lnTo>
                  <a:lnTo>
                    <a:pt x="13530" y="2544"/>
                  </a:lnTo>
                  <a:lnTo>
                    <a:pt x="12919" y="1730"/>
                  </a:lnTo>
                  <a:lnTo>
                    <a:pt x="12207" y="1120"/>
                  </a:lnTo>
                  <a:lnTo>
                    <a:pt x="11495" y="611"/>
                  </a:lnTo>
                  <a:lnTo>
                    <a:pt x="10681" y="306"/>
                  </a:lnTo>
                  <a:lnTo>
                    <a:pt x="9766" y="102"/>
                  </a:lnTo>
                  <a:lnTo>
                    <a:pt x="8850" y="1"/>
                  </a:ln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0" name="Google Shape;910;p11"/>
            <p:cNvSpPr/>
            <p:nvPr/>
          </p:nvSpPr>
          <p:spPr>
            <a:xfrm>
              <a:off x="3175475" y="713675"/>
              <a:ext cx="340800" cy="1050300"/>
            </a:xfrm>
            <a:custGeom>
              <a:rect b="b" l="l" r="r" t="t"/>
              <a:pathLst>
                <a:path extrusionOk="0" h="42012" w="13632">
                  <a:moveTo>
                    <a:pt x="2951" y="0"/>
                  </a:moveTo>
                  <a:lnTo>
                    <a:pt x="1526" y="102"/>
                  </a:lnTo>
                  <a:lnTo>
                    <a:pt x="1" y="407"/>
                  </a:lnTo>
                  <a:lnTo>
                    <a:pt x="1526" y="2543"/>
                  </a:lnTo>
                  <a:lnTo>
                    <a:pt x="2239" y="3561"/>
                  </a:lnTo>
                  <a:lnTo>
                    <a:pt x="2645" y="3967"/>
                  </a:lnTo>
                  <a:lnTo>
                    <a:pt x="3052" y="4374"/>
                  </a:lnTo>
                  <a:lnTo>
                    <a:pt x="3764" y="4883"/>
                  </a:lnTo>
                  <a:lnTo>
                    <a:pt x="4273" y="5493"/>
                  </a:lnTo>
                  <a:lnTo>
                    <a:pt x="4782" y="6104"/>
                  </a:lnTo>
                  <a:lnTo>
                    <a:pt x="5188" y="6714"/>
                  </a:lnTo>
                  <a:lnTo>
                    <a:pt x="5494" y="7426"/>
                  </a:lnTo>
                  <a:lnTo>
                    <a:pt x="5697" y="8138"/>
                  </a:lnTo>
                  <a:lnTo>
                    <a:pt x="5799" y="8952"/>
                  </a:lnTo>
                  <a:lnTo>
                    <a:pt x="5799" y="9867"/>
                  </a:lnTo>
                  <a:lnTo>
                    <a:pt x="5799" y="23193"/>
                  </a:lnTo>
                  <a:lnTo>
                    <a:pt x="5799" y="36417"/>
                  </a:lnTo>
                  <a:lnTo>
                    <a:pt x="5901" y="37943"/>
                  </a:lnTo>
                  <a:lnTo>
                    <a:pt x="6002" y="38757"/>
                  </a:lnTo>
                  <a:lnTo>
                    <a:pt x="6206" y="39469"/>
                  </a:lnTo>
                  <a:lnTo>
                    <a:pt x="6409" y="40079"/>
                  </a:lnTo>
                  <a:lnTo>
                    <a:pt x="6816" y="40588"/>
                  </a:lnTo>
                  <a:lnTo>
                    <a:pt x="7121" y="40995"/>
                  </a:lnTo>
                  <a:lnTo>
                    <a:pt x="7630" y="41402"/>
                  </a:lnTo>
                  <a:lnTo>
                    <a:pt x="8138" y="41707"/>
                  </a:lnTo>
                  <a:lnTo>
                    <a:pt x="8647" y="41910"/>
                  </a:lnTo>
                  <a:lnTo>
                    <a:pt x="9257" y="42012"/>
                  </a:lnTo>
                  <a:lnTo>
                    <a:pt x="9969" y="42012"/>
                  </a:lnTo>
                  <a:lnTo>
                    <a:pt x="10580" y="41910"/>
                  </a:lnTo>
                  <a:lnTo>
                    <a:pt x="11190" y="41809"/>
                  </a:lnTo>
                  <a:lnTo>
                    <a:pt x="11699" y="41503"/>
                  </a:lnTo>
                  <a:lnTo>
                    <a:pt x="12207" y="41198"/>
                  </a:lnTo>
                  <a:lnTo>
                    <a:pt x="12614" y="40791"/>
                  </a:lnTo>
                  <a:lnTo>
                    <a:pt x="12919" y="40283"/>
                  </a:lnTo>
                  <a:lnTo>
                    <a:pt x="13225" y="39774"/>
                  </a:lnTo>
                  <a:lnTo>
                    <a:pt x="13428" y="39164"/>
                  </a:lnTo>
                  <a:lnTo>
                    <a:pt x="13530" y="37943"/>
                  </a:lnTo>
                  <a:lnTo>
                    <a:pt x="13632" y="36722"/>
                  </a:lnTo>
                  <a:lnTo>
                    <a:pt x="13632" y="10478"/>
                  </a:lnTo>
                  <a:lnTo>
                    <a:pt x="13530" y="9155"/>
                  </a:lnTo>
                  <a:lnTo>
                    <a:pt x="13326" y="7833"/>
                  </a:lnTo>
                  <a:lnTo>
                    <a:pt x="13021" y="6511"/>
                  </a:lnTo>
                  <a:lnTo>
                    <a:pt x="12614" y="5392"/>
                  </a:lnTo>
                  <a:lnTo>
                    <a:pt x="12106" y="4374"/>
                  </a:lnTo>
                  <a:lnTo>
                    <a:pt x="11495" y="3459"/>
                  </a:lnTo>
                  <a:lnTo>
                    <a:pt x="10682" y="2645"/>
                  </a:lnTo>
                  <a:lnTo>
                    <a:pt x="9868" y="1831"/>
                  </a:lnTo>
                  <a:lnTo>
                    <a:pt x="8952" y="1221"/>
                  </a:lnTo>
                  <a:lnTo>
                    <a:pt x="7935" y="712"/>
                  </a:lnTo>
                  <a:lnTo>
                    <a:pt x="6816" y="407"/>
                  </a:lnTo>
                  <a:lnTo>
                    <a:pt x="5595" y="102"/>
                  </a:lnTo>
                  <a:lnTo>
                    <a:pt x="4273" y="0"/>
                  </a:ln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1" name="Google Shape;911;p11"/>
            <p:cNvSpPr/>
            <p:nvPr/>
          </p:nvSpPr>
          <p:spPr>
            <a:xfrm>
              <a:off x="2514275" y="713675"/>
              <a:ext cx="338250" cy="1050300"/>
            </a:xfrm>
            <a:custGeom>
              <a:rect b="b" l="l" r="r" t="t"/>
              <a:pathLst>
                <a:path extrusionOk="0" h="42012" w="13530">
                  <a:moveTo>
                    <a:pt x="8545" y="0"/>
                  </a:moveTo>
                  <a:lnTo>
                    <a:pt x="7630" y="102"/>
                  </a:lnTo>
                  <a:lnTo>
                    <a:pt x="6816" y="305"/>
                  </a:lnTo>
                  <a:lnTo>
                    <a:pt x="6002" y="509"/>
                  </a:lnTo>
                  <a:lnTo>
                    <a:pt x="5290" y="814"/>
                  </a:lnTo>
                  <a:lnTo>
                    <a:pt x="4476" y="1221"/>
                  </a:lnTo>
                  <a:lnTo>
                    <a:pt x="3764" y="1628"/>
                  </a:lnTo>
                  <a:lnTo>
                    <a:pt x="3154" y="2136"/>
                  </a:lnTo>
                  <a:lnTo>
                    <a:pt x="2544" y="2747"/>
                  </a:lnTo>
                  <a:lnTo>
                    <a:pt x="2035" y="3357"/>
                  </a:lnTo>
                  <a:lnTo>
                    <a:pt x="1526" y="3967"/>
                  </a:lnTo>
                  <a:lnTo>
                    <a:pt x="1120" y="4680"/>
                  </a:lnTo>
                  <a:lnTo>
                    <a:pt x="814" y="5493"/>
                  </a:lnTo>
                  <a:lnTo>
                    <a:pt x="509" y="6205"/>
                  </a:lnTo>
                  <a:lnTo>
                    <a:pt x="306" y="7019"/>
                  </a:lnTo>
                  <a:lnTo>
                    <a:pt x="102" y="7935"/>
                  </a:lnTo>
                  <a:lnTo>
                    <a:pt x="102" y="8748"/>
                  </a:lnTo>
                  <a:lnTo>
                    <a:pt x="1" y="12614"/>
                  </a:lnTo>
                  <a:lnTo>
                    <a:pt x="1" y="16479"/>
                  </a:lnTo>
                  <a:lnTo>
                    <a:pt x="1" y="38248"/>
                  </a:lnTo>
                  <a:lnTo>
                    <a:pt x="102" y="38859"/>
                  </a:lnTo>
                  <a:lnTo>
                    <a:pt x="204" y="39469"/>
                  </a:lnTo>
                  <a:lnTo>
                    <a:pt x="408" y="39978"/>
                  </a:lnTo>
                  <a:lnTo>
                    <a:pt x="611" y="40486"/>
                  </a:lnTo>
                  <a:lnTo>
                    <a:pt x="1018" y="40893"/>
                  </a:lnTo>
                  <a:lnTo>
                    <a:pt x="1425" y="41198"/>
                  </a:lnTo>
                  <a:lnTo>
                    <a:pt x="1933" y="41503"/>
                  </a:lnTo>
                  <a:lnTo>
                    <a:pt x="2442" y="41809"/>
                  </a:lnTo>
                  <a:lnTo>
                    <a:pt x="3052" y="41910"/>
                  </a:lnTo>
                  <a:lnTo>
                    <a:pt x="3663" y="42012"/>
                  </a:lnTo>
                  <a:lnTo>
                    <a:pt x="4273" y="42012"/>
                  </a:lnTo>
                  <a:lnTo>
                    <a:pt x="4782" y="41910"/>
                  </a:lnTo>
                  <a:lnTo>
                    <a:pt x="5392" y="41809"/>
                  </a:lnTo>
                  <a:lnTo>
                    <a:pt x="5799" y="41503"/>
                  </a:lnTo>
                  <a:lnTo>
                    <a:pt x="6307" y="41096"/>
                  </a:lnTo>
                  <a:lnTo>
                    <a:pt x="6613" y="40588"/>
                  </a:lnTo>
                  <a:lnTo>
                    <a:pt x="7020" y="39876"/>
                  </a:lnTo>
                  <a:lnTo>
                    <a:pt x="7325" y="39062"/>
                  </a:lnTo>
                  <a:lnTo>
                    <a:pt x="7528" y="38248"/>
                  </a:lnTo>
                  <a:lnTo>
                    <a:pt x="7528" y="37434"/>
                  </a:lnTo>
                  <a:lnTo>
                    <a:pt x="7630" y="23600"/>
                  </a:lnTo>
                  <a:lnTo>
                    <a:pt x="7528" y="9766"/>
                  </a:lnTo>
                  <a:lnTo>
                    <a:pt x="7630" y="9054"/>
                  </a:lnTo>
                  <a:lnTo>
                    <a:pt x="7732" y="8443"/>
                  </a:lnTo>
                  <a:lnTo>
                    <a:pt x="7833" y="7731"/>
                  </a:lnTo>
                  <a:lnTo>
                    <a:pt x="8138" y="7121"/>
                  </a:lnTo>
                  <a:lnTo>
                    <a:pt x="8342" y="6511"/>
                  </a:lnTo>
                  <a:lnTo>
                    <a:pt x="8749" y="6002"/>
                  </a:lnTo>
                  <a:lnTo>
                    <a:pt x="9156" y="5493"/>
                  </a:lnTo>
                  <a:lnTo>
                    <a:pt x="9664" y="4985"/>
                  </a:lnTo>
                  <a:lnTo>
                    <a:pt x="10682" y="3967"/>
                  </a:lnTo>
                  <a:lnTo>
                    <a:pt x="11597" y="2849"/>
                  </a:lnTo>
                  <a:lnTo>
                    <a:pt x="13530" y="712"/>
                  </a:lnTo>
                  <a:lnTo>
                    <a:pt x="13123" y="0"/>
                  </a:ln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2" name="Google Shape;912;p11"/>
            <p:cNvSpPr/>
            <p:nvPr/>
          </p:nvSpPr>
          <p:spPr>
            <a:xfrm>
              <a:off x="1115600" y="736550"/>
              <a:ext cx="465400" cy="966400"/>
            </a:xfrm>
            <a:custGeom>
              <a:rect b="b" l="l" r="r" t="t"/>
              <a:pathLst>
                <a:path extrusionOk="0" h="38656" w="18616">
                  <a:moveTo>
                    <a:pt x="16784" y="1"/>
                  </a:moveTo>
                  <a:lnTo>
                    <a:pt x="15971" y="102"/>
                  </a:lnTo>
                  <a:lnTo>
                    <a:pt x="15258" y="306"/>
                  </a:lnTo>
                  <a:lnTo>
                    <a:pt x="14648" y="611"/>
                  </a:lnTo>
                  <a:lnTo>
                    <a:pt x="14038" y="916"/>
                  </a:lnTo>
                  <a:lnTo>
                    <a:pt x="13529" y="1323"/>
                  </a:lnTo>
                  <a:lnTo>
                    <a:pt x="13122" y="1832"/>
                  </a:lnTo>
                  <a:lnTo>
                    <a:pt x="12105" y="2951"/>
                  </a:lnTo>
                  <a:lnTo>
                    <a:pt x="11291" y="4171"/>
                  </a:lnTo>
                  <a:lnTo>
                    <a:pt x="10477" y="5494"/>
                  </a:lnTo>
                  <a:lnTo>
                    <a:pt x="9867" y="6816"/>
                  </a:lnTo>
                  <a:lnTo>
                    <a:pt x="5086" y="20040"/>
                  </a:lnTo>
                  <a:lnTo>
                    <a:pt x="305" y="33163"/>
                  </a:lnTo>
                  <a:lnTo>
                    <a:pt x="102" y="34078"/>
                  </a:lnTo>
                  <a:lnTo>
                    <a:pt x="0" y="34994"/>
                  </a:lnTo>
                  <a:lnTo>
                    <a:pt x="102" y="35706"/>
                  </a:lnTo>
                  <a:lnTo>
                    <a:pt x="305" y="36519"/>
                  </a:lnTo>
                  <a:lnTo>
                    <a:pt x="712" y="37130"/>
                  </a:lnTo>
                  <a:lnTo>
                    <a:pt x="1221" y="37638"/>
                  </a:lnTo>
                  <a:lnTo>
                    <a:pt x="1831" y="38147"/>
                  </a:lnTo>
                  <a:lnTo>
                    <a:pt x="2645" y="38452"/>
                  </a:lnTo>
                  <a:lnTo>
                    <a:pt x="3357" y="38656"/>
                  </a:lnTo>
                  <a:lnTo>
                    <a:pt x="4069" y="38656"/>
                  </a:lnTo>
                  <a:lnTo>
                    <a:pt x="4781" y="38554"/>
                  </a:lnTo>
                  <a:lnTo>
                    <a:pt x="5391" y="38249"/>
                  </a:lnTo>
                  <a:lnTo>
                    <a:pt x="6002" y="37842"/>
                  </a:lnTo>
                  <a:lnTo>
                    <a:pt x="6510" y="37333"/>
                  </a:lnTo>
                  <a:lnTo>
                    <a:pt x="7019" y="36621"/>
                  </a:lnTo>
                  <a:lnTo>
                    <a:pt x="7426" y="35909"/>
                  </a:lnTo>
                  <a:lnTo>
                    <a:pt x="9969" y="29399"/>
                  </a:lnTo>
                  <a:lnTo>
                    <a:pt x="11088" y="26042"/>
                  </a:lnTo>
                  <a:lnTo>
                    <a:pt x="12105" y="22787"/>
                  </a:lnTo>
                  <a:lnTo>
                    <a:pt x="12512" y="21057"/>
                  </a:lnTo>
                  <a:lnTo>
                    <a:pt x="12817" y="19430"/>
                  </a:lnTo>
                  <a:lnTo>
                    <a:pt x="13122" y="17701"/>
                  </a:lnTo>
                  <a:lnTo>
                    <a:pt x="13326" y="15971"/>
                  </a:lnTo>
                  <a:lnTo>
                    <a:pt x="13427" y="14242"/>
                  </a:lnTo>
                  <a:lnTo>
                    <a:pt x="13427" y="12411"/>
                  </a:lnTo>
                  <a:lnTo>
                    <a:pt x="13326" y="10682"/>
                  </a:lnTo>
                  <a:lnTo>
                    <a:pt x="13122" y="8851"/>
                  </a:lnTo>
                  <a:lnTo>
                    <a:pt x="13122" y="8546"/>
                  </a:lnTo>
                  <a:lnTo>
                    <a:pt x="13224" y="8240"/>
                  </a:lnTo>
                  <a:lnTo>
                    <a:pt x="14241" y="6104"/>
                  </a:lnTo>
                  <a:lnTo>
                    <a:pt x="14852" y="4985"/>
                  </a:lnTo>
                  <a:lnTo>
                    <a:pt x="15462" y="3968"/>
                  </a:lnTo>
                  <a:lnTo>
                    <a:pt x="16072" y="3052"/>
                  </a:lnTo>
                  <a:lnTo>
                    <a:pt x="16784" y="2137"/>
                  </a:lnTo>
                  <a:lnTo>
                    <a:pt x="18615" y="102"/>
                  </a:lnTo>
                  <a:lnTo>
                    <a:pt x="17598" y="1"/>
                  </a:ln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3" name="Google Shape;913;p11"/>
            <p:cNvSpPr/>
            <p:nvPr/>
          </p:nvSpPr>
          <p:spPr>
            <a:xfrm>
              <a:off x="1916650" y="736550"/>
              <a:ext cx="460325" cy="966400"/>
            </a:xfrm>
            <a:custGeom>
              <a:rect b="b" l="l" r="r" t="t"/>
              <a:pathLst>
                <a:path extrusionOk="0" h="38656" w="18413">
                  <a:moveTo>
                    <a:pt x="815" y="1"/>
                  </a:moveTo>
                  <a:lnTo>
                    <a:pt x="1" y="204"/>
                  </a:lnTo>
                  <a:lnTo>
                    <a:pt x="1527" y="2137"/>
                  </a:lnTo>
                  <a:lnTo>
                    <a:pt x="2239" y="3052"/>
                  </a:lnTo>
                  <a:lnTo>
                    <a:pt x="3052" y="3866"/>
                  </a:lnTo>
                  <a:lnTo>
                    <a:pt x="4070" y="4883"/>
                  </a:lnTo>
                  <a:lnTo>
                    <a:pt x="4477" y="5392"/>
                  </a:lnTo>
                  <a:lnTo>
                    <a:pt x="4782" y="6002"/>
                  </a:lnTo>
                  <a:lnTo>
                    <a:pt x="5087" y="6613"/>
                  </a:lnTo>
                  <a:lnTo>
                    <a:pt x="5189" y="7223"/>
                  </a:lnTo>
                  <a:lnTo>
                    <a:pt x="5392" y="7833"/>
                  </a:lnTo>
                  <a:lnTo>
                    <a:pt x="5392" y="8546"/>
                  </a:lnTo>
                  <a:lnTo>
                    <a:pt x="5392" y="13428"/>
                  </a:lnTo>
                  <a:lnTo>
                    <a:pt x="5494" y="18311"/>
                  </a:lnTo>
                  <a:lnTo>
                    <a:pt x="5596" y="19939"/>
                  </a:lnTo>
                  <a:lnTo>
                    <a:pt x="5697" y="20752"/>
                  </a:lnTo>
                  <a:lnTo>
                    <a:pt x="5901" y="21566"/>
                  </a:lnTo>
                  <a:lnTo>
                    <a:pt x="8444" y="28585"/>
                  </a:lnTo>
                  <a:lnTo>
                    <a:pt x="10987" y="35604"/>
                  </a:lnTo>
                  <a:lnTo>
                    <a:pt x="11394" y="36519"/>
                  </a:lnTo>
                  <a:lnTo>
                    <a:pt x="11902" y="37231"/>
                  </a:lnTo>
                  <a:lnTo>
                    <a:pt x="12411" y="37842"/>
                  </a:lnTo>
                  <a:lnTo>
                    <a:pt x="13123" y="38249"/>
                  </a:lnTo>
                  <a:lnTo>
                    <a:pt x="13733" y="38554"/>
                  </a:lnTo>
                  <a:lnTo>
                    <a:pt x="14547" y="38656"/>
                  </a:lnTo>
                  <a:lnTo>
                    <a:pt x="15259" y="38656"/>
                  </a:lnTo>
                  <a:lnTo>
                    <a:pt x="16073" y="38452"/>
                  </a:lnTo>
                  <a:lnTo>
                    <a:pt x="16785" y="38045"/>
                  </a:lnTo>
                  <a:lnTo>
                    <a:pt x="17395" y="37638"/>
                  </a:lnTo>
                  <a:lnTo>
                    <a:pt x="17802" y="37028"/>
                  </a:lnTo>
                  <a:lnTo>
                    <a:pt x="18209" y="36418"/>
                  </a:lnTo>
                  <a:lnTo>
                    <a:pt x="18413" y="35604"/>
                  </a:lnTo>
                  <a:lnTo>
                    <a:pt x="18413" y="34790"/>
                  </a:lnTo>
                  <a:lnTo>
                    <a:pt x="18311" y="33976"/>
                  </a:lnTo>
                  <a:lnTo>
                    <a:pt x="18107" y="33061"/>
                  </a:lnTo>
                  <a:lnTo>
                    <a:pt x="13428" y="20040"/>
                  </a:lnTo>
                  <a:lnTo>
                    <a:pt x="11089" y="13530"/>
                  </a:lnTo>
                  <a:lnTo>
                    <a:pt x="8749" y="7121"/>
                  </a:lnTo>
                  <a:lnTo>
                    <a:pt x="8037" y="5596"/>
                  </a:lnTo>
                  <a:lnTo>
                    <a:pt x="7121" y="4171"/>
                  </a:lnTo>
                  <a:lnTo>
                    <a:pt x="6104" y="2849"/>
                  </a:lnTo>
                  <a:lnTo>
                    <a:pt x="5087" y="1527"/>
                  </a:lnTo>
                  <a:lnTo>
                    <a:pt x="4680" y="1120"/>
                  </a:lnTo>
                  <a:lnTo>
                    <a:pt x="4171" y="713"/>
                  </a:lnTo>
                  <a:lnTo>
                    <a:pt x="3663" y="408"/>
                  </a:lnTo>
                  <a:lnTo>
                    <a:pt x="3052" y="204"/>
                  </a:lnTo>
                  <a:lnTo>
                    <a:pt x="2340" y="1"/>
                  </a:ln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4" name="Google Shape;914;p11"/>
            <p:cNvSpPr/>
            <p:nvPr/>
          </p:nvSpPr>
          <p:spPr>
            <a:xfrm>
              <a:off x="2811825" y="238125"/>
              <a:ext cx="401825" cy="401825"/>
            </a:xfrm>
            <a:custGeom>
              <a:rect b="b" l="l" r="r" t="t"/>
              <a:pathLst>
                <a:path extrusionOk="0" h="16073" w="16073">
                  <a:moveTo>
                    <a:pt x="7223" y="0"/>
                  </a:moveTo>
                  <a:lnTo>
                    <a:pt x="6409" y="203"/>
                  </a:lnTo>
                  <a:lnTo>
                    <a:pt x="5697" y="305"/>
                  </a:lnTo>
                  <a:lnTo>
                    <a:pt x="4883" y="610"/>
                  </a:lnTo>
                  <a:lnTo>
                    <a:pt x="4171" y="916"/>
                  </a:lnTo>
                  <a:lnTo>
                    <a:pt x="3561" y="1322"/>
                  </a:lnTo>
                  <a:lnTo>
                    <a:pt x="2950" y="1831"/>
                  </a:lnTo>
                  <a:lnTo>
                    <a:pt x="2340" y="2340"/>
                  </a:lnTo>
                  <a:lnTo>
                    <a:pt x="1831" y="2848"/>
                  </a:lnTo>
                  <a:lnTo>
                    <a:pt x="1323" y="3459"/>
                  </a:lnTo>
                  <a:lnTo>
                    <a:pt x="1017" y="4069"/>
                  </a:lnTo>
                  <a:lnTo>
                    <a:pt x="611" y="4781"/>
                  </a:lnTo>
                  <a:lnTo>
                    <a:pt x="407" y="5493"/>
                  </a:lnTo>
                  <a:lnTo>
                    <a:pt x="204" y="6307"/>
                  </a:lnTo>
                  <a:lnTo>
                    <a:pt x="0" y="7121"/>
                  </a:lnTo>
                  <a:lnTo>
                    <a:pt x="0" y="7934"/>
                  </a:lnTo>
                  <a:lnTo>
                    <a:pt x="0" y="8748"/>
                  </a:lnTo>
                  <a:lnTo>
                    <a:pt x="204" y="9460"/>
                  </a:lnTo>
                  <a:lnTo>
                    <a:pt x="305" y="10274"/>
                  </a:lnTo>
                  <a:lnTo>
                    <a:pt x="611" y="10986"/>
                  </a:lnTo>
                  <a:lnTo>
                    <a:pt x="916" y="11698"/>
                  </a:lnTo>
                  <a:lnTo>
                    <a:pt x="1323" y="12410"/>
                  </a:lnTo>
                  <a:lnTo>
                    <a:pt x="1831" y="13021"/>
                  </a:lnTo>
                  <a:lnTo>
                    <a:pt x="2340" y="13529"/>
                  </a:lnTo>
                  <a:lnTo>
                    <a:pt x="2950" y="14140"/>
                  </a:lnTo>
                  <a:lnTo>
                    <a:pt x="3561" y="14546"/>
                  </a:lnTo>
                  <a:lnTo>
                    <a:pt x="4171" y="14953"/>
                  </a:lnTo>
                  <a:lnTo>
                    <a:pt x="4883" y="15360"/>
                  </a:lnTo>
                  <a:lnTo>
                    <a:pt x="5595" y="15665"/>
                  </a:lnTo>
                  <a:lnTo>
                    <a:pt x="6409" y="15869"/>
                  </a:lnTo>
                  <a:lnTo>
                    <a:pt x="7223" y="15971"/>
                  </a:lnTo>
                  <a:lnTo>
                    <a:pt x="8036" y="16072"/>
                  </a:lnTo>
                  <a:lnTo>
                    <a:pt x="8850" y="15971"/>
                  </a:lnTo>
                  <a:lnTo>
                    <a:pt x="9664" y="15869"/>
                  </a:lnTo>
                  <a:lnTo>
                    <a:pt x="10376" y="15665"/>
                  </a:lnTo>
                  <a:lnTo>
                    <a:pt x="11190" y="15462"/>
                  </a:lnTo>
                  <a:lnTo>
                    <a:pt x="11902" y="15055"/>
                  </a:lnTo>
                  <a:lnTo>
                    <a:pt x="12512" y="14648"/>
                  </a:lnTo>
                  <a:lnTo>
                    <a:pt x="13122" y="14241"/>
                  </a:lnTo>
                  <a:lnTo>
                    <a:pt x="13733" y="13631"/>
                  </a:lnTo>
                  <a:lnTo>
                    <a:pt x="14241" y="13122"/>
                  </a:lnTo>
                  <a:lnTo>
                    <a:pt x="14750" y="12410"/>
                  </a:lnTo>
                  <a:lnTo>
                    <a:pt x="15157" y="11800"/>
                  </a:lnTo>
                  <a:lnTo>
                    <a:pt x="15462" y="11088"/>
                  </a:lnTo>
                  <a:lnTo>
                    <a:pt x="15767" y="10274"/>
                  </a:lnTo>
                  <a:lnTo>
                    <a:pt x="15971" y="9562"/>
                  </a:lnTo>
                  <a:lnTo>
                    <a:pt x="16072" y="8748"/>
                  </a:lnTo>
                  <a:lnTo>
                    <a:pt x="16072" y="7934"/>
                  </a:lnTo>
                  <a:lnTo>
                    <a:pt x="16072" y="7019"/>
                  </a:lnTo>
                  <a:lnTo>
                    <a:pt x="15971" y="6307"/>
                  </a:lnTo>
                  <a:lnTo>
                    <a:pt x="15767" y="5493"/>
                  </a:lnTo>
                  <a:lnTo>
                    <a:pt x="15462" y="4781"/>
                  </a:lnTo>
                  <a:lnTo>
                    <a:pt x="15157" y="4069"/>
                  </a:lnTo>
                  <a:lnTo>
                    <a:pt x="14750" y="3459"/>
                  </a:lnTo>
                  <a:lnTo>
                    <a:pt x="14343" y="2848"/>
                  </a:lnTo>
                  <a:lnTo>
                    <a:pt x="13835" y="2238"/>
                  </a:lnTo>
                  <a:lnTo>
                    <a:pt x="13224" y="1729"/>
                  </a:lnTo>
                  <a:lnTo>
                    <a:pt x="12614" y="1322"/>
                  </a:lnTo>
                  <a:lnTo>
                    <a:pt x="12004" y="916"/>
                  </a:lnTo>
                  <a:lnTo>
                    <a:pt x="11291" y="610"/>
                  </a:lnTo>
                  <a:lnTo>
                    <a:pt x="10478" y="305"/>
                  </a:lnTo>
                  <a:lnTo>
                    <a:pt x="9766" y="203"/>
                  </a:lnTo>
                  <a:lnTo>
                    <a:pt x="8952" y="0"/>
                  </a:ln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5" name="Google Shape;915;p11"/>
            <p:cNvSpPr/>
            <p:nvPr/>
          </p:nvSpPr>
          <p:spPr>
            <a:xfrm>
              <a:off x="1550450" y="258450"/>
              <a:ext cx="399300" cy="399300"/>
            </a:xfrm>
            <a:custGeom>
              <a:rect b="b" l="l" r="r" t="t"/>
              <a:pathLst>
                <a:path extrusionOk="0" h="15972" w="15972">
                  <a:moveTo>
                    <a:pt x="7223" y="1"/>
                  </a:moveTo>
                  <a:lnTo>
                    <a:pt x="6409" y="103"/>
                  </a:lnTo>
                  <a:lnTo>
                    <a:pt x="5595" y="306"/>
                  </a:lnTo>
                  <a:lnTo>
                    <a:pt x="4883" y="611"/>
                  </a:lnTo>
                  <a:lnTo>
                    <a:pt x="4171" y="916"/>
                  </a:lnTo>
                  <a:lnTo>
                    <a:pt x="3561" y="1323"/>
                  </a:lnTo>
                  <a:lnTo>
                    <a:pt x="2951" y="1730"/>
                  </a:lnTo>
                  <a:lnTo>
                    <a:pt x="2340" y="2239"/>
                  </a:lnTo>
                  <a:lnTo>
                    <a:pt x="1832" y="2747"/>
                  </a:lnTo>
                  <a:lnTo>
                    <a:pt x="1323" y="3358"/>
                  </a:lnTo>
                  <a:lnTo>
                    <a:pt x="916" y="4070"/>
                  </a:lnTo>
                  <a:lnTo>
                    <a:pt x="611" y="4782"/>
                  </a:lnTo>
                  <a:lnTo>
                    <a:pt x="306" y="5494"/>
                  </a:lnTo>
                  <a:lnTo>
                    <a:pt x="102" y="6206"/>
                  </a:lnTo>
                  <a:lnTo>
                    <a:pt x="1" y="7020"/>
                  </a:lnTo>
                  <a:lnTo>
                    <a:pt x="1" y="7833"/>
                  </a:lnTo>
                  <a:lnTo>
                    <a:pt x="1" y="8647"/>
                  </a:lnTo>
                  <a:lnTo>
                    <a:pt x="102" y="9461"/>
                  </a:lnTo>
                  <a:lnTo>
                    <a:pt x="306" y="10275"/>
                  </a:lnTo>
                  <a:lnTo>
                    <a:pt x="509" y="10987"/>
                  </a:lnTo>
                  <a:lnTo>
                    <a:pt x="916" y="11699"/>
                  </a:lnTo>
                  <a:lnTo>
                    <a:pt x="1221" y="12411"/>
                  </a:lnTo>
                  <a:lnTo>
                    <a:pt x="1730" y="13021"/>
                  </a:lnTo>
                  <a:lnTo>
                    <a:pt x="2239" y="13530"/>
                  </a:lnTo>
                  <a:lnTo>
                    <a:pt x="2747" y="14140"/>
                  </a:lnTo>
                  <a:lnTo>
                    <a:pt x="3357" y="14547"/>
                  </a:lnTo>
                  <a:lnTo>
                    <a:pt x="3968" y="14954"/>
                  </a:lnTo>
                  <a:lnTo>
                    <a:pt x="4680" y="15361"/>
                  </a:lnTo>
                  <a:lnTo>
                    <a:pt x="5392" y="15564"/>
                  </a:lnTo>
                  <a:lnTo>
                    <a:pt x="6206" y="15768"/>
                  </a:lnTo>
                  <a:lnTo>
                    <a:pt x="7020" y="15971"/>
                  </a:lnTo>
                  <a:lnTo>
                    <a:pt x="8545" y="15971"/>
                  </a:lnTo>
                  <a:lnTo>
                    <a:pt x="9359" y="15870"/>
                  </a:lnTo>
                  <a:lnTo>
                    <a:pt x="10071" y="15666"/>
                  </a:lnTo>
                  <a:lnTo>
                    <a:pt x="10885" y="15361"/>
                  </a:lnTo>
                  <a:lnTo>
                    <a:pt x="11597" y="15056"/>
                  </a:lnTo>
                  <a:lnTo>
                    <a:pt x="12207" y="14649"/>
                  </a:lnTo>
                  <a:lnTo>
                    <a:pt x="12818" y="14140"/>
                  </a:lnTo>
                  <a:lnTo>
                    <a:pt x="13428" y="13632"/>
                  </a:lnTo>
                  <a:lnTo>
                    <a:pt x="13937" y="13123"/>
                  </a:lnTo>
                  <a:lnTo>
                    <a:pt x="14445" y="12513"/>
                  </a:lnTo>
                  <a:lnTo>
                    <a:pt x="14852" y="11801"/>
                  </a:lnTo>
                  <a:lnTo>
                    <a:pt x="15259" y="11089"/>
                  </a:lnTo>
                  <a:lnTo>
                    <a:pt x="15564" y="10377"/>
                  </a:lnTo>
                  <a:lnTo>
                    <a:pt x="15768" y="9665"/>
                  </a:lnTo>
                  <a:lnTo>
                    <a:pt x="15869" y="8851"/>
                  </a:lnTo>
                  <a:lnTo>
                    <a:pt x="15971" y="8037"/>
                  </a:lnTo>
                  <a:lnTo>
                    <a:pt x="15971" y="7325"/>
                  </a:lnTo>
                  <a:lnTo>
                    <a:pt x="15869" y="6511"/>
                  </a:lnTo>
                  <a:lnTo>
                    <a:pt x="15666" y="5697"/>
                  </a:lnTo>
                  <a:lnTo>
                    <a:pt x="15361" y="4985"/>
                  </a:lnTo>
                  <a:lnTo>
                    <a:pt x="15056" y="4273"/>
                  </a:lnTo>
                  <a:lnTo>
                    <a:pt x="14649" y="3663"/>
                  </a:lnTo>
                  <a:lnTo>
                    <a:pt x="14140" y="3052"/>
                  </a:lnTo>
                  <a:lnTo>
                    <a:pt x="13632" y="2442"/>
                  </a:lnTo>
                  <a:lnTo>
                    <a:pt x="13123" y="1934"/>
                  </a:lnTo>
                  <a:lnTo>
                    <a:pt x="12513" y="1425"/>
                  </a:lnTo>
                  <a:lnTo>
                    <a:pt x="11800" y="1018"/>
                  </a:lnTo>
                  <a:lnTo>
                    <a:pt x="11088" y="713"/>
                  </a:lnTo>
                  <a:lnTo>
                    <a:pt x="10376" y="408"/>
                  </a:lnTo>
                  <a:lnTo>
                    <a:pt x="9563" y="204"/>
                  </a:lnTo>
                  <a:lnTo>
                    <a:pt x="8851" y="1"/>
                  </a:ln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16" name="Google Shape;916;p11"/>
          <p:cNvGrpSpPr/>
          <p:nvPr/>
        </p:nvGrpSpPr>
        <p:grpSpPr>
          <a:xfrm>
            <a:off x="7751825" y="4569130"/>
            <a:ext cx="470449" cy="413079"/>
            <a:chOff x="4419050" y="3645850"/>
            <a:chExt cx="2085325" cy="1831025"/>
          </a:xfrm>
        </p:grpSpPr>
        <p:sp>
          <p:nvSpPr>
            <p:cNvPr id="917" name="Google Shape;917;p11"/>
            <p:cNvSpPr/>
            <p:nvPr/>
          </p:nvSpPr>
          <p:spPr>
            <a:xfrm>
              <a:off x="4937825" y="4345200"/>
              <a:ext cx="1047775" cy="1131675"/>
            </a:xfrm>
            <a:custGeom>
              <a:rect b="b" l="l" r="r" t="t"/>
              <a:pathLst>
                <a:path extrusionOk="0" h="45267" w="41911">
                  <a:moveTo>
                    <a:pt x="11088" y="0"/>
                  </a:moveTo>
                  <a:lnTo>
                    <a:pt x="9868" y="102"/>
                  </a:lnTo>
                  <a:lnTo>
                    <a:pt x="8647" y="204"/>
                  </a:lnTo>
                  <a:lnTo>
                    <a:pt x="7426" y="509"/>
                  </a:lnTo>
                  <a:lnTo>
                    <a:pt x="6307" y="916"/>
                  </a:lnTo>
                  <a:lnTo>
                    <a:pt x="5290" y="1424"/>
                  </a:lnTo>
                  <a:lnTo>
                    <a:pt x="4375" y="2035"/>
                  </a:lnTo>
                  <a:lnTo>
                    <a:pt x="3459" y="2645"/>
                  </a:lnTo>
                  <a:lnTo>
                    <a:pt x="2747" y="3459"/>
                  </a:lnTo>
                  <a:lnTo>
                    <a:pt x="2035" y="4374"/>
                  </a:lnTo>
                  <a:lnTo>
                    <a:pt x="1425" y="5290"/>
                  </a:lnTo>
                  <a:lnTo>
                    <a:pt x="916" y="6409"/>
                  </a:lnTo>
                  <a:lnTo>
                    <a:pt x="509" y="7528"/>
                  </a:lnTo>
                  <a:lnTo>
                    <a:pt x="204" y="8748"/>
                  </a:lnTo>
                  <a:lnTo>
                    <a:pt x="1" y="9969"/>
                  </a:lnTo>
                  <a:lnTo>
                    <a:pt x="1" y="11393"/>
                  </a:lnTo>
                  <a:lnTo>
                    <a:pt x="1" y="40588"/>
                  </a:lnTo>
                  <a:lnTo>
                    <a:pt x="1" y="41707"/>
                  </a:lnTo>
                  <a:lnTo>
                    <a:pt x="204" y="42724"/>
                  </a:lnTo>
                  <a:lnTo>
                    <a:pt x="611" y="43538"/>
                  </a:lnTo>
                  <a:lnTo>
                    <a:pt x="1120" y="44148"/>
                  </a:lnTo>
                  <a:lnTo>
                    <a:pt x="1730" y="44657"/>
                  </a:lnTo>
                  <a:lnTo>
                    <a:pt x="2544" y="44962"/>
                  </a:lnTo>
                  <a:lnTo>
                    <a:pt x="3561" y="45165"/>
                  </a:lnTo>
                  <a:lnTo>
                    <a:pt x="4680" y="45267"/>
                  </a:lnTo>
                  <a:lnTo>
                    <a:pt x="36926" y="45267"/>
                  </a:lnTo>
                  <a:lnTo>
                    <a:pt x="38248" y="45165"/>
                  </a:lnTo>
                  <a:lnTo>
                    <a:pt x="39367" y="44962"/>
                  </a:lnTo>
                  <a:lnTo>
                    <a:pt x="40181" y="44657"/>
                  </a:lnTo>
                  <a:lnTo>
                    <a:pt x="40893" y="44148"/>
                  </a:lnTo>
                  <a:lnTo>
                    <a:pt x="41097" y="43843"/>
                  </a:lnTo>
                  <a:lnTo>
                    <a:pt x="41402" y="43538"/>
                  </a:lnTo>
                  <a:lnTo>
                    <a:pt x="41707" y="42622"/>
                  </a:lnTo>
                  <a:lnTo>
                    <a:pt x="41911" y="41605"/>
                  </a:lnTo>
                  <a:lnTo>
                    <a:pt x="41911" y="40283"/>
                  </a:lnTo>
                  <a:lnTo>
                    <a:pt x="41911" y="11495"/>
                  </a:lnTo>
                  <a:lnTo>
                    <a:pt x="41911" y="10172"/>
                  </a:lnTo>
                  <a:lnTo>
                    <a:pt x="41707" y="8952"/>
                  </a:lnTo>
                  <a:lnTo>
                    <a:pt x="41504" y="7731"/>
                  </a:lnTo>
                  <a:lnTo>
                    <a:pt x="41097" y="6612"/>
                  </a:lnTo>
                  <a:lnTo>
                    <a:pt x="40690" y="5595"/>
                  </a:lnTo>
                  <a:lnTo>
                    <a:pt x="40181" y="4679"/>
                  </a:lnTo>
                  <a:lnTo>
                    <a:pt x="39571" y="3866"/>
                  </a:lnTo>
                  <a:lnTo>
                    <a:pt x="38859" y="3052"/>
                  </a:lnTo>
                  <a:lnTo>
                    <a:pt x="38045" y="2340"/>
                  </a:lnTo>
                  <a:lnTo>
                    <a:pt x="37231" y="1729"/>
                  </a:lnTo>
                  <a:lnTo>
                    <a:pt x="36214" y="1221"/>
                  </a:lnTo>
                  <a:lnTo>
                    <a:pt x="35197" y="814"/>
                  </a:lnTo>
                  <a:lnTo>
                    <a:pt x="34078" y="407"/>
                  </a:lnTo>
                  <a:lnTo>
                    <a:pt x="32959" y="204"/>
                  </a:lnTo>
                  <a:lnTo>
                    <a:pt x="31738" y="0"/>
                  </a:lnTo>
                  <a:lnTo>
                    <a:pt x="29704" y="0"/>
                  </a:lnTo>
                  <a:lnTo>
                    <a:pt x="29195" y="102"/>
                  </a:lnTo>
                  <a:lnTo>
                    <a:pt x="28687" y="305"/>
                  </a:lnTo>
                  <a:lnTo>
                    <a:pt x="28280" y="509"/>
                  </a:lnTo>
                  <a:lnTo>
                    <a:pt x="27974" y="814"/>
                  </a:lnTo>
                  <a:lnTo>
                    <a:pt x="27669" y="1221"/>
                  </a:lnTo>
                  <a:lnTo>
                    <a:pt x="27466" y="1729"/>
                  </a:lnTo>
                  <a:lnTo>
                    <a:pt x="27262" y="2340"/>
                  </a:lnTo>
                  <a:lnTo>
                    <a:pt x="24618" y="10274"/>
                  </a:lnTo>
                  <a:lnTo>
                    <a:pt x="21973" y="18107"/>
                  </a:lnTo>
                  <a:lnTo>
                    <a:pt x="21261" y="20141"/>
                  </a:lnTo>
                  <a:lnTo>
                    <a:pt x="20650" y="20040"/>
                  </a:lnTo>
                  <a:lnTo>
                    <a:pt x="19938" y="18005"/>
                  </a:lnTo>
                  <a:lnTo>
                    <a:pt x="17192" y="9969"/>
                  </a:lnTo>
                  <a:lnTo>
                    <a:pt x="14445" y="1831"/>
                  </a:lnTo>
                  <a:lnTo>
                    <a:pt x="14140" y="1323"/>
                  </a:lnTo>
                  <a:lnTo>
                    <a:pt x="13632" y="712"/>
                  </a:lnTo>
                  <a:lnTo>
                    <a:pt x="13021" y="305"/>
                  </a:lnTo>
                  <a:lnTo>
                    <a:pt x="12716" y="204"/>
                  </a:lnTo>
                  <a:lnTo>
                    <a:pt x="12513" y="102"/>
                  </a:lnTo>
                  <a:lnTo>
                    <a:pt x="11088" y="0"/>
                  </a:ln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8" name="Google Shape;918;p11"/>
            <p:cNvSpPr/>
            <p:nvPr/>
          </p:nvSpPr>
          <p:spPr>
            <a:xfrm>
              <a:off x="5115850" y="3645850"/>
              <a:ext cx="691725" cy="691725"/>
            </a:xfrm>
            <a:custGeom>
              <a:rect b="b" l="l" r="r" t="t"/>
              <a:pathLst>
                <a:path extrusionOk="0" h="27669" w="27669">
                  <a:moveTo>
                    <a:pt x="13733" y="0"/>
                  </a:moveTo>
                  <a:lnTo>
                    <a:pt x="12309" y="102"/>
                  </a:lnTo>
                  <a:lnTo>
                    <a:pt x="10986" y="305"/>
                  </a:lnTo>
                  <a:lnTo>
                    <a:pt x="9664" y="611"/>
                  </a:lnTo>
                  <a:lnTo>
                    <a:pt x="8443" y="1119"/>
                  </a:lnTo>
                  <a:lnTo>
                    <a:pt x="7223" y="1628"/>
                  </a:lnTo>
                  <a:lnTo>
                    <a:pt x="6104" y="2340"/>
                  </a:lnTo>
                  <a:lnTo>
                    <a:pt x="4985" y="3154"/>
                  </a:lnTo>
                  <a:lnTo>
                    <a:pt x="4069" y="4069"/>
                  </a:lnTo>
                  <a:lnTo>
                    <a:pt x="3154" y="4985"/>
                  </a:lnTo>
                  <a:lnTo>
                    <a:pt x="2340" y="6104"/>
                  </a:lnTo>
                  <a:lnTo>
                    <a:pt x="1730" y="7223"/>
                  </a:lnTo>
                  <a:lnTo>
                    <a:pt x="1119" y="8443"/>
                  </a:lnTo>
                  <a:lnTo>
                    <a:pt x="611" y="9664"/>
                  </a:lnTo>
                  <a:lnTo>
                    <a:pt x="305" y="10986"/>
                  </a:lnTo>
                  <a:lnTo>
                    <a:pt x="102" y="12410"/>
                  </a:lnTo>
                  <a:lnTo>
                    <a:pt x="0" y="13835"/>
                  </a:lnTo>
                  <a:lnTo>
                    <a:pt x="102" y="15259"/>
                  </a:lnTo>
                  <a:lnTo>
                    <a:pt x="305" y="16581"/>
                  </a:lnTo>
                  <a:lnTo>
                    <a:pt x="712" y="17904"/>
                  </a:lnTo>
                  <a:lnTo>
                    <a:pt x="1119" y="19226"/>
                  </a:lnTo>
                  <a:lnTo>
                    <a:pt x="1730" y="20447"/>
                  </a:lnTo>
                  <a:lnTo>
                    <a:pt x="2442" y="21566"/>
                  </a:lnTo>
                  <a:lnTo>
                    <a:pt x="3154" y="22685"/>
                  </a:lnTo>
                  <a:lnTo>
                    <a:pt x="4069" y="23600"/>
                  </a:lnTo>
                  <a:lnTo>
                    <a:pt x="5086" y="24516"/>
                  </a:lnTo>
                  <a:lnTo>
                    <a:pt x="6104" y="25329"/>
                  </a:lnTo>
                  <a:lnTo>
                    <a:pt x="7223" y="26041"/>
                  </a:lnTo>
                  <a:lnTo>
                    <a:pt x="8443" y="26550"/>
                  </a:lnTo>
                  <a:lnTo>
                    <a:pt x="9766" y="27059"/>
                  </a:lnTo>
                  <a:lnTo>
                    <a:pt x="11088" y="27364"/>
                  </a:lnTo>
                  <a:lnTo>
                    <a:pt x="12410" y="27567"/>
                  </a:lnTo>
                  <a:lnTo>
                    <a:pt x="13835" y="27669"/>
                  </a:lnTo>
                  <a:lnTo>
                    <a:pt x="15259" y="27567"/>
                  </a:lnTo>
                  <a:lnTo>
                    <a:pt x="16581" y="27364"/>
                  </a:lnTo>
                  <a:lnTo>
                    <a:pt x="18005" y="27059"/>
                  </a:lnTo>
                  <a:lnTo>
                    <a:pt x="19226" y="26550"/>
                  </a:lnTo>
                  <a:lnTo>
                    <a:pt x="20447" y="26041"/>
                  </a:lnTo>
                  <a:lnTo>
                    <a:pt x="21566" y="25329"/>
                  </a:lnTo>
                  <a:lnTo>
                    <a:pt x="22684" y="24516"/>
                  </a:lnTo>
                  <a:lnTo>
                    <a:pt x="23600" y="23600"/>
                  </a:lnTo>
                  <a:lnTo>
                    <a:pt x="24515" y="22583"/>
                  </a:lnTo>
                  <a:lnTo>
                    <a:pt x="25329" y="21566"/>
                  </a:lnTo>
                  <a:lnTo>
                    <a:pt x="26041" y="20345"/>
                  </a:lnTo>
                  <a:lnTo>
                    <a:pt x="26550" y="19124"/>
                  </a:lnTo>
                  <a:lnTo>
                    <a:pt x="27059" y="17904"/>
                  </a:lnTo>
                  <a:lnTo>
                    <a:pt x="27364" y="16479"/>
                  </a:lnTo>
                  <a:lnTo>
                    <a:pt x="27567" y="15157"/>
                  </a:lnTo>
                  <a:lnTo>
                    <a:pt x="27669" y="13631"/>
                  </a:lnTo>
                  <a:lnTo>
                    <a:pt x="27567" y="12309"/>
                  </a:lnTo>
                  <a:lnTo>
                    <a:pt x="27364" y="10885"/>
                  </a:lnTo>
                  <a:lnTo>
                    <a:pt x="27059" y="9562"/>
                  </a:lnTo>
                  <a:lnTo>
                    <a:pt x="26550" y="8342"/>
                  </a:lnTo>
                  <a:lnTo>
                    <a:pt x="25940" y="7121"/>
                  </a:lnTo>
                  <a:lnTo>
                    <a:pt x="25228" y="6002"/>
                  </a:lnTo>
                  <a:lnTo>
                    <a:pt x="24515" y="4883"/>
                  </a:lnTo>
                  <a:lnTo>
                    <a:pt x="23600" y="3967"/>
                  </a:lnTo>
                  <a:lnTo>
                    <a:pt x="22583" y="3052"/>
                  </a:lnTo>
                  <a:lnTo>
                    <a:pt x="21566" y="2340"/>
                  </a:lnTo>
                  <a:lnTo>
                    <a:pt x="20345" y="1628"/>
                  </a:lnTo>
                  <a:lnTo>
                    <a:pt x="19226" y="1017"/>
                  </a:lnTo>
                  <a:lnTo>
                    <a:pt x="17904" y="611"/>
                  </a:lnTo>
                  <a:lnTo>
                    <a:pt x="16581" y="305"/>
                  </a:lnTo>
                  <a:lnTo>
                    <a:pt x="15157" y="102"/>
                  </a:lnTo>
                  <a:lnTo>
                    <a:pt x="13733" y="0"/>
                  </a:ln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9" name="Google Shape;919;p11"/>
            <p:cNvSpPr/>
            <p:nvPr/>
          </p:nvSpPr>
          <p:spPr>
            <a:xfrm>
              <a:off x="4419050" y="4518125"/>
              <a:ext cx="455225" cy="780750"/>
            </a:xfrm>
            <a:custGeom>
              <a:rect b="b" l="l" r="r" t="t"/>
              <a:pathLst>
                <a:path extrusionOk="0" h="31230" w="18209">
                  <a:moveTo>
                    <a:pt x="8850" y="0"/>
                  </a:moveTo>
                  <a:lnTo>
                    <a:pt x="6002" y="204"/>
                  </a:lnTo>
                  <a:lnTo>
                    <a:pt x="4679" y="407"/>
                  </a:lnTo>
                  <a:lnTo>
                    <a:pt x="3967" y="611"/>
                  </a:lnTo>
                  <a:lnTo>
                    <a:pt x="3459" y="916"/>
                  </a:lnTo>
                  <a:lnTo>
                    <a:pt x="2848" y="1221"/>
                  </a:lnTo>
                  <a:lnTo>
                    <a:pt x="2340" y="1526"/>
                  </a:lnTo>
                  <a:lnTo>
                    <a:pt x="1933" y="1933"/>
                  </a:lnTo>
                  <a:lnTo>
                    <a:pt x="1526" y="2340"/>
                  </a:lnTo>
                  <a:lnTo>
                    <a:pt x="1119" y="2849"/>
                  </a:lnTo>
                  <a:lnTo>
                    <a:pt x="814" y="3357"/>
                  </a:lnTo>
                  <a:lnTo>
                    <a:pt x="407" y="4578"/>
                  </a:lnTo>
                  <a:lnTo>
                    <a:pt x="102" y="5799"/>
                  </a:lnTo>
                  <a:lnTo>
                    <a:pt x="0" y="7223"/>
                  </a:lnTo>
                  <a:lnTo>
                    <a:pt x="0" y="27160"/>
                  </a:lnTo>
                  <a:lnTo>
                    <a:pt x="0" y="28178"/>
                  </a:lnTo>
                  <a:lnTo>
                    <a:pt x="204" y="28991"/>
                  </a:lnTo>
                  <a:lnTo>
                    <a:pt x="407" y="29704"/>
                  </a:lnTo>
                  <a:lnTo>
                    <a:pt x="814" y="30212"/>
                  </a:lnTo>
                  <a:lnTo>
                    <a:pt x="1424" y="30619"/>
                  </a:lnTo>
                  <a:lnTo>
                    <a:pt x="2035" y="30924"/>
                  </a:lnTo>
                  <a:lnTo>
                    <a:pt x="2848" y="31128"/>
                  </a:lnTo>
                  <a:lnTo>
                    <a:pt x="3866" y="31229"/>
                  </a:lnTo>
                  <a:lnTo>
                    <a:pt x="14648" y="31229"/>
                  </a:lnTo>
                  <a:lnTo>
                    <a:pt x="15564" y="31128"/>
                  </a:lnTo>
                  <a:lnTo>
                    <a:pt x="16174" y="31026"/>
                  </a:lnTo>
                  <a:lnTo>
                    <a:pt x="16581" y="30721"/>
                  </a:lnTo>
                  <a:lnTo>
                    <a:pt x="16886" y="30314"/>
                  </a:lnTo>
                  <a:lnTo>
                    <a:pt x="16988" y="29704"/>
                  </a:lnTo>
                  <a:lnTo>
                    <a:pt x="17191" y="27567"/>
                  </a:lnTo>
                  <a:lnTo>
                    <a:pt x="17191" y="24210"/>
                  </a:lnTo>
                  <a:lnTo>
                    <a:pt x="17191" y="20854"/>
                  </a:lnTo>
                  <a:lnTo>
                    <a:pt x="16988" y="14038"/>
                  </a:lnTo>
                  <a:lnTo>
                    <a:pt x="17090" y="10580"/>
                  </a:lnTo>
                  <a:lnTo>
                    <a:pt x="17191" y="7223"/>
                  </a:lnTo>
                  <a:lnTo>
                    <a:pt x="17395" y="5493"/>
                  </a:lnTo>
                  <a:lnTo>
                    <a:pt x="17598" y="3866"/>
                  </a:lnTo>
                  <a:lnTo>
                    <a:pt x="17903" y="2137"/>
                  </a:lnTo>
                  <a:lnTo>
                    <a:pt x="18209" y="407"/>
                  </a:lnTo>
                  <a:lnTo>
                    <a:pt x="17802" y="204"/>
                  </a:lnTo>
                  <a:lnTo>
                    <a:pt x="17598" y="102"/>
                  </a:lnTo>
                  <a:lnTo>
                    <a:pt x="17395" y="102"/>
                  </a:lnTo>
                  <a:lnTo>
                    <a:pt x="11698" y="0"/>
                  </a:ln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0" name="Google Shape;920;p11"/>
            <p:cNvSpPr/>
            <p:nvPr/>
          </p:nvSpPr>
          <p:spPr>
            <a:xfrm>
              <a:off x="6049150" y="4518125"/>
              <a:ext cx="455225" cy="780750"/>
            </a:xfrm>
            <a:custGeom>
              <a:rect b="b" l="l" r="r" t="t"/>
              <a:pathLst>
                <a:path extrusionOk="0" h="31230" w="18209">
                  <a:moveTo>
                    <a:pt x="916" y="0"/>
                  </a:moveTo>
                  <a:lnTo>
                    <a:pt x="509" y="102"/>
                  </a:lnTo>
                  <a:lnTo>
                    <a:pt x="306" y="305"/>
                  </a:lnTo>
                  <a:lnTo>
                    <a:pt x="102" y="407"/>
                  </a:lnTo>
                  <a:lnTo>
                    <a:pt x="1" y="712"/>
                  </a:lnTo>
                  <a:lnTo>
                    <a:pt x="1" y="1018"/>
                  </a:lnTo>
                  <a:lnTo>
                    <a:pt x="102" y="1831"/>
                  </a:lnTo>
                  <a:lnTo>
                    <a:pt x="509" y="3459"/>
                  </a:lnTo>
                  <a:lnTo>
                    <a:pt x="814" y="5086"/>
                  </a:lnTo>
                  <a:lnTo>
                    <a:pt x="1018" y="6714"/>
                  </a:lnTo>
                  <a:lnTo>
                    <a:pt x="1120" y="8443"/>
                  </a:lnTo>
                  <a:lnTo>
                    <a:pt x="1221" y="10783"/>
                  </a:lnTo>
                  <a:lnTo>
                    <a:pt x="1221" y="13021"/>
                  </a:lnTo>
                  <a:lnTo>
                    <a:pt x="1221" y="17700"/>
                  </a:lnTo>
                  <a:lnTo>
                    <a:pt x="1221" y="23193"/>
                  </a:lnTo>
                  <a:lnTo>
                    <a:pt x="1221" y="28686"/>
                  </a:lnTo>
                  <a:lnTo>
                    <a:pt x="1221" y="29297"/>
                  </a:lnTo>
                  <a:lnTo>
                    <a:pt x="1323" y="29805"/>
                  </a:lnTo>
                  <a:lnTo>
                    <a:pt x="1425" y="30314"/>
                  </a:lnTo>
                  <a:lnTo>
                    <a:pt x="1628" y="30619"/>
                  </a:lnTo>
                  <a:lnTo>
                    <a:pt x="2035" y="30924"/>
                  </a:lnTo>
                  <a:lnTo>
                    <a:pt x="2442" y="31128"/>
                  </a:lnTo>
                  <a:lnTo>
                    <a:pt x="2951" y="31229"/>
                  </a:lnTo>
                  <a:lnTo>
                    <a:pt x="14344" y="31229"/>
                  </a:lnTo>
                  <a:lnTo>
                    <a:pt x="15361" y="31128"/>
                  </a:lnTo>
                  <a:lnTo>
                    <a:pt x="16175" y="30924"/>
                  </a:lnTo>
                  <a:lnTo>
                    <a:pt x="16887" y="30721"/>
                  </a:lnTo>
                  <a:lnTo>
                    <a:pt x="17395" y="30314"/>
                  </a:lnTo>
                  <a:lnTo>
                    <a:pt x="17802" y="29704"/>
                  </a:lnTo>
                  <a:lnTo>
                    <a:pt x="18006" y="28991"/>
                  </a:lnTo>
                  <a:lnTo>
                    <a:pt x="18209" y="28178"/>
                  </a:lnTo>
                  <a:lnTo>
                    <a:pt x="18209" y="27160"/>
                  </a:lnTo>
                  <a:lnTo>
                    <a:pt x="18209" y="7324"/>
                  </a:lnTo>
                  <a:lnTo>
                    <a:pt x="18107" y="5799"/>
                  </a:lnTo>
                  <a:lnTo>
                    <a:pt x="17802" y="4476"/>
                  </a:lnTo>
                  <a:lnTo>
                    <a:pt x="17599" y="3866"/>
                  </a:lnTo>
                  <a:lnTo>
                    <a:pt x="17294" y="3255"/>
                  </a:lnTo>
                  <a:lnTo>
                    <a:pt x="16988" y="2747"/>
                  </a:lnTo>
                  <a:lnTo>
                    <a:pt x="16581" y="2238"/>
                  </a:lnTo>
                  <a:lnTo>
                    <a:pt x="16073" y="1831"/>
                  </a:lnTo>
                  <a:lnTo>
                    <a:pt x="15666" y="1424"/>
                  </a:lnTo>
                  <a:lnTo>
                    <a:pt x="15056" y="1018"/>
                  </a:lnTo>
                  <a:lnTo>
                    <a:pt x="14547" y="712"/>
                  </a:lnTo>
                  <a:lnTo>
                    <a:pt x="13835" y="509"/>
                  </a:lnTo>
                  <a:lnTo>
                    <a:pt x="13225" y="305"/>
                  </a:lnTo>
                  <a:lnTo>
                    <a:pt x="12411" y="204"/>
                  </a:lnTo>
                  <a:lnTo>
                    <a:pt x="11699" y="102"/>
                  </a:lnTo>
                  <a:lnTo>
                    <a:pt x="9054" y="0"/>
                  </a:ln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1" name="Google Shape;921;p11"/>
            <p:cNvSpPr/>
            <p:nvPr/>
          </p:nvSpPr>
          <p:spPr>
            <a:xfrm>
              <a:off x="4591975" y="3905250"/>
              <a:ext cx="518800" cy="518800"/>
            </a:xfrm>
            <a:custGeom>
              <a:rect b="b" l="l" r="r" t="t"/>
              <a:pathLst>
                <a:path extrusionOk="0" h="20752" w="20752">
                  <a:moveTo>
                    <a:pt x="10274" y="0"/>
                  </a:moveTo>
                  <a:lnTo>
                    <a:pt x="9257" y="102"/>
                  </a:lnTo>
                  <a:lnTo>
                    <a:pt x="8240" y="203"/>
                  </a:lnTo>
                  <a:lnTo>
                    <a:pt x="7223" y="509"/>
                  </a:lnTo>
                  <a:lnTo>
                    <a:pt x="6307" y="814"/>
                  </a:lnTo>
                  <a:lnTo>
                    <a:pt x="5392" y="1322"/>
                  </a:lnTo>
                  <a:lnTo>
                    <a:pt x="4578" y="1831"/>
                  </a:lnTo>
                  <a:lnTo>
                    <a:pt x="3764" y="2441"/>
                  </a:lnTo>
                  <a:lnTo>
                    <a:pt x="3052" y="3052"/>
                  </a:lnTo>
                  <a:lnTo>
                    <a:pt x="2340" y="3764"/>
                  </a:lnTo>
                  <a:lnTo>
                    <a:pt x="1730" y="4578"/>
                  </a:lnTo>
                  <a:lnTo>
                    <a:pt x="1221" y="5493"/>
                  </a:lnTo>
                  <a:lnTo>
                    <a:pt x="814" y="6307"/>
                  </a:lnTo>
                  <a:lnTo>
                    <a:pt x="509" y="7324"/>
                  </a:lnTo>
                  <a:lnTo>
                    <a:pt x="204" y="8341"/>
                  </a:lnTo>
                  <a:lnTo>
                    <a:pt x="0" y="9359"/>
                  </a:lnTo>
                  <a:lnTo>
                    <a:pt x="0" y="10376"/>
                  </a:lnTo>
                  <a:lnTo>
                    <a:pt x="0" y="11393"/>
                  </a:lnTo>
                  <a:lnTo>
                    <a:pt x="204" y="12512"/>
                  </a:lnTo>
                  <a:lnTo>
                    <a:pt x="407" y="13427"/>
                  </a:lnTo>
                  <a:lnTo>
                    <a:pt x="814" y="14445"/>
                  </a:lnTo>
                  <a:lnTo>
                    <a:pt x="1221" y="15360"/>
                  </a:lnTo>
                  <a:lnTo>
                    <a:pt x="1730" y="16174"/>
                  </a:lnTo>
                  <a:lnTo>
                    <a:pt x="2238" y="16988"/>
                  </a:lnTo>
                  <a:lnTo>
                    <a:pt x="2950" y="17700"/>
                  </a:lnTo>
                  <a:lnTo>
                    <a:pt x="3662" y="18310"/>
                  </a:lnTo>
                  <a:lnTo>
                    <a:pt x="4476" y="18921"/>
                  </a:lnTo>
                  <a:lnTo>
                    <a:pt x="5290" y="19429"/>
                  </a:lnTo>
                  <a:lnTo>
                    <a:pt x="6205" y="19938"/>
                  </a:lnTo>
                  <a:lnTo>
                    <a:pt x="7121" y="20243"/>
                  </a:lnTo>
                  <a:lnTo>
                    <a:pt x="8138" y="20548"/>
                  </a:lnTo>
                  <a:lnTo>
                    <a:pt x="9155" y="20650"/>
                  </a:lnTo>
                  <a:lnTo>
                    <a:pt x="10173" y="20752"/>
                  </a:lnTo>
                  <a:lnTo>
                    <a:pt x="11292" y="20650"/>
                  </a:lnTo>
                  <a:lnTo>
                    <a:pt x="12309" y="20548"/>
                  </a:lnTo>
                  <a:lnTo>
                    <a:pt x="13326" y="20243"/>
                  </a:lnTo>
                  <a:lnTo>
                    <a:pt x="14242" y="19938"/>
                  </a:lnTo>
                  <a:lnTo>
                    <a:pt x="15157" y="19531"/>
                  </a:lnTo>
                  <a:lnTo>
                    <a:pt x="16073" y="19022"/>
                  </a:lnTo>
                  <a:lnTo>
                    <a:pt x="16886" y="18412"/>
                  </a:lnTo>
                  <a:lnTo>
                    <a:pt x="17598" y="17802"/>
                  </a:lnTo>
                  <a:lnTo>
                    <a:pt x="18310" y="17090"/>
                  </a:lnTo>
                  <a:lnTo>
                    <a:pt x="18819" y="16276"/>
                  </a:lnTo>
                  <a:lnTo>
                    <a:pt x="19429" y="15462"/>
                  </a:lnTo>
                  <a:lnTo>
                    <a:pt x="19836" y="14546"/>
                  </a:lnTo>
                  <a:lnTo>
                    <a:pt x="20243" y="13631"/>
                  </a:lnTo>
                  <a:lnTo>
                    <a:pt x="20447" y="12614"/>
                  </a:lnTo>
                  <a:lnTo>
                    <a:pt x="20650" y="11596"/>
                  </a:lnTo>
                  <a:lnTo>
                    <a:pt x="20752" y="10579"/>
                  </a:lnTo>
                  <a:lnTo>
                    <a:pt x="20650" y="9562"/>
                  </a:lnTo>
                  <a:lnTo>
                    <a:pt x="20548" y="8443"/>
                  </a:lnTo>
                  <a:lnTo>
                    <a:pt x="20243" y="7528"/>
                  </a:lnTo>
                  <a:lnTo>
                    <a:pt x="19938" y="6510"/>
                  </a:lnTo>
                  <a:lnTo>
                    <a:pt x="19429" y="5595"/>
                  </a:lnTo>
                  <a:lnTo>
                    <a:pt x="18921" y="4781"/>
                  </a:lnTo>
                  <a:lnTo>
                    <a:pt x="18310" y="3967"/>
                  </a:lnTo>
                  <a:lnTo>
                    <a:pt x="17700" y="3153"/>
                  </a:lnTo>
                  <a:lnTo>
                    <a:pt x="16886" y="2441"/>
                  </a:lnTo>
                  <a:lnTo>
                    <a:pt x="16174" y="1831"/>
                  </a:lnTo>
                  <a:lnTo>
                    <a:pt x="15259" y="1322"/>
                  </a:lnTo>
                  <a:lnTo>
                    <a:pt x="14343" y="916"/>
                  </a:lnTo>
                  <a:lnTo>
                    <a:pt x="13428" y="509"/>
                  </a:lnTo>
                  <a:lnTo>
                    <a:pt x="12411" y="305"/>
                  </a:lnTo>
                  <a:lnTo>
                    <a:pt x="11393" y="102"/>
                  </a:lnTo>
                  <a:lnTo>
                    <a:pt x="10274" y="0"/>
                  </a:ln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2" name="Google Shape;922;p11"/>
            <p:cNvSpPr/>
            <p:nvPr/>
          </p:nvSpPr>
          <p:spPr>
            <a:xfrm>
              <a:off x="5815200" y="3905250"/>
              <a:ext cx="516250" cy="518800"/>
            </a:xfrm>
            <a:custGeom>
              <a:rect b="b" l="l" r="r" t="t"/>
              <a:pathLst>
                <a:path extrusionOk="0" h="20752" w="20650">
                  <a:moveTo>
                    <a:pt x="10478" y="0"/>
                  </a:moveTo>
                  <a:lnTo>
                    <a:pt x="9460" y="102"/>
                  </a:lnTo>
                  <a:lnTo>
                    <a:pt x="8443" y="203"/>
                  </a:lnTo>
                  <a:lnTo>
                    <a:pt x="7528" y="509"/>
                  </a:lnTo>
                  <a:lnTo>
                    <a:pt x="6510" y="814"/>
                  </a:lnTo>
                  <a:lnTo>
                    <a:pt x="5595" y="1221"/>
                  </a:lnTo>
                  <a:lnTo>
                    <a:pt x="4781" y="1729"/>
                  </a:lnTo>
                  <a:lnTo>
                    <a:pt x="3967" y="2340"/>
                  </a:lnTo>
                  <a:lnTo>
                    <a:pt x="3153" y="2950"/>
                  </a:lnTo>
                  <a:lnTo>
                    <a:pt x="2543" y="3764"/>
                  </a:lnTo>
                  <a:lnTo>
                    <a:pt x="1933" y="4476"/>
                  </a:lnTo>
                  <a:lnTo>
                    <a:pt x="1322" y="5391"/>
                  </a:lnTo>
                  <a:lnTo>
                    <a:pt x="916" y="6307"/>
                  </a:lnTo>
                  <a:lnTo>
                    <a:pt x="509" y="7222"/>
                  </a:lnTo>
                  <a:lnTo>
                    <a:pt x="305" y="8240"/>
                  </a:lnTo>
                  <a:lnTo>
                    <a:pt x="102" y="9257"/>
                  </a:lnTo>
                  <a:lnTo>
                    <a:pt x="0" y="10274"/>
                  </a:lnTo>
                  <a:lnTo>
                    <a:pt x="0" y="11291"/>
                  </a:lnTo>
                  <a:lnTo>
                    <a:pt x="204" y="12410"/>
                  </a:lnTo>
                  <a:lnTo>
                    <a:pt x="407" y="13326"/>
                  </a:lnTo>
                  <a:lnTo>
                    <a:pt x="712" y="14343"/>
                  </a:lnTo>
                  <a:lnTo>
                    <a:pt x="1221" y="15259"/>
                  </a:lnTo>
                  <a:lnTo>
                    <a:pt x="1729" y="16072"/>
                  </a:lnTo>
                  <a:lnTo>
                    <a:pt x="2238" y="16886"/>
                  </a:lnTo>
                  <a:lnTo>
                    <a:pt x="2950" y="17598"/>
                  </a:lnTo>
                  <a:lnTo>
                    <a:pt x="3662" y="18310"/>
                  </a:lnTo>
                  <a:lnTo>
                    <a:pt x="4476" y="18921"/>
                  </a:lnTo>
                  <a:lnTo>
                    <a:pt x="5290" y="19429"/>
                  </a:lnTo>
                  <a:lnTo>
                    <a:pt x="6205" y="19836"/>
                  </a:lnTo>
                  <a:lnTo>
                    <a:pt x="7121" y="20243"/>
                  </a:lnTo>
                  <a:lnTo>
                    <a:pt x="8138" y="20446"/>
                  </a:lnTo>
                  <a:lnTo>
                    <a:pt x="9155" y="20650"/>
                  </a:lnTo>
                  <a:lnTo>
                    <a:pt x="10172" y="20752"/>
                  </a:lnTo>
                  <a:lnTo>
                    <a:pt x="11291" y="20650"/>
                  </a:lnTo>
                  <a:lnTo>
                    <a:pt x="12309" y="20548"/>
                  </a:lnTo>
                  <a:lnTo>
                    <a:pt x="13326" y="20345"/>
                  </a:lnTo>
                  <a:lnTo>
                    <a:pt x="14343" y="19938"/>
                  </a:lnTo>
                  <a:lnTo>
                    <a:pt x="15259" y="19531"/>
                  </a:lnTo>
                  <a:lnTo>
                    <a:pt x="16072" y="19022"/>
                  </a:lnTo>
                  <a:lnTo>
                    <a:pt x="16886" y="18514"/>
                  </a:lnTo>
                  <a:lnTo>
                    <a:pt x="17598" y="17802"/>
                  </a:lnTo>
                  <a:lnTo>
                    <a:pt x="18310" y="17090"/>
                  </a:lnTo>
                  <a:lnTo>
                    <a:pt x="18921" y="16276"/>
                  </a:lnTo>
                  <a:lnTo>
                    <a:pt x="19429" y="15462"/>
                  </a:lnTo>
                  <a:lnTo>
                    <a:pt x="19836" y="14546"/>
                  </a:lnTo>
                  <a:lnTo>
                    <a:pt x="20243" y="13631"/>
                  </a:lnTo>
                  <a:lnTo>
                    <a:pt x="20446" y="12614"/>
                  </a:lnTo>
                  <a:lnTo>
                    <a:pt x="20650" y="11596"/>
                  </a:lnTo>
                  <a:lnTo>
                    <a:pt x="20650" y="10579"/>
                  </a:lnTo>
                  <a:lnTo>
                    <a:pt x="20650" y="9460"/>
                  </a:lnTo>
                  <a:lnTo>
                    <a:pt x="20446" y="8443"/>
                  </a:lnTo>
                  <a:lnTo>
                    <a:pt x="20243" y="7426"/>
                  </a:lnTo>
                  <a:lnTo>
                    <a:pt x="19938" y="6510"/>
                  </a:lnTo>
                  <a:lnTo>
                    <a:pt x="19531" y="5595"/>
                  </a:lnTo>
                  <a:lnTo>
                    <a:pt x="19022" y="4781"/>
                  </a:lnTo>
                  <a:lnTo>
                    <a:pt x="18412" y="3967"/>
                  </a:lnTo>
                  <a:lnTo>
                    <a:pt x="17802" y="3153"/>
                  </a:lnTo>
                  <a:lnTo>
                    <a:pt x="17090" y="2543"/>
                  </a:lnTo>
                  <a:lnTo>
                    <a:pt x="16276" y="1933"/>
                  </a:lnTo>
                  <a:lnTo>
                    <a:pt x="15462" y="1424"/>
                  </a:lnTo>
                  <a:lnTo>
                    <a:pt x="14546" y="916"/>
                  </a:lnTo>
                  <a:lnTo>
                    <a:pt x="13631" y="610"/>
                  </a:lnTo>
                  <a:lnTo>
                    <a:pt x="12614" y="305"/>
                  </a:lnTo>
                  <a:lnTo>
                    <a:pt x="11596" y="102"/>
                  </a:lnTo>
                  <a:lnTo>
                    <a:pt x="10478" y="0"/>
                  </a:ln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23" name="Google Shape;923;p11"/>
          <p:cNvGrpSpPr/>
          <p:nvPr/>
        </p:nvGrpSpPr>
        <p:grpSpPr>
          <a:xfrm>
            <a:off x="7635114" y="3537765"/>
            <a:ext cx="598178" cy="451056"/>
            <a:chOff x="336250" y="238125"/>
            <a:chExt cx="6947475" cy="5238750"/>
          </a:xfrm>
        </p:grpSpPr>
        <p:sp>
          <p:nvSpPr>
            <p:cNvPr id="924" name="Google Shape;924;p11"/>
            <p:cNvSpPr/>
            <p:nvPr/>
          </p:nvSpPr>
          <p:spPr>
            <a:xfrm>
              <a:off x="2628625" y="1236650"/>
              <a:ext cx="2109575" cy="4240225"/>
            </a:xfrm>
            <a:custGeom>
              <a:rect b="b" l="l" r="r" t="t"/>
              <a:pathLst>
                <a:path extrusionOk="0" h="169609" w="84383">
                  <a:moveTo>
                    <a:pt x="61037" y="0"/>
                  </a:moveTo>
                  <a:lnTo>
                    <a:pt x="59349" y="281"/>
                  </a:lnTo>
                  <a:lnTo>
                    <a:pt x="57943" y="844"/>
                  </a:lnTo>
                  <a:lnTo>
                    <a:pt x="56818" y="1688"/>
                  </a:lnTo>
                  <a:lnTo>
                    <a:pt x="55974" y="3375"/>
                  </a:lnTo>
                  <a:lnTo>
                    <a:pt x="54286" y="8438"/>
                  </a:lnTo>
                  <a:lnTo>
                    <a:pt x="52880" y="11532"/>
                  </a:lnTo>
                  <a:lnTo>
                    <a:pt x="51755" y="14908"/>
                  </a:lnTo>
                  <a:lnTo>
                    <a:pt x="48661" y="21096"/>
                  </a:lnTo>
                  <a:lnTo>
                    <a:pt x="47255" y="18002"/>
                  </a:lnTo>
                  <a:lnTo>
                    <a:pt x="45848" y="14908"/>
                  </a:lnTo>
                  <a:lnTo>
                    <a:pt x="44723" y="12657"/>
                  </a:lnTo>
                  <a:lnTo>
                    <a:pt x="44160" y="12095"/>
                  </a:lnTo>
                  <a:lnTo>
                    <a:pt x="43317" y="11814"/>
                  </a:lnTo>
                  <a:lnTo>
                    <a:pt x="41348" y="11814"/>
                  </a:lnTo>
                  <a:lnTo>
                    <a:pt x="40785" y="12095"/>
                  </a:lnTo>
                  <a:lnTo>
                    <a:pt x="40223" y="12376"/>
                  </a:lnTo>
                  <a:lnTo>
                    <a:pt x="39379" y="13501"/>
                  </a:lnTo>
                  <a:lnTo>
                    <a:pt x="39098" y="14908"/>
                  </a:lnTo>
                  <a:lnTo>
                    <a:pt x="38254" y="18564"/>
                  </a:lnTo>
                  <a:lnTo>
                    <a:pt x="37691" y="20252"/>
                  </a:lnTo>
                  <a:lnTo>
                    <a:pt x="36566" y="21658"/>
                  </a:lnTo>
                  <a:lnTo>
                    <a:pt x="33472" y="12939"/>
                  </a:lnTo>
                  <a:lnTo>
                    <a:pt x="30378" y="5063"/>
                  </a:lnTo>
                  <a:lnTo>
                    <a:pt x="29534" y="3657"/>
                  </a:lnTo>
                  <a:lnTo>
                    <a:pt x="28690" y="2250"/>
                  </a:lnTo>
                  <a:lnTo>
                    <a:pt x="27847" y="1125"/>
                  </a:lnTo>
                  <a:lnTo>
                    <a:pt x="27284" y="844"/>
                  </a:lnTo>
                  <a:lnTo>
                    <a:pt x="26721" y="563"/>
                  </a:lnTo>
                  <a:lnTo>
                    <a:pt x="24190" y="281"/>
                  </a:lnTo>
                  <a:lnTo>
                    <a:pt x="19127" y="281"/>
                  </a:lnTo>
                  <a:lnTo>
                    <a:pt x="16877" y="563"/>
                  </a:lnTo>
                  <a:lnTo>
                    <a:pt x="14627" y="844"/>
                  </a:lnTo>
                  <a:lnTo>
                    <a:pt x="12376" y="1406"/>
                  </a:lnTo>
                  <a:lnTo>
                    <a:pt x="10408" y="2250"/>
                  </a:lnTo>
                  <a:lnTo>
                    <a:pt x="8720" y="3375"/>
                  </a:lnTo>
                  <a:lnTo>
                    <a:pt x="7032" y="4500"/>
                  </a:lnTo>
                  <a:lnTo>
                    <a:pt x="5345" y="5907"/>
                  </a:lnTo>
                  <a:lnTo>
                    <a:pt x="3938" y="7313"/>
                  </a:lnTo>
                  <a:lnTo>
                    <a:pt x="2813" y="9001"/>
                  </a:lnTo>
                  <a:lnTo>
                    <a:pt x="1969" y="10970"/>
                  </a:lnTo>
                  <a:lnTo>
                    <a:pt x="1126" y="12939"/>
                  </a:lnTo>
                  <a:lnTo>
                    <a:pt x="844" y="14908"/>
                  </a:lnTo>
                  <a:lnTo>
                    <a:pt x="563" y="17158"/>
                  </a:lnTo>
                  <a:lnTo>
                    <a:pt x="0" y="33191"/>
                  </a:lnTo>
                  <a:lnTo>
                    <a:pt x="0" y="48942"/>
                  </a:lnTo>
                  <a:lnTo>
                    <a:pt x="282" y="80726"/>
                  </a:lnTo>
                  <a:lnTo>
                    <a:pt x="282" y="82414"/>
                  </a:lnTo>
                  <a:lnTo>
                    <a:pt x="844" y="84101"/>
                  </a:lnTo>
                  <a:lnTo>
                    <a:pt x="1407" y="85226"/>
                  </a:lnTo>
                  <a:lnTo>
                    <a:pt x="2251" y="86352"/>
                  </a:lnTo>
                  <a:lnTo>
                    <a:pt x="3376" y="87195"/>
                  </a:lnTo>
                  <a:lnTo>
                    <a:pt x="4782" y="88039"/>
                  </a:lnTo>
                  <a:lnTo>
                    <a:pt x="6470" y="88320"/>
                  </a:lnTo>
                  <a:lnTo>
                    <a:pt x="8157" y="88602"/>
                  </a:lnTo>
                  <a:lnTo>
                    <a:pt x="9845" y="88320"/>
                  </a:lnTo>
                  <a:lnTo>
                    <a:pt x="11251" y="88039"/>
                  </a:lnTo>
                  <a:lnTo>
                    <a:pt x="12658" y="87195"/>
                  </a:lnTo>
                  <a:lnTo>
                    <a:pt x="13783" y="86352"/>
                  </a:lnTo>
                  <a:lnTo>
                    <a:pt x="14627" y="85226"/>
                  </a:lnTo>
                  <a:lnTo>
                    <a:pt x="15189" y="83820"/>
                  </a:lnTo>
                  <a:lnTo>
                    <a:pt x="15471" y="82414"/>
                  </a:lnTo>
                  <a:lnTo>
                    <a:pt x="15752" y="80726"/>
                  </a:lnTo>
                  <a:lnTo>
                    <a:pt x="15752" y="74538"/>
                  </a:lnTo>
                  <a:lnTo>
                    <a:pt x="16033" y="24471"/>
                  </a:lnTo>
                  <a:lnTo>
                    <a:pt x="16033" y="22502"/>
                  </a:lnTo>
                  <a:lnTo>
                    <a:pt x="16596" y="20814"/>
                  </a:lnTo>
                  <a:lnTo>
                    <a:pt x="17439" y="17158"/>
                  </a:lnTo>
                  <a:lnTo>
                    <a:pt x="19690" y="17439"/>
                  </a:lnTo>
                  <a:lnTo>
                    <a:pt x="20252" y="21377"/>
                  </a:lnTo>
                  <a:lnTo>
                    <a:pt x="20252" y="25315"/>
                  </a:lnTo>
                  <a:lnTo>
                    <a:pt x="20533" y="154420"/>
                  </a:lnTo>
                  <a:lnTo>
                    <a:pt x="20252" y="158077"/>
                  </a:lnTo>
                  <a:lnTo>
                    <a:pt x="20533" y="161733"/>
                  </a:lnTo>
                  <a:lnTo>
                    <a:pt x="21096" y="163421"/>
                  </a:lnTo>
                  <a:lnTo>
                    <a:pt x="21940" y="165109"/>
                  </a:lnTo>
                  <a:lnTo>
                    <a:pt x="22784" y="166234"/>
                  </a:lnTo>
                  <a:lnTo>
                    <a:pt x="23909" y="167359"/>
                  </a:lnTo>
                  <a:lnTo>
                    <a:pt x="25315" y="168484"/>
                  </a:lnTo>
                  <a:lnTo>
                    <a:pt x="27003" y="169046"/>
                  </a:lnTo>
                  <a:lnTo>
                    <a:pt x="28409" y="169328"/>
                  </a:lnTo>
                  <a:lnTo>
                    <a:pt x="30378" y="169609"/>
                  </a:lnTo>
                  <a:lnTo>
                    <a:pt x="32066" y="169328"/>
                  </a:lnTo>
                  <a:lnTo>
                    <a:pt x="33472" y="168765"/>
                  </a:lnTo>
                  <a:lnTo>
                    <a:pt x="34878" y="168203"/>
                  </a:lnTo>
                  <a:lnTo>
                    <a:pt x="36285" y="167359"/>
                  </a:lnTo>
                  <a:lnTo>
                    <a:pt x="37129" y="166234"/>
                  </a:lnTo>
                  <a:lnTo>
                    <a:pt x="37972" y="164827"/>
                  </a:lnTo>
                  <a:lnTo>
                    <a:pt x="38816" y="163421"/>
                  </a:lnTo>
                  <a:lnTo>
                    <a:pt x="39098" y="161733"/>
                  </a:lnTo>
                  <a:lnTo>
                    <a:pt x="39379" y="158077"/>
                  </a:lnTo>
                  <a:lnTo>
                    <a:pt x="39379" y="154420"/>
                  </a:lnTo>
                  <a:lnTo>
                    <a:pt x="39379" y="120386"/>
                  </a:lnTo>
                  <a:lnTo>
                    <a:pt x="39660" y="86352"/>
                  </a:lnTo>
                  <a:lnTo>
                    <a:pt x="39941" y="84945"/>
                  </a:lnTo>
                  <a:lnTo>
                    <a:pt x="40504" y="83258"/>
                  </a:lnTo>
                  <a:lnTo>
                    <a:pt x="42192" y="79882"/>
                  </a:lnTo>
                  <a:lnTo>
                    <a:pt x="43598" y="83258"/>
                  </a:lnTo>
                  <a:lnTo>
                    <a:pt x="44442" y="84945"/>
                  </a:lnTo>
                  <a:lnTo>
                    <a:pt x="44442" y="86633"/>
                  </a:lnTo>
                  <a:lnTo>
                    <a:pt x="44723" y="120667"/>
                  </a:lnTo>
                  <a:lnTo>
                    <a:pt x="44723" y="154420"/>
                  </a:lnTo>
                  <a:lnTo>
                    <a:pt x="44723" y="158639"/>
                  </a:lnTo>
                  <a:lnTo>
                    <a:pt x="45004" y="160327"/>
                  </a:lnTo>
                  <a:lnTo>
                    <a:pt x="45286" y="162296"/>
                  </a:lnTo>
                  <a:lnTo>
                    <a:pt x="45848" y="163984"/>
                  </a:lnTo>
                  <a:lnTo>
                    <a:pt x="46692" y="165390"/>
                  </a:lnTo>
                  <a:lnTo>
                    <a:pt x="47536" y="166796"/>
                  </a:lnTo>
                  <a:lnTo>
                    <a:pt x="48661" y="167640"/>
                  </a:lnTo>
                  <a:lnTo>
                    <a:pt x="49786" y="168484"/>
                  </a:lnTo>
                  <a:lnTo>
                    <a:pt x="51474" y="169046"/>
                  </a:lnTo>
                  <a:lnTo>
                    <a:pt x="52880" y="169328"/>
                  </a:lnTo>
                  <a:lnTo>
                    <a:pt x="54849" y="169609"/>
                  </a:lnTo>
                  <a:lnTo>
                    <a:pt x="56537" y="169328"/>
                  </a:lnTo>
                  <a:lnTo>
                    <a:pt x="57943" y="169046"/>
                  </a:lnTo>
                  <a:lnTo>
                    <a:pt x="59349" y="168203"/>
                  </a:lnTo>
                  <a:lnTo>
                    <a:pt x="60474" y="167359"/>
                  </a:lnTo>
                  <a:lnTo>
                    <a:pt x="61599" y="166515"/>
                  </a:lnTo>
                  <a:lnTo>
                    <a:pt x="62443" y="165109"/>
                  </a:lnTo>
                  <a:lnTo>
                    <a:pt x="63006" y="163702"/>
                  </a:lnTo>
                  <a:lnTo>
                    <a:pt x="63568" y="162296"/>
                  </a:lnTo>
                  <a:lnTo>
                    <a:pt x="63850" y="160327"/>
                  </a:lnTo>
                  <a:lnTo>
                    <a:pt x="63850" y="158358"/>
                  </a:lnTo>
                  <a:lnTo>
                    <a:pt x="63850" y="154420"/>
                  </a:lnTo>
                  <a:lnTo>
                    <a:pt x="64131" y="25034"/>
                  </a:lnTo>
                  <a:lnTo>
                    <a:pt x="64131" y="21377"/>
                  </a:lnTo>
                  <a:lnTo>
                    <a:pt x="64694" y="17439"/>
                  </a:lnTo>
                  <a:lnTo>
                    <a:pt x="67225" y="17158"/>
                  </a:lnTo>
                  <a:lnTo>
                    <a:pt x="68069" y="20814"/>
                  </a:lnTo>
                  <a:lnTo>
                    <a:pt x="68350" y="22783"/>
                  </a:lnTo>
                  <a:lnTo>
                    <a:pt x="68350" y="24471"/>
                  </a:lnTo>
                  <a:lnTo>
                    <a:pt x="68631" y="79038"/>
                  </a:lnTo>
                  <a:lnTo>
                    <a:pt x="68631" y="81289"/>
                  </a:lnTo>
                  <a:lnTo>
                    <a:pt x="69194" y="83258"/>
                  </a:lnTo>
                  <a:lnTo>
                    <a:pt x="69756" y="84945"/>
                  </a:lnTo>
                  <a:lnTo>
                    <a:pt x="70600" y="86070"/>
                  </a:lnTo>
                  <a:lnTo>
                    <a:pt x="71725" y="87195"/>
                  </a:lnTo>
                  <a:lnTo>
                    <a:pt x="73132" y="88039"/>
                  </a:lnTo>
                  <a:lnTo>
                    <a:pt x="74819" y="88320"/>
                  </a:lnTo>
                  <a:lnTo>
                    <a:pt x="76507" y="88602"/>
                  </a:lnTo>
                  <a:lnTo>
                    <a:pt x="78195" y="88320"/>
                  </a:lnTo>
                  <a:lnTo>
                    <a:pt x="79601" y="88039"/>
                  </a:lnTo>
                  <a:lnTo>
                    <a:pt x="81007" y="87195"/>
                  </a:lnTo>
                  <a:lnTo>
                    <a:pt x="82133" y="86070"/>
                  </a:lnTo>
                  <a:lnTo>
                    <a:pt x="82976" y="84664"/>
                  </a:lnTo>
                  <a:lnTo>
                    <a:pt x="83539" y="82976"/>
                  </a:lnTo>
                  <a:lnTo>
                    <a:pt x="84101" y="81007"/>
                  </a:lnTo>
                  <a:lnTo>
                    <a:pt x="84101" y="79038"/>
                  </a:lnTo>
                  <a:lnTo>
                    <a:pt x="84383" y="49505"/>
                  </a:lnTo>
                  <a:lnTo>
                    <a:pt x="84101" y="19971"/>
                  </a:lnTo>
                  <a:lnTo>
                    <a:pt x="84101" y="18002"/>
                  </a:lnTo>
                  <a:lnTo>
                    <a:pt x="83820" y="16033"/>
                  </a:lnTo>
                  <a:lnTo>
                    <a:pt x="83258" y="14064"/>
                  </a:lnTo>
                  <a:lnTo>
                    <a:pt x="82695" y="12376"/>
                  </a:lnTo>
                  <a:lnTo>
                    <a:pt x="82133" y="10689"/>
                  </a:lnTo>
                  <a:lnTo>
                    <a:pt x="81289" y="9282"/>
                  </a:lnTo>
                  <a:lnTo>
                    <a:pt x="79039" y="6469"/>
                  </a:lnTo>
                  <a:lnTo>
                    <a:pt x="76507" y="4219"/>
                  </a:lnTo>
                  <a:lnTo>
                    <a:pt x="73413" y="2250"/>
                  </a:lnTo>
                  <a:lnTo>
                    <a:pt x="70038" y="1125"/>
                  </a:lnTo>
                  <a:lnTo>
                    <a:pt x="66381" y="281"/>
                  </a:lnTo>
                  <a:lnTo>
                    <a:pt x="63287" y="0"/>
                  </a:ln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5" name="Google Shape;925;p11"/>
            <p:cNvSpPr/>
            <p:nvPr/>
          </p:nvSpPr>
          <p:spPr>
            <a:xfrm>
              <a:off x="1130825" y="1187425"/>
              <a:ext cx="1786125" cy="4008175"/>
            </a:xfrm>
            <a:custGeom>
              <a:rect b="b" l="l" r="r" t="t"/>
              <a:pathLst>
                <a:path extrusionOk="0" h="160327" w="71445">
                  <a:moveTo>
                    <a:pt x="41911" y="0"/>
                  </a:moveTo>
                  <a:lnTo>
                    <a:pt x="37410" y="281"/>
                  </a:lnTo>
                  <a:lnTo>
                    <a:pt x="33473" y="844"/>
                  </a:lnTo>
                  <a:lnTo>
                    <a:pt x="30097" y="1688"/>
                  </a:lnTo>
                  <a:lnTo>
                    <a:pt x="28691" y="2532"/>
                  </a:lnTo>
                  <a:lnTo>
                    <a:pt x="27285" y="3375"/>
                  </a:lnTo>
                  <a:lnTo>
                    <a:pt x="25878" y="4219"/>
                  </a:lnTo>
                  <a:lnTo>
                    <a:pt x="24753" y="5344"/>
                  </a:lnTo>
                  <a:lnTo>
                    <a:pt x="22784" y="8157"/>
                  </a:lnTo>
                  <a:lnTo>
                    <a:pt x="20815" y="11814"/>
                  </a:lnTo>
                  <a:lnTo>
                    <a:pt x="19128" y="16033"/>
                  </a:lnTo>
                  <a:lnTo>
                    <a:pt x="5626" y="53724"/>
                  </a:lnTo>
                  <a:lnTo>
                    <a:pt x="3095" y="60756"/>
                  </a:lnTo>
                  <a:lnTo>
                    <a:pt x="564" y="67787"/>
                  </a:lnTo>
                  <a:lnTo>
                    <a:pt x="1" y="69475"/>
                  </a:lnTo>
                  <a:lnTo>
                    <a:pt x="1" y="71163"/>
                  </a:lnTo>
                  <a:lnTo>
                    <a:pt x="1" y="72569"/>
                  </a:lnTo>
                  <a:lnTo>
                    <a:pt x="564" y="73694"/>
                  </a:lnTo>
                  <a:lnTo>
                    <a:pt x="1126" y="74819"/>
                  </a:lnTo>
                  <a:lnTo>
                    <a:pt x="2251" y="75944"/>
                  </a:lnTo>
                  <a:lnTo>
                    <a:pt x="3376" y="76788"/>
                  </a:lnTo>
                  <a:lnTo>
                    <a:pt x="4783" y="77632"/>
                  </a:lnTo>
                  <a:lnTo>
                    <a:pt x="6470" y="77913"/>
                  </a:lnTo>
                  <a:lnTo>
                    <a:pt x="7877" y="78195"/>
                  </a:lnTo>
                  <a:lnTo>
                    <a:pt x="9283" y="77913"/>
                  </a:lnTo>
                  <a:lnTo>
                    <a:pt x="10689" y="77351"/>
                  </a:lnTo>
                  <a:lnTo>
                    <a:pt x="11815" y="76788"/>
                  </a:lnTo>
                  <a:lnTo>
                    <a:pt x="12658" y="75663"/>
                  </a:lnTo>
                  <a:lnTo>
                    <a:pt x="13783" y="74538"/>
                  </a:lnTo>
                  <a:lnTo>
                    <a:pt x="14346" y="73132"/>
                  </a:lnTo>
                  <a:lnTo>
                    <a:pt x="15752" y="70319"/>
                  </a:lnTo>
                  <a:lnTo>
                    <a:pt x="16596" y="67225"/>
                  </a:lnTo>
                  <a:lnTo>
                    <a:pt x="25597" y="42754"/>
                  </a:lnTo>
                  <a:lnTo>
                    <a:pt x="27285" y="43035"/>
                  </a:lnTo>
                  <a:lnTo>
                    <a:pt x="25878" y="52317"/>
                  </a:lnTo>
                  <a:lnTo>
                    <a:pt x="20253" y="86070"/>
                  </a:lnTo>
                  <a:lnTo>
                    <a:pt x="19971" y="88602"/>
                  </a:lnTo>
                  <a:lnTo>
                    <a:pt x="19971" y="89727"/>
                  </a:lnTo>
                  <a:lnTo>
                    <a:pt x="20253" y="90852"/>
                  </a:lnTo>
                  <a:lnTo>
                    <a:pt x="20534" y="91977"/>
                  </a:lnTo>
                  <a:lnTo>
                    <a:pt x="21378" y="92540"/>
                  </a:lnTo>
                  <a:lnTo>
                    <a:pt x="22503" y="93102"/>
                  </a:lnTo>
                  <a:lnTo>
                    <a:pt x="23909" y="93384"/>
                  </a:lnTo>
                  <a:lnTo>
                    <a:pt x="25878" y="93384"/>
                  </a:lnTo>
                  <a:lnTo>
                    <a:pt x="27566" y="93946"/>
                  </a:lnTo>
                  <a:lnTo>
                    <a:pt x="28691" y="94790"/>
                  </a:lnTo>
                  <a:lnTo>
                    <a:pt x="29254" y="95634"/>
                  </a:lnTo>
                  <a:lnTo>
                    <a:pt x="29816" y="96759"/>
                  </a:lnTo>
                  <a:lnTo>
                    <a:pt x="30097" y="98165"/>
                  </a:lnTo>
                  <a:lnTo>
                    <a:pt x="30097" y="101540"/>
                  </a:lnTo>
                  <a:lnTo>
                    <a:pt x="30097" y="123480"/>
                  </a:lnTo>
                  <a:lnTo>
                    <a:pt x="30097" y="145701"/>
                  </a:lnTo>
                  <a:lnTo>
                    <a:pt x="30097" y="150764"/>
                  </a:lnTo>
                  <a:lnTo>
                    <a:pt x="30379" y="153014"/>
                  </a:lnTo>
                  <a:lnTo>
                    <a:pt x="30941" y="154701"/>
                  </a:lnTo>
                  <a:lnTo>
                    <a:pt x="31785" y="156389"/>
                  </a:lnTo>
                  <a:lnTo>
                    <a:pt x="32910" y="157796"/>
                  </a:lnTo>
                  <a:lnTo>
                    <a:pt x="34035" y="158921"/>
                  </a:lnTo>
                  <a:lnTo>
                    <a:pt x="35723" y="159764"/>
                  </a:lnTo>
                  <a:lnTo>
                    <a:pt x="37410" y="160046"/>
                  </a:lnTo>
                  <a:lnTo>
                    <a:pt x="39098" y="160327"/>
                  </a:lnTo>
                  <a:lnTo>
                    <a:pt x="41067" y="160046"/>
                  </a:lnTo>
                  <a:lnTo>
                    <a:pt x="42755" y="159764"/>
                  </a:lnTo>
                  <a:lnTo>
                    <a:pt x="44442" y="158921"/>
                  </a:lnTo>
                  <a:lnTo>
                    <a:pt x="45567" y="157796"/>
                  </a:lnTo>
                  <a:lnTo>
                    <a:pt x="46693" y="156389"/>
                  </a:lnTo>
                  <a:lnTo>
                    <a:pt x="47536" y="154701"/>
                  </a:lnTo>
                  <a:lnTo>
                    <a:pt x="48099" y="152733"/>
                  </a:lnTo>
                  <a:lnTo>
                    <a:pt x="48380" y="150482"/>
                  </a:lnTo>
                  <a:lnTo>
                    <a:pt x="48380" y="126011"/>
                  </a:lnTo>
                  <a:lnTo>
                    <a:pt x="48380" y="101540"/>
                  </a:lnTo>
                  <a:lnTo>
                    <a:pt x="48661" y="99853"/>
                  </a:lnTo>
                  <a:lnTo>
                    <a:pt x="49224" y="97884"/>
                  </a:lnTo>
                  <a:lnTo>
                    <a:pt x="50630" y="94227"/>
                  </a:lnTo>
                  <a:lnTo>
                    <a:pt x="52318" y="97884"/>
                  </a:lnTo>
                  <a:lnTo>
                    <a:pt x="52881" y="99853"/>
                  </a:lnTo>
                  <a:lnTo>
                    <a:pt x="53162" y="101822"/>
                  </a:lnTo>
                  <a:lnTo>
                    <a:pt x="53443" y="126011"/>
                  </a:lnTo>
                  <a:lnTo>
                    <a:pt x="53443" y="150482"/>
                  </a:lnTo>
                  <a:lnTo>
                    <a:pt x="53443" y="152733"/>
                  </a:lnTo>
                  <a:lnTo>
                    <a:pt x="54006" y="154701"/>
                  </a:lnTo>
                  <a:lnTo>
                    <a:pt x="54849" y="156108"/>
                  </a:lnTo>
                  <a:lnTo>
                    <a:pt x="55693" y="157514"/>
                  </a:lnTo>
                  <a:lnTo>
                    <a:pt x="57100" y="158639"/>
                  </a:lnTo>
                  <a:lnTo>
                    <a:pt x="58506" y="159483"/>
                  </a:lnTo>
                  <a:lnTo>
                    <a:pt x="60194" y="160046"/>
                  </a:lnTo>
                  <a:lnTo>
                    <a:pt x="62163" y="160327"/>
                  </a:lnTo>
                  <a:lnTo>
                    <a:pt x="63850" y="160327"/>
                  </a:lnTo>
                  <a:lnTo>
                    <a:pt x="65538" y="159764"/>
                  </a:lnTo>
                  <a:lnTo>
                    <a:pt x="67226" y="159202"/>
                  </a:lnTo>
                  <a:lnTo>
                    <a:pt x="68351" y="158077"/>
                  </a:lnTo>
                  <a:lnTo>
                    <a:pt x="69476" y="156952"/>
                  </a:lnTo>
                  <a:lnTo>
                    <a:pt x="70320" y="155264"/>
                  </a:lnTo>
                  <a:lnTo>
                    <a:pt x="70882" y="153576"/>
                  </a:lnTo>
                  <a:lnTo>
                    <a:pt x="71163" y="151607"/>
                  </a:lnTo>
                  <a:lnTo>
                    <a:pt x="71445" y="127137"/>
                  </a:lnTo>
                  <a:lnTo>
                    <a:pt x="71163" y="102384"/>
                  </a:lnTo>
                  <a:lnTo>
                    <a:pt x="70882" y="100978"/>
                  </a:lnTo>
                  <a:lnTo>
                    <a:pt x="69757" y="99853"/>
                  </a:lnTo>
                  <a:lnTo>
                    <a:pt x="68632" y="98728"/>
                  </a:lnTo>
                  <a:lnTo>
                    <a:pt x="67226" y="98165"/>
                  </a:lnTo>
                  <a:lnTo>
                    <a:pt x="63569" y="97040"/>
                  </a:lnTo>
                  <a:lnTo>
                    <a:pt x="60475" y="95915"/>
                  </a:lnTo>
                  <a:lnTo>
                    <a:pt x="57944" y="94227"/>
                  </a:lnTo>
                  <a:lnTo>
                    <a:pt x="55975" y="92258"/>
                  </a:lnTo>
                  <a:lnTo>
                    <a:pt x="54568" y="90008"/>
                  </a:lnTo>
                  <a:lnTo>
                    <a:pt x="53443" y="87195"/>
                  </a:lnTo>
                  <a:lnTo>
                    <a:pt x="52881" y="84101"/>
                  </a:lnTo>
                  <a:lnTo>
                    <a:pt x="52881" y="80164"/>
                  </a:lnTo>
                  <a:lnTo>
                    <a:pt x="52881" y="54568"/>
                  </a:lnTo>
                  <a:lnTo>
                    <a:pt x="52881" y="41910"/>
                  </a:lnTo>
                  <a:lnTo>
                    <a:pt x="52599" y="28971"/>
                  </a:lnTo>
                  <a:lnTo>
                    <a:pt x="52599" y="25315"/>
                  </a:lnTo>
                  <a:lnTo>
                    <a:pt x="52881" y="21377"/>
                  </a:lnTo>
                  <a:lnTo>
                    <a:pt x="53162" y="18002"/>
                  </a:lnTo>
                  <a:lnTo>
                    <a:pt x="54006" y="14345"/>
                  </a:lnTo>
                  <a:lnTo>
                    <a:pt x="55131" y="10970"/>
                  </a:lnTo>
                  <a:lnTo>
                    <a:pt x="56818" y="7595"/>
                  </a:lnTo>
                  <a:lnTo>
                    <a:pt x="58787" y="4501"/>
                  </a:lnTo>
                  <a:lnTo>
                    <a:pt x="61319" y="1688"/>
                  </a:lnTo>
                  <a:lnTo>
                    <a:pt x="61319" y="1125"/>
                  </a:lnTo>
                  <a:lnTo>
                    <a:pt x="61038" y="0"/>
                  </a:ln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6" name="Google Shape;926;p11"/>
            <p:cNvSpPr/>
            <p:nvPr/>
          </p:nvSpPr>
          <p:spPr>
            <a:xfrm>
              <a:off x="4667850" y="1194450"/>
              <a:ext cx="1307950" cy="4022250"/>
            </a:xfrm>
            <a:custGeom>
              <a:rect b="b" l="l" r="r" t="t"/>
              <a:pathLst>
                <a:path extrusionOk="0" h="160890" w="52318">
                  <a:moveTo>
                    <a:pt x="19409" y="0"/>
                  </a:moveTo>
                  <a:lnTo>
                    <a:pt x="1" y="282"/>
                  </a:lnTo>
                  <a:lnTo>
                    <a:pt x="2251" y="2532"/>
                  </a:lnTo>
                  <a:lnTo>
                    <a:pt x="4220" y="4782"/>
                  </a:lnTo>
                  <a:lnTo>
                    <a:pt x="5626" y="7032"/>
                  </a:lnTo>
                  <a:lnTo>
                    <a:pt x="7033" y="9283"/>
                  </a:lnTo>
                  <a:lnTo>
                    <a:pt x="8158" y="11533"/>
                  </a:lnTo>
                  <a:lnTo>
                    <a:pt x="8720" y="14064"/>
                  </a:lnTo>
                  <a:lnTo>
                    <a:pt x="9564" y="16314"/>
                  </a:lnTo>
                  <a:lnTo>
                    <a:pt x="9846" y="18846"/>
                  </a:lnTo>
                  <a:lnTo>
                    <a:pt x="10408" y="23909"/>
                  </a:lnTo>
                  <a:lnTo>
                    <a:pt x="10408" y="28690"/>
                  </a:lnTo>
                  <a:lnTo>
                    <a:pt x="10408" y="38535"/>
                  </a:lnTo>
                  <a:lnTo>
                    <a:pt x="10408" y="68350"/>
                  </a:lnTo>
                  <a:lnTo>
                    <a:pt x="10408" y="71726"/>
                  </a:lnTo>
                  <a:lnTo>
                    <a:pt x="10971" y="73132"/>
                  </a:lnTo>
                  <a:lnTo>
                    <a:pt x="11252" y="73695"/>
                  </a:lnTo>
                  <a:lnTo>
                    <a:pt x="11533" y="74257"/>
                  </a:lnTo>
                  <a:lnTo>
                    <a:pt x="12658" y="75382"/>
                  </a:lnTo>
                  <a:lnTo>
                    <a:pt x="13502" y="76507"/>
                  </a:lnTo>
                  <a:lnTo>
                    <a:pt x="14346" y="77632"/>
                  </a:lnTo>
                  <a:lnTo>
                    <a:pt x="14627" y="79039"/>
                  </a:lnTo>
                  <a:lnTo>
                    <a:pt x="14627" y="81570"/>
                  </a:lnTo>
                  <a:lnTo>
                    <a:pt x="14627" y="84383"/>
                  </a:lnTo>
                  <a:lnTo>
                    <a:pt x="14627" y="147107"/>
                  </a:lnTo>
                  <a:lnTo>
                    <a:pt x="14909" y="150483"/>
                  </a:lnTo>
                  <a:lnTo>
                    <a:pt x="15471" y="153295"/>
                  </a:lnTo>
                  <a:lnTo>
                    <a:pt x="16034" y="155827"/>
                  </a:lnTo>
                  <a:lnTo>
                    <a:pt x="17159" y="157796"/>
                  </a:lnTo>
                  <a:lnTo>
                    <a:pt x="18284" y="159202"/>
                  </a:lnTo>
                  <a:lnTo>
                    <a:pt x="19971" y="160327"/>
                  </a:lnTo>
                  <a:lnTo>
                    <a:pt x="21940" y="160890"/>
                  </a:lnTo>
                  <a:lnTo>
                    <a:pt x="24191" y="160890"/>
                  </a:lnTo>
                  <a:lnTo>
                    <a:pt x="26159" y="160609"/>
                  </a:lnTo>
                  <a:lnTo>
                    <a:pt x="28128" y="160046"/>
                  </a:lnTo>
                  <a:lnTo>
                    <a:pt x="29535" y="158921"/>
                  </a:lnTo>
                  <a:lnTo>
                    <a:pt x="30660" y="157515"/>
                  </a:lnTo>
                  <a:lnTo>
                    <a:pt x="31785" y="155546"/>
                  </a:lnTo>
                  <a:lnTo>
                    <a:pt x="32348" y="153295"/>
                  </a:lnTo>
                  <a:lnTo>
                    <a:pt x="32910" y="150483"/>
                  </a:lnTo>
                  <a:lnTo>
                    <a:pt x="32910" y="147389"/>
                  </a:lnTo>
                  <a:lnTo>
                    <a:pt x="32910" y="23346"/>
                  </a:lnTo>
                  <a:lnTo>
                    <a:pt x="33191" y="19690"/>
                  </a:lnTo>
                  <a:lnTo>
                    <a:pt x="33754" y="16033"/>
                  </a:lnTo>
                  <a:lnTo>
                    <a:pt x="35442" y="16033"/>
                  </a:lnTo>
                  <a:lnTo>
                    <a:pt x="36285" y="18283"/>
                  </a:lnTo>
                  <a:lnTo>
                    <a:pt x="36567" y="19408"/>
                  </a:lnTo>
                  <a:lnTo>
                    <a:pt x="36848" y="20815"/>
                  </a:lnTo>
                  <a:lnTo>
                    <a:pt x="37129" y="25596"/>
                  </a:lnTo>
                  <a:lnTo>
                    <a:pt x="36848" y="30378"/>
                  </a:lnTo>
                  <a:lnTo>
                    <a:pt x="36848" y="52599"/>
                  </a:lnTo>
                  <a:lnTo>
                    <a:pt x="37129" y="75101"/>
                  </a:lnTo>
                  <a:lnTo>
                    <a:pt x="37129" y="77070"/>
                  </a:lnTo>
                  <a:lnTo>
                    <a:pt x="37692" y="78757"/>
                  </a:lnTo>
                  <a:lnTo>
                    <a:pt x="38254" y="80445"/>
                  </a:lnTo>
                  <a:lnTo>
                    <a:pt x="39379" y="81570"/>
                  </a:lnTo>
                  <a:lnTo>
                    <a:pt x="40223" y="82695"/>
                  </a:lnTo>
                  <a:lnTo>
                    <a:pt x="41630" y="83258"/>
                  </a:lnTo>
                  <a:lnTo>
                    <a:pt x="43036" y="83820"/>
                  </a:lnTo>
                  <a:lnTo>
                    <a:pt x="44724" y="83820"/>
                  </a:lnTo>
                  <a:lnTo>
                    <a:pt x="46411" y="83539"/>
                  </a:lnTo>
                  <a:lnTo>
                    <a:pt x="48099" y="83258"/>
                  </a:lnTo>
                  <a:lnTo>
                    <a:pt x="49224" y="82414"/>
                  </a:lnTo>
                  <a:lnTo>
                    <a:pt x="50349" y="81570"/>
                  </a:lnTo>
                  <a:lnTo>
                    <a:pt x="51193" y="80445"/>
                  </a:lnTo>
                  <a:lnTo>
                    <a:pt x="51755" y="79039"/>
                  </a:lnTo>
                  <a:lnTo>
                    <a:pt x="52037" y="77632"/>
                  </a:lnTo>
                  <a:lnTo>
                    <a:pt x="52037" y="75663"/>
                  </a:lnTo>
                  <a:lnTo>
                    <a:pt x="52318" y="46411"/>
                  </a:lnTo>
                  <a:lnTo>
                    <a:pt x="52037" y="16877"/>
                  </a:lnTo>
                  <a:lnTo>
                    <a:pt x="51474" y="13783"/>
                  </a:lnTo>
                  <a:lnTo>
                    <a:pt x="50630" y="10689"/>
                  </a:lnTo>
                  <a:lnTo>
                    <a:pt x="49505" y="8157"/>
                  </a:lnTo>
                  <a:lnTo>
                    <a:pt x="47536" y="5626"/>
                  </a:lnTo>
                  <a:lnTo>
                    <a:pt x="45286" y="3657"/>
                  </a:lnTo>
                  <a:lnTo>
                    <a:pt x="42755" y="1969"/>
                  </a:lnTo>
                  <a:lnTo>
                    <a:pt x="39942" y="1126"/>
                  </a:lnTo>
                  <a:lnTo>
                    <a:pt x="36848" y="563"/>
                  </a:lnTo>
                  <a:lnTo>
                    <a:pt x="28410" y="0"/>
                  </a:ln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7" name="Google Shape;927;p11"/>
            <p:cNvSpPr/>
            <p:nvPr/>
          </p:nvSpPr>
          <p:spPr>
            <a:xfrm>
              <a:off x="5905475" y="1145225"/>
              <a:ext cx="1378250" cy="3748025"/>
            </a:xfrm>
            <a:custGeom>
              <a:rect b="b" l="l" r="r" t="t"/>
              <a:pathLst>
                <a:path extrusionOk="0" h="149921" w="55130">
                  <a:moveTo>
                    <a:pt x="12939" y="0"/>
                  </a:moveTo>
                  <a:lnTo>
                    <a:pt x="0" y="282"/>
                  </a:lnTo>
                  <a:lnTo>
                    <a:pt x="1969" y="1969"/>
                  </a:lnTo>
                  <a:lnTo>
                    <a:pt x="3657" y="3657"/>
                  </a:lnTo>
                  <a:lnTo>
                    <a:pt x="4782" y="5626"/>
                  </a:lnTo>
                  <a:lnTo>
                    <a:pt x="6188" y="7595"/>
                  </a:lnTo>
                  <a:lnTo>
                    <a:pt x="7032" y="9564"/>
                  </a:lnTo>
                  <a:lnTo>
                    <a:pt x="7876" y="11533"/>
                  </a:lnTo>
                  <a:lnTo>
                    <a:pt x="9001" y="15471"/>
                  </a:lnTo>
                  <a:lnTo>
                    <a:pt x="9564" y="19690"/>
                  </a:lnTo>
                  <a:lnTo>
                    <a:pt x="9845" y="24190"/>
                  </a:lnTo>
                  <a:lnTo>
                    <a:pt x="9845" y="32910"/>
                  </a:lnTo>
                  <a:lnTo>
                    <a:pt x="9845" y="95353"/>
                  </a:lnTo>
                  <a:lnTo>
                    <a:pt x="9845" y="135294"/>
                  </a:lnTo>
                  <a:lnTo>
                    <a:pt x="9845" y="140919"/>
                  </a:lnTo>
                  <a:lnTo>
                    <a:pt x="10126" y="142888"/>
                  </a:lnTo>
                  <a:lnTo>
                    <a:pt x="10689" y="144576"/>
                  </a:lnTo>
                  <a:lnTo>
                    <a:pt x="11532" y="146264"/>
                  </a:lnTo>
                  <a:lnTo>
                    <a:pt x="12376" y="147670"/>
                  </a:lnTo>
                  <a:lnTo>
                    <a:pt x="13783" y="148514"/>
                  </a:lnTo>
                  <a:lnTo>
                    <a:pt x="15189" y="149358"/>
                  </a:lnTo>
                  <a:lnTo>
                    <a:pt x="16595" y="149920"/>
                  </a:lnTo>
                  <a:lnTo>
                    <a:pt x="20252" y="149920"/>
                  </a:lnTo>
                  <a:lnTo>
                    <a:pt x="21940" y="149358"/>
                  </a:lnTo>
                  <a:lnTo>
                    <a:pt x="23346" y="148514"/>
                  </a:lnTo>
                  <a:lnTo>
                    <a:pt x="24471" y="147670"/>
                  </a:lnTo>
                  <a:lnTo>
                    <a:pt x="25315" y="146264"/>
                  </a:lnTo>
                  <a:lnTo>
                    <a:pt x="26159" y="144857"/>
                  </a:lnTo>
                  <a:lnTo>
                    <a:pt x="26721" y="142888"/>
                  </a:lnTo>
                  <a:lnTo>
                    <a:pt x="27003" y="140919"/>
                  </a:lnTo>
                  <a:lnTo>
                    <a:pt x="27003" y="135294"/>
                  </a:lnTo>
                  <a:lnTo>
                    <a:pt x="27003" y="93103"/>
                  </a:lnTo>
                  <a:lnTo>
                    <a:pt x="27284" y="90852"/>
                  </a:lnTo>
                  <a:lnTo>
                    <a:pt x="27284" y="90009"/>
                  </a:lnTo>
                  <a:lnTo>
                    <a:pt x="27565" y="89165"/>
                  </a:lnTo>
                  <a:lnTo>
                    <a:pt x="28128" y="88321"/>
                  </a:lnTo>
                  <a:lnTo>
                    <a:pt x="28972" y="87758"/>
                  </a:lnTo>
                  <a:lnTo>
                    <a:pt x="30097" y="87477"/>
                  </a:lnTo>
                  <a:lnTo>
                    <a:pt x="31222" y="87477"/>
                  </a:lnTo>
                  <a:lnTo>
                    <a:pt x="32909" y="87196"/>
                  </a:lnTo>
                  <a:lnTo>
                    <a:pt x="34316" y="86633"/>
                  </a:lnTo>
                  <a:lnTo>
                    <a:pt x="35160" y="86071"/>
                  </a:lnTo>
                  <a:lnTo>
                    <a:pt x="36003" y="85227"/>
                  </a:lnTo>
                  <a:lnTo>
                    <a:pt x="36285" y="84102"/>
                  </a:lnTo>
                  <a:lnTo>
                    <a:pt x="36566" y="82977"/>
                  </a:lnTo>
                  <a:lnTo>
                    <a:pt x="36566" y="81570"/>
                  </a:lnTo>
                  <a:lnTo>
                    <a:pt x="36285" y="79883"/>
                  </a:lnTo>
                  <a:lnTo>
                    <a:pt x="33191" y="61318"/>
                  </a:lnTo>
                  <a:lnTo>
                    <a:pt x="29534" y="39942"/>
                  </a:lnTo>
                  <a:lnTo>
                    <a:pt x="30940" y="39660"/>
                  </a:lnTo>
                  <a:lnTo>
                    <a:pt x="33191" y="45005"/>
                  </a:lnTo>
                  <a:lnTo>
                    <a:pt x="41348" y="67225"/>
                  </a:lnTo>
                  <a:lnTo>
                    <a:pt x="42191" y="68632"/>
                  </a:lnTo>
                  <a:lnTo>
                    <a:pt x="42754" y="70038"/>
                  </a:lnTo>
                  <a:lnTo>
                    <a:pt x="43879" y="71163"/>
                  </a:lnTo>
                  <a:lnTo>
                    <a:pt x="45004" y="72007"/>
                  </a:lnTo>
                  <a:lnTo>
                    <a:pt x="46129" y="72569"/>
                  </a:lnTo>
                  <a:lnTo>
                    <a:pt x="47536" y="72851"/>
                  </a:lnTo>
                  <a:lnTo>
                    <a:pt x="48942" y="72569"/>
                  </a:lnTo>
                  <a:lnTo>
                    <a:pt x="50630" y="72288"/>
                  </a:lnTo>
                  <a:lnTo>
                    <a:pt x="52317" y="71444"/>
                  </a:lnTo>
                  <a:lnTo>
                    <a:pt x="53442" y="70601"/>
                  </a:lnTo>
                  <a:lnTo>
                    <a:pt x="54286" y="69475"/>
                  </a:lnTo>
                  <a:lnTo>
                    <a:pt x="54849" y="68350"/>
                  </a:lnTo>
                  <a:lnTo>
                    <a:pt x="55130" y="66944"/>
                  </a:lnTo>
                  <a:lnTo>
                    <a:pt x="55130" y="65538"/>
                  </a:lnTo>
                  <a:lnTo>
                    <a:pt x="54849" y="64131"/>
                  </a:lnTo>
                  <a:lnTo>
                    <a:pt x="54567" y="62444"/>
                  </a:lnTo>
                  <a:lnTo>
                    <a:pt x="45285" y="36566"/>
                  </a:lnTo>
                  <a:lnTo>
                    <a:pt x="35722" y="10689"/>
                  </a:lnTo>
                  <a:lnTo>
                    <a:pt x="35160" y="9001"/>
                  </a:lnTo>
                  <a:lnTo>
                    <a:pt x="34034" y="7032"/>
                  </a:lnTo>
                  <a:lnTo>
                    <a:pt x="32909" y="5345"/>
                  </a:lnTo>
                  <a:lnTo>
                    <a:pt x="31784" y="3938"/>
                  </a:lnTo>
                  <a:lnTo>
                    <a:pt x="30378" y="2532"/>
                  </a:lnTo>
                  <a:lnTo>
                    <a:pt x="28690" y="1407"/>
                  </a:lnTo>
                  <a:lnTo>
                    <a:pt x="27003" y="844"/>
                  </a:lnTo>
                  <a:lnTo>
                    <a:pt x="25034" y="282"/>
                  </a:lnTo>
                  <a:lnTo>
                    <a:pt x="19127" y="0"/>
                  </a:ln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8" name="Google Shape;928;p11"/>
            <p:cNvSpPr/>
            <p:nvPr/>
          </p:nvSpPr>
          <p:spPr>
            <a:xfrm>
              <a:off x="336250" y="1131150"/>
              <a:ext cx="1350125" cy="3783175"/>
            </a:xfrm>
            <a:custGeom>
              <a:rect b="b" l="l" r="r" t="t"/>
              <a:pathLst>
                <a:path extrusionOk="0" h="151327" w="54005">
                  <a:moveTo>
                    <a:pt x="20252" y="1"/>
                  </a:moveTo>
                  <a:lnTo>
                    <a:pt x="18002" y="282"/>
                  </a:lnTo>
                  <a:lnTo>
                    <a:pt x="15470" y="563"/>
                  </a:lnTo>
                  <a:lnTo>
                    <a:pt x="13501" y="845"/>
                  </a:lnTo>
                  <a:lnTo>
                    <a:pt x="11532" y="1407"/>
                  </a:lnTo>
                  <a:lnTo>
                    <a:pt x="9563" y="2251"/>
                  </a:lnTo>
                  <a:lnTo>
                    <a:pt x="7876" y="3095"/>
                  </a:lnTo>
                  <a:lnTo>
                    <a:pt x="6469" y="4220"/>
                  </a:lnTo>
                  <a:lnTo>
                    <a:pt x="5063" y="5345"/>
                  </a:lnTo>
                  <a:lnTo>
                    <a:pt x="3938" y="6752"/>
                  </a:lnTo>
                  <a:lnTo>
                    <a:pt x="2813" y="8158"/>
                  </a:lnTo>
                  <a:lnTo>
                    <a:pt x="1969" y="9846"/>
                  </a:lnTo>
                  <a:lnTo>
                    <a:pt x="1406" y="11815"/>
                  </a:lnTo>
                  <a:lnTo>
                    <a:pt x="844" y="13783"/>
                  </a:lnTo>
                  <a:lnTo>
                    <a:pt x="281" y="16034"/>
                  </a:lnTo>
                  <a:lnTo>
                    <a:pt x="0" y="18284"/>
                  </a:lnTo>
                  <a:lnTo>
                    <a:pt x="0" y="20815"/>
                  </a:lnTo>
                  <a:lnTo>
                    <a:pt x="0" y="68351"/>
                  </a:lnTo>
                  <a:lnTo>
                    <a:pt x="0" y="71726"/>
                  </a:lnTo>
                  <a:lnTo>
                    <a:pt x="281" y="73132"/>
                  </a:lnTo>
                  <a:lnTo>
                    <a:pt x="844" y="74258"/>
                  </a:lnTo>
                  <a:lnTo>
                    <a:pt x="2531" y="75945"/>
                  </a:lnTo>
                  <a:lnTo>
                    <a:pt x="4219" y="77352"/>
                  </a:lnTo>
                  <a:lnTo>
                    <a:pt x="5907" y="78477"/>
                  </a:lnTo>
                  <a:lnTo>
                    <a:pt x="6751" y="78758"/>
                  </a:lnTo>
                  <a:lnTo>
                    <a:pt x="7594" y="78758"/>
                  </a:lnTo>
                  <a:lnTo>
                    <a:pt x="8438" y="78477"/>
                  </a:lnTo>
                  <a:lnTo>
                    <a:pt x="9282" y="78195"/>
                  </a:lnTo>
                  <a:lnTo>
                    <a:pt x="10970" y="76789"/>
                  </a:lnTo>
                  <a:lnTo>
                    <a:pt x="12657" y="75101"/>
                  </a:lnTo>
                  <a:lnTo>
                    <a:pt x="13782" y="73414"/>
                  </a:lnTo>
                  <a:lnTo>
                    <a:pt x="14345" y="72007"/>
                  </a:lnTo>
                  <a:lnTo>
                    <a:pt x="14345" y="70320"/>
                  </a:lnTo>
                  <a:lnTo>
                    <a:pt x="14345" y="66663"/>
                  </a:lnTo>
                  <a:lnTo>
                    <a:pt x="14345" y="22503"/>
                  </a:lnTo>
                  <a:lnTo>
                    <a:pt x="14626" y="20534"/>
                  </a:lnTo>
                  <a:lnTo>
                    <a:pt x="14908" y="18846"/>
                  </a:lnTo>
                  <a:lnTo>
                    <a:pt x="15470" y="15471"/>
                  </a:lnTo>
                  <a:lnTo>
                    <a:pt x="18002" y="15752"/>
                  </a:lnTo>
                  <a:lnTo>
                    <a:pt x="18283" y="19971"/>
                  </a:lnTo>
                  <a:lnTo>
                    <a:pt x="18283" y="24191"/>
                  </a:lnTo>
                  <a:lnTo>
                    <a:pt x="18564" y="140920"/>
                  </a:lnTo>
                  <a:lnTo>
                    <a:pt x="18564" y="143451"/>
                  </a:lnTo>
                  <a:lnTo>
                    <a:pt x="19127" y="145420"/>
                  </a:lnTo>
                  <a:lnTo>
                    <a:pt x="19689" y="147108"/>
                  </a:lnTo>
                  <a:lnTo>
                    <a:pt x="20814" y="148796"/>
                  </a:lnTo>
                  <a:lnTo>
                    <a:pt x="21939" y="149921"/>
                  </a:lnTo>
                  <a:lnTo>
                    <a:pt x="23346" y="150764"/>
                  </a:lnTo>
                  <a:lnTo>
                    <a:pt x="25033" y="151046"/>
                  </a:lnTo>
                  <a:lnTo>
                    <a:pt x="27002" y="151327"/>
                  </a:lnTo>
                  <a:lnTo>
                    <a:pt x="28971" y="151046"/>
                  </a:lnTo>
                  <a:lnTo>
                    <a:pt x="30378" y="150764"/>
                  </a:lnTo>
                  <a:lnTo>
                    <a:pt x="32065" y="149921"/>
                  </a:lnTo>
                  <a:lnTo>
                    <a:pt x="33190" y="148514"/>
                  </a:lnTo>
                  <a:lnTo>
                    <a:pt x="34034" y="147108"/>
                  </a:lnTo>
                  <a:lnTo>
                    <a:pt x="34878" y="145420"/>
                  </a:lnTo>
                  <a:lnTo>
                    <a:pt x="35159" y="143451"/>
                  </a:lnTo>
                  <a:lnTo>
                    <a:pt x="35441" y="140920"/>
                  </a:lnTo>
                  <a:lnTo>
                    <a:pt x="35441" y="115886"/>
                  </a:lnTo>
                  <a:lnTo>
                    <a:pt x="35441" y="91134"/>
                  </a:lnTo>
                  <a:lnTo>
                    <a:pt x="35159" y="89446"/>
                  </a:lnTo>
                  <a:lnTo>
                    <a:pt x="34878" y="87759"/>
                  </a:lnTo>
                  <a:lnTo>
                    <a:pt x="34315" y="86352"/>
                  </a:lnTo>
                  <a:lnTo>
                    <a:pt x="33190" y="84946"/>
                  </a:lnTo>
                  <a:lnTo>
                    <a:pt x="30659" y="82415"/>
                  </a:lnTo>
                  <a:lnTo>
                    <a:pt x="28409" y="79883"/>
                  </a:lnTo>
                  <a:lnTo>
                    <a:pt x="27002" y="77633"/>
                  </a:lnTo>
                  <a:lnTo>
                    <a:pt x="26159" y="75664"/>
                  </a:lnTo>
                  <a:lnTo>
                    <a:pt x="25877" y="73414"/>
                  </a:lnTo>
                  <a:lnTo>
                    <a:pt x="26159" y="70882"/>
                  </a:lnTo>
                  <a:lnTo>
                    <a:pt x="27002" y="68070"/>
                  </a:lnTo>
                  <a:lnTo>
                    <a:pt x="28409" y="64413"/>
                  </a:lnTo>
                  <a:lnTo>
                    <a:pt x="31503" y="56537"/>
                  </a:lnTo>
                  <a:lnTo>
                    <a:pt x="34315" y="48380"/>
                  </a:lnTo>
                  <a:lnTo>
                    <a:pt x="39660" y="32066"/>
                  </a:lnTo>
                  <a:lnTo>
                    <a:pt x="42472" y="23909"/>
                  </a:lnTo>
                  <a:lnTo>
                    <a:pt x="45848" y="16034"/>
                  </a:lnTo>
                  <a:lnTo>
                    <a:pt x="49504" y="8439"/>
                  </a:lnTo>
                  <a:lnTo>
                    <a:pt x="51754" y="4501"/>
                  </a:lnTo>
                  <a:lnTo>
                    <a:pt x="54005" y="845"/>
                  </a:lnTo>
                  <a:lnTo>
                    <a:pt x="53161" y="563"/>
                  </a:lnTo>
                  <a:lnTo>
                    <a:pt x="52317" y="282"/>
                  </a:lnTo>
                  <a:lnTo>
                    <a:pt x="20252" y="1"/>
                  </a:ln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9" name="Google Shape;929;p11"/>
            <p:cNvSpPr/>
            <p:nvPr/>
          </p:nvSpPr>
          <p:spPr>
            <a:xfrm>
              <a:off x="4456900" y="3486850"/>
              <a:ext cx="443050" cy="1729850"/>
            </a:xfrm>
            <a:custGeom>
              <a:rect b="b" l="l" r="r" t="t"/>
              <a:pathLst>
                <a:path extrusionOk="0" h="69194" w="17722">
                  <a:moveTo>
                    <a:pt x="17721" y="0"/>
                  </a:moveTo>
                  <a:lnTo>
                    <a:pt x="10970" y="3375"/>
                  </a:lnTo>
                  <a:lnTo>
                    <a:pt x="7876" y="4782"/>
                  </a:lnTo>
                  <a:lnTo>
                    <a:pt x="4501" y="5626"/>
                  </a:lnTo>
                  <a:lnTo>
                    <a:pt x="2251" y="6469"/>
                  </a:lnTo>
                  <a:lnTo>
                    <a:pt x="1688" y="7032"/>
                  </a:lnTo>
                  <a:lnTo>
                    <a:pt x="845" y="7595"/>
                  </a:lnTo>
                  <a:lnTo>
                    <a:pt x="563" y="8157"/>
                  </a:lnTo>
                  <a:lnTo>
                    <a:pt x="282" y="9001"/>
                  </a:lnTo>
                  <a:lnTo>
                    <a:pt x="1" y="11251"/>
                  </a:lnTo>
                  <a:lnTo>
                    <a:pt x="1" y="35160"/>
                  </a:lnTo>
                  <a:lnTo>
                    <a:pt x="1" y="59068"/>
                  </a:lnTo>
                  <a:lnTo>
                    <a:pt x="282" y="61318"/>
                  </a:lnTo>
                  <a:lnTo>
                    <a:pt x="845" y="63287"/>
                  </a:lnTo>
                  <a:lnTo>
                    <a:pt x="1688" y="65256"/>
                  </a:lnTo>
                  <a:lnTo>
                    <a:pt x="2813" y="66662"/>
                  </a:lnTo>
                  <a:lnTo>
                    <a:pt x="3939" y="67787"/>
                  </a:lnTo>
                  <a:lnTo>
                    <a:pt x="5626" y="68631"/>
                  </a:lnTo>
                  <a:lnTo>
                    <a:pt x="7314" y="69194"/>
                  </a:lnTo>
                  <a:lnTo>
                    <a:pt x="9283" y="69194"/>
                  </a:lnTo>
                  <a:lnTo>
                    <a:pt x="11252" y="68913"/>
                  </a:lnTo>
                  <a:lnTo>
                    <a:pt x="12939" y="68350"/>
                  </a:lnTo>
                  <a:lnTo>
                    <a:pt x="14346" y="67506"/>
                  </a:lnTo>
                  <a:lnTo>
                    <a:pt x="15471" y="66381"/>
                  </a:lnTo>
                  <a:lnTo>
                    <a:pt x="16315" y="64975"/>
                  </a:lnTo>
                  <a:lnTo>
                    <a:pt x="17158" y="63006"/>
                  </a:lnTo>
                  <a:lnTo>
                    <a:pt x="17721" y="61037"/>
                  </a:lnTo>
                  <a:lnTo>
                    <a:pt x="17721" y="58787"/>
                  </a:lnTo>
                  <a:lnTo>
                    <a:pt x="17721" y="34597"/>
                  </a:lnTo>
                  <a:lnTo>
                    <a:pt x="17721" y="0"/>
                  </a:ln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0" name="Google Shape;930;p11"/>
            <p:cNvSpPr/>
            <p:nvPr/>
          </p:nvSpPr>
          <p:spPr>
            <a:xfrm>
              <a:off x="3261500" y="238125"/>
              <a:ext cx="843850" cy="836800"/>
            </a:xfrm>
            <a:custGeom>
              <a:rect b="b" l="l" r="r" t="t"/>
              <a:pathLst>
                <a:path extrusionOk="0" h="33472" w="33754">
                  <a:moveTo>
                    <a:pt x="15470" y="0"/>
                  </a:moveTo>
                  <a:lnTo>
                    <a:pt x="13783" y="281"/>
                  </a:lnTo>
                  <a:lnTo>
                    <a:pt x="12095" y="563"/>
                  </a:lnTo>
                  <a:lnTo>
                    <a:pt x="10407" y="1125"/>
                  </a:lnTo>
                  <a:lnTo>
                    <a:pt x="7595" y="2813"/>
                  </a:lnTo>
                  <a:lnTo>
                    <a:pt x="5063" y="4782"/>
                  </a:lnTo>
                  <a:lnTo>
                    <a:pt x="2813" y="7313"/>
                  </a:lnTo>
                  <a:lnTo>
                    <a:pt x="1406" y="10407"/>
                  </a:lnTo>
                  <a:lnTo>
                    <a:pt x="844" y="11814"/>
                  </a:lnTo>
                  <a:lnTo>
                    <a:pt x="281" y="13501"/>
                  </a:lnTo>
                  <a:lnTo>
                    <a:pt x="0" y="15189"/>
                  </a:lnTo>
                  <a:lnTo>
                    <a:pt x="0" y="16877"/>
                  </a:lnTo>
                  <a:lnTo>
                    <a:pt x="0" y="18564"/>
                  </a:lnTo>
                  <a:lnTo>
                    <a:pt x="281" y="20252"/>
                  </a:lnTo>
                  <a:lnTo>
                    <a:pt x="1406" y="23346"/>
                  </a:lnTo>
                  <a:lnTo>
                    <a:pt x="2813" y="26159"/>
                  </a:lnTo>
                  <a:lnTo>
                    <a:pt x="5063" y="28690"/>
                  </a:lnTo>
                  <a:lnTo>
                    <a:pt x="7595" y="30659"/>
                  </a:lnTo>
                  <a:lnTo>
                    <a:pt x="10407" y="32347"/>
                  </a:lnTo>
                  <a:lnTo>
                    <a:pt x="13501" y="33190"/>
                  </a:lnTo>
                  <a:lnTo>
                    <a:pt x="15189" y="33472"/>
                  </a:lnTo>
                  <a:lnTo>
                    <a:pt x="18564" y="33472"/>
                  </a:lnTo>
                  <a:lnTo>
                    <a:pt x="20252" y="33190"/>
                  </a:lnTo>
                  <a:lnTo>
                    <a:pt x="23346" y="32347"/>
                  </a:lnTo>
                  <a:lnTo>
                    <a:pt x="26159" y="30659"/>
                  </a:lnTo>
                  <a:lnTo>
                    <a:pt x="28690" y="28690"/>
                  </a:lnTo>
                  <a:lnTo>
                    <a:pt x="30940" y="26159"/>
                  </a:lnTo>
                  <a:lnTo>
                    <a:pt x="32347" y="23346"/>
                  </a:lnTo>
                  <a:lnTo>
                    <a:pt x="33472" y="20252"/>
                  </a:lnTo>
                  <a:lnTo>
                    <a:pt x="33753" y="18564"/>
                  </a:lnTo>
                  <a:lnTo>
                    <a:pt x="33753" y="16877"/>
                  </a:lnTo>
                  <a:lnTo>
                    <a:pt x="33753" y="15189"/>
                  </a:lnTo>
                  <a:lnTo>
                    <a:pt x="33472" y="13501"/>
                  </a:lnTo>
                  <a:lnTo>
                    <a:pt x="32628" y="10407"/>
                  </a:lnTo>
                  <a:lnTo>
                    <a:pt x="30940" y="7594"/>
                  </a:lnTo>
                  <a:lnTo>
                    <a:pt x="28971" y="5063"/>
                  </a:lnTo>
                  <a:lnTo>
                    <a:pt x="26440" y="3094"/>
                  </a:lnTo>
                  <a:lnTo>
                    <a:pt x="23627" y="1406"/>
                  </a:lnTo>
                  <a:lnTo>
                    <a:pt x="20533" y="281"/>
                  </a:lnTo>
                  <a:lnTo>
                    <a:pt x="18845" y="0"/>
                  </a:ln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1" name="Google Shape;931;p11"/>
            <p:cNvSpPr/>
            <p:nvPr/>
          </p:nvSpPr>
          <p:spPr>
            <a:xfrm>
              <a:off x="1341800" y="3247750"/>
              <a:ext cx="400825" cy="1666575"/>
            </a:xfrm>
            <a:custGeom>
              <a:rect b="b" l="l" r="r" t="t"/>
              <a:pathLst>
                <a:path extrusionOk="0" h="66663" w="16033">
                  <a:moveTo>
                    <a:pt x="3938" y="1"/>
                  </a:moveTo>
                  <a:lnTo>
                    <a:pt x="1688" y="2532"/>
                  </a:lnTo>
                  <a:lnTo>
                    <a:pt x="563" y="3939"/>
                  </a:lnTo>
                  <a:lnTo>
                    <a:pt x="281" y="4501"/>
                  </a:lnTo>
                  <a:lnTo>
                    <a:pt x="281" y="5064"/>
                  </a:lnTo>
                  <a:lnTo>
                    <a:pt x="0" y="31785"/>
                  </a:lnTo>
                  <a:lnTo>
                    <a:pt x="281" y="58506"/>
                  </a:lnTo>
                  <a:lnTo>
                    <a:pt x="281" y="60194"/>
                  </a:lnTo>
                  <a:lnTo>
                    <a:pt x="844" y="61881"/>
                  </a:lnTo>
                  <a:lnTo>
                    <a:pt x="1688" y="63288"/>
                  </a:lnTo>
                  <a:lnTo>
                    <a:pt x="2813" y="64694"/>
                  </a:lnTo>
                  <a:lnTo>
                    <a:pt x="4219" y="65538"/>
                  </a:lnTo>
                  <a:lnTo>
                    <a:pt x="5626" y="66100"/>
                  </a:lnTo>
                  <a:lnTo>
                    <a:pt x="7313" y="66663"/>
                  </a:lnTo>
                  <a:lnTo>
                    <a:pt x="9001" y="66663"/>
                  </a:lnTo>
                  <a:lnTo>
                    <a:pt x="10689" y="66382"/>
                  </a:lnTo>
                  <a:lnTo>
                    <a:pt x="12376" y="65819"/>
                  </a:lnTo>
                  <a:lnTo>
                    <a:pt x="13501" y="64975"/>
                  </a:lnTo>
                  <a:lnTo>
                    <a:pt x="14345" y="64132"/>
                  </a:lnTo>
                  <a:lnTo>
                    <a:pt x="15189" y="63006"/>
                  </a:lnTo>
                  <a:lnTo>
                    <a:pt x="15470" y="61600"/>
                  </a:lnTo>
                  <a:lnTo>
                    <a:pt x="15752" y="59912"/>
                  </a:lnTo>
                  <a:lnTo>
                    <a:pt x="16033" y="58225"/>
                  </a:lnTo>
                  <a:lnTo>
                    <a:pt x="15752" y="41911"/>
                  </a:lnTo>
                  <a:lnTo>
                    <a:pt x="16033" y="25597"/>
                  </a:lnTo>
                  <a:lnTo>
                    <a:pt x="15752" y="22503"/>
                  </a:lnTo>
                  <a:lnTo>
                    <a:pt x="15752" y="20815"/>
                  </a:lnTo>
                  <a:lnTo>
                    <a:pt x="15189" y="19409"/>
                  </a:lnTo>
                  <a:lnTo>
                    <a:pt x="14626" y="18284"/>
                  </a:lnTo>
                  <a:lnTo>
                    <a:pt x="13501" y="16877"/>
                  </a:lnTo>
                  <a:lnTo>
                    <a:pt x="12095" y="16033"/>
                  </a:lnTo>
                  <a:lnTo>
                    <a:pt x="10407" y="14908"/>
                  </a:lnTo>
                  <a:lnTo>
                    <a:pt x="9564" y="14346"/>
                  </a:lnTo>
                  <a:lnTo>
                    <a:pt x="8720" y="13502"/>
                  </a:lnTo>
                  <a:lnTo>
                    <a:pt x="7595" y="11533"/>
                  </a:lnTo>
                  <a:lnTo>
                    <a:pt x="5626" y="6189"/>
                  </a:lnTo>
                  <a:lnTo>
                    <a:pt x="5626" y="5064"/>
                  </a:lnTo>
                  <a:lnTo>
                    <a:pt x="5626" y="3939"/>
                  </a:lnTo>
                  <a:lnTo>
                    <a:pt x="5907" y="1407"/>
                  </a:lnTo>
                  <a:lnTo>
                    <a:pt x="3938" y="1"/>
                  </a:ln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2" name="Google Shape;932;p11"/>
            <p:cNvSpPr/>
            <p:nvPr/>
          </p:nvSpPr>
          <p:spPr>
            <a:xfrm>
              <a:off x="5666375" y="3423550"/>
              <a:ext cx="365700" cy="1469700"/>
            </a:xfrm>
            <a:custGeom>
              <a:rect b="b" l="l" r="r" t="t"/>
              <a:pathLst>
                <a:path extrusionOk="0" h="58788" w="14628">
                  <a:moveTo>
                    <a:pt x="14065" y="1"/>
                  </a:moveTo>
                  <a:lnTo>
                    <a:pt x="9564" y="1126"/>
                  </a:lnTo>
                  <a:lnTo>
                    <a:pt x="7314" y="1688"/>
                  </a:lnTo>
                  <a:lnTo>
                    <a:pt x="3939" y="1688"/>
                  </a:lnTo>
                  <a:lnTo>
                    <a:pt x="2532" y="2251"/>
                  </a:lnTo>
                  <a:lnTo>
                    <a:pt x="1689" y="2532"/>
                  </a:lnTo>
                  <a:lnTo>
                    <a:pt x="1126" y="3376"/>
                  </a:lnTo>
                  <a:lnTo>
                    <a:pt x="563" y="4220"/>
                  </a:lnTo>
                  <a:lnTo>
                    <a:pt x="282" y="5064"/>
                  </a:lnTo>
                  <a:lnTo>
                    <a:pt x="1" y="7595"/>
                  </a:lnTo>
                  <a:lnTo>
                    <a:pt x="1" y="51755"/>
                  </a:lnTo>
                  <a:lnTo>
                    <a:pt x="282" y="54287"/>
                  </a:lnTo>
                  <a:lnTo>
                    <a:pt x="282" y="55131"/>
                  </a:lnTo>
                  <a:lnTo>
                    <a:pt x="845" y="56256"/>
                  </a:lnTo>
                  <a:lnTo>
                    <a:pt x="1407" y="57100"/>
                  </a:lnTo>
                  <a:lnTo>
                    <a:pt x="2251" y="57662"/>
                  </a:lnTo>
                  <a:lnTo>
                    <a:pt x="3095" y="58225"/>
                  </a:lnTo>
                  <a:lnTo>
                    <a:pt x="4501" y="58506"/>
                  </a:lnTo>
                  <a:lnTo>
                    <a:pt x="5908" y="58787"/>
                  </a:lnTo>
                  <a:lnTo>
                    <a:pt x="8439" y="58787"/>
                  </a:lnTo>
                  <a:lnTo>
                    <a:pt x="9564" y="58225"/>
                  </a:lnTo>
                  <a:lnTo>
                    <a:pt x="10689" y="57662"/>
                  </a:lnTo>
                  <a:lnTo>
                    <a:pt x="11814" y="56818"/>
                  </a:lnTo>
                  <a:lnTo>
                    <a:pt x="12658" y="55974"/>
                  </a:lnTo>
                  <a:lnTo>
                    <a:pt x="13502" y="54568"/>
                  </a:lnTo>
                  <a:lnTo>
                    <a:pt x="14065" y="53162"/>
                  </a:lnTo>
                  <a:lnTo>
                    <a:pt x="14346" y="51474"/>
                  </a:lnTo>
                  <a:lnTo>
                    <a:pt x="14627" y="48099"/>
                  </a:lnTo>
                  <a:lnTo>
                    <a:pt x="14627" y="5626"/>
                  </a:lnTo>
                  <a:lnTo>
                    <a:pt x="14627" y="3095"/>
                  </a:lnTo>
                  <a:lnTo>
                    <a:pt x="14065" y="1"/>
                  </a:ln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3" name="Google Shape;933;p11"/>
            <p:cNvSpPr/>
            <p:nvPr/>
          </p:nvSpPr>
          <p:spPr>
            <a:xfrm>
              <a:off x="4576450" y="238125"/>
              <a:ext cx="794625" cy="801650"/>
            </a:xfrm>
            <a:custGeom>
              <a:rect b="b" l="l" r="r" t="t"/>
              <a:pathLst>
                <a:path extrusionOk="0" h="32066" w="31785">
                  <a:moveTo>
                    <a:pt x="16033" y="0"/>
                  </a:moveTo>
                  <a:lnTo>
                    <a:pt x="12658" y="281"/>
                  </a:lnTo>
                  <a:lnTo>
                    <a:pt x="9845" y="1125"/>
                  </a:lnTo>
                  <a:lnTo>
                    <a:pt x="7032" y="2531"/>
                  </a:lnTo>
                  <a:lnTo>
                    <a:pt x="4782" y="4500"/>
                  </a:lnTo>
                  <a:lnTo>
                    <a:pt x="2813" y="6751"/>
                  </a:lnTo>
                  <a:lnTo>
                    <a:pt x="1407" y="9282"/>
                  </a:lnTo>
                  <a:lnTo>
                    <a:pt x="282" y="12376"/>
                  </a:lnTo>
                  <a:lnTo>
                    <a:pt x="0" y="15470"/>
                  </a:lnTo>
                  <a:lnTo>
                    <a:pt x="0" y="18845"/>
                  </a:lnTo>
                  <a:lnTo>
                    <a:pt x="844" y="21658"/>
                  </a:lnTo>
                  <a:lnTo>
                    <a:pt x="2251" y="24471"/>
                  </a:lnTo>
                  <a:lnTo>
                    <a:pt x="4220" y="27002"/>
                  </a:lnTo>
                  <a:lnTo>
                    <a:pt x="6470" y="28971"/>
                  </a:lnTo>
                  <a:lnTo>
                    <a:pt x="9282" y="30659"/>
                  </a:lnTo>
                  <a:lnTo>
                    <a:pt x="12095" y="31503"/>
                  </a:lnTo>
                  <a:lnTo>
                    <a:pt x="15470" y="32065"/>
                  </a:lnTo>
                  <a:lnTo>
                    <a:pt x="18846" y="31784"/>
                  </a:lnTo>
                  <a:lnTo>
                    <a:pt x="21659" y="30940"/>
                  </a:lnTo>
                  <a:lnTo>
                    <a:pt x="24471" y="29534"/>
                  </a:lnTo>
                  <a:lnTo>
                    <a:pt x="27003" y="27565"/>
                  </a:lnTo>
                  <a:lnTo>
                    <a:pt x="28972" y="25033"/>
                  </a:lnTo>
                  <a:lnTo>
                    <a:pt x="30378" y="22502"/>
                  </a:lnTo>
                  <a:lnTo>
                    <a:pt x="31503" y="19408"/>
                  </a:lnTo>
                  <a:lnTo>
                    <a:pt x="31784" y="16314"/>
                  </a:lnTo>
                  <a:lnTo>
                    <a:pt x="31503" y="12939"/>
                  </a:lnTo>
                  <a:lnTo>
                    <a:pt x="30659" y="9845"/>
                  </a:lnTo>
                  <a:lnTo>
                    <a:pt x="29253" y="7313"/>
                  </a:lnTo>
                  <a:lnTo>
                    <a:pt x="27284" y="4782"/>
                  </a:lnTo>
                  <a:lnTo>
                    <a:pt x="25034" y="2813"/>
                  </a:lnTo>
                  <a:lnTo>
                    <a:pt x="22221" y="1406"/>
                  </a:lnTo>
                  <a:lnTo>
                    <a:pt x="19127" y="281"/>
                  </a:lnTo>
                  <a:lnTo>
                    <a:pt x="16033" y="0"/>
                  </a:ln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4" name="Google Shape;934;p11"/>
            <p:cNvSpPr/>
            <p:nvPr/>
          </p:nvSpPr>
          <p:spPr>
            <a:xfrm>
              <a:off x="1995750" y="238125"/>
              <a:ext cx="801650" cy="794625"/>
            </a:xfrm>
            <a:custGeom>
              <a:rect b="b" l="l" r="r" t="t"/>
              <a:pathLst>
                <a:path extrusionOk="0" h="31785" w="32066">
                  <a:moveTo>
                    <a:pt x="17158" y="0"/>
                  </a:moveTo>
                  <a:lnTo>
                    <a:pt x="13783" y="281"/>
                  </a:lnTo>
                  <a:lnTo>
                    <a:pt x="10970" y="844"/>
                  </a:lnTo>
                  <a:lnTo>
                    <a:pt x="8158" y="2250"/>
                  </a:lnTo>
                  <a:lnTo>
                    <a:pt x="5626" y="3938"/>
                  </a:lnTo>
                  <a:lnTo>
                    <a:pt x="3376" y="6188"/>
                  </a:lnTo>
                  <a:lnTo>
                    <a:pt x="1688" y="9001"/>
                  </a:lnTo>
                  <a:lnTo>
                    <a:pt x="563" y="11814"/>
                  </a:lnTo>
                  <a:lnTo>
                    <a:pt x="282" y="15189"/>
                  </a:lnTo>
                  <a:lnTo>
                    <a:pt x="1" y="16595"/>
                  </a:lnTo>
                  <a:lnTo>
                    <a:pt x="282" y="18283"/>
                  </a:lnTo>
                  <a:lnTo>
                    <a:pt x="1126" y="21377"/>
                  </a:lnTo>
                  <a:lnTo>
                    <a:pt x="2532" y="23908"/>
                  </a:lnTo>
                  <a:lnTo>
                    <a:pt x="4220" y="26440"/>
                  </a:lnTo>
                  <a:lnTo>
                    <a:pt x="6751" y="28690"/>
                  </a:lnTo>
                  <a:lnTo>
                    <a:pt x="9283" y="30378"/>
                  </a:lnTo>
                  <a:lnTo>
                    <a:pt x="12377" y="31222"/>
                  </a:lnTo>
                  <a:lnTo>
                    <a:pt x="13783" y="31784"/>
                  </a:lnTo>
                  <a:lnTo>
                    <a:pt x="18565" y="31784"/>
                  </a:lnTo>
                  <a:lnTo>
                    <a:pt x="21659" y="30940"/>
                  </a:lnTo>
                  <a:lnTo>
                    <a:pt x="24472" y="29534"/>
                  </a:lnTo>
                  <a:lnTo>
                    <a:pt x="26722" y="27846"/>
                  </a:lnTo>
                  <a:lnTo>
                    <a:pt x="28691" y="25596"/>
                  </a:lnTo>
                  <a:lnTo>
                    <a:pt x="30378" y="23065"/>
                  </a:lnTo>
                  <a:lnTo>
                    <a:pt x="31503" y="20252"/>
                  </a:lnTo>
                  <a:lnTo>
                    <a:pt x="32066" y="16877"/>
                  </a:lnTo>
                  <a:lnTo>
                    <a:pt x="31785" y="13782"/>
                  </a:lnTo>
                  <a:lnTo>
                    <a:pt x="31222" y="10688"/>
                  </a:lnTo>
                  <a:lnTo>
                    <a:pt x="29816" y="7876"/>
                  </a:lnTo>
                  <a:lnTo>
                    <a:pt x="28128" y="5344"/>
                  </a:lnTo>
                  <a:lnTo>
                    <a:pt x="25878" y="3094"/>
                  </a:lnTo>
                  <a:lnTo>
                    <a:pt x="23347" y="1688"/>
                  </a:lnTo>
                  <a:lnTo>
                    <a:pt x="20252" y="563"/>
                  </a:lnTo>
                  <a:lnTo>
                    <a:pt x="17158" y="0"/>
                  </a:ln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5" name="Google Shape;935;p11"/>
            <p:cNvSpPr/>
            <p:nvPr/>
          </p:nvSpPr>
          <p:spPr>
            <a:xfrm>
              <a:off x="912850" y="238125"/>
              <a:ext cx="745400" cy="745400"/>
            </a:xfrm>
            <a:custGeom>
              <a:rect b="b" l="l" r="r" t="t"/>
              <a:pathLst>
                <a:path extrusionOk="0" h="29816" w="29816">
                  <a:moveTo>
                    <a:pt x="14908" y="0"/>
                  </a:moveTo>
                  <a:lnTo>
                    <a:pt x="11814" y="281"/>
                  </a:lnTo>
                  <a:lnTo>
                    <a:pt x="9001" y="1125"/>
                  </a:lnTo>
                  <a:lnTo>
                    <a:pt x="6470" y="2531"/>
                  </a:lnTo>
                  <a:lnTo>
                    <a:pt x="4220" y="4219"/>
                  </a:lnTo>
                  <a:lnTo>
                    <a:pt x="2532" y="6469"/>
                  </a:lnTo>
                  <a:lnTo>
                    <a:pt x="1126" y="9001"/>
                  </a:lnTo>
                  <a:lnTo>
                    <a:pt x="282" y="11814"/>
                  </a:lnTo>
                  <a:lnTo>
                    <a:pt x="0" y="14908"/>
                  </a:lnTo>
                  <a:lnTo>
                    <a:pt x="282" y="18002"/>
                  </a:lnTo>
                  <a:lnTo>
                    <a:pt x="1126" y="20814"/>
                  </a:lnTo>
                  <a:lnTo>
                    <a:pt x="2251" y="23346"/>
                  </a:lnTo>
                  <a:lnTo>
                    <a:pt x="4220" y="25596"/>
                  </a:lnTo>
                  <a:lnTo>
                    <a:pt x="6189" y="27284"/>
                  </a:lnTo>
                  <a:lnTo>
                    <a:pt x="8720" y="28690"/>
                  </a:lnTo>
                  <a:lnTo>
                    <a:pt x="11533" y="29534"/>
                  </a:lnTo>
                  <a:lnTo>
                    <a:pt x="14627" y="29815"/>
                  </a:lnTo>
                  <a:lnTo>
                    <a:pt x="17721" y="29534"/>
                  </a:lnTo>
                  <a:lnTo>
                    <a:pt x="20534" y="28690"/>
                  </a:lnTo>
                  <a:lnTo>
                    <a:pt x="23065" y="27284"/>
                  </a:lnTo>
                  <a:lnTo>
                    <a:pt x="25315" y="25596"/>
                  </a:lnTo>
                  <a:lnTo>
                    <a:pt x="27284" y="23346"/>
                  </a:lnTo>
                  <a:lnTo>
                    <a:pt x="28690" y="20814"/>
                  </a:lnTo>
                  <a:lnTo>
                    <a:pt x="29534" y="18002"/>
                  </a:lnTo>
                  <a:lnTo>
                    <a:pt x="29816" y="14908"/>
                  </a:lnTo>
                  <a:lnTo>
                    <a:pt x="29534" y="12095"/>
                  </a:lnTo>
                  <a:lnTo>
                    <a:pt x="28690" y="9282"/>
                  </a:lnTo>
                  <a:lnTo>
                    <a:pt x="27284" y="6751"/>
                  </a:lnTo>
                  <a:lnTo>
                    <a:pt x="25315" y="4500"/>
                  </a:lnTo>
                  <a:lnTo>
                    <a:pt x="23346" y="2531"/>
                  </a:lnTo>
                  <a:lnTo>
                    <a:pt x="20534" y="1125"/>
                  </a:lnTo>
                  <a:lnTo>
                    <a:pt x="18002" y="281"/>
                  </a:lnTo>
                  <a:lnTo>
                    <a:pt x="14908" y="0"/>
                  </a:ln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6" name="Google Shape;936;p11"/>
            <p:cNvSpPr/>
            <p:nvPr/>
          </p:nvSpPr>
          <p:spPr>
            <a:xfrm>
              <a:off x="5722650" y="238125"/>
              <a:ext cx="745400" cy="745400"/>
            </a:xfrm>
            <a:custGeom>
              <a:rect b="b" l="l" r="r" t="t"/>
              <a:pathLst>
                <a:path extrusionOk="0" h="29816" w="29816">
                  <a:moveTo>
                    <a:pt x="14626" y="0"/>
                  </a:moveTo>
                  <a:lnTo>
                    <a:pt x="11532" y="281"/>
                  </a:lnTo>
                  <a:lnTo>
                    <a:pt x="9001" y="1125"/>
                  </a:lnTo>
                  <a:lnTo>
                    <a:pt x="6469" y="2531"/>
                  </a:lnTo>
                  <a:lnTo>
                    <a:pt x="4219" y="4500"/>
                  </a:lnTo>
                  <a:lnTo>
                    <a:pt x="2532" y="6751"/>
                  </a:lnTo>
                  <a:lnTo>
                    <a:pt x="1125" y="9282"/>
                  </a:lnTo>
                  <a:lnTo>
                    <a:pt x="281" y="12095"/>
                  </a:lnTo>
                  <a:lnTo>
                    <a:pt x="0" y="15189"/>
                  </a:lnTo>
                  <a:lnTo>
                    <a:pt x="563" y="18283"/>
                  </a:lnTo>
                  <a:lnTo>
                    <a:pt x="1406" y="21096"/>
                  </a:lnTo>
                  <a:lnTo>
                    <a:pt x="2813" y="23627"/>
                  </a:lnTo>
                  <a:lnTo>
                    <a:pt x="4782" y="25877"/>
                  </a:lnTo>
                  <a:lnTo>
                    <a:pt x="7032" y="27565"/>
                  </a:lnTo>
                  <a:lnTo>
                    <a:pt x="9563" y="28690"/>
                  </a:lnTo>
                  <a:lnTo>
                    <a:pt x="12376" y="29534"/>
                  </a:lnTo>
                  <a:lnTo>
                    <a:pt x="15470" y="29815"/>
                  </a:lnTo>
                  <a:lnTo>
                    <a:pt x="18283" y="29253"/>
                  </a:lnTo>
                  <a:lnTo>
                    <a:pt x="21096" y="28409"/>
                  </a:lnTo>
                  <a:lnTo>
                    <a:pt x="23627" y="27002"/>
                  </a:lnTo>
                  <a:lnTo>
                    <a:pt x="25596" y="25315"/>
                  </a:lnTo>
                  <a:lnTo>
                    <a:pt x="27565" y="23065"/>
                  </a:lnTo>
                  <a:lnTo>
                    <a:pt x="28690" y="20533"/>
                  </a:lnTo>
                  <a:lnTo>
                    <a:pt x="29534" y="17720"/>
                  </a:lnTo>
                  <a:lnTo>
                    <a:pt x="29815" y="14908"/>
                  </a:lnTo>
                  <a:lnTo>
                    <a:pt x="29534" y="11814"/>
                  </a:lnTo>
                  <a:lnTo>
                    <a:pt x="28690" y="9001"/>
                  </a:lnTo>
                  <a:lnTo>
                    <a:pt x="27284" y="6469"/>
                  </a:lnTo>
                  <a:lnTo>
                    <a:pt x="25315" y="4219"/>
                  </a:lnTo>
                  <a:lnTo>
                    <a:pt x="23065" y="2531"/>
                  </a:lnTo>
                  <a:lnTo>
                    <a:pt x="20533" y="1125"/>
                  </a:lnTo>
                  <a:lnTo>
                    <a:pt x="17720" y="281"/>
                  </a:lnTo>
                  <a:lnTo>
                    <a:pt x="14626" y="0"/>
                  </a:ln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7" name="Google Shape;937;p11"/>
            <p:cNvSpPr/>
            <p:nvPr/>
          </p:nvSpPr>
          <p:spPr>
            <a:xfrm>
              <a:off x="3599025" y="1194450"/>
              <a:ext cx="196900" cy="260200"/>
            </a:xfrm>
            <a:custGeom>
              <a:rect b="b" l="l" r="r" t="t"/>
              <a:pathLst>
                <a:path extrusionOk="0" h="10408" w="7876">
                  <a:moveTo>
                    <a:pt x="3657" y="0"/>
                  </a:moveTo>
                  <a:lnTo>
                    <a:pt x="1125" y="3376"/>
                  </a:lnTo>
                  <a:lnTo>
                    <a:pt x="282" y="4501"/>
                  </a:lnTo>
                  <a:lnTo>
                    <a:pt x="0" y="5063"/>
                  </a:lnTo>
                  <a:lnTo>
                    <a:pt x="0" y="5345"/>
                  </a:lnTo>
                  <a:lnTo>
                    <a:pt x="844" y="6751"/>
                  </a:lnTo>
                  <a:lnTo>
                    <a:pt x="1969" y="7876"/>
                  </a:lnTo>
                  <a:lnTo>
                    <a:pt x="4219" y="10408"/>
                  </a:lnTo>
                  <a:lnTo>
                    <a:pt x="6470" y="7595"/>
                  </a:lnTo>
                  <a:lnTo>
                    <a:pt x="7313" y="6470"/>
                  </a:lnTo>
                  <a:lnTo>
                    <a:pt x="7876" y="5063"/>
                  </a:lnTo>
                  <a:lnTo>
                    <a:pt x="7876" y="4501"/>
                  </a:lnTo>
                  <a:lnTo>
                    <a:pt x="7595" y="4220"/>
                  </a:lnTo>
                  <a:lnTo>
                    <a:pt x="6751" y="3094"/>
                  </a:lnTo>
                  <a:lnTo>
                    <a:pt x="3657" y="0"/>
                  </a:ln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1" name="Shape 941"/>
        <p:cNvGrpSpPr/>
        <p:nvPr/>
      </p:nvGrpSpPr>
      <p:grpSpPr>
        <a:xfrm>
          <a:off x="0" y="0"/>
          <a:ext cx="0" cy="0"/>
          <a:chOff x="0" y="0"/>
          <a:chExt cx="0" cy="0"/>
        </a:xfrm>
      </p:grpSpPr>
      <p:sp>
        <p:nvSpPr>
          <p:cNvPr id="942" name="Google Shape;942;p12"/>
          <p:cNvSpPr/>
          <p:nvPr/>
        </p:nvSpPr>
        <p:spPr>
          <a:xfrm>
            <a:off x="4648578" y="1412386"/>
            <a:ext cx="2841300" cy="2841300"/>
          </a:xfrm>
          <a:prstGeom prst="blockArc">
            <a:avLst>
              <a:gd fmla="val 794951" name="adj1"/>
              <a:gd fmla="val 10121114" name="adj2"/>
              <a:gd fmla="val 2388" name="adj3"/>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943" name="Google Shape;943;p12"/>
          <p:cNvSpPr/>
          <p:nvPr/>
        </p:nvSpPr>
        <p:spPr>
          <a:xfrm>
            <a:off x="1" y="4107393"/>
            <a:ext cx="12192000" cy="18183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944" name="Google Shape;944;p12"/>
          <p:cNvSpPr txBox="1"/>
          <p:nvPr/>
        </p:nvSpPr>
        <p:spPr>
          <a:xfrm>
            <a:off x="1" y="4404100"/>
            <a:ext cx="12192000" cy="831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rPr b="0" i="0" lang="fr-FR" sz="4600" u="none" cap="none" strike="noStrike">
                <a:solidFill>
                  <a:schemeClr val="lt1"/>
                </a:solidFill>
                <a:latin typeface="Corbel"/>
                <a:ea typeface="Corbel"/>
                <a:cs typeface="Corbel"/>
                <a:sym typeface="Corbel"/>
              </a:rPr>
              <a:t>Une brève présentation du contenu de Clicks On</a:t>
            </a:r>
            <a:endParaRPr b="0" i="0" sz="1400" u="none" cap="none" strike="noStrike">
              <a:solidFill>
                <a:srgbClr val="000000"/>
              </a:solidFill>
              <a:latin typeface="Arial"/>
              <a:ea typeface="Arial"/>
              <a:cs typeface="Arial"/>
              <a:sym typeface="Arial"/>
            </a:endParaRPr>
          </a:p>
        </p:txBody>
      </p:sp>
      <p:sp>
        <p:nvSpPr>
          <p:cNvPr id="945" name="Google Shape;945;p12"/>
          <p:cNvSpPr txBox="1"/>
          <p:nvPr/>
        </p:nvSpPr>
        <p:spPr>
          <a:xfrm>
            <a:off x="-1" y="5109148"/>
            <a:ext cx="12192000" cy="3798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chemeClr val="lt1"/>
              </a:solidFill>
              <a:latin typeface="Corbel"/>
              <a:ea typeface="Corbel"/>
              <a:cs typeface="Corbel"/>
              <a:sym typeface="Corbel"/>
            </a:endParaRPr>
          </a:p>
        </p:txBody>
      </p:sp>
      <p:grpSp>
        <p:nvGrpSpPr>
          <p:cNvPr id="946" name="Google Shape;946;p12"/>
          <p:cNvGrpSpPr/>
          <p:nvPr/>
        </p:nvGrpSpPr>
        <p:grpSpPr>
          <a:xfrm>
            <a:off x="4959906" y="1723773"/>
            <a:ext cx="2219185" cy="2219185"/>
            <a:chOff x="4547049" y="1897856"/>
            <a:chExt cx="3072813" cy="3072813"/>
          </a:xfrm>
        </p:grpSpPr>
        <p:sp>
          <p:nvSpPr>
            <p:cNvPr id="947" name="Google Shape;947;p12"/>
            <p:cNvSpPr/>
            <p:nvPr/>
          </p:nvSpPr>
          <p:spPr>
            <a:xfrm>
              <a:off x="4547049" y="1897856"/>
              <a:ext cx="3072813" cy="3072813"/>
            </a:xfrm>
            <a:custGeom>
              <a:rect b="b" l="l" r="r" t="t"/>
              <a:pathLst>
                <a:path extrusionOk="0" h="3057525" w="3057525">
                  <a:moveTo>
                    <a:pt x="3057049" y="1532096"/>
                  </a:moveTo>
                  <a:cubicBezTo>
                    <a:pt x="3057049" y="2374304"/>
                    <a:pt x="2374304" y="3057049"/>
                    <a:pt x="1532096" y="3057049"/>
                  </a:cubicBezTo>
                  <a:cubicBezTo>
                    <a:pt x="689888" y="3057049"/>
                    <a:pt x="7144" y="2374304"/>
                    <a:pt x="7144" y="1532096"/>
                  </a:cubicBezTo>
                  <a:cubicBezTo>
                    <a:pt x="7144" y="689888"/>
                    <a:pt x="689888" y="7144"/>
                    <a:pt x="1532096" y="7144"/>
                  </a:cubicBezTo>
                  <a:cubicBezTo>
                    <a:pt x="2374304" y="7144"/>
                    <a:pt x="3057049" y="689888"/>
                    <a:pt x="3057049" y="1532096"/>
                  </a:cubicBezTo>
                  <a:close/>
                </a:path>
              </a:pathLst>
            </a:custGeom>
            <a:solidFill>
              <a:srgbClr val="C5F8D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948" name="Google Shape;948;p12"/>
            <p:cNvSpPr/>
            <p:nvPr/>
          </p:nvSpPr>
          <p:spPr>
            <a:xfrm>
              <a:off x="4574848" y="1907000"/>
              <a:ext cx="3028217" cy="2962327"/>
            </a:xfrm>
            <a:custGeom>
              <a:rect b="b" l="l" r="r" t="t"/>
              <a:pathLst>
                <a:path extrusionOk="0" h="2962327" w="3028217">
                  <a:moveTo>
                    <a:pt x="2863236" y="2049564"/>
                  </a:moveTo>
                  <a:cubicBezTo>
                    <a:pt x="2854902" y="2049564"/>
                    <a:pt x="2847996" y="2053612"/>
                    <a:pt x="2844662" y="2065518"/>
                  </a:cubicBezTo>
                  <a:cubicBezTo>
                    <a:pt x="2840852" y="2080758"/>
                    <a:pt x="2821802" y="2104571"/>
                    <a:pt x="2847519" y="2116953"/>
                  </a:cubicBezTo>
                  <a:cubicBezTo>
                    <a:pt x="2878000" y="2131241"/>
                    <a:pt x="2877047" y="2098856"/>
                    <a:pt x="2887525" y="2084568"/>
                  </a:cubicBezTo>
                  <a:cubicBezTo>
                    <a:pt x="2888477" y="2083616"/>
                    <a:pt x="2889430" y="2080758"/>
                    <a:pt x="2890382" y="2078853"/>
                  </a:cubicBezTo>
                  <a:cubicBezTo>
                    <a:pt x="2895144" y="2071233"/>
                    <a:pt x="2896097" y="2064566"/>
                    <a:pt x="2890382" y="2057898"/>
                  </a:cubicBezTo>
                  <a:cubicBezTo>
                    <a:pt x="2881334" y="2053612"/>
                    <a:pt x="2871571" y="2049564"/>
                    <a:pt x="2863236" y="2049564"/>
                  </a:cubicBezTo>
                  <a:close/>
                  <a:moveTo>
                    <a:pt x="2453184" y="1703568"/>
                  </a:moveTo>
                  <a:cubicBezTo>
                    <a:pt x="2446516" y="1700711"/>
                    <a:pt x="2442706" y="1708331"/>
                    <a:pt x="2444611" y="1714046"/>
                  </a:cubicBezTo>
                  <a:cubicBezTo>
                    <a:pt x="2448421" y="1725476"/>
                    <a:pt x="2452231" y="1738811"/>
                    <a:pt x="2467471" y="1740716"/>
                  </a:cubicBezTo>
                  <a:cubicBezTo>
                    <a:pt x="2475091" y="1741668"/>
                    <a:pt x="2480806" y="1736906"/>
                    <a:pt x="2482711" y="1728333"/>
                  </a:cubicBezTo>
                  <a:cubicBezTo>
                    <a:pt x="2473186" y="1720713"/>
                    <a:pt x="2463661" y="1710236"/>
                    <a:pt x="2453184" y="1703568"/>
                  </a:cubicBezTo>
                  <a:close/>
                  <a:moveTo>
                    <a:pt x="802501" y="1583553"/>
                  </a:moveTo>
                  <a:cubicBezTo>
                    <a:pt x="805359" y="1585458"/>
                    <a:pt x="811074" y="1586410"/>
                    <a:pt x="812026" y="1589268"/>
                  </a:cubicBezTo>
                  <a:cubicBezTo>
                    <a:pt x="814884" y="1596888"/>
                    <a:pt x="807264" y="1597840"/>
                    <a:pt x="802501" y="1599745"/>
                  </a:cubicBezTo>
                  <a:cubicBezTo>
                    <a:pt x="797739" y="1601650"/>
                    <a:pt x="792976" y="1598793"/>
                    <a:pt x="792024" y="1594030"/>
                  </a:cubicBezTo>
                  <a:cubicBezTo>
                    <a:pt x="788214" y="1586410"/>
                    <a:pt x="794881" y="1585458"/>
                    <a:pt x="802501" y="1583553"/>
                  </a:cubicBezTo>
                  <a:close/>
                  <a:moveTo>
                    <a:pt x="573901" y="1577838"/>
                  </a:moveTo>
                  <a:cubicBezTo>
                    <a:pt x="581521" y="1579743"/>
                    <a:pt x="588189" y="1582600"/>
                    <a:pt x="592951" y="1589268"/>
                  </a:cubicBezTo>
                  <a:cubicBezTo>
                    <a:pt x="592951" y="1594982"/>
                    <a:pt x="589141" y="1596888"/>
                    <a:pt x="584379" y="1596888"/>
                  </a:cubicBezTo>
                  <a:cubicBezTo>
                    <a:pt x="575806" y="1597840"/>
                    <a:pt x="568186" y="1595935"/>
                    <a:pt x="565329" y="1587363"/>
                  </a:cubicBezTo>
                  <a:cubicBezTo>
                    <a:pt x="562471" y="1580695"/>
                    <a:pt x="568186" y="1576885"/>
                    <a:pt x="573901" y="1577838"/>
                  </a:cubicBezTo>
                  <a:close/>
                  <a:moveTo>
                    <a:pt x="698678" y="1550216"/>
                  </a:moveTo>
                  <a:cubicBezTo>
                    <a:pt x="729158" y="1545453"/>
                    <a:pt x="746303" y="1560693"/>
                    <a:pt x="763448" y="1592126"/>
                  </a:cubicBezTo>
                  <a:cubicBezTo>
                    <a:pt x="731063" y="1576886"/>
                    <a:pt x="706298" y="1611176"/>
                    <a:pt x="678676" y="1592126"/>
                  </a:cubicBezTo>
                  <a:cubicBezTo>
                    <a:pt x="675818" y="1573076"/>
                    <a:pt x="667246" y="1551168"/>
                    <a:pt x="698678" y="1550216"/>
                  </a:cubicBezTo>
                  <a:close/>
                  <a:moveTo>
                    <a:pt x="492939" y="1460681"/>
                  </a:moveTo>
                  <a:cubicBezTo>
                    <a:pt x="518656" y="1456871"/>
                    <a:pt x="541516" y="1464491"/>
                    <a:pt x="562471" y="1479731"/>
                  </a:cubicBezTo>
                  <a:cubicBezTo>
                    <a:pt x="590094" y="1499733"/>
                    <a:pt x="618669" y="1515926"/>
                    <a:pt x="646291" y="1537833"/>
                  </a:cubicBezTo>
                  <a:cubicBezTo>
                    <a:pt x="620574" y="1545453"/>
                    <a:pt x="593904" y="1560693"/>
                    <a:pt x="577711" y="1525451"/>
                  </a:cubicBezTo>
                  <a:cubicBezTo>
                    <a:pt x="567234" y="1503543"/>
                    <a:pt x="541516" y="1503543"/>
                    <a:pt x="527229" y="1487351"/>
                  </a:cubicBezTo>
                  <a:lnTo>
                    <a:pt x="525032" y="1486533"/>
                  </a:lnTo>
                  <a:lnTo>
                    <a:pt x="527229" y="1488303"/>
                  </a:lnTo>
                  <a:cubicBezTo>
                    <a:pt x="502464" y="1486398"/>
                    <a:pt x="475794" y="1465443"/>
                    <a:pt x="451029" y="1494971"/>
                  </a:cubicBezTo>
                  <a:cubicBezTo>
                    <a:pt x="453886" y="1467348"/>
                    <a:pt x="471984" y="1461633"/>
                    <a:pt x="492939" y="1460681"/>
                  </a:cubicBezTo>
                  <a:close/>
                  <a:moveTo>
                    <a:pt x="592475" y="1413889"/>
                  </a:moveTo>
                  <a:cubicBezTo>
                    <a:pt x="594380" y="1414008"/>
                    <a:pt x="596285" y="1414485"/>
                    <a:pt x="596761" y="1414961"/>
                  </a:cubicBezTo>
                  <a:cubicBezTo>
                    <a:pt x="605334" y="1423533"/>
                    <a:pt x="603428" y="1433058"/>
                    <a:pt x="595809" y="1447346"/>
                  </a:cubicBezTo>
                  <a:cubicBezTo>
                    <a:pt x="589141" y="1434011"/>
                    <a:pt x="579616" y="1426391"/>
                    <a:pt x="588189" y="1414961"/>
                  </a:cubicBezTo>
                  <a:cubicBezTo>
                    <a:pt x="588665" y="1414009"/>
                    <a:pt x="590570" y="1413770"/>
                    <a:pt x="592475" y="1413889"/>
                  </a:cubicBezTo>
                  <a:close/>
                  <a:moveTo>
                    <a:pt x="2633206" y="1174931"/>
                  </a:moveTo>
                  <a:cubicBezTo>
                    <a:pt x="2646541" y="1176836"/>
                    <a:pt x="2659876" y="1178741"/>
                    <a:pt x="2673211" y="1180646"/>
                  </a:cubicBezTo>
                  <a:cubicBezTo>
                    <a:pt x="2657018" y="1197791"/>
                    <a:pt x="2645588" y="1186361"/>
                    <a:pt x="2633206" y="1174931"/>
                  </a:cubicBezTo>
                  <a:close/>
                  <a:moveTo>
                    <a:pt x="2477948" y="1095873"/>
                  </a:moveTo>
                  <a:cubicBezTo>
                    <a:pt x="2477948" y="1101588"/>
                    <a:pt x="2478901" y="1106350"/>
                    <a:pt x="2484616" y="1110160"/>
                  </a:cubicBezTo>
                  <a:cubicBezTo>
                    <a:pt x="2478901" y="1119685"/>
                    <a:pt x="2464613" y="1121590"/>
                    <a:pt x="2464613" y="1135878"/>
                  </a:cubicBezTo>
                  <a:cubicBezTo>
                    <a:pt x="2464613" y="1153023"/>
                    <a:pt x="2454136" y="1151118"/>
                    <a:pt x="2444611" y="1144450"/>
                  </a:cubicBezTo>
                  <a:cubicBezTo>
                    <a:pt x="2434133" y="1136830"/>
                    <a:pt x="2413178" y="1133020"/>
                    <a:pt x="2415083" y="1119685"/>
                  </a:cubicBezTo>
                  <a:cubicBezTo>
                    <a:pt x="2417941" y="1101588"/>
                    <a:pt x="2436038" y="1116828"/>
                    <a:pt x="2446516" y="1114923"/>
                  </a:cubicBezTo>
                  <a:cubicBezTo>
                    <a:pt x="2458898" y="1112065"/>
                    <a:pt x="2470329" y="1106350"/>
                    <a:pt x="2477948" y="1095873"/>
                  </a:cubicBezTo>
                  <a:close/>
                  <a:moveTo>
                    <a:pt x="2344599" y="1039676"/>
                  </a:moveTo>
                  <a:cubicBezTo>
                    <a:pt x="2358886" y="1039676"/>
                    <a:pt x="2352219" y="1056821"/>
                    <a:pt x="2355076" y="1066346"/>
                  </a:cubicBezTo>
                  <a:cubicBezTo>
                    <a:pt x="2354124" y="1077776"/>
                    <a:pt x="2356981" y="1093016"/>
                    <a:pt x="2341741" y="1092063"/>
                  </a:cubicBezTo>
                  <a:cubicBezTo>
                    <a:pt x="2328406" y="1091111"/>
                    <a:pt x="2329359" y="1075871"/>
                    <a:pt x="2328406" y="1065393"/>
                  </a:cubicBezTo>
                  <a:cubicBezTo>
                    <a:pt x="2327454" y="1053011"/>
                    <a:pt x="2331264" y="1039676"/>
                    <a:pt x="2344599" y="1039676"/>
                  </a:cubicBezTo>
                  <a:close/>
                  <a:moveTo>
                    <a:pt x="699631" y="966334"/>
                  </a:moveTo>
                  <a:cubicBezTo>
                    <a:pt x="671056" y="960619"/>
                    <a:pt x="648196" y="971096"/>
                    <a:pt x="616764" y="992051"/>
                  </a:cubicBezTo>
                  <a:cubicBezTo>
                    <a:pt x="652959" y="990146"/>
                    <a:pt x="677724" y="983478"/>
                    <a:pt x="699631" y="966334"/>
                  </a:cubicBezTo>
                  <a:close/>
                  <a:moveTo>
                    <a:pt x="2786559" y="938711"/>
                  </a:moveTo>
                  <a:cubicBezTo>
                    <a:pt x="2796084" y="944426"/>
                    <a:pt x="2804656" y="939663"/>
                    <a:pt x="2814181" y="938711"/>
                  </a:cubicBezTo>
                  <a:cubicBezTo>
                    <a:pt x="2814181" y="940616"/>
                    <a:pt x="2814181" y="943473"/>
                    <a:pt x="2814181" y="945378"/>
                  </a:cubicBezTo>
                  <a:cubicBezTo>
                    <a:pt x="2803704" y="949188"/>
                    <a:pt x="2791321" y="959666"/>
                    <a:pt x="2786559" y="938711"/>
                  </a:cubicBezTo>
                  <a:close/>
                  <a:moveTo>
                    <a:pt x="737731" y="935019"/>
                  </a:moveTo>
                  <a:cubicBezTo>
                    <a:pt x="726540" y="936091"/>
                    <a:pt x="714872" y="940139"/>
                    <a:pt x="702489" y="951093"/>
                  </a:cubicBezTo>
                  <a:cubicBezTo>
                    <a:pt x="731064" y="951093"/>
                    <a:pt x="753924" y="958713"/>
                    <a:pt x="770116" y="936805"/>
                  </a:cubicBezTo>
                  <a:cubicBezTo>
                    <a:pt x="759639" y="935853"/>
                    <a:pt x="748923" y="933948"/>
                    <a:pt x="737731" y="935019"/>
                  </a:cubicBezTo>
                  <a:close/>
                  <a:moveTo>
                    <a:pt x="619383" y="880251"/>
                  </a:moveTo>
                  <a:cubicBezTo>
                    <a:pt x="616526" y="879417"/>
                    <a:pt x="612477" y="880608"/>
                    <a:pt x="608191" y="882513"/>
                  </a:cubicBezTo>
                  <a:cubicBezTo>
                    <a:pt x="589141" y="887276"/>
                    <a:pt x="539611" y="951093"/>
                    <a:pt x="541516" y="968238"/>
                  </a:cubicBezTo>
                  <a:cubicBezTo>
                    <a:pt x="543421" y="979668"/>
                    <a:pt x="550089" y="980621"/>
                    <a:pt x="558661" y="975858"/>
                  </a:cubicBezTo>
                  <a:cubicBezTo>
                    <a:pt x="569139" y="970143"/>
                    <a:pt x="576759" y="960618"/>
                    <a:pt x="578664" y="949188"/>
                  </a:cubicBezTo>
                  <a:cubicBezTo>
                    <a:pt x="582474" y="920613"/>
                    <a:pt x="601524" y="904421"/>
                    <a:pt x="623431" y="890133"/>
                  </a:cubicBezTo>
                  <a:cubicBezTo>
                    <a:pt x="623907" y="883942"/>
                    <a:pt x="622241" y="881084"/>
                    <a:pt x="619383" y="880251"/>
                  </a:cubicBezTo>
                  <a:close/>
                  <a:moveTo>
                    <a:pt x="659626" y="872036"/>
                  </a:moveTo>
                  <a:cubicBezTo>
                    <a:pt x="653911" y="870131"/>
                    <a:pt x="645339" y="876798"/>
                    <a:pt x="647244" y="879656"/>
                  </a:cubicBezTo>
                  <a:cubicBezTo>
                    <a:pt x="657721" y="901563"/>
                    <a:pt x="632956" y="928233"/>
                    <a:pt x="657721" y="950141"/>
                  </a:cubicBezTo>
                  <a:cubicBezTo>
                    <a:pt x="667246" y="936806"/>
                    <a:pt x="676771" y="926328"/>
                    <a:pt x="683439" y="913946"/>
                  </a:cubicBezTo>
                  <a:cubicBezTo>
                    <a:pt x="691059" y="897753"/>
                    <a:pt x="704394" y="924423"/>
                    <a:pt x="711061" y="910136"/>
                  </a:cubicBezTo>
                  <a:cubicBezTo>
                    <a:pt x="713919" y="903468"/>
                    <a:pt x="713919" y="896801"/>
                    <a:pt x="709156" y="891086"/>
                  </a:cubicBezTo>
                  <a:cubicBezTo>
                    <a:pt x="696774" y="875846"/>
                    <a:pt x="676771" y="876798"/>
                    <a:pt x="659626" y="872036"/>
                  </a:cubicBezTo>
                  <a:close/>
                  <a:moveTo>
                    <a:pt x="620410" y="803828"/>
                  </a:moveTo>
                  <a:cubicBezTo>
                    <a:pt x="614918" y="803575"/>
                    <a:pt x="609144" y="804646"/>
                    <a:pt x="603429" y="807266"/>
                  </a:cubicBezTo>
                  <a:cubicBezTo>
                    <a:pt x="579616" y="817743"/>
                    <a:pt x="555804" y="830126"/>
                    <a:pt x="532944" y="841556"/>
                  </a:cubicBezTo>
                  <a:cubicBezTo>
                    <a:pt x="530086" y="850128"/>
                    <a:pt x="536754" y="852033"/>
                    <a:pt x="541516" y="855843"/>
                  </a:cubicBezTo>
                  <a:cubicBezTo>
                    <a:pt x="561519" y="852986"/>
                    <a:pt x="579616" y="838698"/>
                    <a:pt x="602476" y="859653"/>
                  </a:cubicBezTo>
                  <a:cubicBezTo>
                    <a:pt x="617716" y="874893"/>
                    <a:pt x="654864" y="853938"/>
                    <a:pt x="652959" y="835841"/>
                  </a:cubicBezTo>
                  <a:cubicBezTo>
                    <a:pt x="650815" y="817267"/>
                    <a:pt x="636885" y="804587"/>
                    <a:pt x="620410" y="803828"/>
                  </a:cubicBezTo>
                  <a:close/>
                  <a:moveTo>
                    <a:pt x="2051228" y="690108"/>
                  </a:moveTo>
                  <a:cubicBezTo>
                    <a:pt x="2066468" y="695823"/>
                    <a:pt x="2079803" y="697728"/>
                    <a:pt x="2074088" y="722493"/>
                  </a:cubicBezTo>
                  <a:cubicBezTo>
                    <a:pt x="2066468" y="753925"/>
                    <a:pt x="2053133" y="773928"/>
                    <a:pt x="2021701" y="782500"/>
                  </a:cubicBezTo>
                  <a:cubicBezTo>
                    <a:pt x="2009318" y="785358"/>
                    <a:pt x="1997888" y="785358"/>
                    <a:pt x="2000746" y="772023"/>
                  </a:cubicBezTo>
                  <a:cubicBezTo>
                    <a:pt x="2006461" y="745353"/>
                    <a:pt x="2008366" y="714873"/>
                    <a:pt x="2036941" y="698680"/>
                  </a:cubicBezTo>
                  <a:cubicBezTo>
                    <a:pt x="2040751" y="694870"/>
                    <a:pt x="2045513" y="692965"/>
                    <a:pt x="2051228" y="690108"/>
                  </a:cubicBezTo>
                  <a:close/>
                  <a:moveTo>
                    <a:pt x="2111236" y="608669"/>
                  </a:moveTo>
                  <a:cubicBezTo>
                    <a:pt x="2115046" y="609621"/>
                    <a:pt x="2116951" y="613431"/>
                    <a:pt x="2113141" y="623433"/>
                  </a:cubicBezTo>
                  <a:cubicBezTo>
                    <a:pt x="2113141" y="624385"/>
                    <a:pt x="2112189" y="625338"/>
                    <a:pt x="2111236" y="626290"/>
                  </a:cubicBezTo>
                  <a:cubicBezTo>
                    <a:pt x="2147431" y="643435"/>
                    <a:pt x="2126476" y="692013"/>
                    <a:pt x="2159814" y="711063"/>
                  </a:cubicBezTo>
                  <a:cubicBezTo>
                    <a:pt x="2178864" y="721540"/>
                    <a:pt x="2174101" y="752020"/>
                    <a:pt x="2199819" y="758688"/>
                  </a:cubicBezTo>
                  <a:cubicBezTo>
                    <a:pt x="2206486" y="760593"/>
                    <a:pt x="2189341" y="798693"/>
                    <a:pt x="2176959" y="800598"/>
                  </a:cubicBezTo>
                  <a:cubicBezTo>
                    <a:pt x="2149336" y="805360"/>
                    <a:pt x="2120761" y="810123"/>
                    <a:pt x="2092186" y="814885"/>
                  </a:cubicBezTo>
                  <a:cubicBezTo>
                    <a:pt x="2089329" y="799645"/>
                    <a:pt x="2128381" y="789168"/>
                    <a:pt x="2092186" y="777738"/>
                  </a:cubicBezTo>
                  <a:cubicBezTo>
                    <a:pt x="2098854" y="765355"/>
                    <a:pt x="2098854" y="749163"/>
                    <a:pt x="2111236" y="740590"/>
                  </a:cubicBezTo>
                  <a:cubicBezTo>
                    <a:pt x="2127429" y="729160"/>
                    <a:pt x="2118856" y="712015"/>
                    <a:pt x="2110284" y="710110"/>
                  </a:cubicBezTo>
                  <a:cubicBezTo>
                    <a:pt x="2086471" y="705348"/>
                    <a:pt x="2087424" y="682488"/>
                    <a:pt x="2076946" y="669153"/>
                  </a:cubicBezTo>
                  <a:cubicBezTo>
                    <a:pt x="2062659" y="651055"/>
                    <a:pt x="2076946" y="617718"/>
                    <a:pt x="2097901" y="611050"/>
                  </a:cubicBezTo>
                  <a:cubicBezTo>
                    <a:pt x="2101711" y="609621"/>
                    <a:pt x="2107426" y="607716"/>
                    <a:pt x="2111236" y="608669"/>
                  </a:cubicBezTo>
                  <a:close/>
                  <a:moveTo>
                    <a:pt x="927279" y="479605"/>
                  </a:moveTo>
                  <a:cubicBezTo>
                    <a:pt x="932041" y="477700"/>
                    <a:pt x="935851" y="480558"/>
                    <a:pt x="933946" y="486273"/>
                  </a:cubicBezTo>
                  <a:cubicBezTo>
                    <a:pt x="932041" y="490083"/>
                    <a:pt x="929184" y="492941"/>
                    <a:pt x="929184" y="493893"/>
                  </a:cubicBezTo>
                  <a:cubicBezTo>
                    <a:pt x="919659" y="493893"/>
                    <a:pt x="917754" y="491035"/>
                    <a:pt x="919659" y="488178"/>
                  </a:cubicBezTo>
                  <a:cubicBezTo>
                    <a:pt x="921564" y="484368"/>
                    <a:pt x="924421" y="480558"/>
                    <a:pt x="927279" y="479605"/>
                  </a:cubicBezTo>
                  <a:close/>
                  <a:moveTo>
                    <a:pt x="1938089" y="417931"/>
                  </a:moveTo>
                  <a:cubicBezTo>
                    <a:pt x="1948537" y="420431"/>
                    <a:pt x="1955503" y="431504"/>
                    <a:pt x="1959789" y="441505"/>
                  </a:cubicBezTo>
                  <a:cubicBezTo>
                    <a:pt x="1967409" y="457698"/>
                    <a:pt x="1952169" y="461508"/>
                    <a:pt x="1940739" y="466270"/>
                  </a:cubicBezTo>
                  <a:cubicBezTo>
                    <a:pt x="1909306" y="478653"/>
                    <a:pt x="1880731" y="501513"/>
                    <a:pt x="1842631" y="480558"/>
                  </a:cubicBezTo>
                  <a:cubicBezTo>
                    <a:pt x="1829296" y="472938"/>
                    <a:pt x="1832154" y="467223"/>
                    <a:pt x="1832154" y="458650"/>
                  </a:cubicBezTo>
                  <a:cubicBezTo>
                    <a:pt x="1828344" y="450078"/>
                    <a:pt x="1835964" y="442458"/>
                    <a:pt x="1833106" y="431980"/>
                  </a:cubicBezTo>
                  <a:cubicBezTo>
                    <a:pt x="1828344" y="420550"/>
                    <a:pt x="1835011" y="416740"/>
                    <a:pt x="1845489" y="423408"/>
                  </a:cubicBezTo>
                  <a:cubicBezTo>
                    <a:pt x="1847394" y="430075"/>
                    <a:pt x="1849299" y="439600"/>
                    <a:pt x="1857871" y="432933"/>
                  </a:cubicBezTo>
                  <a:cubicBezTo>
                    <a:pt x="1878826" y="418645"/>
                    <a:pt x="1903591" y="426265"/>
                    <a:pt x="1926451" y="418645"/>
                  </a:cubicBezTo>
                  <a:cubicBezTo>
                    <a:pt x="1930737" y="417216"/>
                    <a:pt x="1934607" y="417097"/>
                    <a:pt x="1938089" y="417931"/>
                  </a:cubicBezTo>
                  <a:close/>
                  <a:moveTo>
                    <a:pt x="904419" y="389118"/>
                  </a:moveTo>
                  <a:cubicBezTo>
                    <a:pt x="915849" y="404358"/>
                    <a:pt x="928231" y="418646"/>
                    <a:pt x="938709" y="433886"/>
                  </a:cubicBezTo>
                  <a:cubicBezTo>
                    <a:pt x="940614" y="436743"/>
                    <a:pt x="940614" y="441505"/>
                    <a:pt x="942519" y="446268"/>
                  </a:cubicBezTo>
                  <a:cubicBezTo>
                    <a:pt x="938709" y="447221"/>
                    <a:pt x="932041" y="450078"/>
                    <a:pt x="931089" y="449125"/>
                  </a:cubicBezTo>
                  <a:cubicBezTo>
                    <a:pt x="912991" y="426266"/>
                    <a:pt x="896799" y="440553"/>
                    <a:pt x="878701" y="449125"/>
                  </a:cubicBezTo>
                  <a:cubicBezTo>
                    <a:pt x="871081" y="452936"/>
                    <a:pt x="863461" y="446268"/>
                    <a:pt x="856794" y="443411"/>
                  </a:cubicBezTo>
                  <a:cubicBezTo>
                    <a:pt x="835839" y="424361"/>
                    <a:pt x="864414" y="422455"/>
                    <a:pt x="867271" y="412930"/>
                  </a:cubicBezTo>
                  <a:cubicBezTo>
                    <a:pt x="878701" y="402453"/>
                    <a:pt x="887274" y="388166"/>
                    <a:pt x="904419" y="389118"/>
                  </a:cubicBezTo>
                  <a:close/>
                  <a:moveTo>
                    <a:pt x="1062534" y="340541"/>
                  </a:moveTo>
                  <a:cubicBezTo>
                    <a:pt x="1073011" y="340541"/>
                    <a:pt x="1082536" y="340541"/>
                    <a:pt x="1083489" y="353876"/>
                  </a:cubicBezTo>
                  <a:cubicBezTo>
                    <a:pt x="1073964" y="356733"/>
                    <a:pt x="1066344" y="373878"/>
                    <a:pt x="1053961" y="360543"/>
                  </a:cubicBezTo>
                  <a:cubicBezTo>
                    <a:pt x="1045389" y="351018"/>
                    <a:pt x="1054914" y="345303"/>
                    <a:pt x="1062534" y="340541"/>
                  </a:cubicBezTo>
                  <a:close/>
                  <a:moveTo>
                    <a:pt x="2471113" y="336025"/>
                  </a:moveTo>
                  <a:cubicBezTo>
                    <a:pt x="2489315" y="339763"/>
                    <a:pt x="2505689" y="355066"/>
                    <a:pt x="2521763" y="370068"/>
                  </a:cubicBezTo>
                  <a:cubicBezTo>
                    <a:pt x="2652256" y="491988"/>
                    <a:pt x="2764651" y="627243"/>
                    <a:pt x="2848471" y="785358"/>
                  </a:cubicBezTo>
                  <a:cubicBezTo>
                    <a:pt x="2875141" y="835841"/>
                    <a:pt x="2898953" y="887276"/>
                    <a:pt x="2920861" y="940616"/>
                  </a:cubicBezTo>
                  <a:cubicBezTo>
                    <a:pt x="2925623" y="952046"/>
                    <a:pt x="2938006" y="963476"/>
                    <a:pt x="2926576" y="977763"/>
                  </a:cubicBezTo>
                  <a:cubicBezTo>
                    <a:pt x="2893238" y="978716"/>
                    <a:pt x="2872283" y="955856"/>
                    <a:pt x="2847518" y="938711"/>
                  </a:cubicBezTo>
                  <a:cubicBezTo>
                    <a:pt x="2844661" y="919661"/>
                    <a:pt x="2858948" y="906326"/>
                    <a:pt x="2864663" y="890133"/>
                  </a:cubicBezTo>
                  <a:cubicBezTo>
                    <a:pt x="2846566" y="892991"/>
                    <a:pt x="2829421" y="903468"/>
                    <a:pt x="2810371" y="908231"/>
                  </a:cubicBezTo>
                  <a:cubicBezTo>
                    <a:pt x="2792273" y="911088"/>
                    <a:pt x="2774176" y="912041"/>
                    <a:pt x="2757031" y="904421"/>
                  </a:cubicBezTo>
                  <a:cubicBezTo>
                    <a:pt x="2741791" y="897753"/>
                    <a:pt x="2733218" y="902516"/>
                    <a:pt x="2728456" y="916803"/>
                  </a:cubicBezTo>
                  <a:cubicBezTo>
                    <a:pt x="2724646" y="935853"/>
                    <a:pt x="2713216" y="952998"/>
                    <a:pt x="2707501" y="971096"/>
                  </a:cubicBezTo>
                  <a:cubicBezTo>
                    <a:pt x="2702738" y="984431"/>
                    <a:pt x="2699881" y="997766"/>
                    <a:pt x="2706548" y="1011101"/>
                  </a:cubicBezTo>
                  <a:cubicBezTo>
                    <a:pt x="2712263" y="1021578"/>
                    <a:pt x="2722741" y="1031103"/>
                    <a:pt x="2712263" y="1044438"/>
                  </a:cubicBezTo>
                  <a:cubicBezTo>
                    <a:pt x="2722979" y="1032294"/>
                    <a:pt x="2735302" y="1023900"/>
                    <a:pt x="2750438" y="1026892"/>
                  </a:cubicBezTo>
                  <a:lnTo>
                    <a:pt x="2757317" y="1029909"/>
                  </a:lnTo>
                  <a:lnTo>
                    <a:pt x="2760842" y="1028246"/>
                  </a:lnTo>
                  <a:cubicBezTo>
                    <a:pt x="2768462" y="1021578"/>
                    <a:pt x="2775130" y="1013006"/>
                    <a:pt x="2785607" y="1010148"/>
                  </a:cubicBezTo>
                  <a:cubicBezTo>
                    <a:pt x="2791798" y="1008243"/>
                    <a:pt x="2798228" y="1006814"/>
                    <a:pt x="2804538" y="1006457"/>
                  </a:cubicBezTo>
                  <a:cubicBezTo>
                    <a:pt x="2810848" y="1006100"/>
                    <a:pt x="2817040" y="1006814"/>
                    <a:pt x="2822755" y="1009196"/>
                  </a:cubicBezTo>
                  <a:cubicBezTo>
                    <a:pt x="2859902" y="1023483"/>
                    <a:pt x="2898955" y="1027293"/>
                    <a:pt x="2938959" y="1031103"/>
                  </a:cubicBezTo>
                  <a:cubicBezTo>
                    <a:pt x="2955152" y="1033008"/>
                    <a:pt x="2957057" y="1047296"/>
                    <a:pt x="2959915" y="1058726"/>
                  </a:cubicBezTo>
                  <a:cubicBezTo>
                    <a:pt x="2990394" y="1159691"/>
                    <a:pt x="3010397" y="1262561"/>
                    <a:pt x="3021827" y="1368288"/>
                  </a:cubicBezTo>
                  <a:cubicBezTo>
                    <a:pt x="3029447" y="1433058"/>
                    <a:pt x="3025637" y="1497828"/>
                    <a:pt x="3027542" y="1562598"/>
                  </a:cubicBezTo>
                  <a:cubicBezTo>
                    <a:pt x="3027542" y="1573076"/>
                    <a:pt x="3031352" y="1585458"/>
                    <a:pt x="3020874" y="1594983"/>
                  </a:cubicBezTo>
                  <a:cubicBezTo>
                    <a:pt x="2992299" y="1573076"/>
                    <a:pt x="2963724" y="1551168"/>
                    <a:pt x="2958009" y="1512116"/>
                  </a:cubicBezTo>
                  <a:cubicBezTo>
                    <a:pt x="2954199" y="1483541"/>
                    <a:pt x="2933244" y="1467348"/>
                    <a:pt x="2918005" y="1446393"/>
                  </a:cubicBezTo>
                  <a:cubicBezTo>
                    <a:pt x="2898955" y="1421628"/>
                    <a:pt x="2888477" y="1390196"/>
                    <a:pt x="2860855" y="1371146"/>
                  </a:cubicBezTo>
                  <a:cubicBezTo>
                    <a:pt x="2846567" y="1368288"/>
                    <a:pt x="2836089" y="1359716"/>
                    <a:pt x="2831327" y="1343523"/>
                  </a:cubicBezTo>
                  <a:cubicBezTo>
                    <a:pt x="2835137" y="1360668"/>
                    <a:pt x="2849424" y="1368288"/>
                    <a:pt x="2856092" y="1380671"/>
                  </a:cubicBezTo>
                  <a:cubicBezTo>
                    <a:pt x="2882762" y="1424486"/>
                    <a:pt x="2896097" y="1474968"/>
                    <a:pt x="2930387" y="1514021"/>
                  </a:cubicBezTo>
                  <a:cubicBezTo>
                    <a:pt x="2938007" y="1522593"/>
                    <a:pt x="2938959" y="1534976"/>
                    <a:pt x="2939912" y="1546406"/>
                  </a:cubicBezTo>
                  <a:cubicBezTo>
                    <a:pt x="2941817" y="1566408"/>
                    <a:pt x="2950390" y="1582601"/>
                    <a:pt x="2962772" y="1597841"/>
                  </a:cubicBezTo>
                  <a:cubicBezTo>
                    <a:pt x="2983727" y="1622606"/>
                    <a:pt x="2993252" y="1652133"/>
                    <a:pt x="2999919" y="1683566"/>
                  </a:cubicBezTo>
                  <a:cubicBezTo>
                    <a:pt x="3023732" y="1698806"/>
                    <a:pt x="3015159" y="1721666"/>
                    <a:pt x="3012302" y="1740716"/>
                  </a:cubicBezTo>
                  <a:cubicBezTo>
                    <a:pt x="2988490" y="1885496"/>
                    <a:pt x="2951342" y="2026466"/>
                    <a:pt x="2886572" y="2158864"/>
                  </a:cubicBezTo>
                  <a:cubicBezTo>
                    <a:pt x="2872284" y="2188391"/>
                    <a:pt x="2858949" y="2218871"/>
                    <a:pt x="2841805" y="2246493"/>
                  </a:cubicBezTo>
                  <a:cubicBezTo>
                    <a:pt x="2837042" y="2255066"/>
                    <a:pt x="2835137" y="2266496"/>
                    <a:pt x="2821802" y="2266496"/>
                  </a:cubicBezTo>
                  <a:cubicBezTo>
                    <a:pt x="2812277" y="2260781"/>
                    <a:pt x="2812277" y="2249351"/>
                    <a:pt x="2808467" y="2240778"/>
                  </a:cubicBezTo>
                  <a:cubicBezTo>
                    <a:pt x="2794180" y="2222681"/>
                    <a:pt x="2796084" y="2198868"/>
                    <a:pt x="2785607" y="2172198"/>
                  </a:cubicBezTo>
                  <a:cubicBezTo>
                    <a:pt x="2795132" y="2196011"/>
                    <a:pt x="2791322" y="2217918"/>
                    <a:pt x="2805609" y="2234111"/>
                  </a:cubicBezTo>
                  <a:cubicBezTo>
                    <a:pt x="2812277" y="2246493"/>
                    <a:pt x="2811324" y="2261733"/>
                    <a:pt x="2821802" y="2273164"/>
                  </a:cubicBezTo>
                  <a:cubicBezTo>
                    <a:pt x="2795132" y="2339839"/>
                    <a:pt x="2750364" y="2394131"/>
                    <a:pt x="2708455" y="2451281"/>
                  </a:cubicBezTo>
                  <a:cubicBezTo>
                    <a:pt x="2661782" y="2514146"/>
                    <a:pt x="2606537" y="2568439"/>
                    <a:pt x="2551292" y="2622731"/>
                  </a:cubicBezTo>
                  <a:cubicBezTo>
                    <a:pt x="2527480" y="2646543"/>
                    <a:pt x="2502714" y="2666546"/>
                    <a:pt x="2476997" y="2687501"/>
                  </a:cubicBezTo>
                  <a:cubicBezTo>
                    <a:pt x="2465567" y="2677976"/>
                    <a:pt x="2476997" y="2661783"/>
                    <a:pt x="2463662" y="2655116"/>
                  </a:cubicBezTo>
                  <a:cubicBezTo>
                    <a:pt x="2469377" y="2608443"/>
                    <a:pt x="2446517" y="2570343"/>
                    <a:pt x="2425562" y="2533196"/>
                  </a:cubicBezTo>
                  <a:cubicBezTo>
                    <a:pt x="2392224" y="2475093"/>
                    <a:pt x="2414132" y="2424611"/>
                    <a:pt x="2439849" y="2375081"/>
                  </a:cubicBezTo>
                  <a:cubicBezTo>
                    <a:pt x="2453184" y="2349364"/>
                    <a:pt x="2458899" y="2330314"/>
                    <a:pt x="2449374" y="2301739"/>
                  </a:cubicBezTo>
                  <a:cubicBezTo>
                    <a:pt x="2439849" y="2272211"/>
                    <a:pt x="2442707" y="2240778"/>
                    <a:pt x="2430324" y="2210298"/>
                  </a:cubicBezTo>
                  <a:cubicBezTo>
                    <a:pt x="2420799" y="2187439"/>
                    <a:pt x="2416989" y="2160768"/>
                    <a:pt x="2396987" y="2144576"/>
                  </a:cubicBezTo>
                  <a:cubicBezTo>
                    <a:pt x="2352219" y="2107428"/>
                    <a:pt x="2357934" y="2060756"/>
                    <a:pt x="2370317" y="2012178"/>
                  </a:cubicBezTo>
                  <a:cubicBezTo>
                    <a:pt x="2372222" y="2005511"/>
                    <a:pt x="2374127" y="1998843"/>
                    <a:pt x="2374127" y="1992176"/>
                  </a:cubicBezTo>
                  <a:cubicBezTo>
                    <a:pt x="2376984" y="1954076"/>
                    <a:pt x="2356982" y="1935978"/>
                    <a:pt x="2319834" y="1944551"/>
                  </a:cubicBezTo>
                  <a:cubicBezTo>
                    <a:pt x="2303642" y="1948361"/>
                    <a:pt x="2292212" y="1948361"/>
                    <a:pt x="2282687" y="1931216"/>
                  </a:cubicBezTo>
                  <a:cubicBezTo>
                    <a:pt x="2263637" y="1897878"/>
                    <a:pt x="2235062" y="1889306"/>
                    <a:pt x="2200772" y="1905498"/>
                  </a:cubicBezTo>
                  <a:cubicBezTo>
                    <a:pt x="2186484" y="1912166"/>
                    <a:pt x="2171244" y="1918833"/>
                    <a:pt x="2157909" y="1926453"/>
                  </a:cubicBezTo>
                  <a:cubicBezTo>
                    <a:pt x="2140764" y="1935978"/>
                    <a:pt x="2124572" y="1938836"/>
                    <a:pt x="2106474" y="1931216"/>
                  </a:cubicBezTo>
                  <a:cubicBezTo>
                    <a:pt x="2083614" y="1921691"/>
                    <a:pt x="2059802" y="1925501"/>
                    <a:pt x="2040752" y="1937883"/>
                  </a:cubicBezTo>
                  <a:cubicBezTo>
                    <a:pt x="2012177" y="1956933"/>
                    <a:pt x="1991222" y="1941693"/>
                    <a:pt x="1974077" y="1924548"/>
                  </a:cubicBezTo>
                  <a:cubicBezTo>
                    <a:pt x="1956932" y="1907403"/>
                    <a:pt x="1938834" y="1892163"/>
                    <a:pt x="1919784" y="1877876"/>
                  </a:cubicBezTo>
                  <a:cubicBezTo>
                    <a:pt x="1909307" y="1870256"/>
                    <a:pt x="1899782" y="1861683"/>
                    <a:pt x="1896924" y="1849301"/>
                  </a:cubicBezTo>
                  <a:cubicBezTo>
                    <a:pt x="1889304" y="1812153"/>
                    <a:pt x="1862634" y="1789293"/>
                    <a:pt x="1839774" y="1762623"/>
                  </a:cubicBezTo>
                  <a:cubicBezTo>
                    <a:pt x="1827392" y="1748336"/>
                    <a:pt x="1815962" y="1694043"/>
                    <a:pt x="1822629" y="1676898"/>
                  </a:cubicBezTo>
                  <a:cubicBezTo>
                    <a:pt x="1840727" y="1632131"/>
                    <a:pt x="1846442" y="1585458"/>
                    <a:pt x="1829297" y="1537833"/>
                  </a:cubicBezTo>
                  <a:cubicBezTo>
                    <a:pt x="1826439" y="1530213"/>
                    <a:pt x="1823582" y="1522593"/>
                    <a:pt x="1828344" y="1514973"/>
                  </a:cubicBezTo>
                  <a:cubicBezTo>
                    <a:pt x="1854062" y="1466396"/>
                    <a:pt x="1875017" y="1416866"/>
                    <a:pt x="1909307" y="1373051"/>
                  </a:cubicBezTo>
                  <a:cubicBezTo>
                    <a:pt x="1915022" y="1366383"/>
                    <a:pt x="1923594" y="1365431"/>
                    <a:pt x="1929309" y="1361621"/>
                  </a:cubicBezTo>
                  <a:cubicBezTo>
                    <a:pt x="1954074" y="1345428"/>
                    <a:pt x="1976934" y="1330188"/>
                    <a:pt x="1977887" y="1293041"/>
                  </a:cubicBezTo>
                  <a:cubicBezTo>
                    <a:pt x="1978839" y="1267323"/>
                    <a:pt x="1992174" y="1239701"/>
                    <a:pt x="2019797" y="1227318"/>
                  </a:cubicBezTo>
                  <a:cubicBezTo>
                    <a:pt x="2040752" y="1217793"/>
                    <a:pt x="2050277" y="1201601"/>
                    <a:pt x="2051229" y="1178741"/>
                  </a:cubicBezTo>
                  <a:cubicBezTo>
                    <a:pt x="2058849" y="1162548"/>
                    <a:pt x="2071232" y="1167311"/>
                    <a:pt x="2083614" y="1172073"/>
                  </a:cubicBezTo>
                  <a:cubicBezTo>
                    <a:pt x="2111237" y="1181598"/>
                    <a:pt x="2136002" y="1178741"/>
                    <a:pt x="2161719" y="1162548"/>
                  </a:cubicBezTo>
                  <a:cubicBezTo>
                    <a:pt x="2193152" y="1142546"/>
                    <a:pt x="2229347" y="1134926"/>
                    <a:pt x="2266494" y="1136831"/>
                  </a:cubicBezTo>
                  <a:cubicBezTo>
                    <a:pt x="2288402" y="1137783"/>
                    <a:pt x="2310309" y="1137783"/>
                    <a:pt x="2331264" y="1133021"/>
                  </a:cubicBezTo>
                  <a:cubicBezTo>
                    <a:pt x="2370317" y="1123496"/>
                    <a:pt x="2397939" y="1138736"/>
                    <a:pt x="2387462" y="1197791"/>
                  </a:cubicBezTo>
                  <a:cubicBezTo>
                    <a:pt x="2384604" y="1213983"/>
                    <a:pt x="2384604" y="1228271"/>
                    <a:pt x="2400797" y="1229223"/>
                  </a:cubicBezTo>
                  <a:cubicBezTo>
                    <a:pt x="2447469" y="1231128"/>
                    <a:pt x="2477949" y="1266371"/>
                    <a:pt x="2517002" y="1283516"/>
                  </a:cubicBezTo>
                  <a:cubicBezTo>
                    <a:pt x="2538909" y="1293041"/>
                    <a:pt x="2550339" y="1296851"/>
                    <a:pt x="2556055" y="1266371"/>
                  </a:cubicBezTo>
                  <a:cubicBezTo>
                    <a:pt x="2561769" y="1236843"/>
                    <a:pt x="2589392" y="1227318"/>
                    <a:pt x="2617967" y="1241606"/>
                  </a:cubicBezTo>
                  <a:cubicBezTo>
                    <a:pt x="2644637" y="1254941"/>
                    <a:pt x="2673212" y="1262561"/>
                    <a:pt x="2701787" y="1271133"/>
                  </a:cubicBezTo>
                  <a:cubicBezTo>
                    <a:pt x="2743697" y="1283516"/>
                    <a:pt x="2782749" y="1259703"/>
                    <a:pt x="2823707" y="1270181"/>
                  </a:cubicBezTo>
                  <a:cubicBezTo>
                    <a:pt x="2833232" y="1272086"/>
                    <a:pt x="2840852" y="1262561"/>
                    <a:pt x="2842757" y="1253988"/>
                  </a:cubicBezTo>
                  <a:cubicBezTo>
                    <a:pt x="2847519" y="1233033"/>
                    <a:pt x="2856092" y="1212078"/>
                    <a:pt x="2857997" y="1191123"/>
                  </a:cubicBezTo>
                  <a:cubicBezTo>
                    <a:pt x="2861807" y="1157786"/>
                    <a:pt x="2857044" y="1154928"/>
                    <a:pt x="2824659" y="1163501"/>
                  </a:cubicBezTo>
                  <a:cubicBezTo>
                    <a:pt x="2807514" y="1168263"/>
                    <a:pt x="2793227" y="1167311"/>
                    <a:pt x="2781797" y="1153023"/>
                  </a:cubicBezTo>
                  <a:lnTo>
                    <a:pt x="2778142" y="1149005"/>
                  </a:lnTo>
                  <a:lnTo>
                    <a:pt x="2758579" y="1157637"/>
                  </a:lnTo>
                  <a:cubicBezTo>
                    <a:pt x="2730182" y="1164691"/>
                    <a:pt x="2706072" y="1153261"/>
                    <a:pt x="2684641" y="1122543"/>
                  </a:cubicBezTo>
                  <a:cubicBezTo>
                    <a:pt x="2676068" y="1110161"/>
                    <a:pt x="2672258" y="1095873"/>
                    <a:pt x="2664638" y="1083491"/>
                  </a:cubicBezTo>
                  <a:cubicBezTo>
                    <a:pt x="2658923" y="1073966"/>
                    <a:pt x="2664638" y="1054916"/>
                    <a:pt x="2646541" y="1054916"/>
                  </a:cubicBezTo>
                  <a:cubicBezTo>
                    <a:pt x="2631301" y="1055868"/>
                    <a:pt x="2616061" y="1061583"/>
                    <a:pt x="2610346" y="1080633"/>
                  </a:cubicBezTo>
                  <a:lnTo>
                    <a:pt x="2609202" y="1082346"/>
                  </a:lnTo>
                  <a:lnTo>
                    <a:pt x="2613204" y="1086348"/>
                  </a:lnTo>
                  <a:cubicBezTo>
                    <a:pt x="2619871" y="1093968"/>
                    <a:pt x="2626539" y="1101588"/>
                    <a:pt x="2632254" y="1108255"/>
                  </a:cubicBezTo>
                  <a:cubicBezTo>
                    <a:pt x="2619871" y="1117780"/>
                    <a:pt x="2617014" y="1133020"/>
                    <a:pt x="2609394" y="1145403"/>
                  </a:cubicBezTo>
                  <a:cubicBezTo>
                    <a:pt x="2602726" y="1154928"/>
                    <a:pt x="2586534" y="1142545"/>
                    <a:pt x="2584629" y="1132068"/>
                  </a:cubicBezTo>
                  <a:cubicBezTo>
                    <a:pt x="2581771" y="1117780"/>
                    <a:pt x="2574151" y="1106350"/>
                    <a:pt x="2566055" y="1095397"/>
                  </a:cubicBezTo>
                  <a:lnTo>
                    <a:pt x="2558490" y="1083461"/>
                  </a:lnTo>
                  <a:lnTo>
                    <a:pt x="2545576" y="1071108"/>
                  </a:lnTo>
                  <a:cubicBezTo>
                    <a:pt x="2541766" y="1068251"/>
                    <a:pt x="2537003" y="1065393"/>
                    <a:pt x="2536051" y="1061583"/>
                  </a:cubicBezTo>
                  <a:cubicBezTo>
                    <a:pt x="2522716" y="1003481"/>
                    <a:pt x="2462708" y="991098"/>
                    <a:pt x="2429371" y="952046"/>
                  </a:cubicBezTo>
                  <a:cubicBezTo>
                    <a:pt x="2426513" y="949188"/>
                    <a:pt x="2421751" y="947283"/>
                    <a:pt x="2417941" y="944426"/>
                  </a:cubicBezTo>
                  <a:cubicBezTo>
                    <a:pt x="2416036" y="943473"/>
                    <a:pt x="2413178" y="943473"/>
                    <a:pt x="2407463" y="947283"/>
                  </a:cubicBezTo>
                  <a:cubicBezTo>
                    <a:pt x="2425561" y="973001"/>
                    <a:pt x="2440801" y="998718"/>
                    <a:pt x="2469376" y="1014911"/>
                  </a:cubicBezTo>
                  <a:cubicBezTo>
                    <a:pt x="2483663" y="1023483"/>
                    <a:pt x="2500808" y="1028246"/>
                    <a:pt x="2509381" y="1044438"/>
                  </a:cubicBezTo>
                  <a:cubicBezTo>
                    <a:pt x="2510333" y="1049201"/>
                    <a:pt x="2508428" y="1053963"/>
                    <a:pt x="2504618" y="1057773"/>
                  </a:cubicBezTo>
                  <a:cubicBezTo>
                    <a:pt x="2500808" y="1066346"/>
                    <a:pt x="2479853" y="1059678"/>
                    <a:pt x="2488426" y="1077776"/>
                  </a:cubicBezTo>
                  <a:cubicBezTo>
                    <a:pt x="2485568" y="1082538"/>
                    <a:pt x="2481758" y="1084443"/>
                    <a:pt x="2476996" y="1084443"/>
                  </a:cubicBezTo>
                  <a:cubicBezTo>
                    <a:pt x="2437943" y="1050153"/>
                    <a:pt x="2385556" y="1032056"/>
                    <a:pt x="2356028" y="985383"/>
                  </a:cubicBezTo>
                  <a:cubicBezTo>
                    <a:pt x="2346503" y="970143"/>
                    <a:pt x="2333168" y="968238"/>
                    <a:pt x="2317928" y="978716"/>
                  </a:cubicBezTo>
                  <a:cubicBezTo>
                    <a:pt x="2310308" y="984431"/>
                    <a:pt x="2301736" y="994908"/>
                    <a:pt x="2295068" y="993003"/>
                  </a:cubicBezTo>
                  <a:cubicBezTo>
                    <a:pt x="2237918" y="978716"/>
                    <a:pt x="2232203" y="1040628"/>
                    <a:pt x="2196008" y="1057773"/>
                  </a:cubicBezTo>
                  <a:cubicBezTo>
                    <a:pt x="2185531" y="1062536"/>
                    <a:pt x="2183626" y="1075871"/>
                    <a:pt x="2181721" y="1087301"/>
                  </a:cubicBezTo>
                  <a:cubicBezTo>
                    <a:pt x="2172196" y="1130163"/>
                    <a:pt x="2149336" y="1152071"/>
                    <a:pt x="2105521" y="1157786"/>
                  </a:cubicBezTo>
                  <a:cubicBezTo>
                    <a:pt x="2088376" y="1159691"/>
                    <a:pt x="2069326" y="1179693"/>
                    <a:pt x="2053133" y="1155881"/>
                  </a:cubicBezTo>
                  <a:cubicBezTo>
                    <a:pt x="2052181" y="1145403"/>
                    <a:pt x="2048371" y="1137783"/>
                    <a:pt x="2036941" y="1136831"/>
                  </a:cubicBezTo>
                  <a:cubicBezTo>
                    <a:pt x="2026463" y="1135878"/>
                    <a:pt x="2010271" y="1148261"/>
                    <a:pt x="2008366" y="1131116"/>
                  </a:cubicBezTo>
                  <a:cubicBezTo>
                    <a:pt x="2005508" y="1113018"/>
                    <a:pt x="1993126" y="1094921"/>
                    <a:pt x="2001698" y="1074918"/>
                  </a:cubicBezTo>
                  <a:cubicBezTo>
                    <a:pt x="2011223" y="1051106"/>
                    <a:pt x="2015986" y="1027293"/>
                    <a:pt x="2008366" y="1001576"/>
                  </a:cubicBezTo>
                  <a:cubicBezTo>
                    <a:pt x="2002651" y="979668"/>
                    <a:pt x="2021701" y="978716"/>
                    <a:pt x="2035988" y="977763"/>
                  </a:cubicBezTo>
                  <a:cubicBezTo>
                    <a:pt x="2059801" y="974906"/>
                    <a:pt x="2083613" y="981573"/>
                    <a:pt x="2107426" y="983478"/>
                  </a:cubicBezTo>
                  <a:cubicBezTo>
                    <a:pt x="2120761" y="984431"/>
                    <a:pt x="2139811" y="992051"/>
                    <a:pt x="2148383" y="975858"/>
                  </a:cubicBezTo>
                  <a:cubicBezTo>
                    <a:pt x="2157908" y="956808"/>
                    <a:pt x="2162671" y="934901"/>
                    <a:pt x="2150288" y="913946"/>
                  </a:cubicBezTo>
                  <a:cubicBezTo>
                    <a:pt x="2140763" y="897753"/>
                    <a:pt x="2131238" y="882513"/>
                    <a:pt x="2112188" y="876798"/>
                  </a:cubicBezTo>
                  <a:cubicBezTo>
                    <a:pt x="2105521" y="874893"/>
                    <a:pt x="2094091" y="873941"/>
                    <a:pt x="2096948" y="862511"/>
                  </a:cubicBezTo>
                  <a:cubicBezTo>
                    <a:pt x="2098853" y="852033"/>
                    <a:pt x="2109331" y="852033"/>
                    <a:pt x="2118856" y="849176"/>
                  </a:cubicBezTo>
                  <a:cubicBezTo>
                    <a:pt x="2149336" y="838698"/>
                    <a:pt x="2177911" y="830126"/>
                    <a:pt x="2206486" y="810123"/>
                  </a:cubicBezTo>
                  <a:cubicBezTo>
                    <a:pt x="2241728" y="785358"/>
                    <a:pt x="2258873" y="735828"/>
                    <a:pt x="2308403" y="731066"/>
                  </a:cubicBezTo>
                  <a:cubicBezTo>
                    <a:pt x="2322691" y="729161"/>
                    <a:pt x="2323643" y="718683"/>
                    <a:pt x="2321738" y="708206"/>
                  </a:cubicBezTo>
                  <a:cubicBezTo>
                    <a:pt x="2319833" y="698681"/>
                    <a:pt x="2314118" y="689156"/>
                    <a:pt x="2311261" y="679631"/>
                  </a:cubicBezTo>
                  <a:cubicBezTo>
                    <a:pt x="2307451" y="666296"/>
                    <a:pt x="2305546" y="652008"/>
                    <a:pt x="2320786" y="643436"/>
                  </a:cubicBezTo>
                  <a:cubicBezTo>
                    <a:pt x="2326501" y="640578"/>
                    <a:pt x="2334121" y="632958"/>
                    <a:pt x="2338883" y="638673"/>
                  </a:cubicBezTo>
                  <a:cubicBezTo>
                    <a:pt x="2346503" y="649151"/>
                    <a:pt x="2353171" y="662486"/>
                    <a:pt x="2343646" y="675821"/>
                  </a:cubicBezTo>
                  <a:cubicBezTo>
                    <a:pt x="2337931" y="685346"/>
                    <a:pt x="2342693" y="692966"/>
                    <a:pt x="2348408" y="699633"/>
                  </a:cubicBezTo>
                  <a:cubicBezTo>
                    <a:pt x="2356028" y="708206"/>
                    <a:pt x="2364601" y="711063"/>
                    <a:pt x="2376031" y="706301"/>
                  </a:cubicBezTo>
                  <a:cubicBezTo>
                    <a:pt x="2378888" y="705348"/>
                    <a:pt x="2381746" y="704396"/>
                    <a:pt x="2385556" y="704396"/>
                  </a:cubicBezTo>
                  <a:cubicBezTo>
                    <a:pt x="2409368" y="712968"/>
                    <a:pt x="2432228" y="712016"/>
                    <a:pt x="2454136" y="698681"/>
                  </a:cubicBezTo>
                  <a:cubicBezTo>
                    <a:pt x="2460803" y="694871"/>
                    <a:pt x="2469376" y="692966"/>
                    <a:pt x="2476996" y="692013"/>
                  </a:cubicBezTo>
                  <a:cubicBezTo>
                    <a:pt x="2517001" y="689156"/>
                    <a:pt x="2517001" y="689156"/>
                    <a:pt x="2517953" y="648198"/>
                  </a:cubicBezTo>
                  <a:cubicBezTo>
                    <a:pt x="2525573" y="626291"/>
                    <a:pt x="2540813" y="618671"/>
                    <a:pt x="2563673" y="626291"/>
                  </a:cubicBezTo>
                  <a:cubicBezTo>
                    <a:pt x="2558911" y="610098"/>
                    <a:pt x="2545576" y="599621"/>
                    <a:pt x="2554148" y="585333"/>
                  </a:cubicBezTo>
                  <a:lnTo>
                    <a:pt x="2572928" y="573708"/>
                  </a:lnTo>
                  <a:lnTo>
                    <a:pt x="2586098" y="571735"/>
                  </a:lnTo>
                  <a:lnTo>
                    <a:pt x="2586726" y="571671"/>
                  </a:lnTo>
                  <a:cubicBezTo>
                    <a:pt x="2599630" y="572653"/>
                    <a:pt x="2613203" y="578189"/>
                    <a:pt x="2624633" y="568188"/>
                  </a:cubicBezTo>
                  <a:cubicBezTo>
                    <a:pt x="2626538" y="566283"/>
                    <a:pt x="2628443" y="565331"/>
                    <a:pt x="2630348" y="563426"/>
                  </a:cubicBezTo>
                  <a:cubicBezTo>
                    <a:pt x="2634158" y="561521"/>
                    <a:pt x="2634158" y="568188"/>
                    <a:pt x="2633206" y="563426"/>
                  </a:cubicBezTo>
                  <a:cubicBezTo>
                    <a:pt x="2632253" y="557711"/>
                    <a:pt x="2629396" y="564378"/>
                    <a:pt x="2626538" y="563426"/>
                  </a:cubicBezTo>
                  <a:cubicBezTo>
                    <a:pt x="2615584" y="567236"/>
                    <a:pt x="2604392" y="569141"/>
                    <a:pt x="2593082" y="570689"/>
                  </a:cubicBezTo>
                  <a:lnTo>
                    <a:pt x="2586098" y="571735"/>
                  </a:lnTo>
                  <a:lnTo>
                    <a:pt x="2574151" y="572951"/>
                  </a:lnTo>
                  <a:lnTo>
                    <a:pt x="2572928" y="573708"/>
                  </a:lnTo>
                  <a:lnTo>
                    <a:pt x="2558911" y="575808"/>
                  </a:lnTo>
                  <a:cubicBezTo>
                    <a:pt x="2533193" y="580571"/>
                    <a:pt x="2516048" y="563426"/>
                    <a:pt x="2506523" y="541518"/>
                  </a:cubicBezTo>
                  <a:cubicBezTo>
                    <a:pt x="2496998" y="519611"/>
                    <a:pt x="2487473" y="498656"/>
                    <a:pt x="2512238" y="480558"/>
                  </a:cubicBezTo>
                  <a:cubicBezTo>
                    <a:pt x="2520811" y="474843"/>
                    <a:pt x="2527478" y="467223"/>
                    <a:pt x="2533193" y="458651"/>
                  </a:cubicBezTo>
                  <a:cubicBezTo>
                    <a:pt x="2537003" y="452936"/>
                    <a:pt x="2541766" y="446268"/>
                    <a:pt x="2534146" y="440553"/>
                  </a:cubicBezTo>
                  <a:cubicBezTo>
                    <a:pt x="2526526" y="434838"/>
                    <a:pt x="2515096" y="437696"/>
                    <a:pt x="2513191" y="445316"/>
                  </a:cubicBezTo>
                  <a:cubicBezTo>
                    <a:pt x="2506523" y="474843"/>
                    <a:pt x="2482711" y="489131"/>
                    <a:pt x="2464613" y="509133"/>
                  </a:cubicBezTo>
                  <a:cubicBezTo>
                    <a:pt x="2452231" y="523421"/>
                    <a:pt x="2455088" y="538661"/>
                    <a:pt x="2467471" y="551996"/>
                  </a:cubicBezTo>
                  <a:cubicBezTo>
                    <a:pt x="2481758" y="567236"/>
                    <a:pt x="2481758" y="582476"/>
                    <a:pt x="2468423" y="597716"/>
                  </a:cubicBezTo>
                  <a:cubicBezTo>
                    <a:pt x="2457946" y="610098"/>
                    <a:pt x="2455088" y="623433"/>
                    <a:pt x="2453183" y="638673"/>
                  </a:cubicBezTo>
                  <a:cubicBezTo>
                    <a:pt x="2451278" y="657723"/>
                    <a:pt x="2442706" y="671058"/>
                    <a:pt x="2423656" y="676773"/>
                  </a:cubicBezTo>
                  <a:cubicBezTo>
                    <a:pt x="2413178" y="682488"/>
                    <a:pt x="2402701" y="690108"/>
                    <a:pt x="2389366" y="683441"/>
                  </a:cubicBezTo>
                  <a:cubicBezTo>
                    <a:pt x="2381746" y="676773"/>
                    <a:pt x="2376983" y="670106"/>
                    <a:pt x="2383651" y="659628"/>
                  </a:cubicBezTo>
                  <a:cubicBezTo>
                    <a:pt x="2377936" y="649151"/>
                    <a:pt x="2372221" y="638673"/>
                    <a:pt x="2367458" y="627243"/>
                  </a:cubicBezTo>
                  <a:cubicBezTo>
                    <a:pt x="2348408" y="585333"/>
                    <a:pt x="2348408" y="584381"/>
                    <a:pt x="2308403" y="612003"/>
                  </a:cubicBezTo>
                  <a:cubicBezTo>
                    <a:pt x="2273161" y="616766"/>
                    <a:pt x="2265541" y="608193"/>
                    <a:pt x="2270303" y="571046"/>
                  </a:cubicBezTo>
                  <a:cubicBezTo>
                    <a:pt x="2271256" y="560568"/>
                    <a:pt x="2287448" y="545328"/>
                    <a:pt x="2260778" y="543423"/>
                  </a:cubicBezTo>
                  <a:cubicBezTo>
                    <a:pt x="2255063" y="542471"/>
                    <a:pt x="2255063" y="530088"/>
                    <a:pt x="2259826" y="522468"/>
                  </a:cubicBezTo>
                  <a:cubicBezTo>
                    <a:pt x="2313166" y="486273"/>
                    <a:pt x="2361743" y="445316"/>
                    <a:pt x="2390318" y="385308"/>
                  </a:cubicBezTo>
                  <a:cubicBezTo>
                    <a:pt x="2396986" y="372926"/>
                    <a:pt x="2403653" y="362448"/>
                    <a:pt x="2416988" y="357686"/>
                  </a:cubicBezTo>
                  <a:cubicBezTo>
                    <a:pt x="2416988" y="355781"/>
                    <a:pt x="2416988" y="353876"/>
                    <a:pt x="2417941" y="351971"/>
                  </a:cubicBezTo>
                  <a:cubicBezTo>
                    <a:pt x="2419846" y="352923"/>
                    <a:pt x="2423656" y="354828"/>
                    <a:pt x="2424608" y="353876"/>
                  </a:cubicBezTo>
                  <a:cubicBezTo>
                    <a:pt x="2434371" y="344351"/>
                    <a:pt x="2443539" y="338934"/>
                    <a:pt x="2452245" y="336582"/>
                  </a:cubicBezTo>
                  <a:cubicBezTo>
                    <a:pt x="2458775" y="334818"/>
                    <a:pt x="2465045" y="334779"/>
                    <a:pt x="2471113" y="336025"/>
                  </a:cubicBezTo>
                  <a:close/>
                  <a:moveTo>
                    <a:pt x="761544" y="194808"/>
                  </a:moveTo>
                  <a:cubicBezTo>
                    <a:pt x="773926" y="196713"/>
                    <a:pt x="774879" y="206238"/>
                    <a:pt x="773926" y="216716"/>
                  </a:cubicBezTo>
                  <a:cubicBezTo>
                    <a:pt x="755829" y="237671"/>
                    <a:pt x="760591" y="257673"/>
                    <a:pt x="773926" y="278628"/>
                  </a:cubicBezTo>
                  <a:cubicBezTo>
                    <a:pt x="748209" y="302441"/>
                    <a:pt x="720586" y="315776"/>
                    <a:pt x="687249" y="293868"/>
                  </a:cubicBezTo>
                  <a:cubicBezTo>
                    <a:pt x="682486" y="291011"/>
                    <a:pt x="675819" y="292916"/>
                    <a:pt x="671056" y="292916"/>
                  </a:cubicBezTo>
                  <a:cubicBezTo>
                    <a:pt x="660579" y="294821"/>
                    <a:pt x="650101" y="296726"/>
                    <a:pt x="640576" y="298631"/>
                  </a:cubicBezTo>
                  <a:cubicBezTo>
                    <a:pt x="627241" y="300536"/>
                    <a:pt x="613906" y="302441"/>
                    <a:pt x="603429" y="291011"/>
                  </a:cubicBezTo>
                  <a:cubicBezTo>
                    <a:pt x="636766" y="258626"/>
                    <a:pt x="678676" y="239576"/>
                    <a:pt x="715824" y="211953"/>
                  </a:cubicBezTo>
                  <a:cubicBezTo>
                    <a:pt x="719634" y="209096"/>
                    <a:pt x="724396" y="211953"/>
                    <a:pt x="727254" y="215763"/>
                  </a:cubicBezTo>
                  <a:cubicBezTo>
                    <a:pt x="746304" y="220526"/>
                    <a:pt x="741541" y="187188"/>
                    <a:pt x="761544" y="194808"/>
                  </a:cubicBezTo>
                  <a:close/>
                  <a:moveTo>
                    <a:pt x="873343" y="184331"/>
                  </a:moveTo>
                  <a:cubicBezTo>
                    <a:pt x="879653" y="185283"/>
                    <a:pt x="886320" y="188617"/>
                    <a:pt x="891083" y="191951"/>
                  </a:cubicBezTo>
                  <a:cubicBezTo>
                    <a:pt x="904418" y="200523"/>
                    <a:pt x="892988" y="209096"/>
                    <a:pt x="888226" y="217668"/>
                  </a:cubicBezTo>
                  <a:lnTo>
                    <a:pt x="879241" y="234820"/>
                  </a:lnTo>
                  <a:lnTo>
                    <a:pt x="895370" y="235036"/>
                  </a:lnTo>
                  <a:cubicBezTo>
                    <a:pt x="907514" y="238206"/>
                    <a:pt x="906800" y="249815"/>
                    <a:pt x="899656" y="266246"/>
                  </a:cubicBezTo>
                  <a:cubicBezTo>
                    <a:pt x="894893" y="277676"/>
                    <a:pt x="884416" y="289106"/>
                    <a:pt x="892988" y="303393"/>
                  </a:cubicBezTo>
                  <a:cubicBezTo>
                    <a:pt x="897751" y="310061"/>
                    <a:pt x="901561" y="309108"/>
                    <a:pt x="905371" y="303393"/>
                  </a:cubicBezTo>
                  <a:cubicBezTo>
                    <a:pt x="923468" y="307203"/>
                    <a:pt x="923468" y="307203"/>
                    <a:pt x="915848" y="337683"/>
                  </a:cubicBezTo>
                  <a:cubicBezTo>
                    <a:pt x="926326" y="330063"/>
                    <a:pt x="936803" y="329111"/>
                    <a:pt x="946328" y="324348"/>
                  </a:cubicBezTo>
                  <a:lnTo>
                    <a:pt x="973409" y="303804"/>
                  </a:lnTo>
                  <a:lnTo>
                    <a:pt x="975260" y="292796"/>
                  </a:lnTo>
                  <a:cubicBezTo>
                    <a:pt x="974903" y="288629"/>
                    <a:pt x="972522" y="284819"/>
                    <a:pt x="965378" y="281485"/>
                  </a:cubicBezTo>
                  <a:cubicBezTo>
                    <a:pt x="944423" y="270055"/>
                    <a:pt x="942518" y="249100"/>
                    <a:pt x="962521" y="233860"/>
                  </a:cubicBezTo>
                  <a:cubicBezTo>
                    <a:pt x="977761" y="221478"/>
                    <a:pt x="993953" y="208143"/>
                    <a:pt x="1013956" y="203380"/>
                  </a:cubicBezTo>
                  <a:cubicBezTo>
                    <a:pt x="1018718" y="201475"/>
                    <a:pt x="1023481" y="200046"/>
                    <a:pt x="1028243" y="200165"/>
                  </a:cubicBezTo>
                  <a:cubicBezTo>
                    <a:pt x="1033006" y="200284"/>
                    <a:pt x="1037768" y="201951"/>
                    <a:pt x="1042531" y="206238"/>
                  </a:cubicBezTo>
                  <a:cubicBezTo>
                    <a:pt x="1037768" y="220525"/>
                    <a:pt x="1018718" y="221478"/>
                    <a:pt x="1016813" y="234813"/>
                  </a:cubicBezTo>
                  <a:cubicBezTo>
                    <a:pt x="1029196" y="212905"/>
                    <a:pt x="1052056" y="208143"/>
                    <a:pt x="1075868" y="204333"/>
                  </a:cubicBezTo>
                  <a:cubicBezTo>
                    <a:pt x="1082536" y="204333"/>
                    <a:pt x="1089203" y="204333"/>
                    <a:pt x="1095871" y="204333"/>
                  </a:cubicBezTo>
                  <a:cubicBezTo>
                    <a:pt x="1106348" y="211953"/>
                    <a:pt x="1099681" y="223383"/>
                    <a:pt x="1099681" y="232908"/>
                  </a:cubicBezTo>
                  <a:cubicBezTo>
                    <a:pt x="1112063" y="235765"/>
                    <a:pt x="1123493" y="229098"/>
                    <a:pt x="1133971" y="231003"/>
                  </a:cubicBezTo>
                  <a:cubicBezTo>
                    <a:pt x="1140638" y="231003"/>
                    <a:pt x="1146353" y="233860"/>
                    <a:pt x="1151116" y="238623"/>
                  </a:cubicBezTo>
                  <a:cubicBezTo>
                    <a:pt x="1162546" y="262435"/>
                    <a:pt x="1192073" y="265293"/>
                    <a:pt x="1205408" y="287200"/>
                  </a:cubicBezTo>
                  <a:cubicBezTo>
                    <a:pt x="1219696" y="305298"/>
                    <a:pt x="1210171" y="320538"/>
                    <a:pt x="1198741" y="334825"/>
                  </a:cubicBezTo>
                  <a:cubicBezTo>
                    <a:pt x="1205408" y="359590"/>
                    <a:pt x="1234936" y="358638"/>
                    <a:pt x="1248271" y="377688"/>
                  </a:cubicBezTo>
                  <a:cubicBezTo>
                    <a:pt x="1257796" y="391023"/>
                    <a:pt x="1257796" y="393880"/>
                    <a:pt x="1246366" y="402453"/>
                  </a:cubicBezTo>
                  <a:cubicBezTo>
                    <a:pt x="1226363" y="415788"/>
                    <a:pt x="1207313" y="445315"/>
                    <a:pt x="1187311" y="402453"/>
                  </a:cubicBezTo>
                  <a:cubicBezTo>
                    <a:pt x="1184453" y="396738"/>
                    <a:pt x="1176833" y="390070"/>
                    <a:pt x="1171118" y="396738"/>
                  </a:cubicBezTo>
                  <a:cubicBezTo>
                    <a:pt x="1161593" y="407215"/>
                    <a:pt x="1163498" y="418645"/>
                    <a:pt x="1171118" y="431028"/>
                  </a:cubicBezTo>
                  <a:cubicBezTo>
                    <a:pt x="1186358" y="457698"/>
                    <a:pt x="1180643" y="471033"/>
                    <a:pt x="1151116" y="479605"/>
                  </a:cubicBezTo>
                  <a:cubicBezTo>
                    <a:pt x="1147306" y="475795"/>
                    <a:pt x="1141591" y="474843"/>
                    <a:pt x="1136828" y="476748"/>
                  </a:cubicBezTo>
                  <a:cubicBezTo>
                    <a:pt x="1132066" y="478653"/>
                    <a:pt x="1134923" y="483415"/>
                    <a:pt x="1136828" y="487225"/>
                  </a:cubicBezTo>
                  <a:cubicBezTo>
                    <a:pt x="1135876" y="500560"/>
                    <a:pt x="1128256" y="503418"/>
                    <a:pt x="1118731" y="497703"/>
                  </a:cubicBezTo>
                  <a:cubicBezTo>
                    <a:pt x="1098728" y="487225"/>
                    <a:pt x="1074916" y="482463"/>
                    <a:pt x="1066343" y="455793"/>
                  </a:cubicBezTo>
                  <a:cubicBezTo>
                    <a:pt x="1058723" y="432933"/>
                    <a:pt x="1039673" y="427218"/>
                    <a:pt x="1016813" y="433885"/>
                  </a:cubicBezTo>
                  <a:cubicBezTo>
                    <a:pt x="1008241" y="436743"/>
                    <a:pt x="999668" y="438648"/>
                    <a:pt x="996811" y="428170"/>
                  </a:cubicBezTo>
                  <a:cubicBezTo>
                    <a:pt x="993001" y="415788"/>
                    <a:pt x="1007288" y="411025"/>
                    <a:pt x="1013003" y="411978"/>
                  </a:cubicBezTo>
                  <a:cubicBezTo>
                    <a:pt x="1055866" y="420550"/>
                    <a:pt x="1078726" y="386260"/>
                    <a:pt x="1109206" y="369115"/>
                  </a:cubicBezTo>
                  <a:cubicBezTo>
                    <a:pt x="1117778" y="343398"/>
                    <a:pt x="1089203" y="330063"/>
                    <a:pt x="1089203" y="307203"/>
                  </a:cubicBezTo>
                  <a:cubicBezTo>
                    <a:pt x="1085393" y="301488"/>
                    <a:pt x="1081583" y="296725"/>
                    <a:pt x="1077773" y="291010"/>
                  </a:cubicBezTo>
                  <a:cubicBezTo>
                    <a:pt x="1057771" y="307203"/>
                    <a:pt x="1036816" y="290058"/>
                    <a:pt x="1016813" y="292915"/>
                  </a:cubicBezTo>
                  <a:cubicBezTo>
                    <a:pt x="1012050" y="293391"/>
                    <a:pt x="1008717" y="294106"/>
                    <a:pt x="1007169" y="296011"/>
                  </a:cubicBezTo>
                  <a:lnTo>
                    <a:pt x="1007866" y="302667"/>
                  </a:lnTo>
                  <a:lnTo>
                    <a:pt x="1009193" y="303393"/>
                  </a:lnTo>
                  <a:cubicBezTo>
                    <a:pt x="1013003" y="324348"/>
                    <a:pt x="986333" y="363401"/>
                    <a:pt x="962521" y="370068"/>
                  </a:cubicBezTo>
                  <a:cubicBezTo>
                    <a:pt x="943471" y="375783"/>
                    <a:pt x="924421" y="377688"/>
                    <a:pt x="905371" y="371973"/>
                  </a:cubicBezTo>
                  <a:cubicBezTo>
                    <a:pt x="896798" y="389118"/>
                    <a:pt x="879653" y="396738"/>
                    <a:pt x="868223" y="410073"/>
                  </a:cubicBezTo>
                  <a:cubicBezTo>
                    <a:pt x="859651" y="419598"/>
                    <a:pt x="849173" y="424361"/>
                    <a:pt x="836791" y="426266"/>
                  </a:cubicBezTo>
                  <a:cubicBezTo>
                    <a:pt x="830123" y="425313"/>
                    <a:pt x="820598" y="421503"/>
                    <a:pt x="816788" y="424361"/>
                  </a:cubicBezTo>
                  <a:cubicBezTo>
                    <a:pt x="772973" y="455793"/>
                    <a:pt x="714871" y="464366"/>
                    <a:pt x="677723" y="507228"/>
                  </a:cubicBezTo>
                  <a:cubicBezTo>
                    <a:pt x="667246" y="519611"/>
                    <a:pt x="646291" y="531993"/>
                    <a:pt x="668198" y="553901"/>
                  </a:cubicBezTo>
                  <a:cubicBezTo>
                    <a:pt x="672961" y="558663"/>
                    <a:pt x="665341" y="574856"/>
                    <a:pt x="662483" y="586286"/>
                  </a:cubicBezTo>
                  <a:cubicBezTo>
                    <a:pt x="685343" y="585333"/>
                    <a:pt x="702488" y="596763"/>
                    <a:pt x="716776" y="612956"/>
                  </a:cubicBezTo>
                  <a:cubicBezTo>
                    <a:pt x="731063" y="630101"/>
                    <a:pt x="747256" y="644388"/>
                    <a:pt x="771068" y="645341"/>
                  </a:cubicBezTo>
                  <a:cubicBezTo>
                    <a:pt x="789166" y="646293"/>
                    <a:pt x="788213" y="653913"/>
                    <a:pt x="782498" y="667248"/>
                  </a:cubicBezTo>
                  <a:cubicBezTo>
                    <a:pt x="774878" y="685346"/>
                    <a:pt x="766306" y="702491"/>
                    <a:pt x="772973" y="726303"/>
                  </a:cubicBezTo>
                  <a:cubicBezTo>
                    <a:pt x="779641" y="752973"/>
                    <a:pt x="789166" y="747258"/>
                    <a:pt x="805358" y="736781"/>
                  </a:cubicBezTo>
                  <a:cubicBezTo>
                    <a:pt x="823456" y="725351"/>
                    <a:pt x="826313" y="706301"/>
                    <a:pt x="828218" y="689156"/>
                  </a:cubicBezTo>
                  <a:cubicBezTo>
                    <a:pt x="831076" y="669153"/>
                    <a:pt x="841553" y="660581"/>
                    <a:pt x="858698" y="652961"/>
                  </a:cubicBezTo>
                  <a:cubicBezTo>
                    <a:pt x="901561" y="638673"/>
                    <a:pt x="911086" y="619623"/>
                    <a:pt x="901561" y="573903"/>
                  </a:cubicBezTo>
                  <a:cubicBezTo>
                    <a:pt x="900608" y="569141"/>
                    <a:pt x="899656" y="563426"/>
                    <a:pt x="904418" y="561521"/>
                  </a:cubicBezTo>
                  <a:cubicBezTo>
                    <a:pt x="937756" y="550091"/>
                    <a:pt x="937756" y="514848"/>
                    <a:pt x="953948" y="491988"/>
                  </a:cubicBezTo>
                  <a:cubicBezTo>
                    <a:pt x="957758" y="486273"/>
                    <a:pt x="961568" y="480558"/>
                    <a:pt x="968236" y="478653"/>
                  </a:cubicBezTo>
                  <a:cubicBezTo>
                    <a:pt x="991096" y="471986"/>
                    <a:pt x="1037768" y="491036"/>
                    <a:pt x="1049198" y="512943"/>
                  </a:cubicBezTo>
                  <a:cubicBezTo>
                    <a:pt x="1061581" y="517706"/>
                    <a:pt x="1074916" y="522468"/>
                    <a:pt x="1063486" y="539613"/>
                  </a:cubicBezTo>
                  <a:cubicBezTo>
                    <a:pt x="1048246" y="555806"/>
                    <a:pt x="1052056" y="572951"/>
                    <a:pt x="1067296" y="583428"/>
                  </a:cubicBezTo>
                  <a:cubicBezTo>
                    <a:pt x="1084441" y="593906"/>
                    <a:pt x="1099681" y="578666"/>
                    <a:pt x="1112063" y="568188"/>
                  </a:cubicBezTo>
                  <a:cubicBezTo>
                    <a:pt x="1139686" y="545328"/>
                    <a:pt x="1138733" y="544376"/>
                    <a:pt x="1146353" y="580571"/>
                  </a:cubicBezTo>
                  <a:cubicBezTo>
                    <a:pt x="1149211" y="592953"/>
                    <a:pt x="1154926" y="606288"/>
                    <a:pt x="1151116" y="616766"/>
                  </a:cubicBezTo>
                  <a:cubicBezTo>
                    <a:pt x="1138733" y="656771"/>
                    <a:pt x="1163498" y="672011"/>
                    <a:pt x="1193026" y="684393"/>
                  </a:cubicBezTo>
                  <a:cubicBezTo>
                    <a:pt x="1193026" y="693918"/>
                    <a:pt x="1188501" y="696537"/>
                    <a:pt x="1182905" y="697847"/>
                  </a:cubicBezTo>
                  <a:lnTo>
                    <a:pt x="1179024" y="699159"/>
                  </a:lnTo>
                  <a:lnTo>
                    <a:pt x="1177845" y="699023"/>
                  </a:lnTo>
                  <a:cubicBezTo>
                    <a:pt x="1174214" y="699455"/>
                    <a:pt x="1170404" y="700824"/>
                    <a:pt x="1166356" y="703443"/>
                  </a:cubicBezTo>
                  <a:lnTo>
                    <a:pt x="1179024" y="699159"/>
                  </a:lnTo>
                  <a:lnTo>
                    <a:pt x="1188263" y="700229"/>
                  </a:lnTo>
                  <a:cubicBezTo>
                    <a:pt x="1194931" y="702491"/>
                    <a:pt x="1201122" y="707253"/>
                    <a:pt x="1207313" y="712016"/>
                  </a:cubicBezTo>
                  <a:cubicBezTo>
                    <a:pt x="1210647" y="727732"/>
                    <a:pt x="1209694" y="741781"/>
                    <a:pt x="1205051" y="754402"/>
                  </a:cubicBezTo>
                  <a:lnTo>
                    <a:pt x="1180854" y="787924"/>
                  </a:lnTo>
                  <a:lnTo>
                    <a:pt x="1187073" y="807504"/>
                  </a:lnTo>
                  <a:cubicBezTo>
                    <a:pt x="1190883" y="812504"/>
                    <a:pt x="1196836" y="815362"/>
                    <a:pt x="1206361" y="814886"/>
                  </a:cubicBezTo>
                  <a:cubicBezTo>
                    <a:pt x="1214934" y="814886"/>
                    <a:pt x="1223506" y="816791"/>
                    <a:pt x="1213981" y="828221"/>
                  </a:cubicBezTo>
                  <a:cubicBezTo>
                    <a:pt x="1208266" y="850128"/>
                    <a:pt x="1205409" y="874893"/>
                    <a:pt x="1172071" y="862511"/>
                  </a:cubicBezTo>
                  <a:cubicBezTo>
                    <a:pt x="1153021" y="859653"/>
                    <a:pt x="1123494" y="872036"/>
                    <a:pt x="1115874" y="854891"/>
                  </a:cubicBezTo>
                  <a:cubicBezTo>
                    <a:pt x="1109206" y="839651"/>
                    <a:pt x="1133971" y="821553"/>
                    <a:pt x="1148259" y="807266"/>
                  </a:cubicBezTo>
                  <a:cubicBezTo>
                    <a:pt x="1157784" y="799646"/>
                    <a:pt x="1159689" y="785358"/>
                    <a:pt x="1173024" y="780596"/>
                  </a:cubicBezTo>
                  <a:lnTo>
                    <a:pt x="1173125" y="780684"/>
                  </a:lnTo>
                  <a:lnTo>
                    <a:pt x="1174333" y="770475"/>
                  </a:lnTo>
                  <a:cubicBezTo>
                    <a:pt x="1173023" y="767975"/>
                    <a:pt x="1169689" y="766784"/>
                    <a:pt x="1163498" y="767261"/>
                  </a:cubicBezTo>
                  <a:cubicBezTo>
                    <a:pt x="1147306" y="769166"/>
                    <a:pt x="1137781" y="780596"/>
                    <a:pt x="1124446" y="787263"/>
                  </a:cubicBezTo>
                  <a:cubicBezTo>
                    <a:pt x="1097776" y="793931"/>
                    <a:pt x="1070153" y="791073"/>
                    <a:pt x="1043483" y="789168"/>
                  </a:cubicBezTo>
                  <a:cubicBezTo>
                    <a:pt x="1026338" y="788216"/>
                    <a:pt x="1010146" y="786311"/>
                    <a:pt x="993953" y="794883"/>
                  </a:cubicBezTo>
                  <a:cubicBezTo>
                    <a:pt x="987286" y="810123"/>
                    <a:pt x="971093" y="808218"/>
                    <a:pt x="959663" y="814886"/>
                  </a:cubicBezTo>
                  <a:cubicBezTo>
                    <a:pt x="951091" y="825363"/>
                    <a:pt x="939661" y="831078"/>
                    <a:pt x="929183" y="839651"/>
                  </a:cubicBezTo>
                  <a:lnTo>
                    <a:pt x="925100" y="843462"/>
                  </a:lnTo>
                  <a:lnTo>
                    <a:pt x="915848" y="851081"/>
                  </a:lnTo>
                  <a:cubicBezTo>
                    <a:pt x="915848" y="851081"/>
                    <a:pt x="912991" y="851081"/>
                    <a:pt x="912991" y="851081"/>
                  </a:cubicBezTo>
                  <a:cubicBezTo>
                    <a:pt x="912991" y="851081"/>
                    <a:pt x="914896" y="852986"/>
                    <a:pt x="914896" y="852986"/>
                  </a:cubicBezTo>
                  <a:lnTo>
                    <a:pt x="925100" y="843462"/>
                  </a:lnTo>
                  <a:lnTo>
                    <a:pt x="932041" y="837746"/>
                  </a:lnTo>
                  <a:cubicBezTo>
                    <a:pt x="942518" y="824411"/>
                    <a:pt x="959663" y="826316"/>
                    <a:pt x="972998" y="820601"/>
                  </a:cubicBezTo>
                  <a:cubicBezTo>
                    <a:pt x="979666" y="818696"/>
                    <a:pt x="986333" y="814886"/>
                    <a:pt x="992048" y="814886"/>
                  </a:cubicBezTo>
                  <a:cubicBezTo>
                    <a:pt x="1003478" y="813933"/>
                    <a:pt x="1017766" y="809171"/>
                    <a:pt x="1023481" y="819648"/>
                  </a:cubicBezTo>
                  <a:cubicBezTo>
                    <a:pt x="1032053" y="834888"/>
                    <a:pt x="1013003" y="835841"/>
                    <a:pt x="1005383" y="842508"/>
                  </a:cubicBezTo>
                  <a:cubicBezTo>
                    <a:pt x="1003478" y="844413"/>
                    <a:pt x="1005383" y="851081"/>
                    <a:pt x="1006336" y="854891"/>
                  </a:cubicBezTo>
                  <a:cubicBezTo>
                    <a:pt x="997763" y="866321"/>
                    <a:pt x="1011098" y="877751"/>
                    <a:pt x="1005383" y="889181"/>
                  </a:cubicBezTo>
                  <a:cubicBezTo>
                    <a:pt x="1001573" y="899658"/>
                    <a:pt x="992048" y="903468"/>
                    <a:pt x="984428" y="910136"/>
                  </a:cubicBezTo>
                  <a:cubicBezTo>
                    <a:pt x="974903" y="918708"/>
                    <a:pt x="961568" y="909183"/>
                    <a:pt x="952043" y="916803"/>
                  </a:cubicBezTo>
                  <a:cubicBezTo>
                    <a:pt x="937756" y="931091"/>
                    <a:pt x="916801" y="932043"/>
                    <a:pt x="899656" y="938711"/>
                  </a:cubicBezTo>
                  <a:cubicBezTo>
                    <a:pt x="876796" y="947283"/>
                    <a:pt x="858698" y="959666"/>
                    <a:pt x="855841" y="985383"/>
                  </a:cubicBezTo>
                  <a:cubicBezTo>
                    <a:pt x="853936" y="1001576"/>
                    <a:pt x="839648" y="1003481"/>
                    <a:pt x="831076" y="1003481"/>
                  </a:cubicBezTo>
                  <a:cubicBezTo>
                    <a:pt x="779641" y="1006338"/>
                    <a:pt x="763448" y="1048248"/>
                    <a:pt x="738683" y="1081586"/>
                  </a:cubicBezTo>
                  <a:cubicBezTo>
                    <a:pt x="708203" y="1076823"/>
                    <a:pt x="712013" y="1097778"/>
                    <a:pt x="711061" y="1115876"/>
                  </a:cubicBezTo>
                  <a:cubicBezTo>
                    <a:pt x="707251" y="1144451"/>
                    <a:pt x="692011" y="1163501"/>
                    <a:pt x="666293" y="1175883"/>
                  </a:cubicBezTo>
                  <a:cubicBezTo>
                    <a:pt x="636766" y="1191123"/>
                    <a:pt x="610096" y="1209221"/>
                    <a:pt x="585331" y="1230176"/>
                  </a:cubicBezTo>
                  <a:cubicBezTo>
                    <a:pt x="565328" y="1247320"/>
                    <a:pt x="557708" y="1270181"/>
                    <a:pt x="559613" y="1297803"/>
                  </a:cubicBezTo>
                  <a:cubicBezTo>
                    <a:pt x="561518" y="1327331"/>
                    <a:pt x="564376" y="1356858"/>
                    <a:pt x="557708" y="1386386"/>
                  </a:cubicBezTo>
                  <a:cubicBezTo>
                    <a:pt x="555803" y="1394958"/>
                    <a:pt x="551993" y="1406388"/>
                    <a:pt x="542468" y="1407341"/>
                  </a:cubicBezTo>
                  <a:cubicBezTo>
                    <a:pt x="530086" y="1409246"/>
                    <a:pt x="531038" y="1394958"/>
                    <a:pt x="528181" y="1387338"/>
                  </a:cubicBezTo>
                  <a:cubicBezTo>
                    <a:pt x="522466" y="1365431"/>
                    <a:pt x="516751" y="1344476"/>
                    <a:pt x="519608" y="1320663"/>
                  </a:cubicBezTo>
                  <a:cubicBezTo>
                    <a:pt x="521513" y="1300661"/>
                    <a:pt x="522466" y="1280658"/>
                    <a:pt x="488176" y="1283516"/>
                  </a:cubicBezTo>
                  <a:cubicBezTo>
                    <a:pt x="470078" y="1285421"/>
                    <a:pt x="452933" y="1262561"/>
                    <a:pt x="429121" y="1267323"/>
                  </a:cubicBezTo>
                  <a:cubicBezTo>
                    <a:pt x="422453" y="1268276"/>
                    <a:pt x="411023" y="1265418"/>
                    <a:pt x="409118" y="1268276"/>
                  </a:cubicBezTo>
                  <a:cubicBezTo>
                    <a:pt x="391973" y="1307328"/>
                    <a:pt x="364351" y="1288278"/>
                    <a:pt x="336728" y="1284468"/>
                  </a:cubicBezTo>
                  <a:cubicBezTo>
                    <a:pt x="279578" y="1275896"/>
                    <a:pt x="228143" y="1315901"/>
                    <a:pt x="215761" y="1373051"/>
                  </a:cubicBezTo>
                  <a:cubicBezTo>
                    <a:pt x="210998" y="1396863"/>
                    <a:pt x="193853" y="1415913"/>
                    <a:pt x="189091" y="1441631"/>
                  </a:cubicBezTo>
                  <a:cubicBezTo>
                    <a:pt x="182423" y="1476873"/>
                    <a:pt x="183376" y="1511163"/>
                    <a:pt x="196711" y="1544501"/>
                  </a:cubicBezTo>
                  <a:cubicBezTo>
                    <a:pt x="204331" y="1564503"/>
                    <a:pt x="219571" y="1574028"/>
                    <a:pt x="244336" y="1573076"/>
                  </a:cubicBezTo>
                  <a:cubicBezTo>
                    <a:pt x="284341" y="1571171"/>
                    <a:pt x="310058" y="1555931"/>
                    <a:pt x="320536" y="1514973"/>
                  </a:cubicBezTo>
                  <a:cubicBezTo>
                    <a:pt x="324346" y="1500686"/>
                    <a:pt x="374828" y="1487351"/>
                    <a:pt x="387211" y="1494971"/>
                  </a:cubicBezTo>
                  <a:cubicBezTo>
                    <a:pt x="396736" y="1500686"/>
                    <a:pt x="392926" y="1507353"/>
                    <a:pt x="389116" y="1515926"/>
                  </a:cubicBezTo>
                  <a:cubicBezTo>
                    <a:pt x="372923" y="1552121"/>
                    <a:pt x="358636" y="1589268"/>
                    <a:pt x="340538" y="1624511"/>
                  </a:cubicBezTo>
                  <a:cubicBezTo>
                    <a:pt x="329108" y="1646418"/>
                    <a:pt x="340538" y="1644513"/>
                    <a:pt x="354826" y="1644513"/>
                  </a:cubicBezTo>
                  <a:cubicBezTo>
                    <a:pt x="372923" y="1644513"/>
                    <a:pt x="391973" y="1642608"/>
                    <a:pt x="410071" y="1645466"/>
                  </a:cubicBezTo>
                  <a:cubicBezTo>
                    <a:pt x="432931" y="1649276"/>
                    <a:pt x="449123" y="1658801"/>
                    <a:pt x="439598" y="1687376"/>
                  </a:cubicBezTo>
                  <a:cubicBezTo>
                    <a:pt x="433883" y="1705473"/>
                    <a:pt x="432931" y="1725476"/>
                    <a:pt x="426263" y="1743573"/>
                  </a:cubicBezTo>
                  <a:cubicBezTo>
                    <a:pt x="414833" y="1774053"/>
                    <a:pt x="432931" y="1793103"/>
                    <a:pt x="450076" y="1813106"/>
                  </a:cubicBezTo>
                  <a:cubicBezTo>
                    <a:pt x="466268" y="1832156"/>
                    <a:pt x="483413" y="1819773"/>
                    <a:pt x="499606" y="1812153"/>
                  </a:cubicBezTo>
                  <a:cubicBezTo>
                    <a:pt x="512941" y="1806438"/>
                    <a:pt x="528181" y="1806438"/>
                    <a:pt x="536753" y="1818821"/>
                  </a:cubicBezTo>
                  <a:cubicBezTo>
                    <a:pt x="554851" y="1843586"/>
                    <a:pt x="571996" y="1829298"/>
                    <a:pt x="577711" y="1813106"/>
                  </a:cubicBezTo>
                  <a:cubicBezTo>
                    <a:pt x="591998" y="1771196"/>
                    <a:pt x="630098" y="1768338"/>
                    <a:pt x="661531" y="1754051"/>
                  </a:cubicBezTo>
                  <a:cubicBezTo>
                    <a:pt x="671056" y="1754051"/>
                    <a:pt x="673913" y="1755956"/>
                    <a:pt x="672008" y="1763576"/>
                  </a:cubicBezTo>
                  <a:cubicBezTo>
                    <a:pt x="676771" y="1783578"/>
                    <a:pt x="689153" y="1777863"/>
                    <a:pt x="695821" y="1768338"/>
                  </a:cubicBezTo>
                  <a:cubicBezTo>
                    <a:pt x="713918" y="1745478"/>
                    <a:pt x="729158" y="1761671"/>
                    <a:pt x="741541" y="1772148"/>
                  </a:cubicBezTo>
                  <a:cubicBezTo>
                    <a:pt x="769163" y="1795008"/>
                    <a:pt x="799643" y="1798818"/>
                    <a:pt x="832028" y="1788341"/>
                  </a:cubicBezTo>
                  <a:cubicBezTo>
                    <a:pt x="845363" y="1783578"/>
                    <a:pt x="854888" y="1779768"/>
                    <a:pt x="865366" y="1796913"/>
                  </a:cubicBezTo>
                  <a:cubicBezTo>
                    <a:pt x="875843" y="1814058"/>
                    <a:pt x="896798" y="1823583"/>
                    <a:pt x="910133" y="1838823"/>
                  </a:cubicBezTo>
                  <a:cubicBezTo>
                    <a:pt x="947281" y="1881686"/>
                    <a:pt x="990143" y="1906451"/>
                    <a:pt x="1047293" y="1918833"/>
                  </a:cubicBezTo>
                  <a:cubicBezTo>
                    <a:pt x="1093966" y="1928358"/>
                    <a:pt x="1124446" y="1995986"/>
                    <a:pt x="1116826" y="2036943"/>
                  </a:cubicBezTo>
                  <a:cubicBezTo>
                    <a:pt x="1113968" y="2044563"/>
                    <a:pt x="1111111" y="2051231"/>
                    <a:pt x="1106348" y="2056946"/>
                  </a:cubicBezTo>
                  <a:cubicBezTo>
                    <a:pt x="1092061" y="2071233"/>
                    <a:pt x="1112063" y="2086473"/>
                    <a:pt x="1104443" y="2099808"/>
                  </a:cubicBezTo>
                  <a:cubicBezTo>
                    <a:pt x="1110158" y="2107428"/>
                    <a:pt x="1117778" y="2102666"/>
                    <a:pt x="1124446" y="2102666"/>
                  </a:cubicBezTo>
                  <a:cubicBezTo>
                    <a:pt x="1147306" y="2095046"/>
                    <a:pt x="1161593" y="2062661"/>
                    <a:pt x="1193026" y="2077901"/>
                  </a:cubicBezTo>
                  <a:cubicBezTo>
                    <a:pt x="1225411" y="2087426"/>
                    <a:pt x="1244461" y="2125526"/>
                    <a:pt x="1280656" y="2123621"/>
                  </a:cubicBezTo>
                  <a:cubicBezTo>
                    <a:pt x="1325423" y="2121716"/>
                    <a:pt x="1360666" y="2136956"/>
                    <a:pt x="1387336" y="2172198"/>
                  </a:cubicBezTo>
                  <a:cubicBezTo>
                    <a:pt x="1398766" y="2187438"/>
                    <a:pt x="1427341" y="2172198"/>
                    <a:pt x="1434008" y="2199821"/>
                  </a:cubicBezTo>
                  <a:cubicBezTo>
                    <a:pt x="1440676" y="2228396"/>
                    <a:pt x="1444486" y="2256018"/>
                    <a:pt x="1430198" y="2282688"/>
                  </a:cubicBezTo>
                  <a:cubicBezTo>
                    <a:pt x="1413053" y="2315073"/>
                    <a:pt x="1388288" y="2341743"/>
                    <a:pt x="1370191" y="2373176"/>
                  </a:cubicBezTo>
                  <a:cubicBezTo>
                    <a:pt x="1359713" y="2391273"/>
                    <a:pt x="1356856" y="2406513"/>
                    <a:pt x="1358761" y="2423658"/>
                  </a:cubicBezTo>
                  <a:cubicBezTo>
                    <a:pt x="1366381" y="2486523"/>
                    <a:pt x="1352093" y="2544626"/>
                    <a:pt x="1327328" y="2600823"/>
                  </a:cubicBezTo>
                  <a:cubicBezTo>
                    <a:pt x="1321613" y="2612253"/>
                    <a:pt x="1313041" y="2629398"/>
                    <a:pt x="1293991" y="2626541"/>
                  </a:cubicBezTo>
                  <a:cubicBezTo>
                    <a:pt x="1261606" y="2622731"/>
                    <a:pt x="1241603" y="2647496"/>
                    <a:pt x="1218743" y="2661783"/>
                  </a:cubicBezTo>
                  <a:cubicBezTo>
                    <a:pt x="1203503" y="2671308"/>
                    <a:pt x="1187311" y="2690358"/>
                    <a:pt x="1193026" y="2710361"/>
                  </a:cubicBezTo>
                  <a:cubicBezTo>
                    <a:pt x="1205408" y="2757033"/>
                    <a:pt x="1178738" y="2793228"/>
                    <a:pt x="1164451" y="2832281"/>
                  </a:cubicBezTo>
                  <a:cubicBezTo>
                    <a:pt x="1154926" y="2859903"/>
                    <a:pt x="1136828" y="2884668"/>
                    <a:pt x="1122541" y="2910386"/>
                  </a:cubicBezTo>
                  <a:cubicBezTo>
                    <a:pt x="1116826" y="2920863"/>
                    <a:pt x="1109206" y="2929436"/>
                    <a:pt x="1095871" y="2929436"/>
                  </a:cubicBezTo>
                  <a:cubicBezTo>
                    <a:pt x="1085393" y="2920863"/>
                    <a:pt x="1072058" y="2930388"/>
                    <a:pt x="1061581" y="2922768"/>
                  </a:cubicBezTo>
                  <a:cubicBezTo>
                    <a:pt x="1053961" y="2919911"/>
                    <a:pt x="1044436" y="2911338"/>
                    <a:pt x="1047293" y="2929436"/>
                  </a:cubicBezTo>
                  <a:cubicBezTo>
                    <a:pt x="1052056" y="2938961"/>
                    <a:pt x="1062533" y="2944676"/>
                    <a:pt x="1061581" y="2956106"/>
                  </a:cubicBezTo>
                  <a:cubicBezTo>
                    <a:pt x="1055866" y="2964678"/>
                    <a:pt x="1048246" y="2962773"/>
                    <a:pt x="1040626" y="2959916"/>
                  </a:cubicBezTo>
                  <a:cubicBezTo>
                    <a:pt x="952043" y="2929436"/>
                    <a:pt x="865366" y="2895146"/>
                    <a:pt x="783451" y="2850378"/>
                  </a:cubicBezTo>
                  <a:cubicBezTo>
                    <a:pt x="762496" y="2838948"/>
                    <a:pt x="762496" y="2820851"/>
                    <a:pt x="752971" y="2805611"/>
                  </a:cubicBezTo>
                  <a:cubicBezTo>
                    <a:pt x="730111" y="2799896"/>
                    <a:pt x="738683" y="2779893"/>
                    <a:pt x="737731" y="2765606"/>
                  </a:cubicBezTo>
                  <a:cubicBezTo>
                    <a:pt x="736778" y="2697978"/>
                    <a:pt x="732968" y="2631303"/>
                    <a:pt x="721538" y="2564628"/>
                  </a:cubicBezTo>
                  <a:cubicBezTo>
                    <a:pt x="715823" y="2532243"/>
                    <a:pt x="700583" y="2503668"/>
                    <a:pt x="670103" y="2492238"/>
                  </a:cubicBezTo>
                  <a:cubicBezTo>
                    <a:pt x="596761" y="2464616"/>
                    <a:pt x="568186" y="2400798"/>
                    <a:pt x="539611" y="2337933"/>
                  </a:cubicBezTo>
                  <a:cubicBezTo>
                    <a:pt x="520561" y="2296976"/>
                    <a:pt x="502463" y="2256971"/>
                    <a:pt x="473888" y="2221728"/>
                  </a:cubicBezTo>
                  <a:cubicBezTo>
                    <a:pt x="456743" y="2200773"/>
                    <a:pt x="450076" y="2174103"/>
                    <a:pt x="468173" y="2148386"/>
                  </a:cubicBezTo>
                  <a:cubicBezTo>
                    <a:pt x="473888" y="2140766"/>
                    <a:pt x="477698" y="2133146"/>
                    <a:pt x="471983" y="2122668"/>
                  </a:cubicBezTo>
                  <a:cubicBezTo>
                    <a:pt x="452933" y="2083616"/>
                    <a:pt x="471983" y="2052183"/>
                    <a:pt x="493891" y="2021703"/>
                  </a:cubicBezTo>
                  <a:cubicBezTo>
                    <a:pt x="518656" y="1987413"/>
                    <a:pt x="546278" y="1955028"/>
                    <a:pt x="538658" y="1907403"/>
                  </a:cubicBezTo>
                  <a:cubicBezTo>
                    <a:pt x="535801" y="1889306"/>
                    <a:pt x="531991" y="1871208"/>
                    <a:pt x="524371" y="1854063"/>
                  </a:cubicBezTo>
                  <a:cubicBezTo>
                    <a:pt x="517703" y="1837871"/>
                    <a:pt x="507226" y="1834061"/>
                    <a:pt x="499606" y="1853111"/>
                  </a:cubicBezTo>
                  <a:cubicBezTo>
                    <a:pt x="489128" y="1876923"/>
                    <a:pt x="475793" y="1875018"/>
                    <a:pt x="459601" y="1860731"/>
                  </a:cubicBezTo>
                  <a:cubicBezTo>
                    <a:pt x="443408" y="1847396"/>
                    <a:pt x="425311" y="1838823"/>
                    <a:pt x="408166" y="1827393"/>
                  </a:cubicBezTo>
                  <a:cubicBezTo>
                    <a:pt x="375781" y="1806438"/>
                    <a:pt x="371971" y="1771196"/>
                    <a:pt x="354826" y="1742621"/>
                  </a:cubicBezTo>
                  <a:cubicBezTo>
                    <a:pt x="346253" y="1729286"/>
                    <a:pt x="337681" y="1720713"/>
                    <a:pt x="322441" y="1715951"/>
                  </a:cubicBezTo>
                  <a:cubicBezTo>
                    <a:pt x="289103" y="1705473"/>
                    <a:pt x="255766" y="1691186"/>
                    <a:pt x="234811" y="1658801"/>
                  </a:cubicBezTo>
                  <a:cubicBezTo>
                    <a:pt x="228143" y="1649276"/>
                    <a:pt x="218618" y="1639751"/>
                    <a:pt x="206236" y="1644513"/>
                  </a:cubicBezTo>
                  <a:cubicBezTo>
                    <a:pt x="170993" y="1656896"/>
                    <a:pt x="143371" y="1639751"/>
                    <a:pt x="116701" y="1622606"/>
                  </a:cubicBezTo>
                  <a:cubicBezTo>
                    <a:pt x="85268" y="1603556"/>
                    <a:pt x="54788" y="1583553"/>
                    <a:pt x="28118" y="1557836"/>
                  </a:cubicBezTo>
                  <a:cubicBezTo>
                    <a:pt x="11926" y="1541643"/>
                    <a:pt x="1448" y="1523546"/>
                    <a:pt x="12878" y="1499733"/>
                  </a:cubicBezTo>
                  <a:cubicBezTo>
                    <a:pt x="20498" y="1482588"/>
                    <a:pt x="16688" y="1463538"/>
                    <a:pt x="10021" y="1446393"/>
                  </a:cubicBezTo>
                  <a:cubicBezTo>
                    <a:pt x="6211" y="1434963"/>
                    <a:pt x="-1409" y="1423533"/>
                    <a:pt x="5258" y="1410198"/>
                  </a:cubicBezTo>
                  <a:cubicBezTo>
                    <a:pt x="-12839" y="1304471"/>
                    <a:pt x="19546" y="1205411"/>
                    <a:pt x="45263" y="1105398"/>
                  </a:cubicBezTo>
                  <a:cubicBezTo>
                    <a:pt x="94793" y="912993"/>
                    <a:pt x="185281" y="739638"/>
                    <a:pt x="304343" y="581523"/>
                  </a:cubicBezTo>
                  <a:cubicBezTo>
                    <a:pt x="374828" y="487226"/>
                    <a:pt x="458648" y="405311"/>
                    <a:pt x="548183" y="329111"/>
                  </a:cubicBezTo>
                  <a:cubicBezTo>
                    <a:pt x="568186" y="311966"/>
                    <a:pt x="591046" y="303393"/>
                    <a:pt x="617716" y="317681"/>
                  </a:cubicBezTo>
                  <a:cubicBezTo>
                    <a:pt x="628193" y="324348"/>
                    <a:pt x="628193" y="314823"/>
                    <a:pt x="631051" y="309108"/>
                  </a:cubicBezTo>
                  <a:cubicBezTo>
                    <a:pt x="652006" y="308156"/>
                    <a:pt x="669151" y="289106"/>
                    <a:pt x="692011" y="299583"/>
                  </a:cubicBezTo>
                  <a:cubicBezTo>
                    <a:pt x="712013" y="311966"/>
                    <a:pt x="732968" y="317681"/>
                    <a:pt x="756781" y="316728"/>
                  </a:cubicBezTo>
                  <a:cubicBezTo>
                    <a:pt x="764401" y="317681"/>
                    <a:pt x="772973" y="320538"/>
                    <a:pt x="780593" y="315776"/>
                  </a:cubicBezTo>
                  <a:cubicBezTo>
                    <a:pt x="786308" y="312918"/>
                    <a:pt x="792023" y="311966"/>
                    <a:pt x="797738" y="314823"/>
                  </a:cubicBezTo>
                  <a:cubicBezTo>
                    <a:pt x="808216" y="327206"/>
                    <a:pt x="819646" y="321491"/>
                    <a:pt x="831076" y="316728"/>
                  </a:cubicBezTo>
                  <a:cubicBezTo>
                    <a:pt x="837743" y="304346"/>
                    <a:pt x="858698" y="297678"/>
                    <a:pt x="841553" y="277676"/>
                  </a:cubicBezTo>
                  <a:cubicBezTo>
                    <a:pt x="834886" y="270056"/>
                    <a:pt x="846316" y="263388"/>
                    <a:pt x="852031" y="259578"/>
                  </a:cubicBezTo>
                  <a:cubicBezTo>
                    <a:pt x="857269" y="255768"/>
                    <a:pt x="862508" y="252434"/>
                    <a:pt x="867152" y="248624"/>
                  </a:cubicBezTo>
                  <a:lnTo>
                    <a:pt x="876026" y="238011"/>
                  </a:lnTo>
                  <a:lnTo>
                    <a:pt x="858921" y="241392"/>
                  </a:lnTo>
                  <a:cubicBezTo>
                    <a:pt x="840303" y="244874"/>
                    <a:pt x="823694" y="244338"/>
                    <a:pt x="821551" y="210048"/>
                  </a:cubicBezTo>
                  <a:cubicBezTo>
                    <a:pt x="833933" y="208143"/>
                    <a:pt x="848221" y="208143"/>
                    <a:pt x="857746" y="190998"/>
                  </a:cubicBezTo>
                  <a:cubicBezTo>
                    <a:pt x="861079" y="184807"/>
                    <a:pt x="867032" y="183378"/>
                    <a:pt x="873343" y="184331"/>
                  </a:cubicBezTo>
                  <a:close/>
                  <a:moveTo>
                    <a:pt x="798215" y="181949"/>
                  </a:moveTo>
                  <a:cubicBezTo>
                    <a:pt x="801310" y="182187"/>
                    <a:pt x="803930" y="183378"/>
                    <a:pt x="805359" y="187188"/>
                  </a:cubicBezTo>
                  <a:cubicBezTo>
                    <a:pt x="808216" y="194808"/>
                    <a:pt x="800596" y="194808"/>
                    <a:pt x="795834" y="196713"/>
                  </a:cubicBezTo>
                  <a:cubicBezTo>
                    <a:pt x="790119" y="193856"/>
                    <a:pt x="788214" y="189093"/>
                    <a:pt x="788214" y="182426"/>
                  </a:cubicBezTo>
                  <a:cubicBezTo>
                    <a:pt x="791547" y="182426"/>
                    <a:pt x="795119" y="181711"/>
                    <a:pt x="798215" y="181949"/>
                  </a:cubicBezTo>
                  <a:close/>
                  <a:moveTo>
                    <a:pt x="938708" y="121466"/>
                  </a:moveTo>
                  <a:cubicBezTo>
                    <a:pt x="943471" y="128133"/>
                    <a:pt x="953948" y="130038"/>
                    <a:pt x="952043" y="141468"/>
                  </a:cubicBezTo>
                  <a:lnTo>
                    <a:pt x="951037" y="142501"/>
                  </a:lnTo>
                  <a:lnTo>
                    <a:pt x="953949" y="140516"/>
                  </a:lnTo>
                  <a:cubicBezTo>
                    <a:pt x="952996" y="143373"/>
                    <a:pt x="952996" y="146231"/>
                    <a:pt x="952996" y="148136"/>
                  </a:cubicBezTo>
                  <a:cubicBezTo>
                    <a:pt x="952996" y="154803"/>
                    <a:pt x="952996" y="161471"/>
                    <a:pt x="952996" y="169091"/>
                  </a:cubicBezTo>
                  <a:cubicBezTo>
                    <a:pt x="949662" y="166709"/>
                    <a:pt x="947281" y="162899"/>
                    <a:pt x="944424" y="159804"/>
                  </a:cubicBezTo>
                  <a:lnTo>
                    <a:pt x="933131" y="154863"/>
                  </a:lnTo>
                  <a:lnTo>
                    <a:pt x="931088" y="155756"/>
                  </a:lnTo>
                  <a:cubicBezTo>
                    <a:pt x="931088" y="155756"/>
                    <a:pt x="930136" y="155756"/>
                    <a:pt x="930136" y="155756"/>
                  </a:cubicBezTo>
                  <a:cubicBezTo>
                    <a:pt x="925373" y="152898"/>
                    <a:pt x="906323" y="162423"/>
                    <a:pt x="918706" y="144326"/>
                  </a:cubicBezTo>
                  <a:cubicBezTo>
                    <a:pt x="923468" y="137658"/>
                    <a:pt x="931088" y="131943"/>
                    <a:pt x="931088" y="122418"/>
                  </a:cubicBezTo>
                  <a:cubicBezTo>
                    <a:pt x="934898" y="118608"/>
                    <a:pt x="936803" y="118608"/>
                    <a:pt x="938708" y="121466"/>
                  </a:cubicBezTo>
                  <a:close/>
                  <a:moveTo>
                    <a:pt x="925373" y="107178"/>
                  </a:moveTo>
                  <a:cubicBezTo>
                    <a:pt x="930136" y="111940"/>
                    <a:pt x="934898" y="116703"/>
                    <a:pt x="938708" y="121465"/>
                  </a:cubicBezTo>
                  <a:lnTo>
                    <a:pt x="935851" y="121465"/>
                  </a:lnTo>
                  <a:cubicBezTo>
                    <a:pt x="935851" y="121465"/>
                    <a:pt x="932993" y="121465"/>
                    <a:pt x="932993" y="121465"/>
                  </a:cubicBezTo>
                  <a:cubicBezTo>
                    <a:pt x="923468" y="125275"/>
                    <a:pt x="912991" y="131943"/>
                    <a:pt x="901561" y="123370"/>
                  </a:cubicBezTo>
                  <a:cubicBezTo>
                    <a:pt x="904418" y="109083"/>
                    <a:pt x="915848" y="109083"/>
                    <a:pt x="925373" y="107178"/>
                  </a:cubicBezTo>
                  <a:close/>
                  <a:moveTo>
                    <a:pt x="1021576" y="71936"/>
                  </a:moveTo>
                  <a:cubicBezTo>
                    <a:pt x="1037768" y="75746"/>
                    <a:pt x="1038721" y="87176"/>
                    <a:pt x="1031101" y="97653"/>
                  </a:cubicBezTo>
                  <a:cubicBezTo>
                    <a:pt x="1019671" y="115751"/>
                    <a:pt x="1011098" y="95748"/>
                    <a:pt x="1000621" y="92891"/>
                  </a:cubicBezTo>
                  <a:cubicBezTo>
                    <a:pt x="1002526" y="88128"/>
                    <a:pt x="1005383" y="83366"/>
                    <a:pt x="1007288" y="79556"/>
                  </a:cubicBezTo>
                  <a:cubicBezTo>
                    <a:pt x="1012051" y="76698"/>
                    <a:pt x="1016813" y="74793"/>
                    <a:pt x="1021576" y="71936"/>
                  </a:cubicBezTo>
                  <a:close/>
                  <a:moveTo>
                    <a:pt x="1113849" y="40265"/>
                  </a:moveTo>
                  <a:cubicBezTo>
                    <a:pt x="1128732" y="39074"/>
                    <a:pt x="1143972" y="42885"/>
                    <a:pt x="1159689" y="51933"/>
                  </a:cubicBezTo>
                  <a:cubicBezTo>
                    <a:pt x="1175881" y="68126"/>
                    <a:pt x="1166356" y="76698"/>
                    <a:pt x="1151116" y="84318"/>
                  </a:cubicBezTo>
                  <a:cubicBezTo>
                    <a:pt x="1137781" y="90986"/>
                    <a:pt x="1123494" y="86223"/>
                    <a:pt x="1111111" y="92891"/>
                  </a:cubicBezTo>
                  <a:cubicBezTo>
                    <a:pt x="1083489" y="98606"/>
                    <a:pt x="1067296" y="90033"/>
                    <a:pt x="1070153" y="58601"/>
                  </a:cubicBezTo>
                  <a:cubicBezTo>
                    <a:pt x="1084441" y="47647"/>
                    <a:pt x="1098967" y="41456"/>
                    <a:pt x="1113849" y="40265"/>
                  </a:cubicBezTo>
                  <a:close/>
                  <a:moveTo>
                    <a:pt x="1400760" y="96"/>
                  </a:moveTo>
                  <a:cubicBezTo>
                    <a:pt x="1426031" y="498"/>
                    <a:pt x="1451392" y="2164"/>
                    <a:pt x="1476871" y="5260"/>
                  </a:cubicBezTo>
                  <a:cubicBezTo>
                    <a:pt x="1521639" y="13833"/>
                    <a:pt x="1566406" y="14785"/>
                    <a:pt x="1611174" y="9070"/>
                  </a:cubicBezTo>
                  <a:cubicBezTo>
                    <a:pt x="1614984" y="7165"/>
                    <a:pt x="1619746" y="9070"/>
                    <a:pt x="1619746" y="17643"/>
                  </a:cubicBezTo>
                  <a:cubicBezTo>
                    <a:pt x="1631176" y="13833"/>
                    <a:pt x="1639748" y="20500"/>
                    <a:pt x="1646416" y="28120"/>
                  </a:cubicBezTo>
                  <a:cubicBezTo>
                    <a:pt x="1652131" y="36693"/>
                    <a:pt x="1659751" y="35740"/>
                    <a:pt x="1667371" y="31930"/>
                  </a:cubicBezTo>
                  <a:cubicBezTo>
                    <a:pt x="1693088" y="18119"/>
                    <a:pt x="1717377" y="11690"/>
                    <a:pt x="1742261" y="11690"/>
                  </a:cubicBezTo>
                  <a:cubicBezTo>
                    <a:pt x="1767145" y="11690"/>
                    <a:pt x="1792624" y="18119"/>
                    <a:pt x="1820723" y="30025"/>
                  </a:cubicBezTo>
                  <a:cubicBezTo>
                    <a:pt x="1845488" y="40503"/>
                    <a:pt x="1874063" y="40503"/>
                    <a:pt x="1901686" y="45265"/>
                  </a:cubicBezTo>
                  <a:cubicBezTo>
                    <a:pt x="1905496" y="54790"/>
                    <a:pt x="1888351" y="56695"/>
                    <a:pt x="1894066" y="69078"/>
                  </a:cubicBezTo>
                  <a:cubicBezTo>
                    <a:pt x="1913116" y="57648"/>
                    <a:pt x="1934071" y="52885"/>
                    <a:pt x="1955978" y="55743"/>
                  </a:cubicBezTo>
                  <a:cubicBezTo>
                    <a:pt x="1961693" y="62410"/>
                    <a:pt x="1959788" y="69078"/>
                    <a:pt x="1954073" y="71935"/>
                  </a:cubicBezTo>
                  <a:cubicBezTo>
                    <a:pt x="1939786" y="78603"/>
                    <a:pt x="1939786" y="91938"/>
                    <a:pt x="1935976" y="103368"/>
                  </a:cubicBezTo>
                  <a:cubicBezTo>
                    <a:pt x="1904543" y="124323"/>
                    <a:pt x="1914068" y="142420"/>
                    <a:pt x="1949311" y="161470"/>
                  </a:cubicBezTo>
                  <a:cubicBezTo>
                    <a:pt x="1923593" y="162423"/>
                    <a:pt x="1905496" y="153850"/>
                    <a:pt x="1894066" y="171948"/>
                  </a:cubicBezTo>
                  <a:cubicBezTo>
                    <a:pt x="1899781" y="177663"/>
                    <a:pt x="1909306" y="175758"/>
                    <a:pt x="1913116" y="183378"/>
                  </a:cubicBezTo>
                  <a:cubicBezTo>
                    <a:pt x="1917878" y="187188"/>
                    <a:pt x="1922641" y="195760"/>
                    <a:pt x="1907401" y="196713"/>
                  </a:cubicBezTo>
                  <a:cubicBezTo>
                    <a:pt x="1907401" y="221478"/>
                    <a:pt x="1903591" y="242433"/>
                    <a:pt x="1873111" y="245290"/>
                  </a:cubicBezTo>
                  <a:cubicBezTo>
                    <a:pt x="1842631" y="244338"/>
                    <a:pt x="1879778" y="263388"/>
                    <a:pt x="1866443" y="267198"/>
                  </a:cubicBezTo>
                  <a:cubicBezTo>
                    <a:pt x="1860728" y="271008"/>
                    <a:pt x="1855013" y="271960"/>
                    <a:pt x="1851203" y="270055"/>
                  </a:cubicBezTo>
                  <a:cubicBezTo>
                    <a:pt x="1860728" y="280533"/>
                    <a:pt x="1876921" y="291963"/>
                    <a:pt x="1866443" y="313870"/>
                  </a:cubicBezTo>
                  <a:cubicBezTo>
                    <a:pt x="1859776" y="319585"/>
                    <a:pt x="1852156" y="321490"/>
                    <a:pt x="1843583" y="319585"/>
                  </a:cubicBezTo>
                  <a:cubicBezTo>
                    <a:pt x="1833106" y="315775"/>
                    <a:pt x="1827391" y="307203"/>
                    <a:pt x="1819771" y="300535"/>
                  </a:cubicBezTo>
                  <a:cubicBezTo>
                    <a:pt x="1811198" y="310060"/>
                    <a:pt x="1800721" y="314823"/>
                    <a:pt x="1788338" y="313870"/>
                  </a:cubicBezTo>
                  <a:cubicBezTo>
                    <a:pt x="1791196" y="322443"/>
                    <a:pt x="1796911" y="313870"/>
                    <a:pt x="1800721" y="315775"/>
                  </a:cubicBezTo>
                  <a:cubicBezTo>
                    <a:pt x="1808341" y="314823"/>
                    <a:pt x="1815961" y="312918"/>
                    <a:pt x="1823581" y="314823"/>
                  </a:cubicBezTo>
                  <a:cubicBezTo>
                    <a:pt x="1826438" y="315775"/>
                    <a:pt x="1830248" y="316728"/>
                    <a:pt x="1833106" y="317680"/>
                  </a:cubicBezTo>
                  <a:cubicBezTo>
                    <a:pt x="1838821" y="322443"/>
                    <a:pt x="1842631" y="327205"/>
                    <a:pt x="1838821" y="334825"/>
                  </a:cubicBezTo>
                  <a:cubicBezTo>
                    <a:pt x="1800721" y="354828"/>
                    <a:pt x="1760716" y="371020"/>
                    <a:pt x="1715948" y="370068"/>
                  </a:cubicBezTo>
                  <a:cubicBezTo>
                    <a:pt x="1707376" y="370068"/>
                    <a:pt x="1695946" y="372925"/>
                    <a:pt x="1691183" y="379593"/>
                  </a:cubicBezTo>
                  <a:cubicBezTo>
                    <a:pt x="1662608" y="411025"/>
                    <a:pt x="1627366" y="425313"/>
                    <a:pt x="1586408" y="430075"/>
                  </a:cubicBezTo>
                  <a:cubicBezTo>
                    <a:pt x="1564501" y="432933"/>
                    <a:pt x="1554976" y="450078"/>
                    <a:pt x="1542593" y="468175"/>
                  </a:cubicBezTo>
                  <a:cubicBezTo>
                    <a:pt x="1522591" y="497703"/>
                    <a:pt x="1501636" y="527230"/>
                    <a:pt x="1480681" y="555805"/>
                  </a:cubicBezTo>
                  <a:cubicBezTo>
                    <a:pt x="1475918" y="562473"/>
                    <a:pt x="1469251" y="562473"/>
                    <a:pt x="1462583" y="562473"/>
                  </a:cubicBezTo>
                  <a:cubicBezTo>
                    <a:pt x="1419721" y="558663"/>
                    <a:pt x="1380668" y="507228"/>
                    <a:pt x="1385431" y="462460"/>
                  </a:cubicBezTo>
                  <a:cubicBezTo>
                    <a:pt x="1388288" y="441505"/>
                    <a:pt x="1374001" y="421503"/>
                    <a:pt x="1379716" y="398643"/>
                  </a:cubicBezTo>
                  <a:cubicBezTo>
                    <a:pt x="1387336" y="363400"/>
                    <a:pt x="1418768" y="354828"/>
                    <a:pt x="1441628" y="335778"/>
                  </a:cubicBezTo>
                  <a:cubicBezTo>
                    <a:pt x="1443533" y="331015"/>
                    <a:pt x="1445438" y="325300"/>
                    <a:pt x="1449248" y="321490"/>
                  </a:cubicBezTo>
                  <a:cubicBezTo>
                    <a:pt x="1454011" y="314823"/>
                    <a:pt x="1454963" y="306250"/>
                    <a:pt x="1461631" y="300535"/>
                  </a:cubicBezTo>
                  <a:cubicBezTo>
                    <a:pt x="1451153" y="280533"/>
                    <a:pt x="1439723" y="265293"/>
                    <a:pt x="1412101" y="280533"/>
                  </a:cubicBezTo>
                  <a:cubicBezTo>
                    <a:pt x="1425436" y="259578"/>
                    <a:pt x="1438771" y="241480"/>
                    <a:pt x="1434961" y="215763"/>
                  </a:cubicBezTo>
                  <a:cubicBezTo>
                    <a:pt x="1430198" y="178615"/>
                    <a:pt x="1409243" y="158613"/>
                    <a:pt x="1371143" y="160518"/>
                  </a:cubicBezTo>
                  <a:cubicBezTo>
                    <a:pt x="1357808" y="161470"/>
                    <a:pt x="1343521" y="159565"/>
                    <a:pt x="1331138" y="162423"/>
                  </a:cubicBezTo>
                  <a:cubicBezTo>
                    <a:pt x="1317803" y="165280"/>
                    <a:pt x="1310183" y="161470"/>
                    <a:pt x="1303516" y="150040"/>
                  </a:cubicBezTo>
                  <a:cubicBezTo>
                    <a:pt x="1296848" y="136705"/>
                    <a:pt x="1300658" y="131943"/>
                    <a:pt x="1313993" y="130038"/>
                  </a:cubicBezTo>
                  <a:cubicBezTo>
                    <a:pt x="1321613" y="129085"/>
                    <a:pt x="1316851" y="124323"/>
                    <a:pt x="1313041" y="121465"/>
                  </a:cubicBezTo>
                  <a:cubicBezTo>
                    <a:pt x="1283513" y="99558"/>
                    <a:pt x="1311136" y="99558"/>
                    <a:pt x="1323518" y="96700"/>
                  </a:cubicBezTo>
                  <a:cubicBezTo>
                    <a:pt x="1344473" y="92890"/>
                    <a:pt x="1365428" y="88128"/>
                    <a:pt x="1387336" y="88128"/>
                  </a:cubicBezTo>
                  <a:cubicBezTo>
                    <a:pt x="1399718" y="88128"/>
                    <a:pt x="1414006" y="81460"/>
                    <a:pt x="1394003" y="68125"/>
                  </a:cubicBezTo>
                  <a:cubicBezTo>
                    <a:pt x="1402576" y="42408"/>
                    <a:pt x="1427341" y="49075"/>
                    <a:pt x="1445438" y="41455"/>
                  </a:cubicBezTo>
                  <a:lnTo>
                    <a:pt x="1471104" y="35589"/>
                  </a:lnTo>
                  <a:lnTo>
                    <a:pt x="1469608" y="35026"/>
                  </a:lnTo>
                  <a:cubicBezTo>
                    <a:pt x="1465441" y="34550"/>
                    <a:pt x="1461155" y="34788"/>
                    <a:pt x="1456869" y="34788"/>
                  </a:cubicBezTo>
                  <a:cubicBezTo>
                    <a:pt x="1424484" y="38598"/>
                    <a:pt x="1396861" y="56695"/>
                    <a:pt x="1365429" y="60505"/>
                  </a:cubicBezTo>
                  <a:cubicBezTo>
                    <a:pt x="1307326" y="66220"/>
                    <a:pt x="1264464" y="112893"/>
                    <a:pt x="1208266" y="122418"/>
                  </a:cubicBezTo>
                  <a:cubicBezTo>
                    <a:pt x="1196836" y="130038"/>
                    <a:pt x="1186359" y="129085"/>
                    <a:pt x="1175881" y="122418"/>
                  </a:cubicBezTo>
                  <a:cubicBezTo>
                    <a:pt x="1178739" y="129085"/>
                    <a:pt x="1197789" y="127180"/>
                    <a:pt x="1187311" y="142420"/>
                  </a:cubicBezTo>
                  <a:cubicBezTo>
                    <a:pt x="1185406" y="144325"/>
                    <a:pt x="1182549" y="146230"/>
                    <a:pt x="1180644" y="149088"/>
                  </a:cubicBezTo>
                  <a:cubicBezTo>
                    <a:pt x="1173262" y="152183"/>
                    <a:pt x="1165939" y="153434"/>
                    <a:pt x="1158647" y="153642"/>
                  </a:cubicBezTo>
                  <a:lnTo>
                    <a:pt x="1143520" y="152466"/>
                  </a:lnTo>
                  <a:lnTo>
                    <a:pt x="1148259" y="153731"/>
                  </a:lnTo>
                  <a:cubicBezTo>
                    <a:pt x="1153498" y="157422"/>
                    <a:pt x="1155879" y="163851"/>
                    <a:pt x="1152069" y="175758"/>
                  </a:cubicBezTo>
                  <a:cubicBezTo>
                    <a:pt x="1112064" y="198618"/>
                    <a:pt x="1069201" y="175758"/>
                    <a:pt x="1029196" y="182425"/>
                  </a:cubicBezTo>
                  <a:cubicBezTo>
                    <a:pt x="1020624" y="171948"/>
                    <a:pt x="980619" y="182425"/>
                    <a:pt x="1006336" y="148135"/>
                  </a:cubicBezTo>
                  <a:cubicBezTo>
                    <a:pt x="1011099" y="141468"/>
                    <a:pt x="1003479" y="136705"/>
                    <a:pt x="995859" y="134800"/>
                  </a:cubicBezTo>
                  <a:cubicBezTo>
                    <a:pt x="984429" y="131943"/>
                    <a:pt x="981571" y="125275"/>
                    <a:pt x="987286" y="114798"/>
                  </a:cubicBezTo>
                  <a:cubicBezTo>
                    <a:pt x="1010146" y="115750"/>
                    <a:pt x="1027291" y="130990"/>
                    <a:pt x="1049199" y="134800"/>
                  </a:cubicBezTo>
                  <a:cubicBezTo>
                    <a:pt x="1053009" y="140515"/>
                    <a:pt x="1055866" y="147183"/>
                    <a:pt x="1064439" y="149088"/>
                  </a:cubicBezTo>
                  <a:cubicBezTo>
                    <a:pt x="1074916" y="150993"/>
                    <a:pt x="1085394" y="150278"/>
                    <a:pt x="1095871" y="149326"/>
                  </a:cubicBezTo>
                  <a:lnTo>
                    <a:pt x="1106484" y="148924"/>
                  </a:lnTo>
                  <a:lnTo>
                    <a:pt x="1093014" y="149088"/>
                  </a:lnTo>
                  <a:cubicBezTo>
                    <a:pt x="1081584" y="144325"/>
                    <a:pt x="1067296" y="146230"/>
                    <a:pt x="1062534" y="131943"/>
                  </a:cubicBezTo>
                  <a:cubicBezTo>
                    <a:pt x="1083489" y="115750"/>
                    <a:pt x="1102539" y="93843"/>
                    <a:pt x="1133971" y="110988"/>
                  </a:cubicBezTo>
                  <a:cubicBezTo>
                    <a:pt x="1150164" y="112893"/>
                    <a:pt x="1147306" y="91938"/>
                    <a:pt x="1158736" y="88128"/>
                  </a:cubicBezTo>
                  <a:cubicBezTo>
                    <a:pt x="1164451" y="84318"/>
                    <a:pt x="1172071" y="81460"/>
                    <a:pt x="1173024" y="73840"/>
                  </a:cubicBezTo>
                  <a:cubicBezTo>
                    <a:pt x="1176834" y="44313"/>
                    <a:pt x="1193979" y="46218"/>
                    <a:pt x="1214934" y="54790"/>
                  </a:cubicBezTo>
                  <a:cubicBezTo>
                    <a:pt x="1234936" y="51933"/>
                    <a:pt x="1254939" y="44313"/>
                    <a:pt x="1275894" y="44313"/>
                  </a:cubicBezTo>
                  <a:cubicBezTo>
                    <a:pt x="1253986" y="44313"/>
                    <a:pt x="1233031" y="51933"/>
                    <a:pt x="1211124" y="51933"/>
                  </a:cubicBezTo>
                  <a:cubicBezTo>
                    <a:pt x="1199694" y="46218"/>
                    <a:pt x="1184454" y="50028"/>
                    <a:pt x="1174929" y="39550"/>
                  </a:cubicBezTo>
                  <a:cubicBezTo>
                    <a:pt x="1174929" y="34788"/>
                    <a:pt x="1174929" y="30978"/>
                    <a:pt x="1174929" y="26215"/>
                  </a:cubicBezTo>
                  <a:cubicBezTo>
                    <a:pt x="1249938" y="9070"/>
                    <a:pt x="1324947" y="-1110"/>
                    <a:pt x="1400760" y="96"/>
                  </a:cubicBezTo>
                  <a:close/>
                </a:path>
              </a:pathLst>
            </a:custGeom>
            <a:solidFill>
              <a:srgbClr val="8EF0A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sp>
        <p:nvSpPr>
          <p:cNvPr id="949" name="Google Shape;949;p12"/>
          <p:cNvSpPr/>
          <p:nvPr/>
        </p:nvSpPr>
        <p:spPr>
          <a:xfrm rot="-637788">
            <a:off x="4403199" y="2531151"/>
            <a:ext cx="490457" cy="586468"/>
          </a:xfrm>
          <a:custGeom>
            <a:rect b="b" l="l" r="r" t="t"/>
            <a:pathLst>
              <a:path extrusionOk="0" h="676134" w="565444">
                <a:moveTo>
                  <a:pt x="474202" y="370360"/>
                </a:moveTo>
                <a:lnTo>
                  <a:pt x="91243" y="370359"/>
                </a:lnTo>
                <a:cubicBezTo>
                  <a:pt x="84269" y="370359"/>
                  <a:pt x="78616" y="376012"/>
                  <a:pt x="78616" y="382986"/>
                </a:cubicBezTo>
                <a:lnTo>
                  <a:pt x="78615" y="382987"/>
                </a:lnTo>
                <a:cubicBezTo>
                  <a:pt x="78615" y="389961"/>
                  <a:pt x="84268" y="395613"/>
                  <a:pt x="91242" y="395613"/>
                </a:cubicBezTo>
                <a:lnTo>
                  <a:pt x="474202" y="395613"/>
                </a:lnTo>
                <a:cubicBezTo>
                  <a:pt x="477689" y="395614"/>
                  <a:pt x="480846" y="394200"/>
                  <a:pt x="483131" y="391915"/>
                </a:cubicBezTo>
                <a:lnTo>
                  <a:pt x="486829" y="382986"/>
                </a:lnTo>
                <a:lnTo>
                  <a:pt x="486829" y="382987"/>
                </a:lnTo>
                <a:lnTo>
                  <a:pt x="486829" y="382986"/>
                </a:lnTo>
                <a:lnTo>
                  <a:pt x="486829" y="382986"/>
                </a:lnTo>
                <a:lnTo>
                  <a:pt x="483131" y="374059"/>
                </a:lnTo>
                <a:cubicBezTo>
                  <a:pt x="480846" y="371774"/>
                  <a:pt x="477689" y="370360"/>
                  <a:pt x="474202" y="370360"/>
                </a:cubicBezTo>
                <a:close/>
                <a:moveTo>
                  <a:pt x="474201" y="316925"/>
                </a:moveTo>
                <a:lnTo>
                  <a:pt x="91242" y="316924"/>
                </a:lnTo>
                <a:cubicBezTo>
                  <a:pt x="84268" y="316924"/>
                  <a:pt x="78615" y="322577"/>
                  <a:pt x="78615" y="329551"/>
                </a:cubicBezTo>
                <a:lnTo>
                  <a:pt x="78614" y="329551"/>
                </a:lnTo>
                <a:cubicBezTo>
                  <a:pt x="78614" y="336525"/>
                  <a:pt x="84267" y="342178"/>
                  <a:pt x="91241" y="342178"/>
                </a:cubicBezTo>
                <a:lnTo>
                  <a:pt x="474201" y="342178"/>
                </a:lnTo>
                <a:cubicBezTo>
                  <a:pt x="477688" y="342178"/>
                  <a:pt x="480845" y="340765"/>
                  <a:pt x="483130" y="338480"/>
                </a:cubicBezTo>
                <a:lnTo>
                  <a:pt x="486828" y="329551"/>
                </a:lnTo>
                <a:lnTo>
                  <a:pt x="486828" y="329552"/>
                </a:lnTo>
                <a:lnTo>
                  <a:pt x="486828" y="329551"/>
                </a:lnTo>
                <a:lnTo>
                  <a:pt x="486828" y="329551"/>
                </a:lnTo>
                <a:lnTo>
                  <a:pt x="483130" y="320623"/>
                </a:lnTo>
                <a:cubicBezTo>
                  <a:pt x="480845" y="318338"/>
                  <a:pt x="477688" y="316925"/>
                  <a:pt x="474201" y="316925"/>
                </a:cubicBezTo>
                <a:close/>
                <a:moveTo>
                  <a:pt x="474202" y="263490"/>
                </a:moveTo>
                <a:lnTo>
                  <a:pt x="91243" y="263489"/>
                </a:lnTo>
                <a:cubicBezTo>
                  <a:pt x="84269" y="263489"/>
                  <a:pt x="78616" y="269142"/>
                  <a:pt x="78616" y="276116"/>
                </a:cubicBezTo>
                <a:lnTo>
                  <a:pt x="78615" y="276116"/>
                </a:lnTo>
                <a:cubicBezTo>
                  <a:pt x="78615" y="283090"/>
                  <a:pt x="84268" y="288743"/>
                  <a:pt x="91242" y="288743"/>
                </a:cubicBezTo>
                <a:lnTo>
                  <a:pt x="474202" y="288743"/>
                </a:lnTo>
                <a:cubicBezTo>
                  <a:pt x="477689" y="288743"/>
                  <a:pt x="480846" y="287330"/>
                  <a:pt x="483130" y="285045"/>
                </a:cubicBezTo>
                <a:lnTo>
                  <a:pt x="486828" y="276116"/>
                </a:lnTo>
                <a:lnTo>
                  <a:pt x="486829" y="276117"/>
                </a:lnTo>
                <a:lnTo>
                  <a:pt x="486828" y="276116"/>
                </a:lnTo>
                <a:lnTo>
                  <a:pt x="486828" y="276116"/>
                </a:lnTo>
                <a:lnTo>
                  <a:pt x="483131" y="267188"/>
                </a:lnTo>
                <a:cubicBezTo>
                  <a:pt x="480845" y="264903"/>
                  <a:pt x="477689" y="263490"/>
                  <a:pt x="474202" y="263490"/>
                </a:cubicBezTo>
                <a:close/>
                <a:moveTo>
                  <a:pt x="546230" y="175473"/>
                </a:moveTo>
                <a:cubicBezTo>
                  <a:pt x="556842" y="175473"/>
                  <a:pt x="565444" y="184075"/>
                  <a:pt x="565444" y="194687"/>
                </a:cubicBezTo>
                <a:cubicBezTo>
                  <a:pt x="565444" y="205299"/>
                  <a:pt x="556842" y="213901"/>
                  <a:pt x="546230" y="213901"/>
                </a:cubicBezTo>
                <a:lnTo>
                  <a:pt x="525276" y="213901"/>
                </a:lnTo>
                <a:lnTo>
                  <a:pt x="508899" y="524388"/>
                </a:lnTo>
                <a:cubicBezTo>
                  <a:pt x="504507" y="609787"/>
                  <a:pt x="447140" y="676134"/>
                  <a:pt x="378243" y="676134"/>
                </a:cubicBezTo>
                <a:lnTo>
                  <a:pt x="184455" y="676134"/>
                </a:lnTo>
                <a:cubicBezTo>
                  <a:pt x="115558" y="676134"/>
                  <a:pt x="58190" y="609787"/>
                  <a:pt x="53798" y="524388"/>
                </a:cubicBezTo>
                <a:lnTo>
                  <a:pt x="37422" y="213901"/>
                </a:lnTo>
                <a:lnTo>
                  <a:pt x="19214" y="213901"/>
                </a:lnTo>
                <a:cubicBezTo>
                  <a:pt x="8602" y="213901"/>
                  <a:pt x="0" y="205299"/>
                  <a:pt x="0" y="194687"/>
                </a:cubicBezTo>
                <a:cubicBezTo>
                  <a:pt x="0" y="184075"/>
                  <a:pt x="8602" y="175473"/>
                  <a:pt x="19214" y="175473"/>
                </a:cubicBezTo>
                <a:close/>
                <a:moveTo>
                  <a:pt x="145503" y="0"/>
                </a:moveTo>
                <a:cubicBezTo>
                  <a:pt x="165968" y="0"/>
                  <a:pt x="182559" y="16591"/>
                  <a:pt x="182559" y="37056"/>
                </a:cubicBezTo>
                <a:lnTo>
                  <a:pt x="182559" y="175472"/>
                </a:lnTo>
                <a:lnTo>
                  <a:pt x="108447" y="175472"/>
                </a:lnTo>
                <a:lnTo>
                  <a:pt x="108447" y="37056"/>
                </a:lnTo>
                <a:cubicBezTo>
                  <a:pt x="108447" y="16591"/>
                  <a:pt x="125038" y="0"/>
                  <a:pt x="145503" y="0"/>
                </a:cubicBezTo>
                <a:close/>
                <a:moveTo>
                  <a:pt x="419941" y="0"/>
                </a:moveTo>
                <a:cubicBezTo>
                  <a:pt x="440406" y="0"/>
                  <a:pt x="456997" y="16591"/>
                  <a:pt x="456997" y="37056"/>
                </a:cubicBezTo>
                <a:lnTo>
                  <a:pt x="456997" y="175472"/>
                </a:lnTo>
                <a:lnTo>
                  <a:pt x="382885" y="175472"/>
                </a:lnTo>
                <a:lnTo>
                  <a:pt x="382885" y="37056"/>
                </a:lnTo>
                <a:cubicBezTo>
                  <a:pt x="382885" y="16591"/>
                  <a:pt x="399476" y="0"/>
                  <a:pt x="419941"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grpSp>
        <p:nvGrpSpPr>
          <p:cNvPr id="950" name="Google Shape;950;p12"/>
          <p:cNvGrpSpPr/>
          <p:nvPr/>
        </p:nvGrpSpPr>
        <p:grpSpPr>
          <a:xfrm rot="1052113">
            <a:off x="7017463" y="2078607"/>
            <a:ext cx="1338449" cy="1227359"/>
            <a:chOff x="5655092" y="376887"/>
            <a:chExt cx="4490688" cy="4117967"/>
          </a:xfrm>
        </p:grpSpPr>
        <p:sp>
          <p:nvSpPr>
            <p:cNvPr id="951" name="Google Shape;951;p12"/>
            <p:cNvSpPr/>
            <p:nvPr/>
          </p:nvSpPr>
          <p:spPr>
            <a:xfrm>
              <a:off x="5655092" y="385052"/>
              <a:ext cx="4490688" cy="4109802"/>
            </a:xfrm>
            <a:custGeom>
              <a:rect b="b" l="l" r="r" t="t"/>
              <a:pathLst>
                <a:path extrusionOk="0" h="4109802" w="4490688">
                  <a:moveTo>
                    <a:pt x="568" y="1465456"/>
                  </a:moveTo>
                  <a:lnTo>
                    <a:pt x="10785" y="1371794"/>
                  </a:lnTo>
                  <a:cubicBezTo>
                    <a:pt x="22138" y="1279267"/>
                    <a:pt x="42006" y="1189010"/>
                    <a:pt x="67551" y="1099321"/>
                  </a:cubicBezTo>
                  <a:cubicBezTo>
                    <a:pt x="70956" y="1087400"/>
                    <a:pt x="78336" y="1089103"/>
                    <a:pt x="86283" y="1090238"/>
                  </a:cubicBezTo>
                  <a:cubicBezTo>
                    <a:pt x="185055" y="1104997"/>
                    <a:pt x="282691" y="1124865"/>
                    <a:pt x="379192" y="1150977"/>
                  </a:cubicBezTo>
                  <a:cubicBezTo>
                    <a:pt x="542675" y="1195822"/>
                    <a:pt x="699915" y="1255425"/>
                    <a:pt x="849775" y="1335464"/>
                  </a:cubicBezTo>
                  <a:cubicBezTo>
                    <a:pt x="1046183" y="1441047"/>
                    <a:pt x="1217613" y="1576716"/>
                    <a:pt x="1353282" y="1755527"/>
                  </a:cubicBezTo>
                  <a:cubicBezTo>
                    <a:pt x="1460001" y="1896304"/>
                    <a:pt x="1524146" y="2055247"/>
                    <a:pt x="1554799" y="2227813"/>
                  </a:cubicBezTo>
                  <a:cubicBezTo>
                    <a:pt x="1577505" y="2356102"/>
                    <a:pt x="1583749" y="2484959"/>
                    <a:pt x="1580911" y="2615519"/>
                  </a:cubicBezTo>
                  <a:cubicBezTo>
                    <a:pt x="1579776" y="2668879"/>
                    <a:pt x="1591696" y="2721103"/>
                    <a:pt x="1601914" y="2773327"/>
                  </a:cubicBezTo>
                  <a:cubicBezTo>
                    <a:pt x="1642785" y="2975978"/>
                    <a:pt x="1710335" y="3170683"/>
                    <a:pt x="1784698" y="3363117"/>
                  </a:cubicBezTo>
                  <a:cubicBezTo>
                    <a:pt x="1793213" y="3384688"/>
                    <a:pt x="1801727" y="3406826"/>
                    <a:pt x="1810242" y="3428397"/>
                  </a:cubicBezTo>
                  <a:cubicBezTo>
                    <a:pt x="1810810" y="3429532"/>
                    <a:pt x="1811377" y="3430668"/>
                    <a:pt x="1811945" y="3431235"/>
                  </a:cubicBezTo>
                  <a:cubicBezTo>
                    <a:pt x="1817622" y="3431235"/>
                    <a:pt x="1817622" y="3426126"/>
                    <a:pt x="1818757" y="3422720"/>
                  </a:cubicBezTo>
                  <a:cubicBezTo>
                    <a:pt x="1916393" y="3171818"/>
                    <a:pt x="2006082" y="2918078"/>
                    <a:pt x="2071362" y="2656390"/>
                  </a:cubicBezTo>
                  <a:cubicBezTo>
                    <a:pt x="2100312" y="2540022"/>
                    <a:pt x="2123586" y="2423085"/>
                    <a:pt x="2135507" y="2303311"/>
                  </a:cubicBezTo>
                  <a:cubicBezTo>
                    <a:pt x="2136642" y="2294228"/>
                    <a:pt x="2136642" y="2284578"/>
                    <a:pt x="2136642" y="2275496"/>
                  </a:cubicBezTo>
                  <a:cubicBezTo>
                    <a:pt x="2134939" y="2150612"/>
                    <a:pt x="2135507" y="2025161"/>
                    <a:pt x="2147428" y="1900846"/>
                  </a:cubicBezTo>
                  <a:cubicBezTo>
                    <a:pt x="2171837" y="1639158"/>
                    <a:pt x="2233711" y="1388823"/>
                    <a:pt x="2365406" y="1158924"/>
                  </a:cubicBezTo>
                  <a:cubicBezTo>
                    <a:pt x="2440904" y="1027229"/>
                    <a:pt x="2534566" y="909725"/>
                    <a:pt x="2640149" y="801304"/>
                  </a:cubicBezTo>
                  <a:cubicBezTo>
                    <a:pt x="2848478" y="586731"/>
                    <a:pt x="3093136" y="424950"/>
                    <a:pt x="3362203" y="297796"/>
                  </a:cubicBezTo>
                  <a:cubicBezTo>
                    <a:pt x="3600617" y="184834"/>
                    <a:pt x="3850383" y="103659"/>
                    <a:pt x="4107530" y="46894"/>
                  </a:cubicBezTo>
                  <a:cubicBezTo>
                    <a:pt x="4194948" y="27594"/>
                    <a:pt x="4282934" y="12267"/>
                    <a:pt x="4371488" y="347"/>
                  </a:cubicBezTo>
                  <a:cubicBezTo>
                    <a:pt x="4381706" y="-789"/>
                    <a:pt x="4386815" y="347"/>
                    <a:pt x="4390220" y="11700"/>
                  </a:cubicBezTo>
                  <a:cubicBezTo>
                    <a:pt x="4427686" y="142260"/>
                    <a:pt x="4456636" y="273955"/>
                    <a:pt x="4473665" y="409056"/>
                  </a:cubicBezTo>
                  <a:cubicBezTo>
                    <a:pt x="4486721" y="510098"/>
                    <a:pt x="4493533" y="611708"/>
                    <a:pt x="4489560" y="713318"/>
                  </a:cubicBezTo>
                  <a:cubicBezTo>
                    <a:pt x="4478774" y="1027229"/>
                    <a:pt x="4385112" y="1311055"/>
                    <a:pt x="4181324" y="1554010"/>
                  </a:cubicBezTo>
                  <a:cubicBezTo>
                    <a:pt x="4063253" y="1694788"/>
                    <a:pt x="3921907" y="1807751"/>
                    <a:pt x="3764100" y="1900846"/>
                  </a:cubicBezTo>
                  <a:cubicBezTo>
                    <a:pt x="3558610" y="2022323"/>
                    <a:pt x="3337226" y="2105768"/>
                    <a:pt x="3106759" y="2167074"/>
                  </a:cubicBezTo>
                  <a:cubicBezTo>
                    <a:pt x="2944411" y="2210216"/>
                    <a:pt x="2780359" y="2241437"/>
                    <a:pt x="2613470" y="2263008"/>
                  </a:cubicBezTo>
                  <a:cubicBezTo>
                    <a:pt x="2533998" y="2273225"/>
                    <a:pt x="2454527" y="2281740"/>
                    <a:pt x="2374488" y="2287416"/>
                  </a:cubicBezTo>
                  <a:cubicBezTo>
                    <a:pt x="2363703" y="2287984"/>
                    <a:pt x="2359162" y="2291958"/>
                    <a:pt x="2356323" y="2302175"/>
                  </a:cubicBezTo>
                  <a:cubicBezTo>
                    <a:pt x="2263796" y="2578622"/>
                    <a:pt x="2177513" y="2856771"/>
                    <a:pt x="2101448" y="3137759"/>
                  </a:cubicBezTo>
                  <a:cubicBezTo>
                    <a:pt x="2059441" y="3292728"/>
                    <a:pt x="2020273" y="3448265"/>
                    <a:pt x="1990756" y="3606072"/>
                  </a:cubicBezTo>
                  <a:cubicBezTo>
                    <a:pt x="1969752" y="3719035"/>
                    <a:pt x="1950452" y="3832565"/>
                    <a:pt x="1953858" y="3948366"/>
                  </a:cubicBezTo>
                  <a:cubicBezTo>
                    <a:pt x="1954426" y="3970504"/>
                    <a:pt x="1957264" y="3992643"/>
                    <a:pt x="1962941" y="4014214"/>
                  </a:cubicBezTo>
                  <a:cubicBezTo>
                    <a:pt x="1964643" y="4021026"/>
                    <a:pt x="1964643" y="4026134"/>
                    <a:pt x="1957832" y="4030676"/>
                  </a:cubicBezTo>
                  <a:cubicBezTo>
                    <a:pt x="1904472" y="4065302"/>
                    <a:pt x="1826989" y="4144680"/>
                    <a:pt x="1783563" y="4092550"/>
                  </a:cubicBezTo>
                  <a:cubicBezTo>
                    <a:pt x="1740138" y="4040421"/>
                    <a:pt x="1711281" y="3790180"/>
                    <a:pt x="1697279" y="3717899"/>
                  </a:cubicBezTo>
                  <a:cubicBezTo>
                    <a:pt x="1705794" y="3698599"/>
                    <a:pt x="1701253" y="3678732"/>
                    <a:pt x="1699550" y="3658864"/>
                  </a:cubicBezTo>
                  <a:cubicBezTo>
                    <a:pt x="1687629" y="3542495"/>
                    <a:pt x="1662653" y="3428397"/>
                    <a:pt x="1634270" y="3314866"/>
                  </a:cubicBezTo>
                  <a:cubicBezTo>
                    <a:pt x="1577505" y="3088374"/>
                    <a:pt x="1508819" y="2865286"/>
                    <a:pt x="1435024" y="2643334"/>
                  </a:cubicBezTo>
                  <a:cubicBezTo>
                    <a:pt x="1431051" y="2630846"/>
                    <a:pt x="1425942" y="2625737"/>
                    <a:pt x="1412318" y="2625169"/>
                  </a:cubicBezTo>
                  <a:cubicBezTo>
                    <a:pt x="1308438" y="2617222"/>
                    <a:pt x="1205693" y="2604166"/>
                    <a:pt x="1103515" y="2584866"/>
                  </a:cubicBezTo>
                  <a:cubicBezTo>
                    <a:pt x="893484" y="2544563"/>
                    <a:pt x="690832" y="2482689"/>
                    <a:pt x="504075" y="2375970"/>
                  </a:cubicBezTo>
                  <a:cubicBezTo>
                    <a:pt x="344565" y="2284578"/>
                    <a:pt x="210031" y="2167074"/>
                    <a:pt x="118072" y="2005293"/>
                  </a:cubicBezTo>
                  <a:cubicBezTo>
                    <a:pt x="55630" y="1895737"/>
                    <a:pt x="19868" y="1777665"/>
                    <a:pt x="6244" y="1652214"/>
                  </a:cubicBezTo>
                  <a:cubicBezTo>
                    <a:pt x="4541" y="1634617"/>
                    <a:pt x="5677" y="1615884"/>
                    <a:pt x="0" y="1598855"/>
                  </a:cubicBezTo>
                  <a:cubicBezTo>
                    <a:pt x="568" y="1554578"/>
                    <a:pt x="568" y="1510301"/>
                    <a:pt x="568" y="1465456"/>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952" name="Google Shape;952;p12"/>
            <p:cNvSpPr/>
            <p:nvPr/>
          </p:nvSpPr>
          <p:spPr>
            <a:xfrm>
              <a:off x="7600719" y="376887"/>
              <a:ext cx="2435226" cy="2185459"/>
            </a:xfrm>
            <a:custGeom>
              <a:rect b="b" l="l" r="r" t="t"/>
              <a:pathLst>
                <a:path extrusionOk="0" h="2185459" w="2435226">
                  <a:moveTo>
                    <a:pt x="2436079" y="568"/>
                  </a:moveTo>
                  <a:cubicBezTo>
                    <a:pt x="2411671" y="6812"/>
                    <a:pt x="2386694" y="6812"/>
                    <a:pt x="2361717" y="9650"/>
                  </a:cubicBezTo>
                  <a:cubicBezTo>
                    <a:pt x="2174960" y="31221"/>
                    <a:pt x="1991608" y="68686"/>
                    <a:pt x="1811095" y="119207"/>
                  </a:cubicBezTo>
                  <a:cubicBezTo>
                    <a:pt x="1547137" y="193002"/>
                    <a:pt x="1294531" y="294611"/>
                    <a:pt x="1059523" y="436524"/>
                  </a:cubicBezTo>
                  <a:cubicBezTo>
                    <a:pt x="822245" y="579573"/>
                    <a:pt x="615052" y="756680"/>
                    <a:pt x="448730" y="979200"/>
                  </a:cubicBezTo>
                  <a:cubicBezTo>
                    <a:pt x="315332" y="1158578"/>
                    <a:pt x="228481" y="1359526"/>
                    <a:pt x="176825" y="1575802"/>
                  </a:cubicBezTo>
                  <a:cubicBezTo>
                    <a:pt x="133683" y="1756315"/>
                    <a:pt x="114383" y="1939099"/>
                    <a:pt x="109274" y="2124154"/>
                  </a:cubicBezTo>
                  <a:cubicBezTo>
                    <a:pt x="108706" y="2145724"/>
                    <a:pt x="109274" y="2167295"/>
                    <a:pt x="107003" y="2188866"/>
                  </a:cubicBezTo>
                  <a:cubicBezTo>
                    <a:pt x="89974" y="2144589"/>
                    <a:pt x="78053" y="2099177"/>
                    <a:pt x="66700" y="2053765"/>
                  </a:cubicBezTo>
                  <a:cubicBezTo>
                    <a:pt x="18450" y="1863601"/>
                    <a:pt x="-7662" y="1670600"/>
                    <a:pt x="1988" y="1474192"/>
                  </a:cubicBezTo>
                  <a:cubicBezTo>
                    <a:pt x="16179" y="1193204"/>
                    <a:pt x="105868" y="940599"/>
                    <a:pt x="287517" y="723189"/>
                  </a:cubicBezTo>
                  <a:cubicBezTo>
                    <a:pt x="402750" y="585817"/>
                    <a:pt x="541257" y="476828"/>
                    <a:pt x="695659" y="387139"/>
                  </a:cubicBezTo>
                  <a:cubicBezTo>
                    <a:pt x="888093" y="275311"/>
                    <a:pt x="1094150" y="198111"/>
                    <a:pt x="1307587" y="140210"/>
                  </a:cubicBezTo>
                  <a:cubicBezTo>
                    <a:pt x="1463124" y="98204"/>
                    <a:pt x="1621499" y="66983"/>
                    <a:pt x="1781009" y="44845"/>
                  </a:cubicBezTo>
                  <a:cubicBezTo>
                    <a:pt x="1943925" y="22138"/>
                    <a:pt x="2106841" y="7379"/>
                    <a:pt x="2271460" y="2838"/>
                  </a:cubicBezTo>
                  <a:cubicBezTo>
                    <a:pt x="2276002" y="2838"/>
                    <a:pt x="2281111" y="3974"/>
                    <a:pt x="2285084" y="0"/>
                  </a:cubicBezTo>
                  <a:cubicBezTo>
                    <a:pt x="2335605" y="568"/>
                    <a:pt x="2386126" y="568"/>
                    <a:pt x="2436079" y="568"/>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953" name="Google Shape;953;p12"/>
            <p:cNvSpPr/>
            <p:nvPr/>
          </p:nvSpPr>
          <p:spPr>
            <a:xfrm>
              <a:off x="5750459" y="1472498"/>
              <a:ext cx="1612131" cy="1458865"/>
            </a:xfrm>
            <a:custGeom>
              <a:rect b="b" l="l" r="r" t="t"/>
              <a:pathLst>
                <a:path extrusionOk="0" h="1458865" w="1612131">
                  <a:moveTo>
                    <a:pt x="0" y="1093"/>
                  </a:moveTo>
                  <a:cubicBezTo>
                    <a:pt x="77768" y="-1746"/>
                    <a:pt x="156104" y="1093"/>
                    <a:pt x="233873" y="7904"/>
                  </a:cubicBezTo>
                  <a:cubicBezTo>
                    <a:pt x="367271" y="18690"/>
                    <a:pt x="499534" y="37422"/>
                    <a:pt x="630094" y="66940"/>
                  </a:cubicBezTo>
                  <a:cubicBezTo>
                    <a:pt x="835016" y="112920"/>
                    <a:pt x="1031424" y="180471"/>
                    <a:pt x="1207963" y="297407"/>
                  </a:cubicBezTo>
                  <a:cubicBezTo>
                    <a:pt x="1348741" y="390502"/>
                    <a:pt x="1461704" y="508573"/>
                    <a:pt x="1533796" y="662975"/>
                  </a:cubicBezTo>
                  <a:cubicBezTo>
                    <a:pt x="1578640" y="759476"/>
                    <a:pt x="1602482" y="861085"/>
                    <a:pt x="1610429" y="966669"/>
                  </a:cubicBezTo>
                  <a:cubicBezTo>
                    <a:pt x="1622349" y="1135261"/>
                    <a:pt x="1593399" y="1298177"/>
                    <a:pt x="1546284" y="1458823"/>
                  </a:cubicBezTo>
                  <a:cubicBezTo>
                    <a:pt x="1545716" y="1460526"/>
                    <a:pt x="1544581" y="1461661"/>
                    <a:pt x="1543446" y="1463932"/>
                  </a:cubicBezTo>
                  <a:cubicBezTo>
                    <a:pt x="1538904" y="1460526"/>
                    <a:pt x="1540608" y="1455417"/>
                    <a:pt x="1540608" y="1451443"/>
                  </a:cubicBezTo>
                  <a:cubicBezTo>
                    <a:pt x="1537769" y="1289095"/>
                    <a:pt x="1519604" y="1129017"/>
                    <a:pt x="1471354" y="972913"/>
                  </a:cubicBezTo>
                  <a:cubicBezTo>
                    <a:pt x="1415156" y="789561"/>
                    <a:pt x="1313547" y="634025"/>
                    <a:pt x="1176175" y="501194"/>
                  </a:cubicBezTo>
                  <a:cubicBezTo>
                    <a:pt x="1018935" y="349631"/>
                    <a:pt x="836151" y="240074"/>
                    <a:pt x="634635" y="158332"/>
                  </a:cubicBezTo>
                  <a:cubicBezTo>
                    <a:pt x="456960" y="86240"/>
                    <a:pt x="272473" y="39125"/>
                    <a:pt x="82877" y="11310"/>
                  </a:cubicBezTo>
                  <a:cubicBezTo>
                    <a:pt x="55630" y="6769"/>
                    <a:pt x="27815" y="3931"/>
                    <a:pt x="0" y="1093"/>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grpSp>
        <p:nvGrpSpPr>
          <p:cNvPr id="954" name="Google Shape;954;p12"/>
          <p:cNvGrpSpPr/>
          <p:nvPr/>
        </p:nvGrpSpPr>
        <p:grpSpPr>
          <a:xfrm rot="1151416">
            <a:off x="6155188" y="1329189"/>
            <a:ext cx="811247" cy="566598"/>
            <a:chOff x="5679779" y="1344420"/>
            <a:chExt cx="994636" cy="694682"/>
          </a:xfrm>
        </p:grpSpPr>
        <p:sp>
          <p:nvSpPr>
            <p:cNvPr id="955" name="Google Shape;955;p12"/>
            <p:cNvSpPr/>
            <p:nvPr/>
          </p:nvSpPr>
          <p:spPr>
            <a:xfrm rot="747705">
              <a:off x="6440152" y="1354086"/>
              <a:ext cx="163320" cy="675351"/>
            </a:xfrm>
            <a:custGeom>
              <a:rect b="b" l="l" r="r" t="t"/>
              <a:pathLst>
                <a:path extrusionOk="0" h="1457325" w="352425">
                  <a:moveTo>
                    <a:pt x="360045" y="1458278"/>
                  </a:moveTo>
                  <a:cubicBezTo>
                    <a:pt x="360045" y="1449705"/>
                    <a:pt x="360045" y="1442085"/>
                    <a:pt x="360045" y="1433513"/>
                  </a:cubicBezTo>
                  <a:cubicBezTo>
                    <a:pt x="360045" y="1008698"/>
                    <a:pt x="360045" y="584835"/>
                    <a:pt x="360998" y="160020"/>
                  </a:cubicBezTo>
                  <a:cubicBezTo>
                    <a:pt x="360998" y="138113"/>
                    <a:pt x="353378" y="129540"/>
                    <a:pt x="334328" y="122873"/>
                  </a:cubicBezTo>
                  <a:cubicBezTo>
                    <a:pt x="263843" y="98108"/>
                    <a:pt x="194310" y="71438"/>
                    <a:pt x="124778" y="45720"/>
                  </a:cubicBezTo>
                  <a:cubicBezTo>
                    <a:pt x="83820" y="30480"/>
                    <a:pt x="43815" y="16193"/>
                    <a:pt x="0" y="0"/>
                  </a:cubicBezTo>
                  <a:cubicBezTo>
                    <a:pt x="0" y="487680"/>
                    <a:pt x="0" y="972503"/>
                    <a:pt x="0" y="1457325"/>
                  </a:cubicBezTo>
                  <a:lnTo>
                    <a:pt x="360045" y="1457325"/>
                  </a:lnTo>
                  <a:close/>
                  <a:moveTo>
                    <a:pt x="323850" y="1391603"/>
                  </a:moveTo>
                  <a:cubicBezTo>
                    <a:pt x="315278" y="1392555"/>
                    <a:pt x="307658" y="1392555"/>
                    <a:pt x="300990" y="1392555"/>
                  </a:cubicBezTo>
                  <a:cubicBezTo>
                    <a:pt x="220980" y="1392555"/>
                    <a:pt x="140970" y="1392555"/>
                    <a:pt x="60960" y="1392555"/>
                  </a:cubicBezTo>
                  <a:cubicBezTo>
                    <a:pt x="34290" y="1392555"/>
                    <a:pt x="34290" y="1392555"/>
                    <a:pt x="37148" y="1362075"/>
                  </a:cubicBezTo>
                  <a:cubicBezTo>
                    <a:pt x="131445" y="1362075"/>
                    <a:pt x="226695" y="1362075"/>
                    <a:pt x="323850" y="1362075"/>
                  </a:cubicBezTo>
                  <a:cubicBezTo>
                    <a:pt x="323850" y="1372553"/>
                    <a:pt x="323850" y="1381125"/>
                    <a:pt x="323850" y="1391603"/>
                  </a:cubicBezTo>
                  <a:close/>
                  <a:moveTo>
                    <a:pt x="323850" y="1333500"/>
                  </a:moveTo>
                  <a:cubicBezTo>
                    <a:pt x="228600" y="1333500"/>
                    <a:pt x="133350" y="1333500"/>
                    <a:pt x="37148" y="1333500"/>
                  </a:cubicBezTo>
                  <a:cubicBezTo>
                    <a:pt x="33338" y="1302068"/>
                    <a:pt x="33338" y="1302068"/>
                    <a:pt x="60960" y="1302068"/>
                  </a:cubicBezTo>
                  <a:cubicBezTo>
                    <a:pt x="140970" y="1302068"/>
                    <a:pt x="220980" y="1302068"/>
                    <a:pt x="300990" y="1302068"/>
                  </a:cubicBezTo>
                  <a:cubicBezTo>
                    <a:pt x="308610" y="1302068"/>
                    <a:pt x="316230" y="1303020"/>
                    <a:pt x="323850" y="1303020"/>
                  </a:cubicBezTo>
                  <a:cubicBezTo>
                    <a:pt x="323850" y="1314450"/>
                    <a:pt x="323850" y="1323023"/>
                    <a:pt x="323850" y="1333500"/>
                  </a:cubicBezTo>
                  <a:close/>
                  <a:moveTo>
                    <a:pt x="323850" y="1277303"/>
                  </a:moveTo>
                  <a:cubicBezTo>
                    <a:pt x="315278" y="1278255"/>
                    <a:pt x="307658" y="1278255"/>
                    <a:pt x="300990" y="1278255"/>
                  </a:cubicBezTo>
                  <a:cubicBezTo>
                    <a:pt x="220980" y="1278255"/>
                    <a:pt x="140970" y="1278255"/>
                    <a:pt x="60960" y="1278255"/>
                  </a:cubicBezTo>
                  <a:cubicBezTo>
                    <a:pt x="34290" y="1278255"/>
                    <a:pt x="34290" y="1278255"/>
                    <a:pt x="37148" y="1247775"/>
                  </a:cubicBezTo>
                  <a:cubicBezTo>
                    <a:pt x="131445" y="1247775"/>
                    <a:pt x="226695" y="1247775"/>
                    <a:pt x="323850" y="1247775"/>
                  </a:cubicBezTo>
                  <a:cubicBezTo>
                    <a:pt x="323850" y="1258253"/>
                    <a:pt x="323850" y="1266825"/>
                    <a:pt x="323850" y="1277303"/>
                  </a:cubicBezTo>
                  <a:close/>
                  <a:moveTo>
                    <a:pt x="322898" y="1163003"/>
                  </a:moveTo>
                  <a:cubicBezTo>
                    <a:pt x="315278" y="1163003"/>
                    <a:pt x="307658" y="1163955"/>
                    <a:pt x="300038" y="1163955"/>
                  </a:cubicBezTo>
                  <a:cubicBezTo>
                    <a:pt x="220028" y="1163955"/>
                    <a:pt x="140018" y="1163955"/>
                    <a:pt x="60008" y="1163955"/>
                  </a:cubicBezTo>
                  <a:cubicBezTo>
                    <a:pt x="33338" y="1163955"/>
                    <a:pt x="33338" y="1163955"/>
                    <a:pt x="36195" y="1133475"/>
                  </a:cubicBezTo>
                  <a:cubicBezTo>
                    <a:pt x="130493" y="1133475"/>
                    <a:pt x="225743" y="1133475"/>
                    <a:pt x="322898" y="1133475"/>
                  </a:cubicBezTo>
                  <a:cubicBezTo>
                    <a:pt x="322898" y="1140143"/>
                    <a:pt x="323850" y="1144905"/>
                    <a:pt x="323850" y="1150620"/>
                  </a:cubicBezTo>
                  <a:cubicBezTo>
                    <a:pt x="324803" y="1154430"/>
                    <a:pt x="323850" y="1157288"/>
                    <a:pt x="322898" y="1163003"/>
                  </a:cubicBezTo>
                  <a:close/>
                  <a:moveTo>
                    <a:pt x="300990" y="936308"/>
                  </a:moveTo>
                  <a:cubicBezTo>
                    <a:pt x="220980" y="936308"/>
                    <a:pt x="140970" y="936308"/>
                    <a:pt x="60960" y="936308"/>
                  </a:cubicBezTo>
                  <a:cubicBezTo>
                    <a:pt x="34290" y="936308"/>
                    <a:pt x="34290" y="936308"/>
                    <a:pt x="37148" y="904875"/>
                  </a:cubicBezTo>
                  <a:cubicBezTo>
                    <a:pt x="133350" y="904875"/>
                    <a:pt x="227648" y="904875"/>
                    <a:pt x="323850" y="904875"/>
                  </a:cubicBezTo>
                  <a:cubicBezTo>
                    <a:pt x="323850" y="915353"/>
                    <a:pt x="323850" y="923925"/>
                    <a:pt x="323850" y="934403"/>
                  </a:cubicBezTo>
                  <a:cubicBezTo>
                    <a:pt x="316230" y="935355"/>
                    <a:pt x="308610" y="936308"/>
                    <a:pt x="300990" y="936308"/>
                  </a:cubicBezTo>
                  <a:close/>
                  <a:moveTo>
                    <a:pt x="322898" y="960120"/>
                  </a:moveTo>
                  <a:cubicBezTo>
                    <a:pt x="322898" y="970598"/>
                    <a:pt x="322898" y="980123"/>
                    <a:pt x="322898" y="990600"/>
                  </a:cubicBezTo>
                  <a:cubicBezTo>
                    <a:pt x="227648" y="990600"/>
                    <a:pt x="133350" y="990600"/>
                    <a:pt x="37148" y="990600"/>
                  </a:cubicBezTo>
                  <a:cubicBezTo>
                    <a:pt x="34290" y="959168"/>
                    <a:pt x="34290" y="959168"/>
                    <a:pt x="60960" y="959168"/>
                  </a:cubicBezTo>
                  <a:cubicBezTo>
                    <a:pt x="140018" y="959168"/>
                    <a:pt x="219075" y="959168"/>
                    <a:pt x="298133" y="959168"/>
                  </a:cubicBezTo>
                  <a:cubicBezTo>
                    <a:pt x="306705" y="959168"/>
                    <a:pt x="313373" y="960120"/>
                    <a:pt x="322898" y="960120"/>
                  </a:cubicBezTo>
                  <a:close/>
                  <a:moveTo>
                    <a:pt x="37148" y="762000"/>
                  </a:moveTo>
                  <a:cubicBezTo>
                    <a:pt x="37148" y="752475"/>
                    <a:pt x="37148" y="742950"/>
                    <a:pt x="37148" y="731520"/>
                  </a:cubicBezTo>
                  <a:cubicBezTo>
                    <a:pt x="133350" y="731520"/>
                    <a:pt x="227648" y="731520"/>
                    <a:pt x="323850" y="731520"/>
                  </a:cubicBezTo>
                  <a:cubicBezTo>
                    <a:pt x="323850" y="741998"/>
                    <a:pt x="323850" y="751523"/>
                    <a:pt x="323850" y="762000"/>
                  </a:cubicBezTo>
                  <a:cubicBezTo>
                    <a:pt x="227648" y="762000"/>
                    <a:pt x="133350" y="762000"/>
                    <a:pt x="37148" y="762000"/>
                  </a:cubicBezTo>
                  <a:close/>
                  <a:moveTo>
                    <a:pt x="322898" y="789623"/>
                  </a:moveTo>
                  <a:cubicBezTo>
                    <a:pt x="322898" y="799148"/>
                    <a:pt x="322898" y="808673"/>
                    <a:pt x="322898" y="820103"/>
                  </a:cubicBezTo>
                  <a:cubicBezTo>
                    <a:pt x="315278" y="820103"/>
                    <a:pt x="307658" y="821055"/>
                    <a:pt x="300038" y="821055"/>
                  </a:cubicBezTo>
                  <a:cubicBezTo>
                    <a:pt x="220028" y="821055"/>
                    <a:pt x="140018" y="821055"/>
                    <a:pt x="60008" y="821055"/>
                  </a:cubicBezTo>
                  <a:cubicBezTo>
                    <a:pt x="33338" y="821055"/>
                    <a:pt x="33338" y="821055"/>
                    <a:pt x="36195" y="789623"/>
                  </a:cubicBezTo>
                  <a:cubicBezTo>
                    <a:pt x="133350" y="789623"/>
                    <a:pt x="227648" y="789623"/>
                    <a:pt x="322898" y="789623"/>
                  </a:cubicBezTo>
                  <a:close/>
                  <a:moveTo>
                    <a:pt x="39053" y="647700"/>
                  </a:moveTo>
                  <a:cubicBezTo>
                    <a:pt x="32385" y="618173"/>
                    <a:pt x="33338" y="616268"/>
                    <a:pt x="61913" y="616268"/>
                  </a:cubicBezTo>
                  <a:cubicBezTo>
                    <a:pt x="141923" y="616268"/>
                    <a:pt x="221933" y="616268"/>
                    <a:pt x="301943" y="616268"/>
                  </a:cubicBezTo>
                  <a:cubicBezTo>
                    <a:pt x="308610" y="616268"/>
                    <a:pt x="315278" y="617220"/>
                    <a:pt x="324803" y="617220"/>
                  </a:cubicBezTo>
                  <a:cubicBezTo>
                    <a:pt x="324803" y="628650"/>
                    <a:pt x="324803" y="637223"/>
                    <a:pt x="324803" y="647700"/>
                  </a:cubicBezTo>
                  <a:cubicBezTo>
                    <a:pt x="228600" y="647700"/>
                    <a:pt x="133350" y="647700"/>
                    <a:pt x="39053" y="647700"/>
                  </a:cubicBezTo>
                  <a:close/>
                  <a:moveTo>
                    <a:pt x="37148" y="561975"/>
                  </a:moveTo>
                  <a:cubicBezTo>
                    <a:pt x="131445" y="561975"/>
                    <a:pt x="226695" y="561975"/>
                    <a:pt x="323850" y="561975"/>
                  </a:cubicBezTo>
                  <a:cubicBezTo>
                    <a:pt x="323850" y="571500"/>
                    <a:pt x="323850" y="581025"/>
                    <a:pt x="323850" y="591503"/>
                  </a:cubicBezTo>
                  <a:cubicBezTo>
                    <a:pt x="315278" y="591503"/>
                    <a:pt x="307658" y="592455"/>
                    <a:pt x="300990" y="592455"/>
                  </a:cubicBezTo>
                  <a:cubicBezTo>
                    <a:pt x="220980" y="592455"/>
                    <a:pt x="140970" y="592455"/>
                    <a:pt x="60960" y="592455"/>
                  </a:cubicBezTo>
                  <a:cubicBezTo>
                    <a:pt x="34290" y="593408"/>
                    <a:pt x="34290" y="593408"/>
                    <a:pt x="37148" y="561975"/>
                  </a:cubicBezTo>
                  <a:close/>
                  <a:moveTo>
                    <a:pt x="60960" y="1073468"/>
                  </a:moveTo>
                  <a:cubicBezTo>
                    <a:pt x="140970" y="1073468"/>
                    <a:pt x="220980" y="1073468"/>
                    <a:pt x="300990" y="1073468"/>
                  </a:cubicBezTo>
                  <a:cubicBezTo>
                    <a:pt x="308610" y="1073468"/>
                    <a:pt x="316230" y="1074420"/>
                    <a:pt x="323850" y="1074420"/>
                  </a:cubicBezTo>
                  <a:cubicBezTo>
                    <a:pt x="323850" y="1084898"/>
                    <a:pt x="323850" y="1094423"/>
                    <a:pt x="323850" y="1103948"/>
                  </a:cubicBezTo>
                  <a:cubicBezTo>
                    <a:pt x="228600" y="1103948"/>
                    <a:pt x="133350" y="1103948"/>
                    <a:pt x="37148" y="1103948"/>
                  </a:cubicBezTo>
                  <a:cubicBezTo>
                    <a:pt x="34290" y="1074420"/>
                    <a:pt x="34290" y="1073468"/>
                    <a:pt x="60960" y="1073468"/>
                  </a:cubicBezTo>
                  <a:close/>
                  <a:moveTo>
                    <a:pt x="323850" y="533400"/>
                  </a:moveTo>
                  <a:cubicBezTo>
                    <a:pt x="228600" y="533400"/>
                    <a:pt x="133350" y="533400"/>
                    <a:pt x="38100" y="533400"/>
                  </a:cubicBezTo>
                  <a:cubicBezTo>
                    <a:pt x="33338" y="503873"/>
                    <a:pt x="33338" y="502920"/>
                    <a:pt x="60008" y="502920"/>
                  </a:cubicBezTo>
                  <a:cubicBezTo>
                    <a:pt x="140970" y="502920"/>
                    <a:pt x="220980" y="502920"/>
                    <a:pt x="301943" y="502920"/>
                  </a:cubicBezTo>
                  <a:cubicBezTo>
                    <a:pt x="308610" y="502920"/>
                    <a:pt x="315278" y="503873"/>
                    <a:pt x="324803" y="504825"/>
                  </a:cubicBezTo>
                  <a:cubicBezTo>
                    <a:pt x="323850" y="514350"/>
                    <a:pt x="323850" y="522923"/>
                    <a:pt x="323850" y="533400"/>
                  </a:cubicBezTo>
                  <a:close/>
                  <a:moveTo>
                    <a:pt x="38100" y="447675"/>
                  </a:moveTo>
                  <a:cubicBezTo>
                    <a:pt x="132398" y="447675"/>
                    <a:pt x="227648" y="447675"/>
                    <a:pt x="322898" y="447675"/>
                  </a:cubicBezTo>
                  <a:cubicBezTo>
                    <a:pt x="322898" y="457200"/>
                    <a:pt x="322898" y="465773"/>
                    <a:pt x="322898" y="477203"/>
                  </a:cubicBezTo>
                  <a:cubicBezTo>
                    <a:pt x="315278" y="478155"/>
                    <a:pt x="308610" y="479108"/>
                    <a:pt x="300990" y="479108"/>
                  </a:cubicBezTo>
                  <a:cubicBezTo>
                    <a:pt x="220028" y="479108"/>
                    <a:pt x="140018" y="479108"/>
                    <a:pt x="59055" y="479108"/>
                  </a:cubicBezTo>
                  <a:cubicBezTo>
                    <a:pt x="34290" y="479108"/>
                    <a:pt x="33338" y="477203"/>
                    <a:pt x="38100" y="447675"/>
                  </a:cubicBezTo>
                  <a:close/>
                  <a:moveTo>
                    <a:pt x="37148" y="218123"/>
                  </a:moveTo>
                  <a:cubicBezTo>
                    <a:pt x="132398" y="218123"/>
                    <a:pt x="226695" y="218123"/>
                    <a:pt x="322898" y="218123"/>
                  </a:cubicBezTo>
                  <a:cubicBezTo>
                    <a:pt x="322898" y="227648"/>
                    <a:pt x="322898" y="237173"/>
                    <a:pt x="322898" y="248603"/>
                  </a:cubicBezTo>
                  <a:cubicBezTo>
                    <a:pt x="315278" y="248603"/>
                    <a:pt x="307658" y="249555"/>
                    <a:pt x="300038" y="249555"/>
                  </a:cubicBezTo>
                  <a:cubicBezTo>
                    <a:pt x="220028" y="249555"/>
                    <a:pt x="140018" y="249555"/>
                    <a:pt x="60008" y="249555"/>
                  </a:cubicBezTo>
                  <a:cubicBezTo>
                    <a:pt x="34290" y="250508"/>
                    <a:pt x="34290" y="249555"/>
                    <a:pt x="37148" y="218123"/>
                  </a:cubicBezTo>
                  <a:close/>
                  <a:moveTo>
                    <a:pt x="61913" y="273368"/>
                  </a:moveTo>
                  <a:cubicBezTo>
                    <a:pt x="140970" y="273368"/>
                    <a:pt x="220028" y="273368"/>
                    <a:pt x="299085" y="273368"/>
                  </a:cubicBezTo>
                  <a:cubicBezTo>
                    <a:pt x="306705" y="273368"/>
                    <a:pt x="314325" y="274320"/>
                    <a:pt x="323850" y="274320"/>
                  </a:cubicBezTo>
                  <a:cubicBezTo>
                    <a:pt x="323850" y="285750"/>
                    <a:pt x="323850" y="294323"/>
                    <a:pt x="323850" y="304800"/>
                  </a:cubicBezTo>
                  <a:cubicBezTo>
                    <a:pt x="227648" y="304800"/>
                    <a:pt x="133350" y="304800"/>
                    <a:pt x="39053" y="304800"/>
                  </a:cubicBezTo>
                  <a:cubicBezTo>
                    <a:pt x="32385" y="275273"/>
                    <a:pt x="33338" y="273368"/>
                    <a:pt x="61913" y="273368"/>
                  </a:cubicBezTo>
                  <a:close/>
                  <a:moveTo>
                    <a:pt x="322898" y="332423"/>
                  </a:moveTo>
                  <a:cubicBezTo>
                    <a:pt x="322898" y="341948"/>
                    <a:pt x="322898" y="351473"/>
                    <a:pt x="322898" y="362903"/>
                  </a:cubicBezTo>
                  <a:cubicBezTo>
                    <a:pt x="315278" y="362903"/>
                    <a:pt x="307658" y="363855"/>
                    <a:pt x="300038" y="363855"/>
                  </a:cubicBezTo>
                  <a:cubicBezTo>
                    <a:pt x="220028" y="363855"/>
                    <a:pt x="140018" y="363855"/>
                    <a:pt x="60008" y="363855"/>
                  </a:cubicBezTo>
                  <a:cubicBezTo>
                    <a:pt x="33338" y="363855"/>
                    <a:pt x="33338" y="363855"/>
                    <a:pt x="36195" y="332423"/>
                  </a:cubicBezTo>
                  <a:cubicBezTo>
                    <a:pt x="133350" y="332423"/>
                    <a:pt x="227648" y="332423"/>
                    <a:pt x="322898" y="332423"/>
                  </a:cubicBezTo>
                  <a:close/>
                  <a:moveTo>
                    <a:pt x="60960" y="387668"/>
                  </a:moveTo>
                  <a:cubicBezTo>
                    <a:pt x="140970" y="387668"/>
                    <a:pt x="220980" y="387668"/>
                    <a:pt x="300990" y="387668"/>
                  </a:cubicBezTo>
                  <a:cubicBezTo>
                    <a:pt x="307658" y="387668"/>
                    <a:pt x="314325" y="388620"/>
                    <a:pt x="323850" y="388620"/>
                  </a:cubicBezTo>
                  <a:cubicBezTo>
                    <a:pt x="323850" y="400050"/>
                    <a:pt x="323850" y="408623"/>
                    <a:pt x="323850" y="419100"/>
                  </a:cubicBezTo>
                  <a:cubicBezTo>
                    <a:pt x="227648" y="419100"/>
                    <a:pt x="133350" y="419100"/>
                    <a:pt x="39053" y="419100"/>
                  </a:cubicBezTo>
                  <a:cubicBezTo>
                    <a:pt x="32385" y="389573"/>
                    <a:pt x="33338" y="387668"/>
                    <a:pt x="60960" y="387668"/>
                  </a:cubicBezTo>
                  <a:close/>
                  <a:moveTo>
                    <a:pt x="60960" y="844868"/>
                  </a:moveTo>
                  <a:cubicBezTo>
                    <a:pt x="140970" y="844868"/>
                    <a:pt x="220980" y="844868"/>
                    <a:pt x="300990" y="844868"/>
                  </a:cubicBezTo>
                  <a:cubicBezTo>
                    <a:pt x="308610" y="844868"/>
                    <a:pt x="316230" y="845820"/>
                    <a:pt x="324803" y="845820"/>
                  </a:cubicBezTo>
                  <a:cubicBezTo>
                    <a:pt x="324803" y="856298"/>
                    <a:pt x="324803" y="864870"/>
                    <a:pt x="324803" y="875348"/>
                  </a:cubicBezTo>
                  <a:cubicBezTo>
                    <a:pt x="229553" y="875348"/>
                    <a:pt x="135255" y="875348"/>
                    <a:pt x="40005" y="875348"/>
                  </a:cubicBezTo>
                  <a:cubicBezTo>
                    <a:pt x="31433" y="848678"/>
                    <a:pt x="33338" y="844868"/>
                    <a:pt x="60960" y="844868"/>
                  </a:cubicBezTo>
                  <a:close/>
                  <a:moveTo>
                    <a:pt x="37148" y="1019175"/>
                  </a:moveTo>
                  <a:cubicBezTo>
                    <a:pt x="131445" y="1019175"/>
                    <a:pt x="226695" y="1019175"/>
                    <a:pt x="323850" y="1019175"/>
                  </a:cubicBezTo>
                  <a:cubicBezTo>
                    <a:pt x="323850" y="1028700"/>
                    <a:pt x="323850" y="1037273"/>
                    <a:pt x="323850" y="1049655"/>
                  </a:cubicBezTo>
                  <a:cubicBezTo>
                    <a:pt x="287655" y="1049655"/>
                    <a:pt x="253365" y="1049655"/>
                    <a:pt x="219075" y="1049655"/>
                  </a:cubicBezTo>
                  <a:cubicBezTo>
                    <a:pt x="166688" y="1049655"/>
                    <a:pt x="114300" y="1048703"/>
                    <a:pt x="61913" y="1049655"/>
                  </a:cubicBezTo>
                  <a:cubicBezTo>
                    <a:pt x="38100" y="1051560"/>
                    <a:pt x="31433" y="1042988"/>
                    <a:pt x="37148" y="101917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956" name="Google Shape;956;p12"/>
            <p:cNvSpPr/>
            <p:nvPr/>
          </p:nvSpPr>
          <p:spPr>
            <a:xfrm rot="185643">
              <a:off x="6177422" y="1465236"/>
              <a:ext cx="189705" cy="529409"/>
            </a:xfrm>
            <a:custGeom>
              <a:rect b="b" l="l" r="r" t="t"/>
              <a:pathLst>
                <a:path extrusionOk="0" h="1143000" w="409575">
                  <a:moveTo>
                    <a:pt x="417195" y="1149668"/>
                  </a:moveTo>
                  <a:cubicBezTo>
                    <a:pt x="417195" y="764858"/>
                    <a:pt x="417195" y="381953"/>
                    <a:pt x="417195" y="0"/>
                  </a:cubicBezTo>
                  <a:cubicBezTo>
                    <a:pt x="276225" y="0"/>
                    <a:pt x="139065" y="0"/>
                    <a:pt x="0" y="0"/>
                  </a:cubicBezTo>
                  <a:cubicBezTo>
                    <a:pt x="0" y="384810"/>
                    <a:pt x="0" y="766763"/>
                    <a:pt x="0" y="1149668"/>
                  </a:cubicBezTo>
                  <a:lnTo>
                    <a:pt x="417195" y="1149668"/>
                  </a:lnTo>
                  <a:close/>
                  <a:moveTo>
                    <a:pt x="342900" y="1091565"/>
                  </a:moveTo>
                  <a:cubicBezTo>
                    <a:pt x="342900" y="1034415"/>
                    <a:pt x="342900" y="977265"/>
                    <a:pt x="342900" y="921068"/>
                  </a:cubicBezTo>
                  <a:cubicBezTo>
                    <a:pt x="382905" y="914400"/>
                    <a:pt x="383858" y="914400"/>
                    <a:pt x="383858" y="951548"/>
                  </a:cubicBezTo>
                  <a:cubicBezTo>
                    <a:pt x="383858" y="987743"/>
                    <a:pt x="383858" y="1023938"/>
                    <a:pt x="383858" y="1061085"/>
                  </a:cubicBezTo>
                  <a:cubicBezTo>
                    <a:pt x="382905" y="1096328"/>
                    <a:pt x="382905" y="1097280"/>
                    <a:pt x="342900" y="1091565"/>
                  </a:cubicBezTo>
                  <a:close/>
                  <a:moveTo>
                    <a:pt x="382905" y="879158"/>
                  </a:moveTo>
                  <a:cubicBezTo>
                    <a:pt x="381000" y="906780"/>
                    <a:pt x="358140" y="887730"/>
                    <a:pt x="343852" y="894398"/>
                  </a:cubicBezTo>
                  <a:cubicBezTo>
                    <a:pt x="343852" y="838200"/>
                    <a:pt x="343852" y="784860"/>
                    <a:pt x="343852" y="727710"/>
                  </a:cubicBezTo>
                  <a:cubicBezTo>
                    <a:pt x="353377" y="727710"/>
                    <a:pt x="360998" y="725805"/>
                    <a:pt x="367665" y="728663"/>
                  </a:cubicBezTo>
                  <a:cubicBezTo>
                    <a:pt x="373380" y="730568"/>
                    <a:pt x="382905" y="737235"/>
                    <a:pt x="382905" y="741998"/>
                  </a:cubicBezTo>
                  <a:cubicBezTo>
                    <a:pt x="383858" y="787718"/>
                    <a:pt x="384810" y="833438"/>
                    <a:pt x="382905" y="879158"/>
                  </a:cubicBezTo>
                  <a:close/>
                  <a:moveTo>
                    <a:pt x="342900" y="139065"/>
                  </a:moveTo>
                  <a:cubicBezTo>
                    <a:pt x="356235" y="139065"/>
                    <a:pt x="367665" y="139065"/>
                    <a:pt x="382905" y="139065"/>
                  </a:cubicBezTo>
                  <a:cubicBezTo>
                    <a:pt x="382905" y="168593"/>
                    <a:pt x="382905" y="197168"/>
                    <a:pt x="382905" y="225743"/>
                  </a:cubicBezTo>
                  <a:cubicBezTo>
                    <a:pt x="382905" y="240030"/>
                    <a:pt x="382905" y="254318"/>
                    <a:pt x="382905" y="268605"/>
                  </a:cubicBezTo>
                  <a:cubicBezTo>
                    <a:pt x="382905" y="305753"/>
                    <a:pt x="382905" y="305753"/>
                    <a:pt x="342900" y="301943"/>
                  </a:cubicBezTo>
                  <a:cubicBezTo>
                    <a:pt x="342900" y="246698"/>
                    <a:pt x="342900" y="193358"/>
                    <a:pt x="342900" y="139065"/>
                  </a:cubicBezTo>
                  <a:close/>
                  <a:moveTo>
                    <a:pt x="382905" y="470535"/>
                  </a:moveTo>
                  <a:cubicBezTo>
                    <a:pt x="382905" y="506730"/>
                    <a:pt x="382905" y="506730"/>
                    <a:pt x="342900" y="501015"/>
                  </a:cubicBezTo>
                  <a:cubicBezTo>
                    <a:pt x="342900" y="447675"/>
                    <a:pt x="342900" y="393383"/>
                    <a:pt x="342900" y="340043"/>
                  </a:cubicBezTo>
                  <a:cubicBezTo>
                    <a:pt x="382905" y="333375"/>
                    <a:pt x="382905" y="333375"/>
                    <a:pt x="382905" y="370522"/>
                  </a:cubicBezTo>
                  <a:cubicBezTo>
                    <a:pt x="382905" y="403860"/>
                    <a:pt x="382905" y="437197"/>
                    <a:pt x="382905" y="470535"/>
                  </a:cubicBezTo>
                  <a:close/>
                  <a:moveTo>
                    <a:pt x="342900" y="531495"/>
                  </a:moveTo>
                  <a:cubicBezTo>
                    <a:pt x="378142" y="521018"/>
                    <a:pt x="383858" y="523875"/>
                    <a:pt x="383858" y="559118"/>
                  </a:cubicBezTo>
                  <a:cubicBezTo>
                    <a:pt x="383858" y="601980"/>
                    <a:pt x="383858" y="645795"/>
                    <a:pt x="383858" y="690563"/>
                  </a:cubicBezTo>
                  <a:cubicBezTo>
                    <a:pt x="368617" y="690563"/>
                    <a:pt x="356235" y="690563"/>
                    <a:pt x="342900" y="690563"/>
                  </a:cubicBezTo>
                  <a:cubicBezTo>
                    <a:pt x="342900" y="637223"/>
                    <a:pt x="342900" y="584835"/>
                    <a:pt x="342900" y="531495"/>
                  </a:cubicBezTo>
                  <a:close/>
                  <a:moveTo>
                    <a:pt x="263842" y="139065"/>
                  </a:moveTo>
                  <a:cubicBezTo>
                    <a:pt x="279083" y="139065"/>
                    <a:pt x="290512" y="139065"/>
                    <a:pt x="305752" y="139065"/>
                  </a:cubicBezTo>
                  <a:cubicBezTo>
                    <a:pt x="305752" y="177165"/>
                    <a:pt x="305752" y="214313"/>
                    <a:pt x="305752" y="250508"/>
                  </a:cubicBezTo>
                  <a:cubicBezTo>
                    <a:pt x="305752" y="260033"/>
                    <a:pt x="305752" y="268605"/>
                    <a:pt x="305752" y="278130"/>
                  </a:cubicBezTo>
                  <a:cubicBezTo>
                    <a:pt x="305752" y="303847"/>
                    <a:pt x="301942" y="307658"/>
                    <a:pt x="277177" y="302895"/>
                  </a:cubicBezTo>
                  <a:cubicBezTo>
                    <a:pt x="272415" y="301943"/>
                    <a:pt x="264795" y="294323"/>
                    <a:pt x="264795" y="289560"/>
                  </a:cubicBezTo>
                  <a:cubicBezTo>
                    <a:pt x="263842" y="240030"/>
                    <a:pt x="263842" y="190500"/>
                    <a:pt x="263842" y="139065"/>
                  </a:cubicBezTo>
                  <a:close/>
                  <a:moveTo>
                    <a:pt x="284798" y="526733"/>
                  </a:moveTo>
                  <a:cubicBezTo>
                    <a:pt x="301942" y="526733"/>
                    <a:pt x="306705" y="533400"/>
                    <a:pt x="306705" y="549593"/>
                  </a:cubicBezTo>
                  <a:cubicBezTo>
                    <a:pt x="305752" y="596265"/>
                    <a:pt x="306705" y="641985"/>
                    <a:pt x="306705" y="691515"/>
                  </a:cubicBezTo>
                  <a:cubicBezTo>
                    <a:pt x="291465" y="691515"/>
                    <a:pt x="280035" y="691515"/>
                    <a:pt x="264795" y="691515"/>
                  </a:cubicBezTo>
                  <a:cubicBezTo>
                    <a:pt x="264795" y="661035"/>
                    <a:pt x="264795" y="631508"/>
                    <a:pt x="264795" y="602933"/>
                  </a:cubicBezTo>
                  <a:cubicBezTo>
                    <a:pt x="264795" y="585788"/>
                    <a:pt x="265748" y="567690"/>
                    <a:pt x="264795" y="550545"/>
                  </a:cubicBezTo>
                  <a:cubicBezTo>
                    <a:pt x="262890" y="534353"/>
                    <a:pt x="267652" y="526733"/>
                    <a:pt x="284798" y="526733"/>
                  </a:cubicBezTo>
                  <a:close/>
                  <a:moveTo>
                    <a:pt x="230505" y="1012508"/>
                  </a:moveTo>
                  <a:cubicBezTo>
                    <a:pt x="230505" y="1034415"/>
                    <a:pt x="230505" y="1056323"/>
                    <a:pt x="230505" y="1079183"/>
                  </a:cubicBezTo>
                  <a:cubicBezTo>
                    <a:pt x="230505" y="1094423"/>
                    <a:pt x="220980" y="1094423"/>
                    <a:pt x="210502" y="1093470"/>
                  </a:cubicBezTo>
                  <a:cubicBezTo>
                    <a:pt x="200025" y="1093470"/>
                    <a:pt x="187642" y="1096328"/>
                    <a:pt x="187642" y="1079183"/>
                  </a:cubicBezTo>
                  <a:cubicBezTo>
                    <a:pt x="187642" y="1026795"/>
                    <a:pt x="187642" y="974408"/>
                    <a:pt x="187642" y="919163"/>
                  </a:cubicBezTo>
                  <a:cubicBezTo>
                    <a:pt x="202883" y="919163"/>
                    <a:pt x="215265" y="919163"/>
                    <a:pt x="230505" y="919163"/>
                  </a:cubicBezTo>
                  <a:cubicBezTo>
                    <a:pt x="230505" y="951548"/>
                    <a:pt x="230505" y="982027"/>
                    <a:pt x="230505" y="1012508"/>
                  </a:cubicBezTo>
                  <a:close/>
                  <a:moveTo>
                    <a:pt x="187642" y="351472"/>
                  </a:moveTo>
                  <a:cubicBezTo>
                    <a:pt x="187642" y="346710"/>
                    <a:pt x="195262" y="340043"/>
                    <a:pt x="200977" y="338138"/>
                  </a:cubicBezTo>
                  <a:cubicBezTo>
                    <a:pt x="208598" y="336233"/>
                    <a:pt x="217170" y="337185"/>
                    <a:pt x="229552" y="337185"/>
                  </a:cubicBezTo>
                  <a:cubicBezTo>
                    <a:pt x="229552" y="390525"/>
                    <a:pt x="229552" y="440055"/>
                    <a:pt x="229552" y="490538"/>
                  </a:cubicBezTo>
                  <a:cubicBezTo>
                    <a:pt x="229552" y="506730"/>
                    <a:pt x="217170" y="504825"/>
                    <a:pt x="208598" y="502920"/>
                  </a:cubicBezTo>
                  <a:cubicBezTo>
                    <a:pt x="200977" y="501015"/>
                    <a:pt x="187642" y="495300"/>
                    <a:pt x="187642" y="490538"/>
                  </a:cubicBezTo>
                  <a:cubicBezTo>
                    <a:pt x="186690" y="443865"/>
                    <a:pt x="186690" y="398145"/>
                    <a:pt x="187642" y="351472"/>
                  </a:cubicBezTo>
                  <a:close/>
                  <a:moveTo>
                    <a:pt x="187642" y="743903"/>
                  </a:moveTo>
                  <a:cubicBezTo>
                    <a:pt x="188595" y="715328"/>
                    <a:pt x="212408" y="733425"/>
                    <a:pt x="227648" y="727710"/>
                  </a:cubicBezTo>
                  <a:cubicBezTo>
                    <a:pt x="227648" y="783908"/>
                    <a:pt x="227648" y="837248"/>
                    <a:pt x="227648" y="893445"/>
                  </a:cubicBezTo>
                  <a:cubicBezTo>
                    <a:pt x="218123" y="893445"/>
                    <a:pt x="210502" y="893445"/>
                    <a:pt x="202883" y="893445"/>
                  </a:cubicBezTo>
                  <a:cubicBezTo>
                    <a:pt x="191452" y="894398"/>
                    <a:pt x="186690" y="889635"/>
                    <a:pt x="186690" y="878205"/>
                  </a:cubicBezTo>
                  <a:cubicBezTo>
                    <a:pt x="187642" y="833438"/>
                    <a:pt x="185737" y="787718"/>
                    <a:pt x="187642" y="743903"/>
                  </a:cubicBezTo>
                  <a:close/>
                  <a:moveTo>
                    <a:pt x="114300" y="139065"/>
                  </a:moveTo>
                  <a:cubicBezTo>
                    <a:pt x="127635" y="139065"/>
                    <a:pt x="139065" y="139065"/>
                    <a:pt x="154305" y="139065"/>
                  </a:cubicBezTo>
                  <a:cubicBezTo>
                    <a:pt x="154305" y="170498"/>
                    <a:pt x="154305" y="200025"/>
                    <a:pt x="154305" y="230505"/>
                  </a:cubicBezTo>
                  <a:cubicBezTo>
                    <a:pt x="154305" y="243840"/>
                    <a:pt x="154305" y="256223"/>
                    <a:pt x="154305" y="269558"/>
                  </a:cubicBezTo>
                  <a:cubicBezTo>
                    <a:pt x="154305" y="306705"/>
                    <a:pt x="154305" y="306705"/>
                    <a:pt x="114300" y="301943"/>
                  </a:cubicBezTo>
                  <a:cubicBezTo>
                    <a:pt x="114300" y="248603"/>
                    <a:pt x="114300" y="195263"/>
                    <a:pt x="114300" y="139065"/>
                  </a:cubicBezTo>
                  <a:close/>
                  <a:moveTo>
                    <a:pt x="114300" y="339090"/>
                  </a:moveTo>
                  <a:cubicBezTo>
                    <a:pt x="120015" y="338138"/>
                    <a:pt x="124777" y="338138"/>
                    <a:pt x="130492" y="337185"/>
                  </a:cubicBezTo>
                  <a:cubicBezTo>
                    <a:pt x="148590" y="334328"/>
                    <a:pt x="156210" y="340995"/>
                    <a:pt x="155258" y="360997"/>
                  </a:cubicBezTo>
                  <a:cubicBezTo>
                    <a:pt x="154305" y="398145"/>
                    <a:pt x="155258" y="435293"/>
                    <a:pt x="155258" y="472440"/>
                  </a:cubicBezTo>
                  <a:cubicBezTo>
                    <a:pt x="155258" y="506730"/>
                    <a:pt x="152400" y="508635"/>
                    <a:pt x="115252" y="501015"/>
                  </a:cubicBezTo>
                  <a:cubicBezTo>
                    <a:pt x="114300" y="447675"/>
                    <a:pt x="114300" y="394335"/>
                    <a:pt x="114300" y="339090"/>
                  </a:cubicBezTo>
                  <a:close/>
                  <a:moveTo>
                    <a:pt x="154305" y="691515"/>
                  </a:moveTo>
                  <a:cubicBezTo>
                    <a:pt x="139065" y="691515"/>
                    <a:pt x="127635" y="691515"/>
                    <a:pt x="114300" y="691515"/>
                  </a:cubicBezTo>
                  <a:cubicBezTo>
                    <a:pt x="114300" y="637223"/>
                    <a:pt x="114300" y="583883"/>
                    <a:pt x="114300" y="530543"/>
                  </a:cubicBezTo>
                  <a:cubicBezTo>
                    <a:pt x="150495" y="521018"/>
                    <a:pt x="154305" y="523875"/>
                    <a:pt x="154305" y="559118"/>
                  </a:cubicBezTo>
                  <a:cubicBezTo>
                    <a:pt x="154305" y="603885"/>
                    <a:pt x="154305" y="646748"/>
                    <a:pt x="154305" y="691515"/>
                  </a:cubicBezTo>
                  <a:close/>
                  <a:moveTo>
                    <a:pt x="114300" y="727710"/>
                  </a:moveTo>
                  <a:cubicBezTo>
                    <a:pt x="123825" y="727710"/>
                    <a:pt x="132398" y="725805"/>
                    <a:pt x="139065" y="728663"/>
                  </a:cubicBezTo>
                  <a:cubicBezTo>
                    <a:pt x="144780" y="730568"/>
                    <a:pt x="154305" y="737235"/>
                    <a:pt x="154305" y="741998"/>
                  </a:cubicBezTo>
                  <a:cubicBezTo>
                    <a:pt x="155258" y="787718"/>
                    <a:pt x="157162" y="833438"/>
                    <a:pt x="154305" y="879158"/>
                  </a:cubicBezTo>
                  <a:cubicBezTo>
                    <a:pt x="152400" y="906780"/>
                    <a:pt x="129540" y="887730"/>
                    <a:pt x="114300" y="894398"/>
                  </a:cubicBezTo>
                  <a:cubicBezTo>
                    <a:pt x="114300" y="837248"/>
                    <a:pt x="114300" y="783908"/>
                    <a:pt x="114300" y="72771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957" name="Google Shape;957;p12"/>
            <p:cNvSpPr/>
            <p:nvPr/>
          </p:nvSpPr>
          <p:spPr>
            <a:xfrm rot="-427501">
              <a:off x="5713448" y="1451670"/>
              <a:ext cx="216364" cy="556365"/>
            </a:xfrm>
            <a:custGeom>
              <a:rect b="b" l="l" r="r" t="t"/>
              <a:pathLst>
                <a:path extrusionOk="0" h="1200150" w="466725">
                  <a:moveTo>
                    <a:pt x="0" y="1203008"/>
                  </a:moveTo>
                  <a:lnTo>
                    <a:pt x="468630" y="1203008"/>
                  </a:lnTo>
                  <a:cubicBezTo>
                    <a:pt x="466725" y="1197293"/>
                    <a:pt x="464820" y="1189673"/>
                    <a:pt x="464820" y="1182053"/>
                  </a:cubicBezTo>
                  <a:cubicBezTo>
                    <a:pt x="464820" y="799147"/>
                    <a:pt x="464820" y="415290"/>
                    <a:pt x="464820" y="32385"/>
                  </a:cubicBezTo>
                  <a:cubicBezTo>
                    <a:pt x="464820" y="21908"/>
                    <a:pt x="464820" y="11430"/>
                    <a:pt x="464820" y="0"/>
                  </a:cubicBezTo>
                  <a:cubicBezTo>
                    <a:pt x="308610" y="0"/>
                    <a:pt x="156210" y="0"/>
                    <a:pt x="0" y="0"/>
                  </a:cubicBezTo>
                  <a:cubicBezTo>
                    <a:pt x="0" y="10478"/>
                    <a:pt x="0" y="20003"/>
                    <a:pt x="0" y="29528"/>
                  </a:cubicBezTo>
                  <a:cubicBezTo>
                    <a:pt x="0" y="414338"/>
                    <a:pt x="0" y="799147"/>
                    <a:pt x="0" y="1183958"/>
                  </a:cubicBezTo>
                  <a:cubicBezTo>
                    <a:pt x="952" y="1189673"/>
                    <a:pt x="1905" y="1196340"/>
                    <a:pt x="0" y="1203008"/>
                  </a:cubicBezTo>
                  <a:close/>
                  <a:moveTo>
                    <a:pt x="110490" y="892493"/>
                  </a:moveTo>
                  <a:cubicBezTo>
                    <a:pt x="87630" y="892493"/>
                    <a:pt x="65722" y="892493"/>
                    <a:pt x="41910" y="892493"/>
                  </a:cubicBezTo>
                  <a:cubicBezTo>
                    <a:pt x="41910" y="870585"/>
                    <a:pt x="41910" y="848678"/>
                    <a:pt x="41910" y="825818"/>
                  </a:cubicBezTo>
                  <a:cubicBezTo>
                    <a:pt x="64770" y="825818"/>
                    <a:pt x="86677" y="825818"/>
                    <a:pt x="110490" y="825818"/>
                  </a:cubicBezTo>
                  <a:cubicBezTo>
                    <a:pt x="110490" y="847725"/>
                    <a:pt x="110490" y="869633"/>
                    <a:pt x="110490" y="892493"/>
                  </a:cubicBezTo>
                  <a:close/>
                  <a:moveTo>
                    <a:pt x="204788" y="892493"/>
                  </a:moveTo>
                  <a:cubicBezTo>
                    <a:pt x="184785" y="892493"/>
                    <a:pt x="166688" y="892493"/>
                    <a:pt x="146685" y="892493"/>
                  </a:cubicBezTo>
                  <a:cubicBezTo>
                    <a:pt x="146685" y="870585"/>
                    <a:pt x="146685" y="848678"/>
                    <a:pt x="146685" y="824865"/>
                  </a:cubicBezTo>
                  <a:cubicBezTo>
                    <a:pt x="165735" y="824865"/>
                    <a:pt x="184785" y="824865"/>
                    <a:pt x="204788" y="824865"/>
                  </a:cubicBezTo>
                  <a:cubicBezTo>
                    <a:pt x="204788" y="848678"/>
                    <a:pt x="204788" y="869633"/>
                    <a:pt x="204788" y="892493"/>
                  </a:cubicBezTo>
                  <a:close/>
                  <a:moveTo>
                    <a:pt x="206692" y="673418"/>
                  </a:moveTo>
                  <a:cubicBezTo>
                    <a:pt x="206692" y="681990"/>
                    <a:pt x="206692" y="691515"/>
                    <a:pt x="206692" y="701040"/>
                  </a:cubicBezTo>
                  <a:cubicBezTo>
                    <a:pt x="200025" y="701993"/>
                    <a:pt x="198120" y="702945"/>
                    <a:pt x="195263" y="702945"/>
                  </a:cubicBezTo>
                  <a:cubicBezTo>
                    <a:pt x="136207" y="701993"/>
                    <a:pt x="146685" y="712470"/>
                    <a:pt x="144780" y="652463"/>
                  </a:cubicBezTo>
                  <a:cubicBezTo>
                    <a:pt x="144780" y="638175"/>
                    <a:pt x="149542" y="632460"/>
                    <a:pt x="164782" y="632460"/>
                  </a:cubicBezTo>
                  <a:cubicBezTo>
                    <a:pt x="215265" y="633413"/>
                    <a:pt x="204788" y="629603"/>
                    <a:pt x="206692" y="673418"/>
                  </a:cubicBezTo>
                  <a:close/>
                  <a:moveTo>
                    <a:pt x="309563" y="892493"/>
                  </a:moveTo>
                  <a:cubicBezTo>
                    <a:pt x="291465" y="892493"/>
                    <a:pt x="272415" y="892493"/>
                    <a:pt x="252413" y="892493"/>
                  </a:cubicBezTo>
                  <a:cubicBezTo>
                    <a:pt x="252413" y="870585"/>
                    <a:pt x="252413" y="848678"/>
                    <a:pt x="252413" y="824865"/>
                  </a:cubicBezTo>
                  <a:cubicBezTo>
                    <a:pt x="272415" y="824865"/>
                    <a:pt x="290513" y="824865"/>
                    <a:pt x="309563" y="824865"/>
                  </a:cubicBezTo>
                  <a:cubicBezTo>
                    <a:pt x="309563" y="847725"/>
                    <a:pt x="309563" y="869633"/>
                    <a:pt x="309563" y="892493"/>
                  </a:cubicBezTo>
                  <a:close/>
                  <a:moveTo>
                    <a:pt x="311467" y="701993"/>
                  </a:moveTo>
                  <a:cubicBezTo>
                    <a:pt x="289560" y="701993"/>
                    <a:pt x="271463" y="701993"/>
                    <a:pt x="250507" y="701993"/>
                  </a:cubicBezTo>
                  <a:cubicBezTo>
                    <a:pt x="250507" y="681990"/>
                    <a:pt x="249555" y="662940"/>
                    <a:pt x="251460" y="644843"/>
                  </a:cubicBezTo>
                  <a:cubicBezTo>
                    <a:pt x="251460" y="641033"/>
                    <a:pt x="259080" y="634365"/>
                    <a:pt x="264795" y="633413"/>
                  </a:cubicBezTo>
                  <a:cubicBezTo>
                    <a:pt x="307657" y="626745"/>
                    <a:pt x="312420" y="630555"/>
                    <a:pt x="311467" y="672465"/>
                  </a:cubicBezTo>
                  <a:cubicBezTo>
                    <a:pt x="311467" y="681990"/>
                    <a:pt x="311467" y="690563"/>
                    <a:pt x="311467" y="701993"/>
                  </a:cubicBezTo>
                  <a:close/>
                  <a:moveTo>
                    <a:pt x="404813" y="892493"/>
                  </a:moveTo>
                  <a:cubicBezTo>
                    <a:pt x="385763" y="892493"/>
                    <a:pt x="367665" y="892493"/>
                    <a:pt x="347663" y="892493"/>
                  </a:cubicBezTo>
                  <a:cubicBezTo>
                    <a:pt x="347663" y="870585"/>
                    <a:pt x="347663" y="848678"/>
                    <a:pt x="347663" y="824865"/>
                  </a:cubicBezTo>
                  <a:cubicBezTo>
                    <a:pt x="366713" y="824865"/>
                    <a:pt x="384810" y="824865"/>
                    <a:pt x="404813" y="824865"/>
                  </a:cubicBezTo>
                  <a:cubicBezTo>
                    <a:pt x="404813" y="846772"/>
                    <a:pt x="404813" y="869633"/>
                    <a:pt x="404813" y="892493"/>
                  </a:cubicBezTo>
                  <a:close/>
                  <a:moveTo>
                    <a:pt x="404813" y="797243"/>
                  </a:moveTo>
                  <a:cubicBezTo>
                    <a:pt x="385763" y="797243"/>
                    <a:pt x="367665" y="797243"/>
                    <a:pt x="346710" y="797243"/>
                  </a:cubicBezTo>
                  <a:cubicBezTo>
                    <a:pt x="345757" y="789622"/>
                    <a:pt x="345757" y="784860"/>
                    <a:pt x="345757" y="779145"/>
                  </a:cubicBezTo>
                  <a:cubicBezTo>
                    <a:pt x="344805" y="722947"/>
                    <a:pt x="346710" y="721043"/>
                    <a:pt x="404813" y="731520"/>
                  </a:cubicBezTo>
                  <a:cubicBezTo>
                    <a:pt x="404813" y="752475"/>
                    <a:pt x="404813" y="773430"/>
                    <a:pt x="404813" y="797243"/>
                  </a:cubicBezTo>
                  <a:close/>
                  <a:moveTo>
                    <a:pt x="405765" y="701993"/>
                  </a:moveTo>
                  <a:cubicBezTo>
                    <a:pt x="386715" y="701993"/>
                    <a:pt x="367665" y="701993"/>
                    <a:pt x="345757" y="701993"/>
                  </a:cubicBezTo>
                  <a:cubicBezTo>
                    <a:pt x="345757" y="681990"/>
                    <a:pt x="344805" y="662940"/>
                    <a:pt x="345757" y="643890"/>
                  </a:cubicBezTo>
                  <a:cubicBezTo>
                    <a:pt x="345757" y="640080"/>
                    <a:pt x="351472" y="634365"/>
                    <a:pt x="355282" y="634365"/>
                  </a:cubicBezTo>
                  <a:cubicBezTo>
                    <a:pt x="371475" y="633413"/>
                    <a:pt x="387667" y="634365"/>
                    <a:pt x="404813" y="634365"/>
                  </a:cubicBezTo>
                  <a:cubicBezTo>
                    <a:pt x="405765" y="659130"/>
                    <a:pt x="405765" y="680085"/>
                    <a:pt x="405765" y="701993"/>
                  </a:cubicBezTo>
                  <a:close/>
                  <a:moveTo>
                    <a:pt x="405765" y="444818"/>
                  </a:moveTo>
                  <a:cubicBezTo>
                    <a:pt x="405765" y="467678"/>
                    <a:pt x="405765" y="488633"/>
                    <a:pt x="405765" y="513398"/>
                  </a:cubicBezTo>
                  <a:cubicBezTo>
                    <a:pt x="389572" y="513398"/>
                    <a:pt x="373380" y="514350"/>
                    <a:pt x="358140" y="512445"/>
                  </a:cubicBezTo>
                  <a:cubicBezTo>
                    <a:pt x="353377" y="512445"/>
                    <a:pt x="346710" y="504825"/>
                    <a:pt x="345757" y="500063"/>
                  </a:cubicBezTo>
                  <a:cubicBezTo>
                    <a:pt x="344805" y="481965"/>
                    <a:pt x="344805" y="463868"/>
                    <a:pt x="344805" y="443865"/>
                  </a:cubicBezTo>
                  <a:cubicBezTo>
                    <a:pt x="365760" y="444818"/>
                    <a:pt x="384810" y="444818"/>
                    <a:pt x="405765" y="444818"/>
                  </a:cubicBezTo>
                  <a:close/>
                  <a:moveTo>
                    <a:pt x="404813" y="321945"/>
                  </a:moveTo>
                  <a:cubicBezTo>
                    <a:pt x="385763" y="321945"/>
                    <a:pt x="367665" y="321945"/>
                    <a:pt x="346710" y="321945"/>
                  </a:cubicBezTo>
                  <a:cubicBezTo>
                    <a:pt x="346710" y="298133"/>
                    <a:pt x="346710" y="277178"/>
                    <a:pt x="346710" y="254318"/>
                  </a:cubicBezTo>
                  <a:cubicBezTo>
                    <a:pt x="365760" y="254318"/>
                    <a:pt x="384810" y="254318"/>
                    <a:pt x="404813" y="254318"/>
                  </a:cubicBezTo>
                  <a:cubicBezTo>
                    <a:pt x="404813" y="276225"/>
                    <a:pt x="404813" y="298133"/>
                    <a:pt x="404813" y="321945"/>
                  </a:cubicBezTo>
                  <a:close/>
                  <a:moveTo>
                    <a:pt x="404813" y="159068"/>
                  </a:moveTo>
                  <a:cubicBezTo>
                    <a:pt x="404813" y="180023"/>
                    <a:pt x="404813" y="201930"/>
                    <a:pt x="404813" y="224790"/>
                  </a:cubicBezTo>
                  <a:cubicBezTo>
                    <a:pt x="386715" y="224790"/>
                    <a:pt x="367665" y="224790"/>
                    <a:pt x="346710" y="224790"/>
                  </a:cubicBezTo>
                  <a:cubicBezTo>
                    <a:pt x="345757" y="218123"/>
                    <a:pt x="345757" y="212408"/>
                    <a:pt x="345757" y="207645"/>
                  </a:cubicBezTo>
                  <a:cubicBezTo>
                    <a:pt x="343852" y="151448"/>
                    <a:pt x="345757" y="150495"/>
                    <a:pt x="404813" y="159068"/>
                  </a:cubicBezTo>
                  <a:close/>
                  <a:moveTo>
                    <a:pt x="346710" y="349568"/>
                  </a:moveTo>
                  <a:cubicBezTo>
                    <a:pt x="365760" y="349568"/>
                    <a:pt x="383857" y="349568"/>
                    <a:pt x="403860" y="349568"/>
                  </a:cubicBezTo>
                  <a:cubicBezTo>
                    <a:pt x="403860" y="371475"/>
                    <a:pt x="403860" y="393383"/>
                    <a:pt x="403860" y="415290"/>
                  </a:cubicBezTo>
                  <a:cubicBezTo>
                    <a:pt x="401955" y="416243"/>
                    <a:pt x="401003" y="417195"/>
                    <a:pt x="399097" y="417195"/>
                  </a:cubicBezTo>
                  <a:cubicBezTo>
                    <a:pt x="336232" y="417195"/>
                    <a:pt x="343852" y="433388"/>
                    <a:pt x="346710" y="349568"/>
                  </a:cubicBezTo>
                  <a:close/>
                  <a:moveTo>
                    <a:pt x="348615" y="544830"/>
                  </a:moveTo>
                  <a:cubicBezTo>
                    <a:pt x="355282" y="534353"/>
                    <a:pt x="383857" y="538163"/>
                    <a:pt x="405765" y="534353"/>
                  </a:cubicBezTo>
                  <a:cubicBezTo>
                    <a:pt x="405765" y="558165"/>
                    <a:pt x="405765" y="576263"/>
                    <a:pt x="405765" y="593408"/>
                  </a:cubicBezTo>
                  <a:cubicBezTo>
                    <a:pt x="405765" y="598170"/>
                    <a:pt x="404813" y="601980"/>
                    <a:pt x="403860" y="611505"/>
                  </a:cubicBezTo>
                  <a:cubicBezTo>
                    <a:pt x="383857" y="608648"/>
                    <a:pt x="355282" y="613410"/>
                    <a:pt x="348615" y="602933"/>
                  </a:cubicBezTo>
                  <a:cubicBezTo>
                    <a:pt x="340042" y="588645"/>
                    <a:pt x="340042" y="559118"/>
                    <a:pt x="348615" y="544830"/>
                  </a:cubicBezTo>
                  <a:close/>
                  <a:moveTo>
                    <a:pt x="306705" y="605790"/>
                  </a:moveTo>
                  <a:cubicBezTo>
                    <a:pt x="291465" y="609600"/>
                    <a:pt x="274320" y="608648"/>
                    <a:pt x="258127" y="607695"/>
                  </a:cubicBezTo>
                  <a:cubicBezTo>
                    <a:pt x="255270" y="607695"/>
                    <a:pt x="252413" y="600075"/>
                    <a:pt x="251460" y="595313"/>
                  </a:cubicBezTo>
                  <a:cubicBezTo>
                    <a:pt x="250507" y="586740"/>
                    <a:pt x="251460" y="579120"/>
                    <a:pt x="251460" y="570548"/>
                  </a:cubicBezTo>
                  <a:cubicBezTo>
                    <a:pt x="251460" y="537210"/>
                    <a:pt x="251460" y="537210"/>
                    <a:pt x="284797" y="537210"/>
                  </a:cubicBezTo>
                  <a:cubicBezTo>
                    <a:pt x="312420" y="537210"/>
                    <a:pt x="312420" y="537210"/>
                    <a:pt x="314325" y="575310"/>
                  </a:cubicBezTo>
                  <a:cubicBezTo>
                    <a:pt x="311467" y="585788"/>
                    <a:pt x="311467" y="604838"/>
                    <a:pt x="306705" y="605790"/>
                  </a:cubicBezTo>
                  <a:close/>
                  <a:moveTo>
                    <a:pt x="252413" y="254318"/>
                  </a:moveTo>
                  <a:cubicBezTo>
                    <a:pt x="270510" y="254318"/>
                    <a:pt x="289560" y="254318"/>
                    <a:pt x="309563" y="254318"/>
                  </a:cubicBezTo>
                  <a:cubicBezTo>
                    <a:pt x="309563" y="275273"/>
                    <a:pt x="309563" y="297180"/>
                    <a:pt x="309563" y="321945"/>
                  </a:cubicBezTo>
                  <a:cubicBezTo>
                    <a:pt x="290513" y="321945"/>
                    <a:pt x="272415" y="321945"/>
                    <a:pt x="252413" y="321945"/>
                  </a:cubicBezTo>
                  <a:cubicBezTo>
                    <a:pt x="252413" y="300038"/>
                    <a:pt x="252413" y="278130"/>
                    <a:pt x="252413" y="254318"/>
                  </a:cubicBezTo>
                  <a:close/>
                  <a:moveTo>
                    <a:pt x="253365" y="349568"/>
                  </a:moveTo>
                  <a:cubicBezTo>
                    <a:pt x="271463" y="349568"/>
                    <a:pt x="289560" y="349568"/>
                    <a:pt x="309563" y="349568"/>
                  </a:cubicBezTo>
                  <a:cubicBezTo>
                    <a:pt x="309563" y="372428"/>
                    <a:pt x="309563" y="393383"/>
                    <a:pt x="309563" y="414338"/>
                  </a:cubicBezTo>
                  <a:cubicBezTo>
                    <a:pt x="306705" y="416243"/>
                    <a:pt x="305752" y="417195"/>
                    <a:pt x="304800" y="417195"/>
                  </a:cubicBezTo>
                  <a:cubicBezTo>
                    <a:pt x="247650" y="422910"/>
                    <a:pt x="240030" y="412433"/>
                    <a:pt x="253365" y="349568"/>
                  </a:cubicBezTo>
                  <a:close/>
                  <a:moveTo>
                    <a:pt x="254317" y="736283"/>
                  </a:moveTo>
                  <a:cubicBezTo>
                    <a:pt x="260985" y="725805"/>
                    <a:pt x="288607" y="728663"/>
                    <a:pt x="310515" y="725805"/>
                  </a:cubicBezTo>
                  <a:cubicBezTo>
                    <a:pt x="310515" y="753428"/>
                    <a:pt x="310515" y="774383"/>
                    <a:pt x="310515" y="799147"/>
                  </a:cubicBezTo>
                  <a:cubicBezTo>
                    <a:pt x="291465" y="798195"/>
                    <a:pt x="262890" y="803910"/>
                    <a:pt x="255270" y="793433"/>
                  </a:cubicBezTo>
                  <a:cubicBezTo>
                    <a:pt x="245745" y="780097"/>
                    <a:pt x="244792" y="750570"/>
                    <a:pt x="254317" y="736283"/>
                  </a:cubicBezTo>
                  <a:close/>
                  <a:moveTo>
                    <a:pt x="201930" y="605790"/>
                  </a:moveTo>
                  <a:cubicBezTo>
                    <a:pt x="186690" y="610553"/>
                    <a:pt x="169545" y="608648"/>
                    <a:pt x="153352" y="607695"/>
                  </a:cubicBezTo>
                  <a:cubicBezTo>
                    <a:pt x="150495" y="607695"/>
                    <a:pt x="146685" y="600075"/>
                    <a:pt x="146685" y="595313"/>
                  </a:cubicBezTo>
                  <a:cubicBezTo>
                    <a:pt x="145732" y="582930"/>
                    <a:pt x="147638" y="571500"/>
                    <a:pt x="145732" y="559118"/>
                  </a:cubicBezTo>
                  <a:cubicBezTo>
                    <a:pt x="143827" y="540068"/>
                    <a:pt x="152400" y="536258"/>
                    <a:pt x="169545" y="536258"/>
                  </a:cubicBezTo>
                  <a:cubicBezTo>
                    <a:pt x="214313" y="537210"/>
                    <a:pt x="206692" y="533400"/>
                    <a:pt x="208597" y="574358"/>
                  </a:cubicBezTo>
                  <a:cubicBezTo>
                    <a:pt x="205740" y="585788"/>
                    <a:pt x="206692" y="604838"/>
                    <a:pt x="201930" y="605790"/>
                  </a:cubicBezTo>
                  <a:close/>
                  <a:moveTo>
                    <a:pt x="145732" y="167640"/>
                  </a:moveTo>
                  <a:cubicBezTo>
                    <a:pt x="145732" y="163830"/>
                    <a:pt x="153352" y="158115"/>
                    <a:pt x="157163" y="158115"/>
                  </a:cubicBezTo>
                  <a:cubicBezTo>
                    <a:pt x="172402" y="157163"/>
                    <a:pt x="186690" y="158115"/>
                    <a:pt x="204788" y="158115"/>
                  </a:cubicBezTo>
                  <a:cubicBezTo>
                    <a:pt x="204788" y="182880"/>
                    <a:pt x="204788" y="203835"/>
                    <a:pt x="204788" y="226695"/>
                  </a:cubicBezTo>
                  <a:cubicBezTo>
                    <a:pt x="185738" y="226695"/>
                    <a:pt x="166688" y="226695"/>
                    <a:pt x="144780" y="226695"/>
                  </a:cubicBezTo>
                  <a:cubicBezTo>
                    <a:pt x="145732" y="205740"/>
                    <a:pt x="144780" y="186690"/>
                    <a:pt x="145732" y="167640"/>
                  </a:cubicBezTo>
                  <a:close/>
                  <a:moveTo>
                    <a:pt x="204788" y="254318"/>
                  </a:moveTo>
                  <a:cubicBezTo>
                    <a:pt x="204788" y="276225"/>
                    <a:pt x="204788" y="297180"/>
                    <a:pt x="204788" y="320993"/>
                  </a:cubicBezTo>
                  <a:cubicBezTo>
                    <a:pt x="186690" y="320993"/>
                    <a:pt x="167640" y="320993"/>
                    <a:pt x="146685" y="320993"/>
                  </a:cubicBezTo>
                  <a:cubicBezTo>
                    <a:pt x="146685" y="298133"/>
                    <a:pt x="146685" y="277178"/>
                    <a:pt x="146685" y="254318"/>
                  </a:cubicBezTo>
                  <a:cubicBezTo>
                    <a:pt x="165735" y="254318"/>
                    <a:pt x="183832" y="254318"/>
                    <a:pt x="204788" y="254318"/>
                  </a:cubicBezTo>
                  <a:close/>
                  <a:moveTo>
                    <a:pt x="144780" y="349568"/>
                  </a:moveTo>
                  <a:cubicBezTo>
                    <a:pt x="165735" y="349568"/>
                    <a:pt x="183832" y="349568"/>
                    <a:pt x="205740" y="349568"/>
                  </a:cubicBezTo>
                  <a:cubicBezTo>
                    <a:pt x="205740" y="368618"/>
                    <a:pt x="206692" y="388620"/>
                    <a:pt x="204788" y="407670"/>
                  </a:cubicBezTo>
                  <a:cubicBezTo>
                    <a:pt x="204788" y="411480"/>
                    <a:pt x="198120" y="417195"/>
                    <a:pt x="194310" y="418148"/>
                  </a:cubicBezTo>
                  <a:cubicBezTo>
                    <a:pt x="150495" y="426720"/>
                    <a:pt x="144780" y="421005"/>
                    <a:pt x="144780" y="377190"/>
                  </a:cubicBezTo>
                  <a:cubicBezTo>
                    <a:pt x="144780" y="368618"/>
                    <a:pt x="144780" y="359093"/>
                    <a:pt x="144780" y="349568"/>
                  </a:cubicBezTo>
                  <a:close/>
                  <a:moveTo>
                    <a:pt x="148590" y="451485"/>
                  </a:moveTo>
                  <a:cubicBezTo>
                    <a:pt x="156210" y="441008"/>
                    <a:pt x="183832" y="443865"/>
                    <a:pt x="204788" y="441008"/>
                  </a:cubicBezTo>
                  <a:cubicBezTo>
                    <a:pt x="204788" y="468630"/>
                    <a:pt x="204788" y="489585"/>
                    <a:pt x="204788" y="515303"/>
                  </a:cubicBezTo>
                  <a:cubicBezTo>
                    <a:pt x="184785" y="513398"/>
                    <a:pt x="157163" y="517208"/>
                    <a:pt x="148590" y="506730"/>
                  </a:cubicBezTo>
                  <a:cubicBezTo>
                    <a:pt x="140017" y="494348"/>
                    <a:pt x="139065" y="463868"/>
                    <a:pt x="148590" y="451485"/>
                  </a:cubicBezTo>
                  <a:close/>
                  <a:moveTo>
                    <a:pt x="112395" y="782003"/>
                  </a:moveTo>
                  <a:cubicBezTo>
                    <a:pt x="112395" y="786765"/>
                    <a:pt x="111442" y="790575"/>
                    <a:pt x="110490" y="797243"/>
                  </a:cubicBezTo>
                  <a:cubicBezTo>
                    <a:pt x="101917" y="797243"/>
                    <a:pt x="96202" y="798195"/>
                    <a:pt x="89535" y="798195"/>
                  </a:cubicBezTo>
                  <a:cubicBezTo>
                    <a:pt x="36195" y="799147"/>
                    <a:pt x="36195" y="799147"/>
                    <a:pt x="39052" y="745808"/>
                  </a:cubicBezTo>
                  <a:cubicBezTo>
                    <a:pt x="40005" y="733425"/>
                    <a:pt x="42863" y="727710"/>
                    <a:pt x="56197" y="727710"/>
                  </a:cubicBezTo>
                  <a:cubicBezTo>
                    <a:pt x="122872" y="729615"/>
                    <a:pt x="111442" y="717233"/>
                    <a:pt x="112395" y="782003"/>
                  </a:cubicBezTo>
                  <a:close/>
                  <a:moveTo>
                    <a:pt x="74295" y="609600"/>
                  </a:moveTo>
                  <a:cubicBezTo>
                    <a:pt x="40005" y="609600"/>
                    <a:pt x="40005" y="609600"/>
                    <a:pt x="40005" y="572453"/>
                  </a:cubicBezTo>
                  <a:cubicBezTo>
                    <a:pt x="40005" y="537210"/>
                    <a:pt x="40005" y="537210"/>
                    <a:pt x="78105" y="537210"/>
                  </a:cubicBezTo>
                  <a:cubicBezTo>
                    <a:pt x="112395" y="537210"/>
                    <a:pt x="112395" y="537210"/>
                    <a:pt x="112395" y="574358"/>
                  </a:cubicBezTo>
                  <a:cubicBezTo>
                    <a:pt x="112395" y="609600"/>
                    <a:pt x="112395" y="609600"/>
                    <a:pt x="74295" y="609600"/>
                  </a:cubicBezTo>
                  <a:close/>
                  <a:moveTo>
                    <a:pt x="112395" y="480060"/>
                  </a:moveTo>
                  <a:cubicBezTo>
                    <a:pt x="112395" y="513398"/>
                    <a:pt x="112395" y="513398"/>
                    <a:pt x="75247" y="513398"/>
                  </a:cubicBezTo>
                  <a:cubicBezTo>
                    <a:pt x="40005" y="513398"/>
                    <a:pt x="40005" y="513398"/>
                    <a:pt x="40005" y="477203"/>
                  </a:cubicBezTo>
                  <a:cubicBezTo>
                    <a:pt x="40005" y="437198"/>
                    <a:pt x="38100" y="443865"/>
                    <a:pt x="76200" y="442913"/>
                  </a:cubicBezTo>
                  <a:cubicBezTo>
                    <a:pt x="115252" y="443865"/>
                    <a:pt x="112395" y="438150"/>
                    <a:pt x="112395" y="480060"/>
                  </a:cubicBezTo>
                  <a:close/>
                  <a:moveTo>
                    <a:pt x="41910" y="320993"/>
                  </a:moveTo>
                  <a:cubicBezTo>
                    <a:pt x="41910" y="299085"/>
                    <a:pt x="41910" y="277178"/>
                    <a:pt x="41910" y="252413"/>
                  </a:cubicBezTo>
                  <a:cubicBezTo>
                    <a:pt x="65722" y="252413"/>
                    <a:pt x="86677" y="252413"/>
                    <a:pt x="109538" y="252413"/>
                  </a:cubicBezTo>
                  <a:cubicBezTo>
                    <a:pt x="109538" y="275273"/>
                    <a:pt x="109538" y="297180"/>
                    <a:pt x="109538" y="320993"/>
                  </a:cubicBezTo>
                  <a:cubicBezTo>
                    <a:pt x="87630" y="320993"/>
                    <a:pt x="65722" y="320993"/>
                    <a:pt x="41910" y="320993"/>
                  </a:cubicBezTo>
                  <a:close/>
                  <a:moveTo>
                    <a:pt x="40957" y="169545"/>
                  </a:moveTo>
                  <a:cubicBezTo>
                    <a:pt x="49530" y="142875"/>
                    <a:pt x="74295" y="162878"/>
                    <a:pt x="91440" y="158115"/>
                  </a:cubicBezTo>
                  <a:cubicBezTo>
                    <a:pt x="100965" y="155258"/>
                    <a:pt x="111442" y="156210"/>
                    <a:pt x="111442" y="171450"/>
                  </a:cubicBezTo>
                  <a:cubicBezTo>
                    <a:pt x="111442" y="188595"/>
                    <a:pt x="111442" y="205740"/>
                    <a:pt x="111442" y="226695"/>
                  </a:cubicBezTo>
                  <a:cubicBezTo>
                    <a:pt x="100965" y="227648"/>
                    <a:pt x="94297" y="227648"/>
                    <a:pt x="87630" y="227648"/>
                  </a:cubicBezTo>
                  <a:cubicBezTo>
                    <a:pt x="72390" y="227648"/>
                    <a:pt x="57150" y="227648"/>
                    <a:pt x="39052" y="227648"/>
                  </a:cubicBezTo>
                  <a:cubicBezTo>
                    <a:pt x="40005" y="206693"/>
                    <a:pt x="36195" y="185738"/>
                    <a:pt x="40957" y="16954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958" name="Google Shape;958;p12"/>
            <p:cNvSpPr/>
            <p:nvPr/>
          </p:nvSpPr>
          <p:spPr>
            <a:xfrm>
              <a:off x="5975196" y="1441944"/>
              <a:ext cx="158591" cy="550664"/>
            </a:xfrm>
            <a:custGeom>
              <a:rect b="b" l="l" r="r" t="t"/>
              <a:pathLst>
                <a:path extrusionOk="0" h="1190625" w="342900">
                  <a:moveTo>
                    <a:pt x="344805" y="1193721"/>
                  </a:moveTo>
                  <a:cubicBezTo>
                    <a:pt x="342900" y="1188006"/>
                    <a:pt x="342900" y="1177528"/>
                    <a:pt x="342900" y="1161335"/>
                  </a:cubicBezTo>
                  <a:cubicBezTo>
                    <a:pt x="342900" y="812721"/>
                    <a:pt x="342900" y="465058"/>
                    <a:pt x="342900" y="116443"/>
                  </a:cubicBezTo>
                  <a:cubicBezTo>
                    <a:pt x="342900" y="106918"/>
                    <a:pt x="342900" y="97393"/>
                    <a:pt x="342900" y="86916"/>
                  </a:cubicBezTo>
                  <a:cubicBezTo>
                    <a:pt x="329565" y="85963"/>
                    <a:pt x="318135" y="85010"/>
                    <a:pt x="304800" y="84058"/>
                  </a:cubicBezTo>
                  <a:cubicBezTo>
                    <a:pt x="304800" y="61198"/>
                    <a:pt x="305753" y="39291"/>
                    <a:pt x="303848" y="17383"/>
                  </a:cubicBezTo>
                  <a:cubicBezTo>
                    <a:pt x="303848" y="11668"/>
                    <a:pt x="296228" y="1191"/>
                    <a:pt x="291465" y="1191"/>
                  </a:cubicBezTo>
                  <a:cubicBezTo>
                    <a:pt x="274320" y="-715"/>
                    <a:pt x="257175" y="238"/>
                    <a:pt x="237173" y="238"/>
                  </a:cubicBezTo>
                  <a:cubicBezTo>
                    <a:pt x="237173" y="30718"/>
                    <a:pt x="237173" y="58341"/>
                    <a:pt x="237173" y="86916"/>
                  </a:cubicBezTo>
                  <a:cubicBezTo>
                    <a:pt x="157163" y="86916"/>
                    <a:pt x="80010" y="86916"/>
                    <a:pt x="0" y="86916"/>
                  </a:cubicBezTo>
                  <a:cubicBezTo>
                    <a:pt x="0" y="456485"/>
                    <a:pt x="0" y="823198"/>
                    <a:pt x="0" y="1193721"/>
                  </a:cubicBezTo>
                  <a:lnTo>
                    <a:pt x="344805" y="1193721"/>
                  </a:lnTo>
                  <a:close/>
                  <a:moveTo>
                    <a:pt x="315278" y="971788"/>
                  </a:moveTo>
                  <a:cubicBezTo>
                    <a:pt x="289560" y="971788"/>
                    <a:pt x="264795" y="971788"/>
                    <a:pt x="238125" y="971788"/>
                  </a:cubicBezTo>
                  <a:cubicBezTo>
                    <a:pt x="238125" y="943213"/>
                    <a:pt x="238125" y="914638"/>
                    <a:pt x="238125" y="885110"/>
                  </a:cubicBezTo>
                  <a:cubicBezTo>
                    <a:pt x="263843" y="885110"/>
                    <a:pt x="287655" y="885110"/>
                    <a:pt x="315278" y="885110"/>
                  </a:cubicBezTo>
                  <a:cubicBezTo>
                    <a:pt x="315278" y="914638"/>
                    <a:pt x="315278" y="943213"/>
                    <a:pt x="315278" y="971788"/>
                  </a:cubicBezTo>
                  <a:close/>
                  <a:moveTo>
                    <a:pt x="315278" y="724138"/>
                  </a:moveTo>
                  <a:cubicBezTo>
                    <a:pt x="289560" y="724138"/>
                    <a:pt x="264795" y="724138"/>
                    <a:pt x="238125" y="724138"/>
                  </a:cubicBezTo>
                  <a:cubicBezTo>
                    <a:pt x="238125" y="695563"/>
                    <a:pt x="238125" y="666988"/>
                    <a:pt x="238125" y="637460"/>
                  </a:cubicBezTo>
                  <a:cubicBezTo>
                    <a:pt x="262890" y="637460"/>
                    <a:pt x="287655" y="637460"/>
                    <a:pt x="315278" y="637460"/>
                  </a:cubicBezTo>
                  <a:cubicBezTo>
                    <a:pt x="315278" y="666988"/>
                    <a:pt x="315278" y="694610"/>
                    <a:pt x="315278" y="724138"/>
                  </a:cubicBezTo>
                  <a:close/>
                  <a:moveTo>
                    <a:pt x="239078" y="265033"/>
                  </a:moveTo>
                  <a:cubicBezTo>
                    <a:pt x="263843" y="265033"/>
                    <a:pt x="288608" y="265033"/>
                    <a:pt x="316230" y="265033"/>
                  </a:cubicBezTo>
                  <a:cubicBezTo>
                    <a:pt x="316230" y="295513"/>
                    <a:pt x="316230" y="323135"/>
                    <a:pt x="316230" y="353616"/>
                  </a:cubicBezTo>
                  <a:cubicBezTo>
                    <a:pt x="290513" y="353616"/>
                    <a:pt x="266700" y="353616"/>
                    <a:pt x="239078" y="353616"/>
                  </a:cubicBezTo>
                  <a:cubicBezTo>
                    <a:pt x="239078" y="324088"/>
                    <a:pt x="239078" y="295513"/>
                    <a:pt x="239078" y="265033"/>
                  </a:cubicBezTo>
                  <a:close/>
                  <a:moveTo>
                    <a:pt x="238125" y="388858"/>
                  </a:moveTo>
                  <a:cubicBezTo>
                    <a:pt x="262890" y="388858"/>
                    <a:pt x="286703" y="388858"/>
                    <a:pt x="314325" y="388858"/>
                  </a:cubicBezTo>
                  <a:cubicBezTo>
                    <a:pt x="314325" y="417433"/>
                    <a:pt x="314325" y="446008"/>
                    <a:pt x="314325" y="477441"/>
                  </a:cubicBezTo>
                  <a:cubicBezTo>
                    <a:pt x="288608" y="477441"/>
                    <a:pt x="263843" y="477441"/>
                    <a:pt x="238125" y="477441"/>
                  </a:cubicBezTo>
                  <a:cubicBezTo>
                    <a:pt x="238125" y="447913"/>
                    <a:pt x="238125" y="419338"/>
                    <a:pt x="238125" y="388858"/>
                  </a:cubicBezTo>
                  <a:close/>
                  <a:moveTo>
                    <a:pt x="238125" y="761285"/>
                  </a:moveTo>
                  <a:cubicBezTo>
                    <a:pt x="263843" y="761285"/>
                    <a:pt x="288608" y="761285"/>
                    <a:pt x="314325" y="761285"/>
                  </a:cubicBezTo>
                  <a:cubicBezTo>
                    <a:pt x="314325" y="789860"/>
                    <a:pt x="314325" y="817483"/>
                    <a:pt x="314325" y="848916"/>
                  </a:cubicBezTo>
                  <a:cubicBezTo>
                    <a:pt x="288608" y="848916"/>
                    <a:pt x="263843" y="848916"/>
                    <a:pt x="238125" y="848916"/>
                  </a:cubicBezTo>
                  <a:cubicBezTo>
                    <a:pt x="238125" y="818435"/>
                    <a:pt x="238125" y="790813"/>
                    <a:pt x="238125" y="761285"/>
                  </a:cubicBezTo>
                  <a:close/>
                  <a:moveTo>
                    <a:pt x="103823" y="1094660"/>
                  </a:moveTo>
                  <a:cubicBezTo>
                    <a:pt x="79058" y="1094660"/>
                    <a:pt x="54293" y="1094660"/>
                    <a:pt x="26670" y="1094660"/>
                  </a:cubicBezTo>
                  <a:cubicBezTo>
                    <a:pt x="26670" y="1065133"/>
                    <a:pt x="26670" y="1038463"/>
                    <a:pt x="26670" y="1008935"/>
                  </a:cubicBezTo>
                  <a:cubicBezTo>
                    <a:pt x="52388" y="1008935"/>
                    <a:pt x="77153" y="1008935"/>
                    <a:pt x="103823" y="1008935"/>
                  </a:cubicBezTo>
                  <a:cubicBezTo>
                    <a:pt x="103823" y="1036558"/>
                    <a:pt x="103823" y="1065133"/>
                    <a:pt x="103823" y="1094660"/>
                  </a:cubicBezTo>
                  <a:close/>
                  <a:moveTo>
                    <a:pt x="103823" y="971788"/>
                  </a:moveTo>
                  <a:cubicBezTo>
                    <a:pt x="79058" y="971788"/>
                    <a:pt x="54293" y="971788"/>
                    <a:pt x="27623" y="971788"/>
                  </a:cubicBezTo>
                  <a:cubicBezTo>
                    <a:pt x="27623" y="943213"/>
                    <a:pt x="27623" y="915591"/>
                    <a:pt x="27623" y="885110"/>
                  </a:cubicBezTo>
                  <a:cubicBezTo>
                    <a:pt x="53340" y="885110"/>
                    <a:pt x="78105" y="885110"/>
                    <a:pt x="103823" y="885110"/>
                  </a:cubicBezTo>
                  <a:cubicBezTo>
                    <a:pt x="103823" y="913685"/>
                    <a:pt x="103823" y="942260"/>
                    <a:pt x="103823" y="971788"/>
                  </a:cubicBezTo>
                  <a:close/>
                  <a:moveTo>
                    <a:pt x="104775" y="847010"/>
                  </a:moveTo>
                  <a:cubicBezTo>
                    <a:pt x="80010" y="847010"/>
                    <a:pt x="55245" y="847010"/>
                    <a:pt x="28575" y="847010"/>
                  </a:cubicBezTo>
                  <a:cubicBezTo>
                    <a:pt x="28575" y="818435"/>
                    <a:pt x="28575" y="790813"/>
                    <a:pt x="28575" y="760333"/>
                  </a:cubicBezTo>
                  <a:cubicBezTo>
                    <a:pt x="54293" y="760333"/>
                    <a:pt x="78105" y="760333"/>
                    <a:pt x="104775" y="760333"/>
                  </a:cubicBezTo>
                  <a:cubicBezTo>
                    <a:pt x="104775" y="789860"/>
                    <a:pt x="104775" y="817483"/>
                    <a:pt x="104775" y="847010"/>
                  </a:cubicBezTo>
                  <a:close/>
                  <a:moveTo>
                    <a:pt x="28575" y="724138"/>
                  </a:moveTo>
                  <a:cubicBezTo>
                    <a:pt x="28575" y="696516"/>
                    <a:pt x="28575" y="667941"/>
                    <a:pt x="28575" y="637460"/>
                  </a:cubicBezTo>
                  <a:cubicBezTo>
                    <a:pt x="54293" y="637460"/>
                    <a:pt x="79058" y="637460"/>
                    <a:pt x="104775" y="637460"/>
                  </a:cubicBezTo>
                  <a:cubicBezTo>
                    <a:pt x="104775" y="666035"/>
                    <a:pt x="104775" y="694610"/>
                    <a:pt x="104775" y="724138"/>
                  </a:cubicBezTo>
                  <a:cubicBezTo>
                    <a:pt x="80010" y="724138"/>
                    <a:pt x="55245" y="724138"/>
                    <a:pt x="28575" y="724138"/>
                  </a:cubicBezTo>
                  <a:close/>
                  <a:moveTo>
                    <a:pt x="104775" y="601266"/>
                  </a:moveTo>
                  <a:cubicBezTo>
                    <a:pt x="79058" y="601266"/>
                    <a:pt x="54293" y="601266"/>
                    <a:pt x="27623" y="601266"/>
                  </a:cubicBezTo>
                  <a:cubicBezTo>
                    <a:pt x="27623" y="571738"/>
                    <a:pt x="27623" y="544116"/>
                    <a:pt x="27623" y="514588"/>
                  </a:cubicBezTo>
                  <a:cubicBezTo>
                    <a:pt x="53340" y="514588"/>
                    <a:pt x="78105" y="514588"/>
                    <a:pt x="104775" y="514588"/>
                  </a:cubicBezTo>
                  <a:cubicBezTo>
                    <a:pt x="104775" y="544116"/>
                    <a:pt x="104775" y="571738"/>
                    <a:pt x="104775" y="601266"/>
                  </a:cubicBezTo>
                  <a:close/>
                  <a:moveTo>
                    <a:pt x="209550" y="1094660"/>
                  </a:moveTo>
                  <a:cubicBezTo>
                    <a:pt x="184785" y="1094660"/>
                    <a:pt x="159068" y="1094660"/>
                    <a:pt x="132398" y="1094660"/>
                  </a:cubicBezTo>
                  <a:cubicBezTo>
                    <a:pt x="132398" y="1067038"/>
                    <a:pt x="132398" y="1038463"/>
                    <a:pt x="132398" y="1008935"/>
                  </a:cubicBezTo>
                  <a:cubicBezTo>
                    <a:pt x="159068" y="1008935"/>
                    <a:pt x="182880" y="1008935"/>
                    <a:pt x="209550" y="1008935"/>
                  </a:cubicBezTo>
                  <a:cubicBezTo>
                    <a:pt x="209550" y="1037510"/>
                    <a:pt x="209550" y="1065133"/>
                    <a:pt x="209550" y="1094660"/>
                  </a:cubicBezTo>
                  <a:close/>
                  <a:moveTo>
                    <a:pt x="132398" y="476488"/>
                  </a:moveTo>
                  <a:cubicBezTo>
                    <a:pt x="132398" y="446960"/>
                    <a:pt x="132398" y="418385"/>
                    <a:pt x="132398" y="387906"/>
                  </a:cubicBezTo>
                  <a:cubicBezTo>
                    <a:pt x="159068" y="387906"/>
                    <a:pt x="182880" y="387906"/>
                    <a:pt x="208598" y="387906"/>
                  </a:cubicBezTo>
                  <a:cubicBezTo>
                    <a:pt x="208598" y="417433"/>
                    <a:pt x="208598" y="446008"/>
                    <a:pt x="208598" y="476488"/>
                  </a:cubicBezTo>
                  <a:cubicBezTo>
                    <a:pt x="184785" y="476488"/>
                    <a:pt x="159068" y="476488"/>
                    <a:pt x="132398" y="476488"/>
                  </a:cubicBezTo>
                  <a:close/>
                  <a:moveTo>
                    <a:pt x="209550" y="971788"/>
                  </a:moveTo>
                  <a:cubicBezTo>
                    <a:pt x="183833" y="971788"/>
                    <a:pt x="159068" y="971788"/>
                    <a:pt x="132398" y="971788"/>
                  </a:cubicBezTo>
                  <a:cubicBezTo>
                    <a:pt x="132398" y="943213"/>
                    <a:pt x="132398" y="914638"/>
                    <a:pt x="132398" y="885110"/>
                  </a:cubicBezTo>
                  <a:cubicBezTo>
                    <a:pt x="158115" y="885110"/>
                    <a:pt x="181928" y="885110"/>
                    <a:pt x="209550" y="885110"/>
                  </a:cubicBezTo>
                  <a:cubicBezTo>
                    <a:pt x="209550" y="914638"/>
                    <a:pt x="209550" y="943213"/>
                    <a:pt x="209550" y="971788"/>
                  </a:cubicBezTo>
                  <a:close/>
                  <a:moveTo>
                    <a:pt x="209550" y="724138"/>
                  </a:moveTo>
                  <a:cubicBezTo>
                    <a:pt x="183833" y="724138"/>
                    <a:pt x="159068" y="724138"/>
                    <a:pt x="132398" y="724138"/>
                  </a:cubicBezTo>
                  <a:cubicBezTo>
                    <a:pt x="132398" y="695563"/>
                    <a:pt x="132398" y="667941"/>
                    <a:pt x="132398" y="637460"/>
                  </a:cubicBezTo>
                  <a:cubicBezTo>
                    <a:pt x="157163" y="637460"/>
                    <a:pt x="181928" y="637460"/>
                    <a:pt x="209550" y="637460"/>
                  </a:cubicBezTo>
                  <a:cubicBezTo>
                    <a:pt x="209550" y="666988"/>
                    <a:pt x="209550" y="694610"/>
                    <a:pt x="209550" y="724138"/>
                  </a:cubicBezTo>
                  <a:close/>
                  <a:moveTo>
                    <a:pt x="209550" y="601266"/>
                  </a:moveTo>
                  <a:cubicBezTo>
                    <a:pt x="183833" y="601266"/>
                    <a:pt x="159068" y="601266"/>
                    <a:pt x="133350" y="601266"/>
                  </a:cubicBezTo>
                  <a:cubicBezTo>
                    <a:pt x="133350" y="572691"/>
                    <a:pt x="133350" y="545068"/>
                    <a:pt x="133350" y="514588"/>
                  </a:cubicBezTo>
                  <a:cubicBezTo>
                    <a:pt x="158115" y="514588"/>
                    <a:pt x="182880" y="514588"/>
                    <a:pt x="209550" y="514588"/>
                  </a:cubicBezTo>
                  <a:cubicBezTo>
                    <a:pt x="209550" y="544116"/>
                    <a:pt x="209550" y="571738"/>
                    <a:pt x="209550" y="601266"/>
                  </a:cubicBezTo>
                  <a:close/>
                  <a:moveTo>
                    <a:pt x="133350" y="142160"/>
                  </a:moveTo>
                  <a:cubicBezTo>
                    <a:pt x="158115" y="142160"/>
                    <a:pt x="183833" y="142160"/>
                    <a:pt x="209550" y="142160"/>
                  </a:cubicBezTo>
                  <a:cubicBezTo>
                    <a:pt x="209550" y="171688"/>
                    <a:pt x="209550" y="200263"/>
                    <a:pt x="209550" y="230743"/>
                  </a:cubicBezTo>
                  <a:cubicBezTo>
                    <a:pt x="182880" y="230743"/>
                    <a:pt x="159068" y="230743"/>
                    <a:pt x="133350" y="230743"/>
                  </a:cubicBezTo>
                  <a:cubicBezTo>
                    <a:pt x="133350" y="200263"/>
                    <a:pt x="133350" y="172641"/>
                    <a:pt x="133350" y="142160"/>
                  </a:cubicBezTo>
                  <a:close/>
                  <a:moveTo>
                    <a:pt x="132398" y="265033"/>
                  </a:moveTo>
                  <a:cubicBezTo>
                    <a:pt x="158115" y="265033"/>
                    <a:pt x="182880" y="265033"/>
                    <a:pt x="209550" y="265033"/>
                  </a:cubicBezTo>
                  <a:cubicBezTo>
                    <a:pt x="209550" y="294560"/>
                    <a:pt x="209550" y="323135"/>
                    <a:pt x="209550" y="353616"/>
                  </a:cubicBezTo>
                  <a:cubicBezTo>
                    <a:pt x="184785" y="353616"/>
                    <a:pt x="160020" y="353616"/>
                    <a:pt x="132398" y="353616"/>
                  </a:cubicBezTo>
                  <a:cubicBezTo>
                    <a:pt x="132398" y="323135"/>
                    <a:pt x="132398" y="294560"/>
                    <a:pt x="132398" y="265033"/>
                  </a:cubicBezTo>
                  <a:close/>
                  <a:moveTo>
                    <a:pt x="26670" y="153591"/>
                  </a:moveTo>
                  <a:cubicBezTo>
                    <a:pt x="26670" y="148828"/>
                    <a:pt x="35243" y="141208"/>
                    <a:pt x="40005" y="140256"/>
                  </a:cubicBezTo>
                  <a:cubicBezTo>
                    <a:pt x="60008" y="138351"/>
                    <a:pt x="80963" y="139303"/>
                    <a:pt x="103823" y="139303"/>
                  </a:cubicBezTo>
                  <a:cubicBezTo>
                    <a:pt x="103823" y="169783"/>
                    <a:pt x="103823" y="199310"/>
                    <a:pt x="103823" y="230743"/>
                  </a:cubicBezTo>
                  <a:cubicBezTo>
                    <a:pt x="80963" y="230743"/>
                    <a:pt x="59055" y="231696"/>
                    <a:pt x="38100" y="229791"/>
                  </a:cubicBezTo>
                  <a:cubicBezTo>
                    <a:pt x="34290" y="229791"/>
                    <a:pt x="27623" y="221218"/>
                    <a:pt x="27623" y="216456"/>
                  </a:cubicBezTo>
                  <a:cubicBezTo>
                    <a:pt x="25718" y="196453"/>
                    <a:pt x="25718" y="174546"/>
                    <a:pt x="26670" y="153591"/>
                  </a:cubicBezTo>
                  <a:close/>
                  <a:moveTo>
                    <a:pt x="26670" y="325993"/>
                  </a:moveTo>
                  <a:cubicBezTo>
                    <a:pt x="26670" y="256460"/>
                    <a:pt x="31433" y="252651"/>
                    <a:pt x="104775" y="266938"/>
                  </a:cubicBezTo>
                  <a:cubicBezTo>
                    <a:pt x="104775" y="296466"/>
                    <a:pt x="104775" y="324088"/>
                    <a:pt x="104775" y="355521"/>
                  </a:cubicBezTo>
                  <a:cubicBezTo>
                    <a:pt x="81915" y="355521"/>
                    <a:pt x="60008" y="356473"/>
                    <a:pt x="38100" y="354568"/>
                  </a:cubicBezTo>
                  <a:cubicBezTo>
                    <a:pt x="34290" y="354568"/>
                    <a:pt x="28575" y="346948"/>
                    <a:pt x="26670" y="342185"/>
                  </a:cubicBezTo>
                  <a:cubicBezTo>
                    <a:pt x="24765" y="337423"/>
                    <a:pt x="26670" y="330756"/>
                    <a:pt x="26670" y="325993"/>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grpSp>
        <p:nvGrpSpPr>
          <p:cNvPr id="959" name="Google Shape;959;p12"/>
          <p:cNvGrpSpPr/>
          <p:nvPr/>
        </p:nvGrpSpPr>
        <p:grpSpPr>
          <a:xfrm rot="2779331">
            <a:off x="6882943" y="1481640"/>
            <a:ext cx="612529" cy="807468"/>
            <a:chOff x="5733156" y="4148510"/>
            <a:chExt cx="1306406" cy="1722173"/>
          </a:xfrm>
        </p:grpSpPr>
        <p:grpSp>
          <p:nvGrpSpPr>
            <p:cNvPr id="960" name="Google Shape;960;p12"/>
            <p:cNvGrpSpPr/>
            <p:nvPr/>
          </p:nvGrpSpPr>
          <p:grpSpPr>
            <a:xfrm>
              <a:off x="5733156" y="4148510"/>
              <a:ext cx="1306406" cy="1722173"/>
              <a:chOff x="2445111" y="599435"/>
              <a:chExt cx="5312752" cy="7003551"/>
            </a:xfrm>
          </p:grpSpPr>
          <p:sp>
            <p:nvSpPr>
              <p:cNvPr id="961" name="Google Shape;961;p12"/>
              <p:cNvSpPr/>
              <p:nvPr/>
            </p:nvSpPr>
            <p:spPr>
              <a:xfrm>
                <a:off x="2445111" y="599435"/>
                <a:ext cx="3498243" cy="6838848"/>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962" name="Google Shape;962;p12"/>
              <p:cNvSpPr/>
              <p:nvPr/>
            </p:nvSpPr>
            <p:spPr>
              <a:xfrm>
                <a:off x="2473235" y="4334670"/>
                <a:ext cx="1615601" cy="3158399"/>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963" name="Google Shape;963;p12"/>
              <p:cNvSpPr/>
              <p:nvPr/>
            </p:nvSpPr>
            <p:spPr>
              <a:xfrm>
                <a:off x="5693427" y="3567142"/>
                <a:ext cx="2064436" cy="4035844"/>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grpSp>
          <p:nvGrpSpPr>
            <p:cNvPr id="964" name="Google Shape;964;p12"/>
            <p:cNvGrpSpPr/>
            <p:nvPr/>
          </p:nvGrpSpPr>
          <p:grpSpPr>
            <a:xfrm>
              <a:off x="5960873" y="4970715"/>
              <a:ext cx="821180" cy="845659"/>
              <a:chOff x="954383" y="599435"/>
              <a:chExt cx="6803480" cy="7006287"/>
            </a:xfrm>
          </p:grpSpPr>
          <p:sp>
            <p:nvSpPr>
              <p:cNvPr id="965" name="Google Shape;965;p12"/>
              <p:cNvSpPr/>
              <p:nvPr/>
            </p:nvSpPr>
            <p:spPr>
              <a:xfrm>
                <a:off x="2445111" y="599435"/>
                <a:ext cx="3498243" cy="6838848"/>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966" name="Google Shape;966;p12"/>
              <p:cNvSpPr/>
              <p:nvPr/>
            </p:nvSpPr>
            <p:spPr>
              <a:xfrm>
                <a:off x="954383" y="4447323"/>
                <a:ext cx="1615601" cy="3158399"/>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967" name="Google Shape;967;p12"/>
              <p:cNvSpPr/>
              <p:nvPr/>
            </p:nvSpPr>
            <p:spPr>
              <a:xfrm>
                <a:off x="5693427" y="3567142"/>
                <a:ext cx="2064436" cy="4035844"/>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grpSp>
      <p:grpSp>
        <p:nvGrpSpPr>
          <p:cNvPr id="968" name="Google Shape;968;p12"/>
          <p:cNvGrpSpPr/>
          <p:nvPr/>
        </p:nvGrpSpPr>
        <p:grpSpPr>
          <a:xfrm rot="-3294482">
            <a:off x="4593993" y="2077210"/>
            <a:ext cx="888937" cy="318131"/>
            <a:chOff x="2751274" y="4274125"/>
            <a:chExt cx="1502180" cy="537597"/>
          </a:xfrm>
        </p:grpSpPr>
        <p:sp>
          <p:nvSpPr>
            <p:cNvPr id="969" name="Google Shape;969;p12"/>
            <p:cNvSpPr/>
            <p:nvPr/>
          </p:nvSpPr>
          <p:spPr>
            <a:xfrm>
              <a:off x="2751274" y="4567310"/>
              <a:ext cx="294745" cy="2444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970" name="Google Shape;970;p12"/>
            <p:cNvSpPr/>
            <p:nvPr/>
          </p:nvSpPr>
          <p:spPr>
            <a:xfrm>
              <a:off x="3010694" y="4274125"/>
              <a:ext cx="591885" cy="4908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971" name="Google Shape;971;p12"/>
            <p:cNvSpPr/>
            <p:nvPr/>
          </p:nvSpPr>
          <p:spPr>
            <a:xfrm>
              <a:off x="3593508" y="4427305"/>
              <a:ext cx="369030" cy="3060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972" name="Google Shape;972;p12"/>
            <p:cNvSpPr/>
            <p:nvPr/>
          </p:nvSpPr>
          <p:spPr>
            <a:xfrm>
              <a:off x="3958709" y="4512144"/>
              <a:ext cx="294745" cy="2444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grpSp>
        <p:nvGrpSpPr>
          <p:cNvPr id="973" name="Google Shape;973;p12"/>
          <p:cNvGrpSpPr/>
          <p:nvPr/>
        </p:nvGrpSpPr>
        <p:grpSpPr>
          <a:xfrm rot="-983565">
            <a:off x="5299952" y="1440607"/>
            <a:ext cx="822474" cy="418006"/>
            <a:chOff x="1786971" y="4942919"/>
            <a:chExt cx="2041500" cy="1037553"/>
          </a:xfrm>
        </p:grpSpPr>
        <p:sp>
          <p:nvSpPr>
            <p:cNvPr id="974" name="Google Shape;974;p12"/>
            <p:cNvSpPr/>
            <p:nvPr/>
          </p:nvSpPr>
          <p:spPr>
            <a:xfrm>
              <a:off x="1886713" y="4942919"/>
              <a:ext cx="1842000" cy="62100"/>
            </a:xfrm>
            <a:prstGeom prst="roundRect">
              <a:avLst>
                <a:gd fmla="val 50000"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975" name="Google Shape;975;p12"/>
            <p:cNvSpPr/>
            <p:nvPr/>
          </p:nvSpPr>
          <p:spPr>
            <a:xfrm>
              <a:off x="1786971" y="5005087"/>
              <a:ext cx="2041500" cy="972600"/>
            </a:xfrm>
            <a:prstGeom prst="trapezoid">
              <a:avLst>
                <a:gd fmla="val 15411" name="adj"/>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976" name="Google Shape;976;p12"/>
            <p:cNvSpPr/>
            <p:nvPr/>
          </p:nvSpPr>
          <p:spPr>
            <a:xfrm>
              <a:off x="1950379" y="5043805"/>
              <a:ext cx="1714800" cy="187800"/>
            </a:xfrm>
            <a:prstGeom prst="trapezoid">
              <a:avLst>
                <a:gd fmla="val 25000" name="adj"/>
              </a:avLst>
            </a:prstGeom>
            <a:solidFill>
              <a:srgbClr val="57575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grpSp>
          <p:nvGrpSpPr>
            <p:cNvPr id="977" name="Google Shape;977;p12"/>
            <p:cNvGrpSpPr/>
            <p:nvPr/>
          </p:nvGrpSpPr>
          <p:grpSpPr>
            <a:xfrm>
              <a:off x="2260715" y="5043925"/>
              <a:ext cx="1107466" cy="187778"/>
              <a:chOff x="7963056" y="2433000"/>
              <a:chExt cx="2294315" cy="371763"/>
            </a:xfrm>
          </p:grpSpPr>
          <p:grpSp>
            <p:nvGrpSpPr>
              <p:cNvPr id="978" name="Google Shape;978;p12"/>
              <p:cNvGrpSpPr/>
              <p:nvPr/>
            </p:nvGrpSpPr>
            <p:grpSpPr>
              <a:xfrm>
                <a:off x="7963056" y="2433000"/>
                <a:ext cx="344422" cy="371763"/>
                <a:chOff x="6383215" y="2833551"/>
                <a:chExt cx="240300" cy="371763"/>
              </a:xfrm>
            </p:grpSpPr>
            <p:sp>
              <p:nvSpPr>
                <p:cNvPr id="979" name="Google Shape;979;p12"/>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980" name="Google Shape;980;p12"/>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981" name="Google Shape;981;p12"/>
                <p:cNvSpPr/>
                <p:nvPr/>
              </p:nvSpPr>
              <p:spPr>
                <a:xfrm>
                  <a:off x="6383215" y="2936632"/>
                  <a:ext cx="240300" cy="93900"/>
                </a:xfrm>
                <a:prstGeom prst="trapezoid">
                  <a:avLst>
                    <a:gd fmla="val 74687"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grpSp>
          <p:grpSp>
            <p:nvGrpSpPr>
              <p:cNvPr id="982" name="Google Shape;982;p12"/>
              <p:cNvGrpSpPr/>
              <p:nvPr/>
            </p:nvGrpSpPr>
            <p:grpSpPr>
              <a:xfrm>
                <a:off x="8933240" y="2433000"/>
                <a:ext cx="344422" cy="371763"/>
                <a:chOff x="6383215" y="2833551"/>
                <a:chExt cx="240300" cy="371763"/>
              </a:xfrm>
            </p:grpSpPr>
            <p:sp>
              <p:nvSpPr>
                <p:cNvPr id="983" name="Google Shape;983;p12"/>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984" name="Google Shape;984;p12"/>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985" name="Google Shape;985;p12"/>
                <p:cNvSpPr/>
                <p:nvPr/>
              </p:nvSpPr>
              <p:spPr>
                <a:xfrm>
                  <a:off x="6383215" y="2936632"/>
                  <a:ext cx="240300" cy="93900"/>
                </a:xfrm>
                <a:prstGeom prst="trapezoid">
                  <a:avLst>
                    <a:gd fmla="val 67722"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grpSp>
          <p:grpSp>
            <p:nvGrpSpPr>
              <p:cNvPr id="986" name="Google Shape;986;p12"/>
              <p:cNvGrpSpPr/>
              <p:nvPr/>
            </p:nvGrpSpPr>
            <p:grpSpPr>
              <a:xfrm>
                <a:off x="9912949" y="2433000"/>
                <a:ext cx="344422" cy="371763"/>
                <a:chOff x="6383215" y="2833551"/>
                <a:chExt cx="240300" cy="371763"/>
              </a:xfrm>
            </p:grpSpPr>
            <p:sp>
              <p:nvSpPr>
                <p:cNvPr id="987" name="Google Shape;987;p12"/>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988" name="Google Shape;988;p12"/>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989" name="Google Shape;989;p12"/>
                <p:cNvSpPr/>
                <p:nvPr/>
              </p:nvSpPr>
              <p:spPr>
                <a:xfrm>
                  <a:off x="6383215" y="2936632"/>
                  <a:ext cx="240300" cy="93900"/>
                </a:xfrm>
                <a:prstGeom prst="trapezoid">
                  <a:avLst>
                    <a:gd fmla="val 71204"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grpSp>
        </p:grpSp>
        <p:sp>
          <p:nvSpPr>
            <p:cNvPr id="990" name="Google Shape;990;p12"/>
            <p:cNvSpPr/>
            <p:nvPr/>
          </p:nvSpPr>
          <p:spPr>
            <a:xfrm>
              <a:off x="1842501"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991" name="Google Shape;991;p12"/>
            <p:cNvSpPr/>
            <p:nvPr/>
          </p:nvSpPr>
          <p:spPr>
            <a:xfrm>
              <a:off x="2313764"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992" name="Google Shape;992;p12"/>
            <p:cNvSpPr/>
            <p:nvPr/>
          </p:nvSpPr>
          <p:spPr>
            <a:xfrm>
              <a:off x="2785027"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993" name="Google Shape;993;p12"/>
            <p:cNvSpPr/>
            <p:nvPr/>
          </p:nvSpPr>
          <p:spPr>
            <a:xfrm>
              <a:off x="3256290"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grpSp>
          <p:nvGrpSpPr>
            <p:cNvPr id="994" name="Google Shape;994;p12"/>
            <p:cNvGrpSpPr/>
            <p:nvPr/>
          </p:nvGrpSpPr>
          <p:grpSpPr>
            <a:xfrm>
              <a:off x="1962400" y="5271505"/>
              <a:ext cx="302276" cy="682699"/>
              <a:chOff x="7384246" y="2899703"/>
              <a:chExt cx="626220" cy="1351612"/>
            </a:xfrm>
          </p:grpSpPr>
          <p:sp>
            <p:nvSpPr>
              <p:cNvPr id="995" name="Google Shape;995;p12"/>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996" name="Google Shape;996;p12"/>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997" name="Google Shape;997;p12"/>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998" name="Google Shape;998;p12"/>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999" name="Google Shape;999;p12"/>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000" name="Google Shape;1000;p12"/>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001" name="Google Shape;1001;p12"/>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002" name="Google Shape;1002;p12"/>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003" name="Google Shape;1003;p12"/>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004" name="Google Shape;1004;p12"/>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005" name="Google Shape;1005;p12"/>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grpSp>
        <p:grpSp>
          <p:nvGrpSpPr>
            <p:cNvPr id="1006" name="Google Shape;1006;p12"/>
            <p:cNvGrpSpPr/>
            <p:nvPr/>
          </p:nvGrpSpPr>
          <p:grpSpPr>
            <a:xfrm>
              <a:off x="2430437" y="5271505"/>
              <a:ext cx="302276" cy="682699"/>
              <a:chOff x="7384246" y="2899703"/>
              <a:chExt cx="626220" cy="1351612"/>
            </a:xfrm>
          </p:grpSpPr>
          <p:sp>
            <p:nvSpPr>
              <p:cNvPr id="1007" name="Google Shape;1007;p12"/>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008" name="Google Shape;1008;p12"/>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009" name="Google Shape;1009;p12"/>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010" name="Google Shape;1010;p12"/>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011" name="Google Shape;1011;p12"/>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012" name="Google Shape;1012;p12"/>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013" name="Google Shape;1013;p12"/>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014" name="Google Shape;1014;p12"/>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015" name="Google Shape;1015;p12"/>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016" name="Google Shape;1016;p12"/>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017" name="Google Shape;1017;p12"/>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grpSp>
        <p:grpSp>
          <p:nvGrpSpPr>
            <p:cNvPr id="1018" name="Google Shape;1018;p12"/>
            <p:cNvGrpSpPr/>
            <p:nvPr/>
          </p:nvGrpSpPr>
          <p:grpSpPr>
            <a:xfrm>
              <a:off x="2898475" y="5271505"/>
              <a:ext cx="302276" cy="682699"/>
              <a:chOff x="7384246" y="2899703"/>
              <a:chExt cx="626220" cy="1351612"/>
            </a:xfrm>
          </p:grpSpPr>
          <p:sp>
            <p:nvSpPr>
              <p:cNvPr id="1019" name="Google Shape;1019;p12"/>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020" name="Google Shape;1020;p12"/>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021" name="Google Shape;1021;p12"/>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022" name="Google Shape;1022;p12"/>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023" name="Google Shape;1023;p12"/>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024" name="Google Shape;1024;p12"/>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025" name="Google Shape;1025;p12"/>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026" name="Google Shape;1026;p12"/>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027" name="Google Shape;1027;p12"/>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028" name="Google Shape;1028;p12"/>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029" name="Google Shape;1029;p12"/>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grpSp>
        <p:grpSp>
          <p:nvGrpSpPr>
            <p:cNvPr id="1030" name="Google Shape;1030;p12"/>
            <p:cNvGrpSpPr/>
            <p:nvPr/>
          </p:nvGrpSpPr>
          <p:grpSpPr>
            <a:xfrm>
              <a:off x="3366513" y="5271505"/>
              <a:ext cx="302276" cy="682699"/>
              <a:chOff x="7384246" y="2899703"/>
              <a:chExt cx="626220" cy="1351612"/>
            </a:xfrm>
          </p:grpSpPr>
          <p:sp>
            <p:nvSpPr>
              <p:cNvPr id="1031" name="Google Shape;1031;p12"/>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032" name="Google Shape;1032;p12"/>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033" name="Google Shape;1033;p12"/>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034" name="Google Shape;1034;p12"/>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035" name="Google Shape;1035;p12"/>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036" name="Google Shape;1036;p12"/>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037" name="Google Shape;1037;p12"/>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038" name="Google Shape;1038;p12"/>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039" name="Google Shape;1039;p12"/>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040" name="Google Shape;1040;p12"/>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041" name="Google Shape;1041;p12"/>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grpSp>
        <p:pic>
          <p:nvPicPr>
            <p:cNvPr id="1042" name="Google Shape;1042;p12"/>
            <p:cNvPicPr preferRelativeResize="0"/>
            <p:nvPr/>
          </p:nvPicPr>
          <p:blipFill rotWithShape="1">
            <a:blip r:embed="rId3">
              <a:alphaModFix/>
            </a:blip>
            <a:srcRect b="0" l="0" r="0" t="0"/>
            <a:stretch/>
          </p:blipFill>
          <p:spPr>
            <a:xfrm>
              <a:off x="1843781" y="5671824"/>
              <a:ext cx="1940381" cy="308648"/>
            </a:xfrm>
            <a:prstGeom prst="rect">
              <a:avLst/>
            </a:prstGeom>
            <a:noFill/>
            <a:ln>
              <a:noFill/>
            </a:ln>
          </p:spPr>
        </p:pic>
      </p:grpSp>
      <p:grpSp>
        <p:nvGrpSpPr>
          <p:cNvPr id="1043" name="Google Shape;1043;p12"/>
          <p:cNvGrpSpPr/>
          <p:nvPr/>
        </p:nvGrpSpPr>
        <p:grpSpPr>
          <a:xfrm>
            <a:off x="4658165" y="1417975"/>
            <a:ext cx="450448" cy="450448"/>
            <a:chOff x="4266660" y="45289"/>
            <a:chExt cx="768290" cy="768290"/>
          </a:xfrm>
        </p:grpSpPr>
        <p:sp>
          <p:nvSpPr>
            <p:cNvPr id="1044" name="Google Shape;1044;p12"/>
            <p:cNvSpPr/>
            <p:nvPr/>
          </p:nvSpPr>
          <p:spPr>
            <a:xfrm>
              <a:off x="4266660" y="45289"/>
              <a:ext cx="768290" cy="768290"/>
            </a:xfrm>
            <a:custGeom>
              <a:rect b="b" l="l" r="r" t="t"/>
              <a:pathLst>
                <a:path extrusionOk="0" h="768290" w="768290">
                  <a:moveTo>
                    <a:pt x="583092" y="51758"/>
                  </a:moveTo>
                  <a:cubicBezTo>
                    <a:pt x="579857" y="80064"/>
                    <a:pt x="579048" y="105943"/>
                    <a:pt x="573387" y="131014"/>
                  </a:cubicBezTo>
                  <a:cubicBezTo>
                    <a:pt x="567726" y="153658"/>
                    <a:pt x="576622" y="160937"/>
                    <a:pt x="596031" y="164980"/>
                  </a:cubicBezTo>
                  <a:cubicBezTo>
                    <a:pt x="630807" y="172259"/>
                    <a:pt x="665582" y="183581"/>
                    <a:pt x="700357" y="188433"/>
                  </a:cubicBezTo>
                  <a:cubicBezTo>
                    <a:pt x="727854" y="192477"/>
                    <a:pt x="719766" y="202182"/>
                    <a:pt x="709253" y="215121"/>
                  </a:cubicBezTo>
                  <a:cubicBezTo>
                    <a:pt x="696313" y="232104"/>
                    <a:pt x="684991" y="249896"/>
                    <a:pt x="671243" y="265262"/>
                  </a:cubicBezTo>
                  <a:cubicBezTo>
                    <a:pt x="660729" y="277393"/>
                    <a:pt x="663156" y="283863"/>
                    <a:pt x="674478" y="293568"/>
                  </a:cubicBezTo>
                  <a:cubicBezTo>
                    <a:pt x="707636" y="323491"/>
                    <a:pt x="739985" y="355031"/>
                    <a:pt x="775569" y="388189"/>
                  </a:cubicBezTo>
                  <a:cubicBezTo>
                    <a:pt x="752115" y="398702"/>
                    <a:pt x="730280" y="410833"/>
                    <a:pt x="706827" y="417303"/>
                  </a:cubicBezTo>
                  <a:cubicBezTo>
                    <a:pt x="679330" y="425390"/>
                    <a:pt x="677713" y="439138"/>
                    <a:pt x="686609" y="463400"/>
                  </a:cubicBezTo>
                  <a:cubicBezTo>
                    <a:pt x="700357" y="500602"/>
                    <a:pt x="710062" y="539421"/>
                    <a:pt x="723002" y="580666"/>
                  </a:cubicBezTo>
                  <a:cubicBezTo>
                    <a:pt x="692270" y="577431"/>
                    <a:pt x="663156" y="576622"/>
                    <a:pt x="635659" y="571770"/>
                  </a:cubicBezTo>
                  <a:cubicBezTo>
                    <a:pt x="619484" y="569343"/>
                    <a:pt x="616250" y="572578"/>
                    <a:pt x="613015" y="587944"/>
                  </a:cubicBezTo>
                  <a:cubicBezTo>
                    <a:pt x="604119" y="631615"/>
                    <a:pt x="591988" y="675287"/>
                    <a:pt x="581474" y="719767"/>
                  </a:cubicBezTo>
                  <a:cubicBezTo>
                    <a:pt x="554786" y="707636"/>
                    <a:pt x="533759" y="687417"/>
                    <a:pt x="511115" y="670434"/>
                  </a:cubicBezTo>
                  <a:cubicBezTo>
                    <a:pt x="497367" y="659921"/>
                    <a:pt x="490897" y="661538"/>
                    <a:pt x="480384" y="673669"/>
                  </a:cubicBezTo>
                  <a:cubicBezTo>
                    <a:pt x="449652" y="706827"/>
                    <a:pt x="418112" y="739176"/>
                    <a:pt x="385762" y="773951"/>
                  </a:cubicBezTo>
                  <a:cubicBezTo>
                    <a:pt x="372823" y="744837"/>
                    <a:pt x="359883" y="719767"/>
                    <a:pt x="350179" y="692270"/>
                  </a:cubicBezTo>
                  <a:cubicBezTo>
                    <a:pt x="344517" y="676904"/>
                    <a:pt x="338048" y="676095"/>
                    <a:pt x="324299" y="680948"/>
                  </a:cubicBezTo>
                  <a:cubicBezTo>
                    <a:pt x="286289" y="693887"/>
                    <a:pt x="248279" y="704401"/>
                    <a:pt x="210269" y="716532"/>
                  </a:cubicBezTo>
                  <a:cubicBezTo>
                    <a:pt x="195712" y="720575"/>
                    <a:pt x="190051" y="718149"/>
                    <a:pt x="192477" y="701975"/>
                  </a:cubicBezTo>
                  <a:cubicBezTo>
                    <a:pt x="196521" y="680139"/>
                    <a:pt x="197329" y="658303"/>
                    <a:pt x="202182" y="637276"/>
                  </a:cubicBezTo>
                  <a:cubicBezTo>
                    <a:pt x="206225" y="619484"/>
                    <a:pt x="200564" y="613015"/>
                    <a:pt x="182772" y="609780"/>
                  </a:cubicBezTo>
                  <a:cubicBezTo>
                    <a:pt x="139910" y="601692"/>
                    <a:pt x="97856" y="590370"/>
                    <a:pt x="50950" y="579048"/>
                  </a:cubicBezTo>
                  <a:cubicBezTo>
                    <a:pt x="69550" y="553978"/>
                    <a:pt x="85725" y="530525"/>
                    <a:pt x="103517" y="508689"/>
                  </a:cubicBezTo>
                  <a:cubicBezTo>
                    <a:pt x="112413" y="497367"/>
                    <a:pt x="112413" y="490088"/>
                    <a:pt x="101091" y="480384"/>
                  </a:cubicBezTo>
                  <a:cubicBezTo>
                    <a:pt x="67124" y="449652"/>
                    <a:pt x="33966" y="418112"/>
                    <a:pt x="0" y="385763"/>
                  </a:cubicBezTo>
                  <a:cubicBezTo>
                    <a:pt x="25879" y="374440"/>
                    <a:pt x="48524" y="361501"/>
                    <a:pt x="73594" y="354222"/>
                  </a:cubicBezTo>
                  <a:cubicBezTo>
                    <a:pt x="96238" y="346944"/>
                    <a:pt x="98665" y="336430"/>
                    <a:pt x="91386" y="315403"/>
                  </a:cubicBezTo>
                  <a:cubicBezTo>
                    <a:pt x="77638" y="275776"/>
                    <a:pt x="66316" y="236148"/>
                    <a:pt x="53376" y="192477"/>
                  </a:cubicBezTo>
                  <a:cubicBezTo>
                    <a:pt x="84108" y="195712"/>
                    <a:pt x="112413" y="198947"/>
                    <a:pt x="140718" y="202182"/>
                  </a:cubicBezTo>
                  <a:cubicBezTo>
                    <a:pt x="154467" y="203799"/>
                    <a:pt x="160937" y="200564"/>
                    <a:pt x="164171" y="184390"/>
                  </a:cubicBezTo>
                  <a:cubicBezTo>
                    <a:pt x="173067" y="140718"/>
                    <a:pt x="184390" y="97047"/>
                    <a:pt x="195712" y="50950"/>
                  </a:cubicBezTo>
                  <a:cubicBezTo>
                    <a:pt x="217547" y="67124"/>
                    <a:pt x="239383" y="80064"/>
                    <a:pt x="257984" y="97856"/>
                  </a:cubicBezTo>
                  <a:cubicBezTo>
                    <a:pt x="277393" y="115648"/>
                    <a:pt x="287907" y="109987"/>
                    <a:pt x="303272" y="93004"/>
                  </a:cubicBezTo>
                  <a:cubicBezTo>
                    <a:pt x="329960" y="62272"/>
                    <a:pt x="359074" y="33158"/>
                    <a:pt x="389806" y="0"/>
                  </a:cubicBezTo>
                  <a:cubicBezTo>
                    <a:pt x="401128" y="25879"/>
                    <a:pt x="412450" y="50141"/>
                    <a:pt x="422155" y="74403"/>
                  </a:cubicBezTo>
                  <a:cubicBezTo>
                    <a:pt x="428625" y="92195"/>
                    <a:pt x="437521" y="97856"/>
                    <a:pt x="457739" y="91386"/>
                  </a:cubicBezTo>
                  <a:cubicBezTo>
                    <a:pt x="497367" y="75212"/>
                    <a:pt x="538612" y="64698"/>
                    <a:pt x="583092" y="51758"/>
                  </a:cubicBezTo>
                  <a:close/>
                </a:path>
              </a:pathLst>
            </a:custGeom>
            <a:solidFill>
              <a:srgbClr val="61BAE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045" name="Google Shape;1045;p12"/>
            <p:cNvSpPr/>
            <p:nvPr/>
          </p:nvSpPr>
          <p:spPr>
            <a:xfrm>
              <a:off x="4418684" y="198118"/>
              <a:ext cx="460974" cy="460974"/>
            </a:xfrm>
            <a:custGeom>
              <a:rect b="b" l="l" r="r" t="t"/>
              <a:pathLst>
                <a:path extrusionOk="0" h="460974" w="460974">
                  <a:moveTo>
                    <a:pt x="229695" y="463421"/>
                  </a:moveTo>
                  <a:cubicBezTo>
                    <a:pt x="112430" y="466655"/>
                    <a:pt x="-1601" y="369608"/>
                    <a:pt x="17" y="230507"/>
                  </a:cubicBezTo>
                  <a:cubicBezTo>
                    <a:pt x="1634" y="93833"/>
                    <a:pt x="110004" y="-1597"/>
                    <a:pt x="240209" y="20"/>
                  </a:cubicBezTo>
                  <a:cubicBezTo>
                    <a:pt x="363944" y="2446"/>
                    <a:pt x="469078" y="108390"/>
                    <a:pt x="466652" y="235360"/>
                  </a:cubicBezTo>
                  <a:cubicBezTo>
                    <a:pt x="462608" y="367991"/>
                    <a:pt x="354239" y="469082"/>
                    <a:pt x="229695" y="463421"/>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pic>
        <p:nvPicPr>
          <p:cNvPr id="1046" name="Google Shape;1046;p12"/>
          <p:cNvPicPr preferRelativeResize="0"/>
          <p:nvPr/>
        </p:nvPicPr>
        <p:blipFill rotWithShape="1">
          <a:blip r:embed="rId4">
            <a:alphaModFix/>
          </a:blip>
          <a:srcRect b="0" l="0" r="0" t="0"/>
          <a:stretch/>
        </p:blipFill>
        <p:spPr>
          <a:xfrm>
            <a:off x="5306301" y="2429164"/>
            <a:ext cx="1613871" cy="84068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0" name="Shape 1050"/>
        <p:cNvGrpSpPr/>
        <p:nvPr/>
      </p:nvGrpSpPr>
      <p:grpSpPr>
        <a:xfrm>
          <a:off x="0" y="0"/>
          <a:ext cx="0" cy="0"/>
          <a:chOff x="0" y="0"/>
          <a:chExt cx="0" cy="0"/>
        </a:xfrm>
      </p:grpSpPr>
      <p:sp>
        <p:nvSpPr>
          <p:cNvPr id="1051" name="Google Shape;1051;p13"/>
          <p:cNvSpPr txBox="1"/>
          <p:nvPr/>
        </p:nvSpPr>
        <p:spPr>
          <a:xfrm>
            <a:off x="6236850" y="823975"/>
            <a:ext cx="5955150" cy="153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400"/>
              <a:buFont typeface="Arial"/>
              <a:buNone/>
            </a:pPr>
            <a:r>
              <a:rPr b="1" i="0" lang="fr-FR" sz="4400" u="none" cap="none" strike="noStrike">
                <a:solidFill>
                  <a:schemeClr val="lt1"/>
                </a:solidFill>
                <a:latin typeface="Corbel"/>
                <a:ea typeface="Corbel"/>
                <a:cs typeface="Corbel"/>
                <a:sym typeface="Corbel"/>
              </a:rPr>
              <a:t>Comprendre le changement climatique</a:t>
            </a:r>
            <a:endParaRPr b="0" i="0" sz="1400" u="none" cap="none" strike="noStrike">
              <a:solidFill>
                <a:srgbClr val="000000"/>
              </a:solidFill>
              <a:latin typeface="Arial"/>
              <a:ea typeface="Arial"/>
              <a:cs typeface="Arial"/>
              <a:sym typeface="Arial"/>
            </a:endParaRPr>
          </a:p>
        </p:txBody>
      </p:sp>
      <p:sp>
        <p:nvSpPr>
          <p:cNvPr id="1052" name="Google Shape;1052;p13"/>
          <p:cNvSpPr txBox="1"/>
          <p:nvPr/>
        </p:nvSpPr>
        <p:spPr>
          <a:xfrm>
            <a:off x="6236850" y="2659350"/>
            <a:ext cx="53748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fr-FR" sz="2400" u="none" cap="none" strike="noStrike">
                <a:solidFill>
                  <a:schemeClr val="accent4"/>
                </a:solidFill>
                <a:latin typeface="Corbel"/>
                <a:ea typeface="Corbel"/>
                <a:cs typeface="Corbel"/>
                <a:sym typeface="Corbel"/>
              </a:rPr>
              <a:t>Phase 2</a:t>
            </a:r>
            <a:endParaRPr b="0" i="0" sz="1400" u="none" cap="none" strike="noStrike">
              <a:solidFill>
                <a:srgbClr val="000000"/>
              </a:solidFill>
              <a:latin typeface="Arial"/>
              <a:ea typeface="Arial"/>
              <a:cs typeface="Arial"/>
              <a:sym typeface="Arial"/>
            </a:endParaRPr>
          </a:p>
        </p:txBody>
      </p:sp>
      <p:sp>
        <p:nvSpPr>
          <p:cNvPr id="1053" name="Google Shape;1053;p13"/>
          <p:cNvSpPr txBox="1"/>
          <p:nvPr/>
        </p:nvSpPr>
        <p:spPr>
          <a:xfrm>
            <a:off x="6236850" y="3213450"/>
            <a:ext cx="4094400" cy="11082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100000"/>
              </a:lnSpc>
              <a:spcBef>
                <a:spcPts val="0"/>
              </a:spcBef>
              <a:spcAft>
                <a:spcPts val="0"/>
              </a:spcAft>
              <a:buClr>
                <a:srgbClr val="434343"/>
              </a:buClr>
              <a:buSzPts val="2000"/>
              <a:buFont typeface="Corbel"/>
              <a:buChar char="●"/>
            </a:pPr>
            <a:r>
              <a:rPr b="0" i="0" lang="fr-FR" sz="2000" u="none" cap="none" strike="noStrike">
                <a:solidFill>
                  <a:srgbClr val="434343"/>
                </a:solidFill>
                <a:latin typeface="Corbel"/>
                <a:ea typeface="Corbel"/>
                <a:cs typeface="Corbel"/>
                <a:sym typeface="Corbel"/>
              </a:rPr>
              <a:t>Énergie </a:t>
            </a:r>
            <a:endParaRPr b="0" i="0" sz="14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Clr>
                <a:srgbClr val="434343"/>
              </a:buClr>
              <a:buSzPts val="2000"/>
              <a:buFont typeface="Corbel"/>
              <a:buChar char="●"/>
            </a:pPr>
            <a:r>
              <a:rPr b="0" i="0" lang="fr-FR" sz="2000" u="none" cap="none" strike="noStrike">
                <a:solidFill>
                  <a:srgbClr val="434343"/>
                </a:solidFill>
                <a:latin typeface="Corbel"/>
                <a:ea typeface="Corbel"/>
                <a:cs typeface="Corbel"/>
                <a:sym typeface="Corbel"/>
              </a:rPr>
              <a:t>Activités humaines </a:t>
            </a:r>
            <a:endParaRPr b="0" i="0" sz="14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Clr>
                <a:srgbClr val="434343"/>
              </a:buClr>
              <a:buSzPts val="2000"/>
              <a:buFont typeface="Corbel"/>
              <a:buChar char="●"/>
            </a:pPr>
            <a:r>
              <a:rPr b="0" i="0" lang="fr-FR" sz="2000" u="none" cap="none" strike="noStrike">
                <a:solidFill>
                  <a:srgbClr val="434343"/>
                </a:solidFill>
                <a:latin typeface="Corbel"/>
                <a:ea typeface="Corbel"/>
                <a:cs typeface="Corbel"/>
                <a:sym typeface="Corbel"/>
              </a:rPr>
              <a:t>Climat </a:t>
            </a:r>
            <a:endParaRPr b="0" i="0" sz="1400" u="none" cap="none" strike="noStrike">
              <a:solidFill>
                <a:srgbClr val="000000"/>
              </a:solidFill>
              <a:latin typeface="Arial"/>
              <a:ea typeface="Arial"/>
              <a:cs typeface="Arial"/>
              <a:sym typeface="Arial"/>
            </a:endParaRPr>
          </a:p>
        </p:txBody>
      </p:sp>
      <p:grpSp>
        <p:nvGrpSpPr>
          <p:cNvPr id="1054" name="Google Shape;1054;p13"/>
          <p:cNvGrpSpPr/>
          <p:nvPr/>
        </p:nvGrpSpPr>
        <p:grpSpPr>
          <a:xfrm>
            <a:off x="2122298" y="3526600"/>
            <a:ext cx="2090552" cy="2086276"/>
            <a:chOff x="2066597" y="296758"/>
            <a:chExt cx="4424448" cy="4415400"/>
          </a:xfrm>
        </p:grpSpPr>
        <p:pic>
          <p:nvPicPr>
            <p:cNvPr id="1055" name="Google Shape;1055;p13"/>
            <p:cNvPicPr preferRelativeResize="0"/>
            <p:nvPr/>
          </p:nvPicPr>
          <p:blipFill rotWithShape="1">
            <a:blip r:embed="rId3">
              <a:alphaModFix/>
            </a:blip>
            <a:srcRect b="0" l="0" r="0" t="0"/>
            <a:stretch/>
          </p:blipFill>
          <p:spPr>
            <a:xfrm>
              <a:off x="3268366" y="1879585"/>
              <a:ext cx="2004333" cy="1249635"/>
            </a:xfrm>
            <a:prstGeom prst="rect">
              <a:avLst/>
            </a:prstGeom>
            <a:noFill/>
            <a:ln>
              <a:noFill/>
            </a:ln>
          </p:spPr>
        </p:pic>
        <p:grpSp>
          <p:nvGrpSpPr>
            <p:cNvPr id="1056" name="Google Shape;1056;p13"/>
            <p:cNvGrpSpPr/>
            <p:nvPr/>
          </p:nvGrpSpPr>
          <p:grpSpPr>
            <a:xfrm>
              <a:off x="2066597" y="296758"/>
              <a:ext cx="4424448" cy="4415400"/>
              <a:chOff x="2066597" y="296758"/>
              <a:chExt cx="4424448" cy="4415400"/>
            </a:xfrm>
          </p:grpSpPr>
          <p:sp>
            <p:nvSpPr>
              <p:cNvPr id="1057" name="Google Shape;1057;p13"/>
              <p:cNvSpPr/>
              <p:nvPr/>
            </p:nvSpPr>
            <p:spPr>
              <a:xfrm flipH="1" rot="-1799494">
                <a:off x="2667132" y="888246"/>
                <a:ext cx="3232425" cy="3232425"/>
              </a:xfrm>
              <a:prstGeom prst="blockArc">
                <a:avLst>
                  <a:gd fmla="val 14334136" name="adj1"/>
                  <a:gd fmla="val 18854681" name="adj2"/>
                  <a:gd fmla="val 8846" name="adj3"/>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8" name="Google Shape;1058;p13"/>
              <p:cNvSpPr/>
              <p:nvPr/>
            </p:nvSpPr>
            <p:spPr>
              <a:xfrm rot="2715612">
                <a:off x="4164746" y="935879"/>
                <a:ext cx="233560" cy="198142"/>
              </a:xfrm>
              <a:prstGeom prst="rtTriangle">
                <a:avLst/>
              </a:pr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9" name="Google Shape;1059;p13"/>
              <p:cNvSpPr/>
              <p:nvPr/>
            </p:nvSpPr>
            <p:spPr>
              <a:xfrm flipH="1" rot="-9001304">
                <a:off x="2658447" y="895874"/>
                <a:ext cx="3224719" cy="3224719"/>
              </a:xfrm>
              <a:prstGeom prst="blockArc">
                <a:avLst>
                  <a:gd fmla="val 15738599" name="adj1"/>
                  <a:gd fmla="val 20008131" name="adj2"/>
                  <a:gd fmla="val 9063" name="adj3"/>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0" name="Google Shape;1060;p13"/>
              <p:cNvSpPr/>
              <p:nvPr/>
            </p:nvSpPr>
            <p:spPr>
              <a:xfrm rot="1799761">
                <a:off x="2656823" y="893129"/>
                <a:ext cx="3225988" cy="3225469"/>
              </a:xfrm>
              <a:prstGeom prst="blockArc">
                <a:avLst>
                  <a:gd fmla="val 14414370" name="adj1"/>
                  <a:gd fmla="val 18998613" name="adj2"/>
                  <a:gd fmla="val 8907" name="adj3"/>
                </a:avLst>
              </a:pr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1" name="Google Shape;1061;p13"/>
              <p:cNvSpPr/>
              <p:nvPr/>
            </p:nvSpPr>
            <p:spPr>
              <a:xfrm flipH="1" rot="-9001304">
                <a:off x="2658312" y="895874"/>
                <a:ext cx="3224719" cy="3224719"/>
              </a:xfrm>
              <a:prstGeom prst="blockArc">
                <a:avLst>
                  <a:gd fmla="val 19976938" name="adj1"/>
                  <a:gd fmla="val 2623923" name="adj2"/>
                  <a:gd fmla="val 8858" name="adj3"/>
                </a:avLst>
              </a:pr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2" name="Google Shape;1062;p13"/>
              <p:cNvSpPr/>
              <p:nvPr/>
            </p:nvSpPr>
            <p:spPr>
              <a:xfrm rot="9001304">
                <a:off x="2658257" y="894046"/>
                <a:ext cx="3224719" cy="3224719"/>
              </a:xfrm>
              <a:prstGeom prst="blockArc">
                <a:avLst>
                  <a:gd fmla="val 20184517" name="adj1"/>
                  <a:gd fmla="val 3007258" name="adj2"/>
                  <a:gd fmla="val 9336" name="adj3"/>
                </a:avLst>
              </a:prstGeom>
              <a:solidFill>
                <a:schemeClr val="accent4"/>
              </a:solidFill>
              <a:ln cap="flat" cmpd="sng" w="9525">
                <a:solidFill>
                  <a:srgbClr val="0E9453"/>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3" name="Google Shape;1063;p13"/>
              <p:cNvSpPr/>
              <p:nvPr/>
            </p:nvSpPr>
            <p:spPr>
              <a:xfrm rot="-6556716">
                <a:off x="3293022" y="3551176"/>
                <a:ext cx="212623" cy="260213"/>
              </a:xfrm>
              <a:prstGeom prst="rtTriangle">
                <a:avLst/>
              </a:pr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4" name="Google Shape;1064;p13"/>
              <p:cNvSpPr/>
              <p:nvPr/>
            </p:nvSpPr>
            <p:spPr>
              <a:xfrm rot="7172505">
                <a:off x="5618409" y="2054655"/>
                <a:ext cx="167932" cy="237205"/>
              </a:xfrm>
              <a:prstGeom prst="rtTriangle">
                <a:avLst/>
              </a:pr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5" name="Google Shape;1065;p13"/>
              <p:cNvSpPr/>
              <p:nvPr/>
            </p:nvSpPr>
            <p:spPr>
              <a:xfrm rot="-9690769">
                <a:off x="4953141" y="3638945"/>
                <a:ext cx="208141" cy="190735"/>
              </a:xfrm>
              <a:prstGeom prst="rtTriangle">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6" name="Google Shape;1066;p13"/>
              <p:cNvSpPr/>
              <p:nvPr/>
            </p:nvSpPr>
            <p:spPr>
              <a:xfrm rot="-1288282">
                <a:off x="2807504" y="1864927"/>
                <a:ext cx="193423" cy="208098"/>
              </a:xfrm>
              <a:prstGeom prst="rtTriangl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067" name="Google Shape;1067;p13"/>
          <p:cNvGrpSpPr/>
          <p:nvPr/>
        </p:nvGrpSpPr>
        <p:grpSpPr>
          <a:xfrm>
            <a:off x="1679947" y="2768435"/>
            <a:ext cx="942182" cy="1222615"/>
            <a:chOff x="3311193" y="1383648"/>
            <a:chExt cx="706654" cy="916984"/>
          </a:xfrm>
        </p:grpSpPr>
        <p:sp>
          <p:nvSpPr>
            <p:cNvPr id="1068" name="Google Shape;1068;p13"/>
            <p:cNvSpPr/>
            <p:nvPr/>
          </p:nvSpPr>
          <p:spPr>
            <a:xfrm>
              <a:off x="3311202" y="1581224"/>
              <a:ext cx="706645" cy="719408"/>
            </a:xfrm>
            <a:custGeom>
              <a:rect b="b" l="l" r="r" t="t"/>
              <a:pathLst>
                <a:path extrusionOk="0" h="34775" w="37733">
                  <a:moveTo>
                    <a:pt x="311" y="5637"/>
                  </a:moveTo>
                  <a:cubicBezTo>
                    <a:pt x="-1770" y="10348"/>
                    <a:pt x="9568" y="24535"/>
                    <a:pt x="15758" y="29300"/>
                  </a:cubicBezTo>
                  <a:cubicBezTo>
                    <a:pt x="21948" y="34066"/>
                    <a:pt x="35532" y="35709"/>
                    <a:pt x="37449" y="34230"/>
                  </a:cubicBezTo>
                  <a:cubicBezTo>
                    <a:pt x="39366" y="32751"/>
                    <a:pt x="28795" y="25959"/>
                    <a:pt x="27261" y="20426"/>
                  </a:cubicBezTo>
                  <a:cubicBezTo>
                    <a:pt x="25727" y="14894"/>
                    <a:pt x="32739" y="3500"/>
                    <a:pt x="28247" y="1035"/>
                  </a:cubicBezTo>
                  <a:cubicBezTo>
                    <a:pt x="23755" y="-1430"/>
                    <a:pt x="2393" y="926"/>
                    <a:pt x="311" y="5637"/>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9" name="Google Shape;1069;p13"/>
            <p:cNvSpPr/>
            <p:nvPr/>
          </p:nvSpPr>
          <p:spPr>
            <a:xfrm>
              <a:off x="3311193" y="1383648"/>
              <a:ext cx="553800" cy="553800"/>
            </a:xfrm>
            <a:prstGeom prst="ellipse">
              <a:avLst/>
            </a:prstGeom>
            <a:solidFill>
              <a:schemeClr val="lt1"/>
            </a:solidFill>
            <a:ln cap="flat" cmpd="sng" w="38100">
              <a:solidFill>
                <a:schemeClr val="accent5"/>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1" i="0" lang="fr-FR" sz="1900" u="none" cap="none" strike="noStrike">
                  <a:solidFill>
                    <a:schemeClr val="accent5"/>
                  </a:solidFill>
                  <a:latin typeface="Corbel"/>
                  <a:ea typeface="Corbel"/>
                  <a:cs typeface="Corbel"/>
                  <a:sym typeface="Corbel"/>
                </a:rPr>
                <a:t>P1</a:t>
              </a:r>
              <a:endParaRPr b="0" i="0" sz="1400" u="none" cap="none" strike="noStrike">
                <a:solidFill>
                  <a:srgbClr val="000000"/>
                </a:solidFill>
                <a:latin typeface="Arial"/>
                <a:ea typeface="Arial"/>
                <a:cs typeface="Arial"/>
                <a:sym typeface="Arial"/>
              </a:endParaRPr>
            </a:p>
          </p:txBody>
        </p:sp>
      </p:grpSp>
      <p:grpSp>
        <p:nvGrpSpPr>
          <p:cNvPr id="1070" name="Google Shape;1070;p13"/>
          <p:cNvGrpSpPr/>
          <p:nvPr/>
        </p:nvGrpSpPr>
        <p:grpSpPr>
          <a:xfrm>
            <a:off x="1119631" y="4714241"/>
            <a:ext cx="1318300" cy="1172322"/>
            <a:chOff x="2945610" y="2597995"/>
            <a:chExt cx="988751" cy="879262"/>
          </a:xfrm>
        </p:grpSpPr>
        <p:sp>
          <p:nvSpPr>
            <p:cNvPr id="1071" name="Google Shape;1071;p13"/>
            <p:cNvSpPr/>
            <p:nvPr/>
          </p:nvSpPr>
          <p:spPr>
            <a:xfrm rot="-4427894">
              <a:off x="3137068" y="2677924"/>
              <a:ext cx="706596" cy="719405"/>
            </a:xfrm>
            <a:custGeom>
              <a:rect b="b" l="l" r="r" t="t"/>
              <a:pathLst>
                <a:path extrusionOk="0" h="34775" w="37733">
                  <a:moveTo>
                    <a:pt x="311" y="5637"/>
                  </a:moveTo>
                  <a:cubicBezTo>
                    <a:pt x="-1770" y="10348"/>
                    <a:pt x="9568" y="24535"/>
                    <a:pt x="15758" y="29300"/>
                  </a:cubicBezTo>
                  <a:cubicBezTo>
                    <a:pt x="21948" y="34066"/>
                    <a:pt x="35532" y="35709"/>
                    <a:pt x="37449" y="34230"/>
                  </a:cubicBezTo>
                  <a:cubicBezTo>
                    <a:pt x="39366" y="32751"/>
                    <a:pt x="28795" y="25959"/>
                    <a:pt x="27261" y="20426"/>
                  </a:cubicBezTo>
                  <a:cubicBezTo>
                    <a:pt x="25727" y="14894"/>
                    <a:pt x="32739" y="3500"/>
                    <a:pt x="28247" y="1035"/>
                  </a:cubicBezTo>
                  <a:cubicBezTo>
                    <a:pt x="23755" y="-1430"/>
                    <a:pt x="2393" y="926"/>
                    <a:pt x="311" y="5637"/>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2" name="Google Shape;1072;p13"/>
            <p:cNvSpPr/>
            <p:nvPr/>
          </p:nvSpPr>
          <p:spPr>
            <a:xfrm>
              <a:off x="2945610" y="2762206"/>
              <a:ext cx="553800" cy="553800"/>
            </a:xfrm>
            <a:prstGeom prst="ellipse">
              <a:avLst/>
            </a:prstGeom>
            <a:solidFill>
              <a:schemeClr val="lt1"/>
            </a:solidFill>
            <a:ln cap="flat" cmpd="sng" w="38100">
              <a:solidFill>
                <a:schemeClr val="accent4"/>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1" i="0" lang="fr-FR" sz="1900" u="none" cap="none" strike="noStrike">
                  <a:solidFill>
                    <a:schemeClr val="accent4"/>
                  </a:solidFill>
                  <a:latin typeface="Corbel"/>
                  <a:ea typeface="Corbel"/>
                  <a:cs typeface="Corbel"/>
                  <a:sym typeface="Corbel"/>
                </a:rPr>
                <a:t>P2</a:t>
              </a:r>
              <a:endParaRPr b="0" i="0" sz="1400" u="none" cap="none" strike="noStrike">
                <a:solidFill>
                  <a:srgbClr val="000000"/>
                </a:solidFill>
                <a:latin typeface="Arial"/>
                <a:ea typeface="Arial"/>
                <a:cs typeface="Arial"/>
                <a:sym typeface="Arial"/>
              </a:endParaRPr>
            </a:p>
          </p:txBody>
        </p:sp>
      </p:grpSp>
      <p:grpSp>
        <p:nvGrpSpPr>
          <p:cNvPr id="1073" name="Google Shape;1073;p13"/>
          <p:cNvGrpSpPr/>
          <p:nvPr/>
        </p:nvGrpSpPr>
        <p:grpSpPr>
          <a:xfrm>
            <a:off x="2732452" y="5336486"/>
            <a:ext cx="1332932" cy="1358342"/>
            <a:chOff x="4155255" y="3064691"/>
            <a:chExt cx="999724" cy="1018782"/>
          </a:xfrm>
        </p:grpSpPr>
        <p:sp>
          <p:nvSpPr>
            <p:cNvPr id="1074" name="Google Shape;1074;p13"/>
            <p:cNvSpPr/>
            <p:nvPr/>
          </p:nvSpPr>
          <p:spPr>
            <a:xfrm rot="-7619079">
              <a:off x="4301841" y="3203581"/>
              <a:ext cx="706552" cy="719409"/>
            </a:xfrm>
            <a:custGeom>
              <a:rect b="b" l="l" r="r" t="t"/>
              <a:pathLst>
                <a:path extrusionOk="0" h="34775" w="37733">
                  <a:moveTo>
                    <a:pt x="311" y="5637"/>
                  </a:moveTo>
                  <a:cubicBezTo>
                    <a:pt x="-1770" y="10348"/>
                    <a:pt x="9568" y="24535"/>
                    <a:pt x="15758" y="29300"/>
                  </a:cubicBezTo>
                  <a:cubicBezTo>
                    <a:pt x="21948" y="34066"/>
                    <a:pt x="35532" y="35709"/>
                    <a:pt x="37449" y="34230"/>
                  </a:cubicBezTo>
                  <a:cubicBezTo>
                    <a:pt x="39366" y="32751"/>
                    <a:pt x="28795" y="25959"/>
                    <a:pt x="27261" y="20426"/>
                  </a:cubicBezTo>
                  <a:cubicBezTo>
                    <a:pt x="25727" y="14894"/>
                    <a:pt x="32739" y="3500"/>
                    <a:pt x="28247" y="1035"/>
                  </a:cubicBezTo>
                  <a:cubicBezTo>
                    <a:pt x="23755" y="-1430"/>
                    <a:pt x="2393" y="926"/>
                    <a:pt x="311" y="5637"/>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5" name="Google Shape;1075;p13"/>
            <p:cNvSpPr/>
            <p:nvPr/>
          </p:nvSpPr>
          <p:spPr>
            <a:xfrm>
              <a:off x="4186000" y="3529673"/>
              <a:ext cx="553800" cy="553800"/>
            </a:xfrm>
            <a:prstGeom prst="ellipse">
              <a:avLst/>
            </a:prstGeom>
            <a:solidFill>
              <a:schemeClr val="lt1"/>
            </a:solidFill>
            <a:ln cap="flat" cmpd="sng" w="38100">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1" i="0" lang="fr-FR" sz="1900" u="none" cap="none" strike="noStrike">
                  <a:solidFill>
                    <a:schemeClr val="accent3"/>
                  </a:solidFill>
                  <a:latin typeface="Corbel"/>
                  <a:ea typeface="Corbel"/>
                  <a:cs typeface="Corbel"/>
                  <a:sym typeface="Corbel"/>
                </a:rPr>
                <a:t>P3</a:t>
              </a:r>
              <a:endParaRPr b="0" i="0" sz="1400" u="none" cap="none" strike="noStrike">
                <a:solidFill>
                  <a:srgbClr val="000000"/>
                </a:solidFill>
                <a:latin typeface="Arial"/>
                <a:ea typeface="Arial"/>
                <a:cs typeface="Arial"/>
                <a:sym typeface="Arial"/>
              </a:endParaRPr>
            </a:p>
          </p:txBody>
        </p:sp>
      </p:grpSp>
      <p:grpSp>
        <p:nvGrpSpPr>
          <p:cNvPr id="1076" name="Google Shape;1076;p13"/>
          <p:cNvGrpSpPr/>
          <p:nvPr/>
        </p:nvGrpSpPr>
        <p:grpSpPr>
          <a:xfrm>
            <a:off x="4021641" y="4264688"/>
            <a:ext cx="1295482" cy="1301768"/>
            <a:chOff x="5122170" y="2260822"/>
            <a:chExt cx="971635" cy="976351"/>
          </a:xfrm>
        </p:grpSpPr>
        <p:sp>
          <p:nvSpPr>
            <p:cNvPr id="1077" name="Google Shape;1077;p13"/>
            <p:cNvSpPr/>
            <p:nvPr/>
          </p:nvSpPr>
          <p:spPr>
            <a:xfrm rot="8999481">
              <a:off x="5254711" y="2389289"/>
              <a:ext cx="706554" cy="719402"/>
            </a:xfrm>
            <a:custGeom>
              <a:rect b="b" l="l" r="r" t="t"/>
              <a:pathLst>
                <a:path extrusionOk="0" h="34775" w="37733">
                  <a:moveTo>
                    <a:pt x="311" y="5637"/>
                  </a:moveTo>
                  <a:cubicBezTo>
                    <a:pt x="-1770" y="10348"/>
                    <a:pt x="9568" y="24535"/>
                    <a:pt x="15758" y="29300"/>
                  </a:cubicBezTo>
                  <a:cubicBezTo>
                    <a:pt x="21948" y="34066"/>
                    <a:pt x="35532" y="35709"/>
                    <a:pt x="37449" y="34230"/>
                  </a:cubicBezTo>
                  <a:cubicBezTo>
                    <a:pt x="39366" y="32751"/>
                    <a:pt x="28795" y="25959"/>
                    <a:pt x="27261" y="20426"/>
                  </a:cubicBezTo>
                  <a:cubicBezTo>
                    <a:pt x="25727" y="14894"/>
                    <a:pt x="32739" y="3500"/>
                    <a:pt x="28247" y="1035"/>
                  </a:cubicBezTo>
                  <a:cubicBezTo>
                    <a:pt x="23755" y="-1430"/>
                    <a:pt x="2393" y="926"/>
                    <a:pt x="311" y="5637"/>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8" name="Google Shape;1078;p13"/>
            <p:cNvSpPr/>
            <p:nvPr/>
          </p:nvSpPr>
          <p:spPr>
            <a:xfrm>
              <a:off x="5539975" y="2683373"/>
              <a:ext cx="553800" cy="553800"/>
            </a:xfrm>
            <a:prstGeom prst="ellipse">
              <a:avLst/>
            </a:prstGeom>
            <a:solidFill>
              <a:schemeClr val="lt1"/>
            </a:solidFill>
            <a:ln cap="flat" cmpd="sng" w="38100">
              <a:solidFill>
                <a:schemeClr val="accent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1" i="0" lang="fr-FR" sz="1900" u="none" cap="none" strike="noStrike">
                  <a:solidFill>
                    <a:schemeClr val="accent2"/>
                  </a:solidFill>
                  <a:latin typeface="Corbel"/>
                  <a:ea typeface="Corbel"/>
                  <a:cs typeface="Corbel"/>
                  <a:sym typeface="Corbel"/>
                </a:rPr>
                <a:t>P4</a:t>
              </a:r>
              <a:endParaRPr b="0" i="0" sz="1400" u="none" cap="none" strike="noStrike">
                <a:solidFill>
                  <a:srgbClr val="000000"/>
                </a:solidFill>
                <a:latin typeface="Arial"/>
                <a:ea typeface="Arial"/>
                <a:cs typeface="Arial"/>
                <a:sym typeface="Arial"/>
              </a:endParaRPr>
            </a:p>
          </p:txBody>
        </p:sp>
      </p:grpSp>
      <p:grpSp>
        <p:nvGrpSpPr>
          <p:cNvPr id="1079" name="Google Shape;1079;p13"/>
          <p:cNvGrpSpPr/>
          <p:nvPr/>
        </p:nvGrpSpPr>
        <p:grpSpPr>
          <a:xfrm>
            <a:off x="3361160" y="2737079"/>
            <a:ext cx="1217538" cy="1158275"/>
            <a:chOff x="4626798" y="1115088"/>
            <a:chExt cx="913177" cy="868728"/>
          </a:xfrm>
        </p:grpSpPr>
        <p:sp>
          <p:nvSpPr>
            <p:cNvPr id="1080" name="Google Shape;1080;p13"/>
            <p:cNvSpPr/>
            <p:nvPr/>
          </p:nvSpPr>
          <p:spPr>
            <a:xfrm rot="4499828">
              <a:off x="4712407" y="1189746"/>
              <a:ext cx="706581" cy="719411"/>
            </a:xfrm>
            <a:custGeom>
              <a:rect b="b" l="l" r="r" t="t"/>
              <a:pathLst>
                <a:path extrusionOk="0" h="34775" w="37733">
                  <a:moveTo>
                    <a:pt x="311" y="5637"/>
                  </a:moveTo>
                  <a:cubicBezTo>
                    <a:pt x="-1770" y="10348"/>
                    <a:pt x="9568" y="24535"/>
                    <a:pt x="15758" y="29300"/>
                  </a:cubicBezTo>
                  <a:cubicBezTo>
                    <a:pt x="21948" y="34066"/>
                    <a:pt x="35532" y="35709"/>
                    <a:pt x="37449" y="34230"/>
                  </a:cubicBezTo>
                  <a:cubicBezTo>
                    <a:pt x="39366" y="32751"/>
                    <a:pt x="28795" y="25959"/>
                    <a:pt x="27261" y="20426"/>
                  </a:cubicBezTo>
                  <a:cubicBezTo>
                    <a:pt x="25727" y="14894"/>
                    <a:pt x="32739" y="3500"/>
                    <a:pt x="28247" y="1035"/>
                  </a:cubicBezTo>
                  <a:cubicBezTo>
                    <a:pt x="23755" y="-1430"/>
                    <a:pt x="2393" y="926"/>
                    <a:pt x="311" y="5637"/>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1" name="Google Shape;1081;p13"/>
            <p:cNvSpPr/>
            <p:nvPr/>
          </p:nvSpPr>
          <p:spPr>
            <a:xfrm>
              <a:off x="4986175" y="1151623"/>
              <a:ext cx="553800" cy="553800"/>
            </a:xfrm>
            <a:prstGeom prst="ellipse">
              <a:avLst/>
            </a:prstGeom>
            <a:solidFill>
              <a:schemeClr val="lt1"/>
            </a:solidFill>
            <a:ln cap="flat" cmpd="sng" w="38100">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1" i="0" lang="fr-FR" sz="1900" u="none" cap="none" strike="noStrike">
                  <a:solidFill>
                    <a:schemeClr val="accent1"/>
                  </a:solidFill>
                  <a:latin typeface="Corbel"/>
                  <a:ea typeface="Corbel"/>
                  <a:cs typeface="Corbel"/>
                  <a:sym typeface="Corbel"/>
                </a:rPr>
                <a:t>P5</a:t>
              </a:r>
              <a:endParaRPr b="0" i="0" sz="1400" u="none" cap="none" strike="noStrike">
                <a:solidFill>
                  <a:srgbClr val="000000"/>
                </a:solidFill>
                <a:latin typeface="Arial"/>
                <a:ea typeface="Arial"/>
                <a:cs typeface="Arial"/>
                <a:sym typeface="Arial"/>
              </a:endParaRPr>
            </a:p>
          </p:txBody>
        </p:sp>
      </p:grpSp>
      <p:pic>
        <p:nvPicPr>
          <p:cNvPr id="1082" name="Google Shape;1082;p13"/>
          <p:cNvPicPr preferRelativeResize="0"/>
          <p:nvPr/>
        </p:nvPicPr>
        <p:blipFill rotWithShape="1">
          <a:blip r:embed="rId4">
            <a:alphaModFix/>
          </a:blip>
          <a:srcRect b="0" l="0" r="0" t="0"/>
          <a:stretch/>
        </p:blipFill>
        <p:spPr>
          <a:xfrm>
            <a:off x="1766675" y="2852382"/>
            <a:ext cx="542175" cy="560400"/>
          </a:xfrm>
          <a:prstGeom prst="rect">
            <a:avLst/>
          </a:prstGeom>
          <a:noFill/>
          <a:ln>
            <a:noFill/>
          </a:ln>
        </p:spPr>
      </p:pic>
      <p:pic>
        <p:nvPicPr>
          <p:cNvPr id="1083" name="Google Shape;1083;p13"/>
          <p:cNvPicPr preferRelativeResize="0"/>
          <p:nvPr/>
        </p:nvPicPr>
        <p:blipFill rotWithShape="1">
          <a:blip r:embed="rId5">
            <a:alphaModFix/>
          </a:blip>
          <a:srcRect b="0" l="0" r="0" t="0"/>
          <a:stretch/>
        </p:blipFill>
        <p:spPr>
          <a:xfrm>
            <a:off x="2850577" y="6033764"/>
            <a:ext cx="542175" cy="575177"/>
          </a:xfrm>
          <a:prstGeom prst="rect">
            <a:avLst/>
          </a:prstGeom>
          <a:noFill/>
          <a:ln>
            <a:noFill/>
          </a:ln>
        </p:spPr>
      </p:pic>
      <p:pic>
        <p:nvPicPr>
          <p:cNvPr id="1084" name="Google Shape;1084;p13"/>
          <p:cNvPicPr preferRelativeResize="0"/>
          <p:nvPr/>
        </p:nvPicPr>
        <p:blipFill rotWithShape="1">
          <a:blip r:embed="rId6">
            <a:alphaModFix/>
          </a:blip>
          <a:srcRect b="0" l="0" r="0" t="0"/>
          <a:stretch/>
        </p:blipFill>
        <p:spPr>
          <a:xfrm>
            <a:off x="4657542" y="4932797"/>
            <a:ext cx="602962" cy="560400"/>
          </a:xfrm>
          <a:prstGeom prst="rect">
            <a:avLst/>
          </a:prstGeom>
          <a:noFill/>
          <a:ln>
            <a:noFill/>
          </a:ln>
        </p:spPr>
      </p:pic>
      <p:sp>
        <p:nvSpPr>
          <p:cNvPr id="1085" name="Google Shape;1085;p13"/>
          <p:cNvSpPr/>
          <p:nvPr/>
        </p:nvSpPr>
        <p:spPr>
          <a:xfrm>
            <a:off x="1305675" y="2535302"/>
            <a:ext cx="1333200" cy="1468500"/>
          </a:xfrm>
          <a:prstGeom prst="rect">
            <a:avLst/>
          </a:prstGeom>
          <a:solidFill>
            <a:srgbClr val="FFFFFF">
              <a:alpha val="6862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6" name="Google Shape;1086;p13"/>
          <p:cNvSpPr/>
          <p:nvPr/>
        </p:nvSpPr>
        <p:spPr>
          <a:xfrm>
            <a:off x="4002788" y="4321656"/>
            <a:ext cx="1333200" cy="1468500"/>
          </a:xfrm>
          <a:prstGeom prst="rect">
            <a:avLst/>
          </a:prstGeom>
          <a:solidFill>
            <a:srgbClr val="FFFFFF">
              <a:alpha val="6862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7" name="Google Shape;1087;p13"/>
          <p:cNvSpPr/>
          <p:nvPr/>
        </p:nvSpPr>
        <p:spPr>
          <a:xfrm>
            <a:off x="2563188" y="5338800"/>
            <a:ext cx="1333200" cy="1468500"/>
          </a:xfrm>
          <a:prstGeom prst="rect">
            <a:avLst/>
          </a:prstGeom>
          <a:solidFill>
            <a:srgbClr val="FFFFFF">
              <a:alpha val="6862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88" name="Google Shape;1088;p13"/>
          <p:cNvPicPr preferRelativeResize="0"/>
          <p:nvPr/>
        </p:nvPicPr>
        <p:blipFill rotWithShape="1">
          <a:blip r:embed="rId7">
            <a:alphaModFix/>
          </a:blip>
          <a:srcRect b="0" l="0" r="0" t="0"/>
          <a:stretch/>
        </p:blipFill>
        <p:spPr>
          <a:xfrm>
            <a:off x="1182913" y="5015600"/>
            <a:ext cx="542175" cy="560791"/>
          </a:xfrm>
          <a:prstGeom prst="rect">
            <a:avLst/>
          </a:prstGeom>
          <a:noFill/>
          <a:ln>
            <a:noFill/>
          </a:ln>
        </p:spPr>
      </p:pic>
      <p:pic>
        <p:nvPicPr>
          <p:cNvPr id="1089" name="Google Shape;1089;p13"/>
          <p:cNvPicPr preferRelativeResize="0"/>
          <p:nvPr/>
        </p:nvPicPr>
        <p:blipFill rotWithShape="1">
          <a:blip r:embed="rId8">
            <a:alphaModFix/>
          </a:blip>
          <a:srcRect b="0" l="0" r="0" t="0"/>
          <a:stretch/>
        </p:blipFill>
        <p:spPr>
          <a:xfrm>
            <a:off x="3903561" y="2852363"/>
            <a:ext cx="602950" cy="563734"/>
          </a:xfrm>
          <a:prstGeom prst="rect">
            <a:avLst/>
          </a:prstGeom>
          <a:noFill/>
          <a:ln>
            <a:noFill/>
          </a:ln>
        </p:spPr>
      </p:pic>
      <p:sp>
        <p:nvSpPr>
          <p:cNvPr id="1090" name="Google Shape;1090;p13"/>
          <p:cNvSpPr/>
          <p:nvPr/>
        </p:nvSpPr>
        <p:spPr>
          <a:xfrm>
            <a:off x="3511375" y="2436356"/>
            <a:ext cx="1333200" cy="1468500"/>
          </a:xfrm>
          <a:prstGeom prst="rect">
            <a:avLst/>
          </a:prstGeom>
          <a:solidFill>
            <a:srgbClr val="FFFFFF">
              <a:alpha val="6862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4" name="Shape 1094"/>
        <p:cNvGrpSpPr/>
        <p:nvPr/>
      </p:nvGrpSpPr>
      <p:grpSpPr>
        <a:xfrm>
          <a:off x="0" y="0"/>
          <a:ext cx="0" cy="0"/>
          <a:chOff x="0" y="0"/>
          <a:chExt cx="0" cy="0"/>
        </a:xfrm>
      </p:grpSpPr>
      <p:sp>
        <p:nvSpPr>
          <p:cNvPr id="1095" name="Google Shape;1095;p14"/>
          <p:cNvSpPr txBox="1"/>
          <p:nvPr>
            <p:ph idx="1" type="body"/>
          </p:nvPr>
        </p:nvSpPr>
        <p:spPr>
          <a:xfrm>
            <a:off x="323529" y="415709"/>
            <a:ext cx="11573100" cy="724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1000"/>
              </a:spcBef>
              <a:spcAft>
                <a:spcPts val="0"/>
              </a:spcAft>
              <a:buSzPts val="5400"/>
              <a:buNone/>
            </a:pPr>
            <a:r>
              <a:rPr lang="fr-FR" sz="3600"/>
              <a:t>Énergie</a:t>
            </a:r>
            <a:endParaRPr/>
          </a:p>
        </p:txBody>
      </p:sp>
      <p:sp>
        <p:nvSpPr>
          <p:cNvPr id="1096" name="Google Shape;1096;p14"/>
          <p:cNvSpPr txBox="1"/>
          <p:nvPr/>
        </p:nvSpPr>
        <p:spPr>
          <a:xfrm>
            <a:off x="949521" y="3731758"/>
            <a:ext cx="2148300" cy="360000"/>
          </a:xfrm>
          <a:prstGeom prst="rect">
            <a:avLst/>
          </a:prstGeom>
          <a:solidFill>
            <a:schemeClr val="accent6"/>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2000"/>
              <a:buFont typeface="Arial"/>
              <a:buNone/>
            </a:pPr>
            <a:r>
              <a:rPr b="1" i="0" lang="fr-FR" sz="2000" u="none" cap="none" strike="noStrike">
                <a:solidFill>
                  <a:srgbClr val="FFFFFF"/>
                </a:solidFill>
                <a:latin typeface="Corbel"/>
                <a:ea typeface="Corbel"/>
                <a:cs typeface="Corbel"/>
                <a:sym typeface="Corbel"/>
              </a:rPr>
              <a:t>Lumière</a:t>
            </a:r>
            <a:endParaRPr b="0" i="0" sz="1400" u="none" cap="none" strike="noStrike">
              <a:solidFill>
                <a:srgbClr val="000000"/>
              </a:solidFill>
              <a:latin typeface="Arial"/>
              <a:ea typeface="Arial"/>
              <a:cs typeface="Arial"/>
              <a:sym typeface="Arial"/>
            </a:endParaRPr>
          </a:p>
        </p:txBody>
      </p:sp>
      <p:sp>
        <p:nvSpPr>
          <p:cNvPr id="1097" name="Google Shape;1097;p14"/>
          <p:cNvSpPr txBox="1"/>
          <p:nvPr/>
        </p:nvSpPr>
        <p:spPr>
          <a:xfrm>
            <a:off x="3723438" y="5862296"/>
            <a:ext cx="2148300" cy="359100"/>
          </a:xfrm>
          <a:prstGeom prst="rect">
            <a:avLst/>
          </a:prstGeom>
          <a:solidFill>
            <a:schemeClr val="accent6"/>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2000"/>
              <a:buFont typeface="Arial"/>
              <a:buNone/>
            </a:pPr>
            <a:r>
              <a:rPr b="1" i="0" lang="fr-FR" sz="2000" u="none" cap="none" strike="noStrike">
                <a:solidFill>
                  <a:srgbClr val="FFFFFF"/>
                </a:solidFill>
                <a:latin typeface="Corbel"/>
                <a:ea typeface="Corbel"/>
                <a:cs typeface="Corbel"/>
                <a:sym typeface="Corbel"/>
              </a:rPr>
              <a:t>Chauffage</a:t>
            </a:r>
            <a:endParaRPr b="0" i="0" sz="1400" u="none" cap="none" strike="noStrike">
              <a:solidFill>
                <a:srgbClr val="000000"/>
              </a:solidFill>
              <a:latin typeface="Arial"/>
              <a:ea typeface="Arial"/>
              <a:cs typeface="Arial"/>
              <a:sym typeface="Arial"/>
            </a:endParaRPr>
          </a:p>
        </p:txBody>
      </p:sp>
      <p:sp>
        <p:nvSpPr>
          <p:cNvPr id="1098" name="Google Shape;1098;p14"/>
          <p:cNvSpPr txBox="1"/>
          <p:nvPr/>
        </p:nvSpPr>
        <p:spPr>
          <a:xfrm>
            <a:off x="9133411" y="5857765"/>
            <a:ext cx="2148300" cy="360000"/>
          </a:xfrm>
          <a:prstGeom prst="rect">
            <a:avLst/>
          </a:prstGeom>
          <a:solidFill>
            <a:schemeClr val="accent6"/>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2000"/>
              <a:buFont typeface="Arial"/>
              <a:buNone/>
            </a:pPr>
            <a:r>
              <a:rPr b="1" i="0" lang="fr-FR" sz="2000" u="none" cap="none" strike="noStrike">
                <a:solidFill>
                  <a:srgbClr val="FFFFFF"/>
                </a:solidFill>
                <a:latin typeface="Corbel"/>
                <a:ea typeface="Corbel"/>
                <a:cs typeface="Corbel"/>
                <a:sym typeface="Corbel"/>
              </a:rPr>
              <a:t>Transport</a:t>
            </a:r>
            <a:endParaRPr b="0" i="0" sz="1400" u="none" cap="none" strike="noStrike">
              <a:solidFill>
                <a:srgbClr val="000000"/>
              </a:solidFill>
              <a:latin typeface="Arial"/>
              <a:ea typeface="Arial"/>
              <a:cs typeface="Arial"/>
              <a:sym typeface="Arial"/>
            </a:endParaRPr>
          </a:p>
        </p:txBody>
      </p:sp>
      <p:sp>
        <p:nvSpPr>
          <p:cNvPr id="1099" name="Google Shape;1099;p14"/>
          <p:cNvSpPr txBox="1"/>
          <p:nvPr/>
        </p:nvSpPr>
        <p:spPr>
          <a:xfrm>
            <a:off x="6388793" y="5857765"/>
            <a:ext cx="2148300" cy="360000"/>
          </a:xfrm>
          <a:prstGeom prst="rect">
            <a:avLst/>
          </a:prstGeom>
          <a:solidFill>
            <a:schemeClr val="accent6"/>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2000"/>
              <a:buFont typeface="Arial"/>
              <a:buNone/>
            </a:pPr>
            <a:r>
              <a:rPr b="1" i="0" lang="fr-FR" sz="2000" u="none" cap="none" strike="noStrike">
                <a:solidFill>
                  <a:srgbClr val="FFFFFF"/>
                </a:solidFill>
                <a:latin typeface="Corbel"/>
                <a:ea typeface="Corbel"/>
                <a:cs typeface="Corbel"/>
                <a:sym typeface="Corbel"/>
              </a:rPr>
              <a:t>Fabrication</a:t>
            </a:r>
            <a:endParaRPr b="0" i="0" sz="1400" u="none" cap="none" strike="noStrike">
              <a:solidFill>
                <a:srgbClr val="000000"/>
              </a:solidFill>
              <a:latin typeface="Arial"/>
              <a:ea typeface="Arial"/>
              <a:cs typeface="Arial"/>
              <a:sym typeface="Arial"/>
            </a:endParaRPr>
          </a:p>
        </p:txBody>
      </p:sp>
      <p:pic>
        <p:nvPicPr>
          <p:cNvPr descr="Une image contenant voiture, assis, lumière, table&#10;&#10;Description générée automatiquement" id="1100" name="Google Shape;1100;p14"/>
          <p:cNvPicPr preferRelativeResize="0"/>
          <p:nvPr/>
        </p:nvPicPr>
        <p:blipFill rotWithShape="1">
          <a:blip r:embed="rId3">
            <a:alphaModFix/>
          </a:blip>
          <a:srcRect b="20088" l="0" r="0" t="0"/>
          <a:stretch/>
        </p:blipFill>
        <p:spPr>
          <a:xfrm>
            <a:off x="9172550" y="2323025"/>
            <a:ext cx="2070000" cy="1149600"/>
          </a:xfrm>
          <a:prstGeom prst="roundRect">
            <a:avLst>
              <a:gd fmla="val 16667" name="adj"/>
            </a:avLst>
          </a:prstGeom>
          <a:noFill/>
          <a:ln>
            <a:noFill/>
          </a:ln>
        </p:spPr>
      </p:pic>
      <p:pic>
        <p:nvPicPr>
          <p:cNvPr descr="Une image contenant table, intérieur, poêle, appareil&#10;&#10;Description générée automatiquement" id="1101" name="Google Shape;1101;p14"/>
          <p:cNvPicPr preferRelativeResize="0"/>
          <p:nvPr/>
        </p:nvPicPr>
        <p:blipFill rotWithShape="1">
          <a:blip r:embed="rId4">
            <a:alphaModFix/>
          </a:blip>
          <a:srcRect b="0" l="0" r="0" t="0"/>
          <a:stretch/>
        </p:blipFill>
        <p:spPr>
          <a:xfrm>
            <a:off x="3723450" y="2057706"/>
            <a:ext cx="2148300" cy="1276500"/>
          </a:xfrm>
          <a:prstGeom prst="roundRect">
            <a:avLst>
              <a:gd fmla="val 16667" name="adj"/>
            </a:avLst>
          </a:prstGeom>
          <a:noFill/>
          <a:ln>
            <a:noFill/>
          </a:ln>
        </p:spPr>
      </p:pic>
      <p:pic>
        <p:nvPicPr>
          <p:cNvPr descr="Une image contenant usine, extérieur, bâtiment, train&#10;&#10;Description générée automatiquement" id="1102" name="Google Shape;1102;p14"/>
          <p:cNvPicPr preferRelativeResize="0"/>
          <p:nvPr/>
        </p:nvPicPr>
        <p:blipFill rotWithShape="1">
          <a:blip r:embed="rId5">
            <a:alphaModFix/>
          </a:blip>
          <a:srcRect b="743" l="0" r="31058" t="0"/>
          <a:stretch/>
        </p:blipFill>
        <p:spPr>
          <a:xfrm>
            <a:off x="6388800" y="2664493"/>
            <a:ext cx="2148300" cy="1610400"/>
          </a:xfrm>
          <a:prstGeom prst="roundRect">
            <a:avLst>
              <a:gd fmla="val 16667" name="adj"/>
            </a:avLst>
          </a:prstGeom>
          <a:noFill/>
          <a:ln>
            <a:noFill/>
          </a:ln>
        </p:spPr>
      </p:pic>
      <p:sp>
        <p:nvSpPr>
          <p:cNvPr id="1103" name="Google Shape;1103;p14"/>
          <p:cNvSpPr txBox="1"/>
          <p:nvPr/>
        </p:nvSpPr>
        <p:spPr>
          <a:xfrm>
            <a:off x="1197900" y="1337200"/>
            <a:ext cx="73392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1" i="0" lang="fr-FR" sz="2400" u="none" cap="none" strike="noStrike">
                <a:solidFill>
                  <a:schemeClr val="dk2"/>
                </a:solidFill>
                <a:latin typeface="Corbel"/>
                <a:ea typeface="Corbel"/>
                <a:cs typeface="Corbel"/>
                <a:sym typeface="Corbel"/>
              </a:rPr>
              <a:t>À quoi sert l'énergie ?</a:t>
            </a:r>
            <a:endParaRPr b="0" i="0" sz="1400" u="none" cap="none" strike="noStrike">
              <a:solidFill>
                <a:srgbClr val="000000"/>
              </a:solidFill>
              <a:latin typeface="Arial"/>
              <a:ea typeface="Arial"/>
              <a:cs typeface="Arial"/>
              <a:sym typeface="Arial"/>
            </a:endParaRPr>
          </a:p>
        </p:txBody>
      </p:sp>
      <p:pic>
        <p:nvPicPr>
          <p:cNvPr id="1104" name="Google Shape;1104;p14"/>
          <p:cNvPicPr preferRelativeResize="0"/>
          <p:nvPr/>
        </p:nvPicPr>
        <p:blipFill rotWithShape="1">
          <a:blip r:embed="rId6">
            <a:alphaModFix/>
          </a:blip>
          <a:srcRect b="13050" l="0" r="0" t="10091"/>
          <a:stretch/>
        </p:blipFill>
        <p:spPr>
          <a:xfrm>
            <a:off x="9172550" y="1213125"/>
            <a:ext cx="2070000" cy="1059600"/>
          </a:xfrm>
          <a:prstGeom prst="roundRect">
            <a:avLst>
              <a:gd fmla="val 16667" name="adj"/>
            </a:avLst>
          </a:prstGeom>
          <a:noFill/>
          <a:ln>
            <a:noFill/>
          </a:ln>
        </p:spPr>
      </p:pic>
      <p:pic>
        <p:nvPicPr>
          <p:cNvPr id="1105" name="Google Shape;1105;p14"/>
          <p:cNvPicPr preferRelativeResize="0"/>
          <p:nvPr/>
        </p:nvPicPr>
        <p:blipFill rotWithShape="1">
          <a:blip r:embed="rId7">
            <a:alphaModFix/>
          </a:blip>
          <a:srcRect b="0" l="0" r="5437" t="0"/>
          <a:stretch/>
        </p:blipFill>
        <p:spPr>
          <a:xfrm>
            <a:off x="9172550" y="3523625"/>
            <a:ext cx="2070000" cy="984300"/>
          </a:xfrm>
          <a:prstGeom prst="roundRect">
            <a:avLst>
              <a:gd fmla="val 16667" name="adj"/>
            </a:avLst>
          </a:prstGeom>
          <a:noFill/>
          <a:ln>
            <a:noFill/>
          </a:ln>
        </p:spPr>
      </p:pic>
      <p:pic>
        <p:nvPicPr>
          <p:cNvPr id="1106" name="Google Shape;1106;p14"/>
          <p:cNvPicPr preferRelativeResize="0"/>
          <p:nvPr/>
        </p:nvPicPr>
        <p:blipFill rotWithShape="1">
          <a:blip r:embed="rId8">
            <a:alphaModFix/>
          </a:blip>
          <a:srcRect b="0" l="0" r="0" t="0"/>
          <a:stretch/>
        </p:blipFill>
        <p:spPr>
          <a:xfrm>
            <a:off x="9172550" y="4558909"/>
            <a:ext cx="2030700" cy="1221600"/>
          </a:xfrm>
          <a:prstGeom prst="roundRect">
            <a:avLst>
              <a:gd fmla="val 16667" name="adj"/>
            </a:avLst>
          </a:prstGeom>
          <a:noFill/>
          <a:ln>
            <a:noFill/>
          </a:ln>
        </p:spPr>
      </p:pic>
      <p:pic>
        <p:nvPicPr>
          <p:cNvPr id="1107" name="Google Shape;1107;p14"/>
          <p:cNvPicPr preferRelativeResize="0"/>
          <p:nvPr/>
        </p:nvPicPr>
        <p:blipFill rotWithShape="1">
          <a:blip r:embed="rId9">
            <a:alphaModFix/>
          </a:blip>
          <a:srcRect b="0" l="0" r="0" t="0"/>
          <a:stretch/>
        </p:blipFill>
        <p:spPr>
          <a:xfrm>
            <a:off x="3723450" y="3373703"/>
            <a:ext cx="2148300" cy="1149600"/>
          </a:xfrm>
          <a:prstGeom prst="roundRect">
            <a:avLst>
              <a:gd fmla="val 16667" name="adj"/>
            </a:avLst>
          </a:prstGeom>
          <a:noFill/>
          <a:ln>
            <a:noFill/>
          </a:ln>
        </p:spPr>
      </p:pic>
      <p:pic>
        <p:nvPicPr>
          <p:cNvPr id="1108" name="Google Shape;1108;p14"/>
          <p:cNvPicPr preferRelativeResize="0"/>
          <p:nvPr/>
        </p:nvPicPr>
        <p:blipFill rotWithShape="1">
          <a:blip r:embed="rId10">
            <a:alphaModFix/>
          </a:blip>
          <a:srcRect b="0" l="0" r="0" t="0"/>
          <a:stretch/>
        </p:blipFill>
        <p:spPr>
          <a:xfrm>
            <a:off x="949525" y="2196309"/>
            <a:ext cx="2148300" cy="1491000"/>
          </a:xfrm>
          <a:prstGeom prst="roundRect">
            <a:avLst>
              <a:gd fmla="val 16667" name="adj"/>
            </a:avLst>
          </a:prstGeom>
          <a:noFill/>
          <a:ln>
            <a:noFill/>
          </a:ln>
        </p:spPr>
      </p:pic>
      <p:pic>
        <p:nvPicPr>
          <p:cNvPr id="1109" name="Google Shape;1109;p14"/>
          <p:cNvPicPr preferRelativeResize="0"/>
          <p:nvPr/>
        </p:nvPicPr>
        <p:blipFill rotWithShape="1">
          <a:blip r:embed="rId11">
            <a:alphaModFix/>
          </a:blip>
          <a:srcRect b="21402" l="7578" r="0" t="0"/>
          <a:stretch/>
        </p:blipFill>
        <p:spPr>
          <a:xfrm>
            <a:off x="3723450" y="4562951"/>
            <a:ext cx="2148300" cy="1213500"/>
          </a:xfrm>
          <a:prstGeom prst="roundRect">
            <a:avLst>
              <a:gd fmla="val 16667" name="adj"/>
            </a:avLst>
          </a:prstGeom>
          <a:noFill/>
          <a:ln>
            <a:noFill/>
          </a:ln>
        </p:spPr>
      </p:pic>
      <p:sp>
        <p:nvSpPr>
          <p:cNvPr id="1110" name="Google Shape;1110;p14"/>
          <p:cNvSpPr txBox="1"/>
          <p:nvPr/>
        </p:nvSpPr>
        <p:spPr>
          <a:xfrm>
            <a:off x="973588" y="5858221"/>
            <a:ext cx="2148300" cy="359100"/>
          </a:xfrm>
          <a:prstGeom prst="rect">
            <a:avLst/>
          </a:prstGeom>
          <a:solidFill>
            <a:schemeClr val="accent6"/>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2000"/>
              <a:buFont typeface="Arial"/>
              <a:buNone/>
            </a:pPr>
            <a:r>
              <a:rPr b="1" i="0" lang="fr-FR" sz="2000" u="none" cap="none" strike="noStrike">
                <a:solidFill>
                  <a:srgbClr val="FFFFFF"/>
                </a:solidFill>
                <a:latin typeface="Corbel"/>
                <a:ea typeface="Corbel"/>
                <a:cs typeface="Corbel"/>
                <a:sym typeface="Corbel"/>
              </a:rPr>
              <a:t>Divertissement</a:t>
            </a:r>
            <a:endParaRPr b="0" i="0" sz="1400" u="none" cap="none" strike="noStrike">
              <a:solidFill>
                <a:srgbClr val="000000"/>
              </a:solidFill>
              <a:latin typeface="Arial"/>
              <a:ea typeface="Arial"/>
              <a:cs typeface="Arial"/>
              <a:sym typeface="Arial"/>
            </a:endParaRPr>
          </a:p>
        </p:txBody>
      </p:sp>
      <p:pic>
        <p:nvPicPr>
          <p:cNvPr id="1111" name="Google Shape;1111;p14"/>
          <p:cNvPicPr preferRelativeResize="0"/>
          <p:nvPr/>
        </p:nvPicPr>
        <p:blipFill rotWithShape="1">
          <a:blip r:embed="rId12">
            <a:alphaModFix/>
          </a:blip>
          <a:srcRect b="0" l="0" r="0" t="0"/>
          <a:stretch/>
        </p:blipFill>
        <p:spPr>
          <a:xfrm>
            <a:off x="6388800" y="4334959"/>
            <a:ext cx="2148300" cy="1432800"/>
          </a:xfrm>
          <a:prstGeom prst="roundRect">
            <a:avLst>
              <a:gd fmla="val 16667" name="adj"/>
            </a:avLst>
          </a:prstGeom>
          <a:noFill/>
          <a:ln>
            <a:noFill/>
          </a:ln>
        </p:spPr>
      </p:pic>
      <p:pic>
        <p:nvPicPr>
          <p:cNvPr id="1112" name="Google Shape;1112;p14"/>
          <p:cNvPicPr preferRelativeResize="0"/>
          <p:nvPr/>
        </p:nvPicPr>
        <p:blipFill rotWithShape="1">
          <a:blip r:embed="rId13">
            <a:alphaModFix/>
          </a:blip>
          <a:srcRect b="0" l="0" r="0" t="0"/>
          <a:stretch/>
        </p:blipFill>
        <p:spPr>
          <a:xfrm>
            <a:off x="832000" y="4483088"/>
            <a:ext cx="2431500" cy="1276500"/>
          </a:xfrm>
          <a:prstGeom prst="roundRect">
            <a:avLst>
              <a:gd fmla="val 16667" name="adj"/>
            </a:avLst>
          </a:prstGeom>
          <a:noFill/>
          <a:ln>
            <a:noFill/>
          </a:ln>
        </p:spPr>
      </p:pic>
      <p:pic>
        <p:nvPicPr>
          <p:cNvPr id="1113" name="Google Shape;1113;p14"/>
          <p:cNvPicPr preferRelativeResize="0"/>
          <p:nvPr/>
        </p:nvPicPr>
        <p:blipFill rotWithShape="1">
          <a:blip r:embed="rId14">
            <a:alphaModFix/>
          </a:blip>
          <a:srcRect b="0" l="0" r="0" t="0"/>
          <a:stretch/>
        </p:blipFill>
        <p:spPr>
          <a:xfrm>
            <a:off x="6388798" y="1270108"/>
            <a:ext cx="2148300" cy="1334400"/>
          </a:xfrm>
          <a:prstGeom prst="roundRect">
            <a:avLst>
              <a:gd fmla="val 16667" name="adj"/>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7" name="Shape 1117"/>
        <p:cNvGrpSpPr/>
        <p:nvPr/>
      </p:nvGrpSpPr>
      <p:grpSpPr>
        <a:xfrm>
          <a:off x="0" y="0"/>
          <a:ext cx="0" cy="0"/>
          <a:chOff x="0" y="0"/>
          <a:chExt cx="0" cy="0"/>
        </a:xfrm>
      </p:grpSpPr>
      <p:sp>
        <p:nvSpPr>
          <p:cNvPr id="1118" name="Google Shape;1118;p15"/>
          <p:cNvSpPr txBox="1"/>
          <p:nvPr>
            <p:ph idx="1" type="body"/>
          </p:nvPr>
        </p:nvSpPr>
        <p:spPr>
          <a:xfrm>
            <a:off x="323529" y="415709"/>
            <a:ext cx="11573100" cy="724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1000"/>
              </a:spcBef>
              <a:spcAft>
                <a:spcPts val="0"/>
              </a:spcAft>
              <a:buSzPts val="5400"/>
              <a:buNone/>
            </a:pPr>
            <a:r>
              <a:rPr lang="fr-FR" sz="3600"/>
              <a:t>Les sources d'énergie ne se ressemblent pas toutes</a:t>
            </a:r>
            <a:endParaRPr/>
          </a:p>
        </p:txBody>
      </p:sp>
      <p:sp>
        <p:nvSpPr>
          <p:cNvPr id="1119" name="Google Shape;1119;p15"/>
          <p:cNvSpPr txBox="1"/>
          <p:nvPr/>
        </p:nvSpPr>
        <p:spPr>
          <a:xfrm>
            <a:off x="1112951" y="1522623"/>
            <a:ext cx="5983200" cy="508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fr-FR" sz="2400" u="sng" cap="none" strike="noStrike">
                <a:solidFill>
                  <a:schemeClr val="accent1"/>
                </a:solidFill>
                <a:latin typeface="Corbel"/>
                <a:ea typeface="Corbel"/>
                <a:cs typeface="Corbel"/>
                <a:sym typeface="Corbel"/>
              </a:rPr>
              <a:t>Source d'énergie à faible teneur en carbone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1"/>
              </a:solidFill>
              <a:latin typeface="Corbel"/>
              <a:ea typeface="Corbel"/>
              <a:cs typeface="Corbel"/>
              <a:sym typeface="Corbel"/>
            </a:endParaRPr>
          </a:p>
        </p:txBody>
      </p:sp>
      <p:sp>
        <p:nvSpPr>
          <p:cNvPr id="1120" name="Google Shape;1120;p15"/>
          <p:cNvSpPr txBox="1"/>
          <p:nvPr/>
        </p:nvSpPr>
        <p:spPr>
          <a:xfrm>
            <a:off x="7558251" y="1298034"/>
            <a:ext cx="4504200" cy="797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fr-FR" sz="2400" u="sng" cap="none" strike="noStrike">
                <a:solidFill>
                  <a:schemeClr val="accent1"/>
                </a:solidFill>
                <a:latin typeface="Corbel"/>
                <a:ea typeface="Corbel"/>
                <a:cs typeface="Corbel"/>
                <a:sym typeface="Corbel"/>
              </a:rPr>
              <a:t>Source d’énergie à haute teneur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fr-FR" sz="2400" u="sng" cap="none" strike="noStrike">
                <a:solidFill>
                  <a:schemeClr val="accent1"/>
                </a:solidFill>
                <a:latin typeface="Corbel"/>
                <a:ea typeface="Corbel"/>
                <a:cs typeface="Corbel"/>
                <a:sym typeface="Corbel"/>
              </a:rPr>
              <a:t>en carbone</a:t>
            </a:r>
            <a:endParaRPr b="0" i="0" sz="1400" u="none" cap="none" strike="noStrike">
              <a:solidFill>
                <a:srgbClr val="000000"/>
              </a:solidFill>
              <a:latin typeface="Arial"/>
              <a:ea typeface="Arial"/>
              <a:cs typeface="Arial"/>
              <a:sym typeface="Arial"/>
            </a:endParaRPr>
          </a:p>
        </p:txBody>
      </p:sp>
      <p:sp>
        <p:nvSpPr>
          <p:cNvPr id="1121" name="Google Shape;1121;p15"/>
          <p:cNvSpPr/>
          <p:nvPr/>
        </p:nvSpPr>
        <p:spPr>
          <a:xfrm>
            <a:off x="178600" y="2146725"/>
            <a:ext cx="7509600" cy="3906600"/>
          </a:xfrm>
          <a:prstGeom prst="roundRect">
            <a:avLst>
              <a:gd fmla="val 6400" name="adj"/>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2" name="Google Shape;1122;p15"/>
          <p:cNvSpPr/>
          <p:nvPr/>
        </p:nvSpPr>
        <p:spPr>
          <a:xfrm>
            <a:off x="7764525" y="2146725"/>
            <a:ext cx="4175100" cy="3906600"/>
          </a:xfrm>
          <a:prstGeom prst="roundRect">
            <a:avLst>
              <a:gd fmla="val 6053" name="adj"/>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123" name="Google Shape;1123;p15"/>
          <p:cNvCxnSpPr/>
          <p:nvPr/>
        </p:nvCxnSpPr>
        <p:spPr>
          <a:xfrm>
            <a:off x="6108107" y="2201925"/>
            <a:ext cx="0" cy="3875700"/>
          </a:xfrm>
          <a:prstGeom prst="straightConnector1">
            <a:avLst/>
          </a:prstGeom>
          <a:noFill/>
          <a:ln cap="flat" cmpd="sng" w="9525">
            <a:solidFill>
              <a:schemeClr val="dk2"/>
            </a:solidFill>
            <a:prstDash val="dash"/>
            <a:round/>
            <a:headEnd len="sm" w="sm" type="none"/>
            <a:tailEnd len="sm" w="sm" type="none"/>
          </a:ln>
        </p:spPr>
      </p:cxnSp>
      <p:cxnSp>
        <p:nvCxnSpPr>
          <p:cNvPr id="1124" name="Google Shape;1124;p15"/>
          <p:cNvCxnSpPr/>
          <p:nvPr/>
        </p:nvCxnSpPr>
        <p:spPr>
          <a:xfrm>
            <a:off x="1628951" y="2198713"/>
            <a:ext cx="0" cy="3888900"/>
          </a:xfrm>
          <a:prstGeom prst="straightConnector1">
            <a:avLst/>
          </a:prstGeom>
          <a:noFill/>
          <a:ln cap="flat" cmpd="sng" w="9525">
            <a:solidFill>
              <a:schemeClr val="dk2"/>
            </a:solidFill>
            <a:prstDash val="dash"/>
            <a:round/>
            <a:headEnd len="sm" w="sm" type="none"/>
            <a:tailEnd len="sm" w="sm" type="none"/>
          </a:ln>
        </p:spPr>
      </p:cxnSp>
      <p:cxnSp>
        <p:nvCxnSpPr>
          <p:cNvPr id="1125" name="Google Shape;1125;p15"/>
          <p:cNvCxnSpPr/>
          <p:nvPr/>
        </p:nvCxnSpPr>
        <p:spPr>
          <a:xfrm>
            <a:off x="4104551" y="2195586"/>
            <a:ext cx="0" cy="3906600"/>
          </a:xfrm>
          <a:prstGeom prst="straightConnector1">
            <a:avLst/>
          </a:prstGeom>
          <a:noFill/>
          <a:ln cap="flat" cmpd="sng" w="9525">
            <a:solidFill>
              <a:schemeClr val="dk2"/>
            </a:solidFill>
            <a:prstDash val="dash"/>
            <a:round/>
            <a:headEnd len="sm" w="sm" type="none"/>
            <a:tailEnd len="sm" w="sm" type="none"/>
          </a:ln>
        </p:spPr>
      </p:cxnSp>
      <p:pic>
        <p:nvPicPr>
          <p:cNvPr id="1126" name="Google Shape;1126;p15"/>
          <p:cNvPicPr preferRelativeResize="0"/>
          <p:nvPr/>
        </p:nvPicPr>
        <p:blipFill rotWithShape="1">
          <a:blip r:embed="rId3">
            <a:alphaModFix/>
          </a:blip>
          <a:srcRect b="0" l="0" r="0" t="0"/>
          <a:stretch/>
        </p:blipFill>
        <p:spPr>
          <a:xfrm>
            <a:off x="417189" y="2757707"/>
            <a:ext cx="1080000" cy="1080000"/>
          </a:xfrm>
          <a:prstGeom prst="rect">
            <a:avLst/>
          </a:prstGeom>
          <a:noFill/>
          <a:ln>
            <a:noFill/>
          </a:ln>
        </p:spPr>
      </p:pic>
      <p:grpSp>
        <p:nvGrpSpPr>
          <p:cNvPr id="1127" name="Google Shape;1127;p15"/>
          <p:cNvGrpSpPr/>
          <p:nvPr/>
        </p:nvGrpSpPr>
        <p:grpSpPr>
          <a:xfrm>
            <a:off x="1726718" y="2757707"/>
            <a:ext cx="2283651" cy="1080000"/>
            <a:chOff x="1779649" y="3595907"/>
            <a:chExt cx="2283651" cy="1080000"/>
          </a:xfrm>
        </p:grpSpPr>
        <p:pic>
          <p:nvPicPr>
            <p:cNvPr id="1128" name="Google Shape;1128;p15"/>
            <p:cNvPicPr preferRelativeResize="0"/>
            <p:nvPr/>
          </p:nvPicPr>
          <p:blipFill rotWithShape="1">
            <a:blip r:embed="rId4">
              <a:alphaModFix/>
            </a:blip>
            <a:srcRect b="0" l="0" r="0" t="0"/>
            <a:stretch/>
          </p:blipFill>
          <p:spPr>
            <a:xfrm>
              <a:off x="1779649" y="3595907"/>
              <a:ext cx="1080000" cy="1080000"/>
            </a:xfrm>
            <a:prstGeom prst="rect">
              <a:avLst/>
            </a:prstGeom>
            <a:noFill/>
            <a:ln>
              <a:noFill/>
            </a:ln>
          </p:spPr>
        </p:pic>
        <p:pic>
          <p:nvPicPr>
            <p:cNvPr id="1129" name="Google Shape;1129;p15"/>
            <p:cNvPicPr preferRelativeResize="0"/>
            <p:nvPr/>
          </p:nvPicPr>
          <p:blipFill rotWithShape="1">
            <a:blip r:embed="rId5">
              <a:alphaModFix/>
            </a:blip>
            <a:srcRect b="0" l="0" r="0" t="0"/>
            <a:stretch/>
          </p:blipFill>
          <p:spPr>
            <a:xfrm>
              <a:off x="2983300" y="3595907"/>
              <a:ext cx="1080000" cy="1080000"/>
            </a:xfrm>
            <a:prstGeom prst="rect">
              <a:avLst/>
            </a:prstGeom>
            <a:noFill/>
            <a:ln>
              <a:noFill/>
            </a:ln>
          </p:spPr>
        </p:pic>
      </p:grpSp>
      <p:pic>
        <p:nvPicPr>
          <p:cNvPr id="1130" name="Google Shape;1130;p15"/>
          <p:cNvPicPr preferRelativeResize="0"/>
          <p:nvPr/>
        </p:nvPicPr>
        <p:blipFill rotWithShape="1">
          <a:blip r:embed="rId6">
            <a:alphaModFix/>
          </a:blip>
          <a:srcRect b="0" l="0" r="0" t="0"/>
          <a:stretch/>
        </p:blipFill>
        <p:spPr>
          <a:xfrm>
            <a:off x="8073497" y="2757710"/>
            <a:ext cx="1080000" cy="1080000"/>
          </a:xfrm>
          <a:prstGeom prst="rect">
            <a:avLst/>
          </a:prstGeom>
          <a:noFill/>
          <a:ln>
            <a:noFill/>
          </a:ln>
        </p:spPr>
      </p:pic>
      <p:pic>
        <p:nvPicPr>
          <p:cNvPr id="1131" name="Google Shape;1131;p15"/>
          <p:cNvPicPr preferRelativeResize="0"/>
          <p:nvPr/>
        </p:nvPicPr>
        <p:blipFill rotWithShape="1">
          <a:blip r:embed="rId7">
            <a:alphaModFix/>
          </a:blip>
          <a:srcRect b="0" l="0" r="0" t="0"/>
          <a:stretch/>
        </p:blipFill>
        <p:spPr>
          <a:xfrm>
            <a:off x="9270344" y="2757710"/>
            <a:ext cx="1080000" cy="1080000"/>
          </a:xfrm>
          <a:prstGeom prst="rect">
            <a:avLst/>
          </a:prstGeom>
          <a:noFill/>
          <a:ln>
            <a:noFill/>
          </a:ln>
        </p:spPr>
      </p:pic>
      <p:pic>
        <p:nvPicPr>
          <p:cNvPr id="1132" name="Google Shape;1132;p15"/>
          <p:cNvPicPr preferRelativeResize="0"/>
          <p:nvPr/>
        </p:nvPicPr>
        <p:blipFill rotWithShape="1">
          <a:blip r:embed="rId8">
            <a:alphaModFix/>
          </a:blip>
          <a:srcRect b="0" l="0" r="0" t="0"/>
          <a:stretch/>
        </p:blipFill>
        <p:spPr>
          <a:xfrm>
            <a:off x="4530286" y="2757707"/>
            <a:ext cx="1080000" cy="1080000"/>
          </a:xfrm>
          <a:prstGeom prst="rect">
            <a:avLst/>
          </a:prstGeom>
          <a:noFill/>
          <a:ln>
            <a:noFill/>
          </a:ln>
        </p:spPr>
      </p:pic>
      <p:grpSp>
        <p:nvGrpSpPr>
          <p:cNvPr id="1133" name="Google Shape;1133;p15"/>
          <p:cNvGrpSpPr/>
          <p:nvPr/>
        </p:nvGrpSpPr>
        <p:grpSpPr>
          <a:xfrm>
            <a:off x="6427013" y="2757707"/>
            <a:ext cx="1080000" cy="1080000"/>
            <a:chOff x="10438351" y="268692"/>
            <a:chExt cx="1080000" cy="1080000"/>
          </a:xfrm>
        </p:grpSpPr>
        <p:sp>
          <p:nvSpPr>
            <p:cNvPr id="1134" name="Google Shape;1134;p15"/>
            <p:cNvSpPr/>
            <p:nvPr/>
          </p:nvSpPr>
          <p:spPr>
            <a:xfrm>
              <a:off x="10438351" y="268692"/>
              <a:ext cx="1080000" cy="1080000"/>
            </a:xfrm>
            <a:prstGeom prst="ellipse">
              <a:avLst/>
            </a:prstGeom>
            <a:solidFill>
              <a:srgbClr val="CC33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135" name="Google Shape;1135;p15"/>
            <p:cNvPicPr preferRelativeResize="0"/>
            <p:nvPr/>
          </p:nvPicPr>
          <p:blipFill rotWithShape="1">
            <a:blip r:embed="rId9">
              <a:alphaModFix/>
            </a:blip>
            <a:srcRect b="0" l="0" r="0" t="0"/>
            <a:stretch/>
          </p:blipFill>
          <p:spPr>
            <a:xfrm>
              <a:off x="10564385" y="388909"/>
              <a:ext cx="850880" cy="850880"/>
            </a:xfrm>
            <a:prstGeom prst="rect">
              <a:avLst/>
            </a:prstGeom>
            <a:noFill/>
            <a:ln>
              <a:noFill/>
            </a:ln>
          </p:spPr>
        </p:pic>
      </p:grpSp>
      <p:sp>
        <p:nvSpPr>
          <p:cNvPr id="1136" name="Google Shape;1136;p15"/>
          <p:cNvSpPr/>
          <p:nvPr/>
        </p:nvSpPr>
        <p:spPr>
          <a:xfrm>
            <a:off x="7902051" y="3897850"/>
            <a:ext cx="3816600" cy="336900"/>
          </a:xfrm>
          <a:prstGeom prst="roundRect">
            <a:avLst>
              <a:gd fmla="val 23449" name="adj"/>
            </a:avLst>
          </a:prstGeom>
          <a:solidFill>
            <a:srgbClr val="D8D8D8"/>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600"/>
              <a:buFont typeface="Century Gothic"/>
              <a:buNone/>
            </a:pPr>
            <a:r>
              <a:rPr b="1" i="0" lang="fr-FR" sz="1600" u="none" cap="none" strike="noStrike">
                <a:solidFill>
                  <a:schemeClr val="dk1"/>
                </a:solidFill>
                <a:latin typeface="Corbel"/>
                <a:ea typeface="Corbel"/>
                <a:cs typeface="Corbel"/>
                <a:sym typeface="Corbel"/>
              </a:rPr>
              <a:t>Les combustibles fossiles</a:t>
            </a:r>
            <a:endParaRPr b="0" i="0" sz="1400" u="none" cap="none" strike="noStrike">
              <a:solidFill>
                <a:srgbClr val="000000"/>
              </a:solidFill>
              <a:latin typeface="Arial"/>
              <a:ea typeface="Arial"/>
              <a:cs typeface="Arial"/>
              <a:sym typeface="Arial"/>
            </a:endParaRPr>
          </a:p>
        </p:txBody>
      </p:sp>
      <p:pic>
        <p:nvPicPr>
          <p:cNvPr id="1137" name="Google Shape;1137;p15"/>
          <p:cNvPicPr preferRelativeResize="0"/>
          <p:nvPr/>
        </p:nvPicPr>
        <p:blipFill rotWithShape="1">
          <a:blip r:embed="rId10">
            <a:alphaModFix/>
          </a:blip>
          <a:srcRect b="0" l="0" r="0" t="0"/>
          <a:stretch/>
        </p:blipFill>
        <p:spPr>
          <a:xfrm>
            <a:off x="10467191" y="2757710"/>
            <a:ext cx="1080000" cy="1080000"/>
          </a:xfrm>
          <a:prstGeom prst="rect">
            <a:avLst/>
          </a:prstGeom>
          <a:noFill/>
          <a:ln>
            <a:noFill/>
          </a:ln>
        </p:spPr>
      </p:pic>
      <p:sp>
        <p:nvSpPr>
          <p:cNvPr id="1138" name="Google Shape;1138;p15"/>
          <p:cNvSpPr txBox="1"/>
          <p:nvPr/>
        </p:nvSpPr>
        <p:spPr>
          <a:xfrm>
            <a:off x="6233589" y="2333047"/>
            <a:ext cx="1478700" cy="579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fr-FR" sz="2200" u="none" cap="none" strike="noStrike">
                <a:solidFill>
                  <a:srgbClr val="674EA7"/>
                </a:solidFill>
                <a:latin typeface="Corbel"/>
                <a:ea typeface="Corbel"/>
                <a:cs typeface="Corbel"/>
                <a:sym typeface="Corbel"/>
              </a:rPr>
              <a:t>Uranium</a:t>
            </a:r>
            <a:endParaRPr b="0" i="0" sz="1400" u="none" cap="none" strike="noStrike">
              <a:solidFill>
                <a:srgbClr val="000000"/>
              </a:solidFill>
              <a:latin typeface="Arial"/>
              <a:ea typeface="Arial"/>
              <a:cs typeface="Arial"/>
              <a:sym typeface="Arial"/>
            </a:endParaRPr>
          </a:p>
        </p:txBody>
      </p:sp>
      <p:sp>
        <p:nvSpPr>
          <p:cNvPr id="1139" name="Google Shape;1139;p15"/>
          <p:cNvSpPr/>
          <p:nvPr/>
        </p:nvSpPr>
        <p:spPr>
          <a:xfrm>
            <a:off x="325251" y="3882100"/>
            <a:ext cx="7298100" cy="420900"/>
          </a:xfrm>
          <a:prstGeom prst="roundRect">
            <a:avLst>
              <a:gd fmla="val 16667" name="adj"/>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rPr b="1" i="0" lang="fr-FR" sz="2000" u="none" cap="none" strike="noStrike">
                <a:solidFill>
                  <a:schemeClr val="lt1"/>
                </a:solidFill>
                <a:latin typeface="Corbel"/>
                <a:ea typeface="Corbel"/>
                <a:cs typeface="Corbel"/>
                <a:sym typeface="Corbel"/>
              </a:rPr>
              <a:t>Faible émission de CO</a:t>
            </a:r>
            <a:r>
              <a:rPr b="1" baseline="-25000" i="0" lang="fr-FR" sz="2000" u="none" cap="none" strike="noStrike">
                <a:solidFill>
                  <a:schemeClr val="lt1"/>
                </a:solidFill>
                <a:latin typeface="Corbel"/>
                <a:ea typeface="Corbel"/>
                <a:cs typeface="Corbel"/>
                <a:sym typeface="Corbel"/>
              </a:rPr>
              <a:t>2</a:t>
            </a:r>
            <a:endParaRPr b="0" i="0" sz="1400" u="none" cap="none" strike="noStrike">
              <a:solidFill>
                <a:srgbClr val="000000"/>
              </a:solidFill>
              <a:latin typeface="Arial"/>
              <a:ea typeface="Arial"/>
              <a:cs typeface="Arial"/>
              <a:sym typeface="Arial"/>
            </a:endParaRPr>
          </a:p>
        </p:txBody>
      </p:sp>
      <p:sp>
        <p:nvSpPr>
          <p:cNvPr id="1140" name="Google Shape;1140;p15"/>
          <p:cNvSpPr/>
          <p:nvPr/>
        </p:nvSpPr>
        <p:spPr>
          <a:xfrm>
            <a:off x="6310613" y="5311840"/>
            <a:ext cx="1312800" cy="579600"/>
          </a:xfrm>
          <a:prstGeom prst="roundRect">
            <a:avLst>
              <a:gd fmla="val 16667" name="adj"/>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rPr b="1" i="0" lang="fr-FR" sz="1800" u="none" cap="none" strike="noStrike">
                <a:solidFill>
                  <a:schemeClr val="lt1"/>
                </a:solidFill>
                <a:latin typeface="Corbel"/>
                <a:ea typeface="Corbel"/>
                <a:cs typeface="Corbel"/>
                <a:sym typeface="Corbel"/>
              </a:rPr>
              <a:t>Déchets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900"/>
              <a:buFont typeface="Arial"/>
              <a:buNone/>
            </a:pPr>
            <a:r>
              <a:rPr b="1" i="0" lang="fr-FR" sz="1800" u="none" cap="none" strike="noStrike">
                <a:solidFill>
                  <a:schemeClr val="lt1"/>
                </a:solidFill>
                <a:latin typeface="Corbel"/>
                <a:ea typeface="Corbel"/>
                <a:cs typeface="Corbel"/>
                <a:sym typeface="Corbel"/>
              </a:rPr>
              <a:t>nucléaires</a:t>
            </a:r>
            <a:endParaRPr b="0" i="0" sz="1400" u="none" cap="none" strike="noStrike">
              <a:solidFill>
                <a:srgbClr val="000000"/>
              </a:solidFill>
              <a:latin typeface="Arial"/>
              <a:ea typeface="Arial"/>
              <a:cs typeface="Arial"/>
              <a:sym typeface="Arial"/>
            </a:endParaRPr>
          </a:p>
        </p:txBody>
      </p:sp>
      <p:sp>
        <p:nvSpPr>
          <p:cNvPr id="1141" name="Google Shape;1141;p15"/>
          <p:cNvSpPr/>
          <p:nvPr/>
        </p:nvSpPr>
        <p:spPr>
          <a:xfrm>
            <a:off x="6310613" y="4347365"/>
            <a:ext cx="1312800" cy="928800"/>
          </a:xfrm>
          <a:prstGeom prst="roundRect">
            <a:avLst>
              <a:gd fmla="val 16667" name="adj"/>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rPr b="1" i="0" lang="fr-FR" sz="1400" u="none" cap="none" strike="noStrike">
                <a:solidFill>
                  <a:schemeClr val="lt1"/>
                </a:solidFill>
                <a:latin typeface="Corbel"/>
                <a:ea typeface="Corbel"/>
                <a:cs typeface="Corbel"/>
                <a:sym typeface="Corbel"/>
              </a:rPr>
              <a:t>Haut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900"/>
              <a:buFont typeface="Arial"/>
              <a:buNone/>
            </a:pPr>
            <a:r>
              <a:rPr b="1" i="0" lang="fr-FR" sz="1400" u="none" cap="none" strike="noStrike">
                <a:solidFill>
                  <a:schemeClr val="lt1"/>
                </a:solidFill>
                <a:latin typeface="Corbel"/>
                <a:ea typeface="Corbel"/>
                <a:cs typeface="Corbel"/>
                <a:sym typeface="Corbel"/>
              </a:rPr>
              <a:t>rendement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900"/>
              <a:buFont typeface="Arial"/>
              <a:buNone/>
            </a:pPr>
            <a:r>
              <a:rPr b="1" i="0" lang="fr-FR" sz="1400" u="none" cap="none" strike="noStrike">
                <a:solidFill>
                  <a:schemeClr val="lt1"/>
                </a:solidFill>
                <a:latin typeface="Corbel"/>
                <a:ea typeface="Corbel"/>
                <a:cs typeface="Corbel"/>
                <a:sym typeface="Corbel"/>
              </a:rPr>
              <a:t>énergétique</a:t>
            </a:r>
            <a:endParaRPr b="0" i="0" sz="1400" u="none" cap="none" strike="noStrike">
              <a:solidFill>
                <a:srgbClr val="000000"/>
              </a:solidFill>
              <a:latin typeface="Arial"/>
              <a:ea typeface="Arial"/>
              <a:cs typeface="Arial"/>
              <a:sym typeface="Arial"/>
            </a:endParaRPr>
          </a:p>
        </p:txBody>
      </p:sp>
      <p:sp>
        <p:nvSpPr>
          <p:cNvPr id="1142" name="Google Shape;1142;p15"/>
          <p:cNvSpPr txBox="1"/>
          <p:nvPr/>
        </p:nvSpPr>
        <p:spPr>
          <a:xfrm>
            <a:off x="1625351" y="2253309"/>
            <a:ext cx="2486400" cy="508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fr-FR" sz="2200" u="none" cap="none" strike="noStrike">
                <a:solidFill>
                  <a:schemeClr val="accent4"/>
                </a:solidFill>
                <a:latin typeface="Corbel"/>
                <a:ea typeface="Corbel"/>
                <a:cs typeface="Corbel"/>
                <a:sym typeface="Corbel"/>
              </a:rPr>
              <a:t>Vent et soleil</a:t>
            </a:r>
            <a:endParaRPr b="0" i="0" sz="1400" u="none" cap="none" strike="noStrike">
              <a:solidFill>
                <a:srgbClr val="000000"/>
              </a:solidFill>
              <a:latin typeface="Arial"/>
              <a:ea typeface="Arial"/>
              <a:cs typeface="Arial"/>
              <a:sym typeface="Arial"/>
            </a:endParaRPr>
          </a:p>
        </p:txBody>
      </p:sp>
      <p:sp>
        <p:nvSpPr>
          <p:cNvPr id="1143" name="Google Shape;1143;p15"/>
          <p:cNvSpPr/>
          <p:nvPr/>
        </p:nvSpPr>
        <p:spPr>
          <a:xfrm>
            <a:off x="1688646" y="4347375"/>
            <a:ext cx="2359800" cy="420900"/>
          </a:xfrm>
          <a:prstGeom prst="roundRect">
            <a:avLst>
              <a:gd fmla="val 16667" name="adj"/>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rPr b="1" i="0" lang="fr-FR" sz="2000" u="none" cap="none" strike="noStrike">
                <a:solidFill>
                  <a:schemeClr val="lt1"/>
                </a:solidFill>
                <a:latin typeface="Corbel"/>
                <a:ea typeface="Corbel"/>
                <a:cs typeface="Corbel"/>
                <a:sym typeface="Corbel"/>
              </a:rPr>
              <a:t>Illimité</a:t>
            </a:r>
            <a:endParaRPr b="0" i="0" sz="1400" u="none" cap="none" strike="noStrike">
              <a:solidFill>
                <a:srgbClr val="000000"/>
              </a:solidFill>
              <a:latin typeface="Arial"/>
              <a:ea typeface="Arial"/>
              <a:cs typeface="Arial"/>
              <a:sym typeface="Arial"/>
            </a:endParaRPr>
          </a:p>
        </p:txBody>
      </p:sp>
      <p:sp>
        <p:nvSpPr>
          <p:cNvPr id="1144" name="Google Shape;1144;p15"/>
          <p:cNvSpPr/>
          <p:nvPr/>
        </p:nvSpPr>
        <p:spPr>
          <a:xfrm>
            <a:off x="1688641" y="4807045"/>
            <a:ext cx="2359800" cy="644700"/>
          </a:xfrm>
          <a:prstGeom prst="roundRect">
            <a:avLst>
              <a:gd fmla="val 16667" name="adj"/>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rPr b="1" i="0" lang="fr-FR" sz="1900" u="none" cap="none" strike="noStrike">
                <a:solidFill>
                  <a:schemeClr val="lt1"/>
                </a:solidFill>
                <a:latin typeface="Corbel"/>
                <a:ea typeface="Corbel"/>
                <a:cs typeface="Corbel"/>
                <a:sym typeface="Corbel"/>
              </a:rPr>
              <a:t>Faible rendement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900"/>
              <a:buFont typeface="Arial"/>
              <a:buNone/>
            </a:pPr>
            <a:r>
              <a:rPr b="1" i="0" lang="fr-FR" sz="1900" u="none" cap="none" strike="noStrike">
                <a:solidFill>
                  <a:schemeClr val="lt1"/>
                </a:solidFill>
                <a:latin typeface="Corbel"/>
                <a:ea typeface="Corbel"/>
                <a:cs typeface="Corbel"/>
                <a:sym typeface="Corbel"/>
              </a:rPr>
              <a:t>énergétique</a:t>
            </a:r>
            <a:endParaRPr b="0" i="0" sz="1400" u="none" cap="none" strike="noStrike">
              <a:solidFill>
                <a:srgbClr val="000000"/>
              </a:solidFill>
              <a:latin typeface="Arial"/>
              <a:ea typeface="Arial"/>
              <a:cs typeface="Arial"/>
              <a:sym typeface="Arial"/>
            </a:endParaRPr>
          </a:p>
        </p:txBody>
      </p:sp>
      <p:sp>
        <p:nvSpPr>
          <p:cNvPr id="1145" name="Google Shape;1145;p15"/>
          <p:cNvSpPr/>
          <p:nvPr/>
        </p:nvSpPr>
        <p:spPr>
          <a:xfrm>
            <a:off x="1688641" y="5490515"/>
            <a:ext cx="2359800" cy="420900"/>
          </a:xfrm>
          <a:prstGeom prst="roundRect">
            <a:avLst>
              <a:gd fmla="val 16667" name="adj"/>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rPr b="1" i="0" lang="fr-FR" sz="2000" u="none" cap="none" strike="noStrike">
                <a:solidFill>
                  <a:schemeClr val="lt1"/>
                </a:solidFill>
                <a:latin typeface="Corbel"/>
                <a:ea typeface="Corbel"/>
                <a:cs typeface="Corbel"/>
                <a:sym typeface="Corbel"/>
              </a:rPr>
              <a:t>Intermittent</a:t>
            </a:r>
            <a:endParaRPr b="0" i="0" sz="1400" u="none" cap="none" strike="noStrike">
              <a:solidFill>
                <a:srgbClr val="000000"/>
              </a:solidFill>
              <a:latin typeface="Arial"/>
              <a:ea typeface="Arial"/>
              <a:cs typeface="Arial"/>
              <a:sym typeface="Arial"/>
            </a:endParaRPr>
          </a:p>
        </p:txBody>
      </p:sp>
      <p:sp>
        <p:nvSpPr>
          <p:cNvPr id="1146" name="Google Shape;1146;p15"/>
          <p:cNvSpPr/>
          <p:nvPr/>
        </p:nvSpPr>
        <p:spPr>
          <a:xfrm>
            <a:off x="4167136" y="4347375"/>
            <a:ext cx="1806300" cy="420900"/>
          </a:xfrm>
          <a:prstGeom prst="roundRect">
            <a:avLst>
              <a:gd fmla="val 16667" name="adj"/>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rPr b="1" i="0" lang="fr-FR" sz="2000" u="none" cap="none" strike="noStrike">
                <a:solidFill>
                  <a:schemeClr val="lt1"/>
                </a:solidFill>
                <a:latin typeface="Corbel"/>
                <a:ea typeface="Corbel"/>
                <a:cs typeface="Corbel"/>
                <a:sym typeface="Corbel"/>
              </a:rPr>
              <a:t>Renouvelable</a:t>
            </a:r>
            <a:endParaRPr b="0" i="0" sz="1400" u="none" cap="none" strike="noStrike">
              <a:solidFill>
                <a:srgbClr val="000000"/>
              </a:solidFill>
              <a:latin typeface="Arial"/>
              <a:ea typeface="Arial"/>
              <a:cs typeface="Arial"/>
              <a:sym typeface="Arial"/>
            </a:endParaRPr>
          </a:p>
        </p:txBody>
      </p:sp>
      <p:sp>
        <p:nvSpPr>
          <p:cNvPr id="1147" name="Google Shape;1147;p15"/>
          <p:cNvSpPr/>
          <p:nvPr/>
        </p:nvSpPr>
        <p:spPr>
          <a:xfrm>
            <a:off x="4167136" y="4805235"/>
            <a:ext cx="1806300" cy="981300"/>
          </a:xfrm>
          <a:prstGeom prst="roundRect">
            <a:avLst>
              <a:gd fmla="val 16667" name="adj"/>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rPr b="1" i="0" lang="fr-FR" sz="1600" u="none" cap="none" strike="noStrike">
                <a:solidFill>
                  <a:schemeClr val="lt1"/>
                </a:solidFill>
                <a:latin typeface="Corbel"/>
                <a:ea typeface="Corbel"/>
                <a:cs typeface="Corbel"/>
                <a:sym typeface="Corbel"/>
              </a:rPr>
              <a:t>Concurrence d’affectation des sols</a:t>
            </a:r>
            <a:endParaRPr b="0" i="0" sz="1400" u="none" cap="none" strike="noStrike">
              <a:solidFill>
                <a:srgbClr val="000000"/>
              </a:solidFill>
              <a:latin typeface="Arial"/>
              <a:ea typeface="Arial"/>
              <a:cs typeface="Arial"/>
              <a:sym typeface="Arial"/>
            </a:endParaRPr>
          </a:p>
        </p:txBody>
      </p:sp>
      <p:sp>
        <p:nvSpPr>
          <p:cNvPr id="1148" name="Google Shape;1148;p15"/>
          <p:cNvSpPr txBox="1"/>
          <p:nvPr/>
        </p:nvSpPr>
        <p:spPr>
          <a:xfrm>
            <a:off x="3827076" y="2310415"/>
            <a:ext cx="2486400" cy="508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fr-FR" sz="2200" u="none" cap="none" strike="noStrike">
                <a:solidFill>
                  <a:srgbClr val="434343"/>
                </a:solidFill>
                <a:latin typeface="Corbel"/>
                <a:ea typeface="Corbel"/>
                <a:cs typeface="Corbel"/>
                <a:sym typeface="Corbel"/>
              </a:rPr>
              <a:t>Biomasse</a:t>
            </a:r>
            <a:endParaRPr b="0" i="0" sz="1400" u="none" cap="none" strike="noStrike">
              <a:solidFill>
                <a:srgbClr val="000000"/>
              </a:solidFill>
              <a:latin typeface="Arial"/>
              <a:ea typeface="Arial"/>
              <a:cs typeface="Arial"/>
              <a:sym typeface="Arial"/>
            </a:endParaRPr>
          </a:p>
        </p:txBody>
      </p:sp>
      <p:sp>
        <p:nvSpPr>
          <p:cNvPr id="1149" name="Google Shape;1149;p15"/>
          <p:cNvSpPr txBox="1"/>
          <p:nvPr/>
        </p:nvSpPr>
        <p:spPr>
          <a:xfrm>
            <a:off x="264587" y="2310425"/>
            <a:ext cx="1422900" cy="508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fr-FR" sz="2200" u="none" cap="none" strike="noStrike">
                <a:solidFill>
                  <a:schemeClr val="accent1"/>
                </a:solidFill>
                <a:latin typeface="Corbel"/>
                <a:ea typeface="Corbel"/>
                <a:cs typeface="Corbel"/>
                <a:sym typeface="Corbel"/>
              </a:rPr>
              <a:t>Hydro</a:t>
            </a:r>
            <a:endParaRPr b="0" i="0" sz="1400" u="none" cap="none" strike="noStrike">
              <a:solidFill>
                <a:srgbClr val="000000"/>
              </a:solidFill>
              <a:latin typeface="Arial"/>
              <a:ea typeface="Arial"/>
              <a:cs typeface="Arial"/>
              <a:sym typeface="Arial"/>
            </a:endParaRPr>
          </a:p>
        </p:txBody>
      </p:sp>
      <p:sp>
        <p:nvSpPr>
          <p:cNvPr id="1150" name="Google Shape;1150;p15"/>
          <p:cNvSpPr/>
          <p:nvPr/>
        </p:nvSpPr>
        <p:spPr>
          <a:xfrm>
            <a:off x="325239" y="4347375"/>
            <a:ext cx="1263900" cy="644700"/>
          </a:xfrm>
          <a:prstGeom prst="roundRect">
            <a:avLst>
              <a:gd fmla="val 16667" name="adj"/>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rPr b="1" i="0" lang="fr-FR" sz="2000" u="none" cap="none" strike="noStrike">
                <a:solidFill>
                  <a:schemeClr val="lt1"/>
                </a:solidFill>
                <a:latin typeface="Corbel"/>
                <a:ea typeface="Corbel"/>
                <a:cs typeface="Corbel"/>
                <a:sym typeface="Corbel"/>
              </a:rPr>
              <a:t>Facile à stocker</a:t>
            </a:r>
            <a:endParaRPr b="0" i="0" sz="1400" u="none" cap="none" strike="noStrike">
              <a:solidFill>
                <a:srgbClr val="000000"/>
              </a:solidFill>
              <a:latin typeface="Arial"/>
              <a:ea typeface="Arial"/>
              <a:cs typeface="Arial"/>
              <a:sym typeface="Arial"/>
            </a:endParaRPr>
          </a:p>
        </p:txBody>
      </p:sp>
      <p:sp>
        <p:nvSpPr>
          <p:cNvPr id="1151" name="Google Shape;1151;p15"/>
          <p:cNvSpPr/>
          <p:nvPr/>
        </p:nvSpPr>
        <p:spPr>
          <a:xfrm>
            <a:off x="325239" y="5032655"/>
            <a:ext cx="1263900" cy="797100"/>
          </a:xfrm>
          <a:prstGeom prst="roundRect">
            <a:avLst>
              <a:gd fmla="val 16667" name="adj"/>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rPr b="1" i="0" lang="fr-FR" sz="2000" u="none" cap="none" strike="noStrike">
                <a:solidFill>
                  <a:schemeClr val="lt1"/>
                </a:solidFill>
                <a:latin typeface="Corbel"/>
                <a:ea typeface="Corbel"/>
                <a:cs typeface="Corbel"/>
                <a:sym typeface="Corbel"/>
              </a:rPr>
              <a:t>Zones limitées</a:t>
            </a:r>
            <a:endParaRPr b="0" i="0" sz="1400" u="none" cap="none" strike="noStrike">
              <a:solidFill>
                <a:srgbClr val="000000"/>
              </a:solidFill>
              <a:latin typeface="Arial"/>
              <a:ea typeface="Arial"/>
              <a:cs typeface="Arial"/>
              <a:sym typeface="Arial"/>
            </a:endParaRPr>
          </a:p>
        </p:txBody>
      </p:sp>
      <p:sp>
        <p:nvSpPr>
          <p:cNvPr id="1152" name="Google Shape;1152;p15"/>
          <p:cNvSpPr txBox="1"/>
          <p:nvPr/>
        </p:nvSpPr>
        <p:spPr>
          <a:xfrm>
            <a:off x="7902046" y="2314955"/>
            <a:ext cx="1422900" cy="508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fr-FR" sz="2200" u="none" cap="none" strike="noStrike">
                <a:solidFill>
                  <a:srgbClr val="000000"/>
                </a:solidFill>
                <a:latin typeface="Corbel"/>
                <a:ea typeface="Corbel"/>
                <a:cs typeface="Corbel"/>
                <a:sym typeface="Corbel"/>
              </a:rPr>
              <a:t>Gaz</a:t>
            </a:r>
            <a:endParaRPr b="0" i="0" sz="1400" u="none" cap="none" strike="noStrike">
              <a:solidFill>
                <a:srgbClr val="000000"/>
              </a:solidFill>
              <a:latin typeface="Arial"/>
              <a:ea typeface="Arial"/>
              <a:cs typeface="Arial"/>
              <a:sym typeface="Arial"/>
            </a:endParaRPr>
          </a:p>
        </p:txBody>
      </p:sp>
      <p:sp>
        <p:nvSpPr>
          <p:cNvPr id="1153" name="Google Shape;1153;p15"/>
          <p:cNvSpPr txBox="1"/>
          <p:nvPr/>
        </p:nvSpPr>
        <p:spPr>
          <a:xfrm>
            <a:off x="9098896" y="2316807"/>
            <a:ext cx="1422900" cy="508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fr-FR" sz="2200" u="none" cap="none" strike="noStrike">
                <a:solidFill>
                  <a:srgbClr val="000000"/>
                </a:solidFill>
                <a:latin typeface="Corbel"/>
                <a:ea typeface="Corbel"/>
                <a:cs typeface="Corbel"/>
                <a:sym typeface="Corbel"/>
              </a:rPr>
              <a:t>Charbon</a:t>
            </a:r>
            <a:endParaRPr b="0" i="0" sz="1400" u="none" cap="none" strike="noStrike">
              <a:solidFill>
                <a:srgbClr val="000000"/>
              </a:solidFill>
              <a:latin typeface="Arial"/>
              <a:ea typeface="Arial"/>
              <a:cs typeface="Arial"/>
              <a:sym typeface="Arial"/>
            </a:endParaRPr>
          </a:p>
        </p:txBody>
      </p:sp>
      <p:sp>
        <p:nvSpPr>
          <p:cNvPr id="1154" name="Google Shape;1154;p15"/>
          <p:cNvSpPr txBox="1"/>
          <p:nvPr/>
        </p:nvSpPr>
        <p:spPr>
          <a:xfrm>
            <a:off x="10295746" y="2320575"/>
            <a:ext cx="1422900" cy="508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fr-FR" sz="2200" u="none" cap="none" strike="noStrike">
                <a:solidFill>
                  <a:srgbClr val="000000"/>
                </a:solidFill>
                <a:latin typeface="Corbel"/>
                <a:ea typeface="Corbel"/>
                <a:cs typeface="Corbel"/>
                <a:sym typeface="Corbel"/>
              </a:rPr>
              <a:t>Huile</a:t>
            </a:r>
            <a:endParaRPr b="0" i="0" sz="1400" u="none" cap="none" strike="noStrike">
              <a:solidFill>
                <a:srgbClr val="000000"/>
              </a:solidFill>
              <a:latin typeface="Arial"/>
              <a:ea typeface="Arial"/>
              <a:cs typeface="Arial"/>
              <a:sym typeface="Arial"/>
            </a:endParaRPr>
          </a:p>
        </p:txBody>
      </p:sp>
      <p:sp>
        <p:nvSpPr>
          <p:cNvPr id="1155" name="Google Shape;1155;p15"/>
          <p:cNvSpPr/>
          <p:nvPr/>
        </p:nvSpPr>
        <p:spPr>
          <a:xfrm>
            <a:off x="7902051" y="4269421"/>
            <a:ext cx="3816600" cy="336900"/>
          </a:xfrm>
          <a:prstGeom prst="roundRect">
            <a:avLst>
              <a:gd fmla="val 16667" name="adj"/>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rPr b="1" i="0" lang="fr-FR" sz="2000" u="none" cap="none" strike="noStrike">
                <a:solidFill>
                  <a:schemeClr val="lt1"/>
                </a:solidFill>
                <a:latin typeface="Corbel"/>
                <a:ea typeface="Corbel"/>
                <a:cs typeface="Corbel"/>
                <a:sym typeface="Corbel"/>
              </a:rPr>
              <a:t>Facile à stocker et à transporter</a:t>
            </a:r>
            <a:endParaRPr b="0" i="0" sz="1400" u="none" cap="none" strike="noStrike">
              <a:solidFill>
                <a:srgbClr val="000000"/>
              </a:solidFill>
              <a:latin typeface="Arial"/>
              <a:ea typeface="Arial"/>
              <a:cs typeface="Arial"/>
              <a:sym typeface="Arial"/>
            </a:endParaRPr>
          </a:p>
        </p:txBody>
      </p:sp>
      <p:sp>
        <p:nvSpPr>
          <p:cNvPr id="1156" name="Google Shape;1156;p15"/>
          <p:cNvSpPr/>
          <p:nvPr/>
        </p:nvSpPr>
        <p:spPr>
          <a:xfrm>
            <a:off x="7902052" y="5010632"/>
            <a:ext cx="3816600" cy="797100"/>
          </a:xfrm>
          <a:prstGeom prst="roundRect">
            <a:avLst>
              <a:gd fmla="val 16667" name="adj"/>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rPr b="1" i="0" lang="fr-FR" sz="2000" u="none" cap="none" strike="noStrike">
                <a:solidFill>
                  <a:schemeClr val="lt1"/>
                </a:solidFill>
                <a:latin typeface="Corbel"/>
                <a:ea typeface="Corbel"/>
                <a:cs typeface="Corbel"/>
                <a:sym typeface="Corbel"/>
              </a:rPr>
              <a:t>Beaucoup d'émissions de CO</a:t>
            </a:r>
            <a:r>
              <a:rPr b="1" baseline="-25000" i="0" lang="fr-FR" sz="2000" u="none" cap="none" strike="noStrike">
                <a:solidFill>
                  <a:schemeClr val="lt1"/>
                </a:solidFill>
                <a:latin typeface="Corbel"/>
                <a:ea typeface="Corbel"/>
                <a:cs typeface="Corbel"/>
                <a:sym typeface="Corbel"/>
              </a:rPr>
              <a:t>2</a:t>
            </a:r>
            <a:r>
              <a:rPr b="1" i="0" lang="fr-FR" sz="2000" u="none" cap="none" strike="noStrike">
                <a:solidFill>
                  <a:schemeClr val="lt1"/>
                </a:solidFill>
                <a:latin typeface="Corbel"/>
                <a:ea typeface="Corbel"/>
                <a:cs typeface="Corbel"/>
                <a:sym typeface="Corbel"/>
              </a:rPr>
              <a:t> </a:t>
            </a:r>
            <a:endParaRPr b="0" i="0" sz="1400" u="none" cap="none" strike="noStrike">
              <a:solidFill>
                <a:srgbClr val="000000"/>
              </a:solidFill>
              <a:latin typeface="Arial"/>
              <a:ea typeface="Arial"/>
              <a:cs typeface="Arial"/>
              <a:sym typeface="Arial"/>
            </a:endParaRPr>
          </a:p>
        </p:txBody>
      </p:sp>
      <p:sp>
        <p:nvSpPr>
          <p:cNvPr id="1157" name="Google Shape;1157;p15"/>
          <p:cNvSpPr/>
          <p:nvPr/>
        </p:nvSpPr>
        <p:spPr>
          <a:xfrm>
            <a:off x="7902051" y="4640996"/>
            <a:ext cx="3816600" cy="336900"/>
          </a:xfrm>
          <a:prstGeom prst="roundRect">
            <a:avLst>
              <a:gd fmla="val 16667" name="adj"/>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rPr b="1" i="0" lang="fr-FR" sz="2000" u="none" cap="none" strike="noStrike">
                <a:solidFill>
                  <a:schemeClr val="lt1"/>
                </a:solidFill>
                <a:latin typeface="Corbel"/>
                <a:ea typeface="Corbel"/>
                <a:cs typeface="Corbel"/>
                <a:sym typeface="Corbel"/>
              </a:rPr>
              <a:t>Rendement énergétique élevé</a:t>
            </a:r>
            <a:endParaRPr b="0" i="0" sz="1400" u="none" cap="none" strike="noStrike">
              <a:solidFill>
                <a:srgbClr val="000000"/>
              </a:solidFill>
              <a:latin typeface="Arial"/>
              <a:ea typeface="Arial"/>
              <a:cs typeface="Arial"/>
              <a:sym typeface="Arial"/>
            </a:endParaRPr>
          </a:p>
        </p:txBody>
      </p:sp>
      <p:sp>
        <p:nvSpPr>
          <p:cNvPr id="1158" name="Google Shape;1158;p15"/>
          <p:cNvSpPr txBox="1"/>
          <p:nvPr/>
        </p:nvSpPr>
        <p:spPr>
          <a:xfrm>
            <a:off x="443837" y="6364427"/>
            <a:ext cx="5328600" cy="579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fr-FR" sz="2200" u="none" cap="none" strike="noStrike">
                <a:solidFill>
                  <a:srgbClr val="666666"/>
                </a:solidFill>
                <a:latin typeface="Corbel"/>
                <a:ea typeface="Corbel"/>
                <a:cs typeface="Corbel"/>
                <a:sym typeface="Corbel"/>
              </a:rPr>
              <a:t>Source d'énergie renouvelable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2200" u="none" cap="none" strike="noStrike">
              <a:solidFill>
                <a:srgbClr val="666666"/>
              </a:solidFill>
              <a:latin typeface="Corbel"/>
              <a:ea typeface="Corbel"/>
              <a:cs typeface="Corbel"/>
              <a:sym typeface="Corbel"/>
            </a:endParaRPr>
          </a:p>
        </p:txBody>
      </p:sp>
      <p:sp>
        <p:nvSpPr>
          <p:cNvPr id="1159" name="Google Shape;1159;p15"/>
          <p:cNvSpPr txBox="1"/>
          <p:nvPr/>
        </p:nvSpPr>
        <p:spPr>
          <a:xfrm>
            <a:off x="6166075" y="6328601"/>
            <a:ext cx="5328600" cy="33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fr-FR" sz="2200" u="none" cap="none" strike="noStrike">
                <a:solidFill>
                  <a:srgbClr val="666666"/>
                </a:solidFill>
                <a:latin typeface="Corbel"/>
                <a:ea typeface="Corbel"/>
                <a:cs typeface="Corbel"/>
                <a:sym typeface="Corbel"/>
              </a:rPr>
              <a:t>Source d'énergie non renouvelable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2200" u="none" cap="none" strike="noStrike">
              <a:solidFill>
                <a:srgbClr val="666666"/>
              </a:solidFill>
              <a:latin typeface="Corbel"/>
              <a:ea typeface="Corbel"/>
              <a:cs typeface="Corbel"/>
              <a:sym typeface="Corbel"/>
            </a:endParaRPr>
          </a:p>
        </p:txBody>
      </p:sp>
      <p:sp>
        <p:nvSpPr>
          <p:cNvPr id="1160" name="Google Shape;1160;p15"/>
          <p:cNvSpPr/>
          <p:nvPr/>
        </p:nvSpPr>
        <p:spPr>
          <a:xfrm rot="5400000">
            <a:off x="8894075" y="3215963"/>
            <a:ext cx="433500" cy="5898600"/>
          </a:xfrm>
          <a:prstGeom prst="rightBrace">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1" name="Google Shape;1161;p15"/>
          <p:cNvSpPr/>
          <p:nvPr/>
        </p:nvSpPr>
        <p:spPr>
          <a:xfrm rot="5400000">
            <a:off x="2891375" y="3215963"/>
            <a:ext cx="433500" cy="5898600"/>
          </a:xfrm>
          <a:prstGeom prst="rightBrace">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5" name="Shape 1165"/>
        <p:cNvGrpSpPr/>
        <p:nvPr/>
      </p:nvGrpSpPr>
      <p:grpSpPr>
        <a:xfrm>
          <a:off x="0" y="0"/>
          <a:ext cx="0" cy="0"/>
          <a:chOff x="0" y="0"/>
          <a:chExt cx="0" cy="0"/>
        </a:xfrm>
      </p:grpSpPr>
      <p:sp>
        <p:nvSpPr>
          <p:cNvPr id="1166" name="Google Shape;1166;p16"/>
          <p:cNvSpPr txBox="1"/>
          <p:nvPr/>
        </p:nvSpPr>
        <p:spPr>
          <a:xfrm>
            <a:off x="1674720" y="1247275"/>
            <a:ext cx="4948905" cy="980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fr-FR" sz="2400" u="none" cap="none" strike="noStrike">
                <a:solidFill>
                  <a:srgbClr val="575757"/>
                </a:solidFill>
                <a:latin typeface="Corbel"/>
                <a:ea typeface="Corbel"/>
                <a:cs typeface="Corbel"/>
                <a:sym typeface="Corbel"/>
              </a:rPr>
              <a:t>Consommation mondiale d'énergie</a:t>
            </a:r>
            <a:endParaRPr b="0" i="0" sz="1400" u="none" cap="none" strike="noStrike">
              <a:solidFill>
                <a:srgbClr val="000000"/>
              </a:solidFill>
              <a:latin typeface="Arial"/>
              <a:ea typeface="Arial"/>
              <a:cs typeface="Arial"/>
              <a:sym typeface="Arial"/>
            </a:endParaRPr>
          </a:p>
        </p:txBody>
      </p:sp>
      <p:sp>
        <p:nvSpPr>
          <p:cNvPr id="1167" name="Google Shape;1167;p16"/>
          <p:cNvSpPr txBox="1"/>
          <p:nvPr/>
        </p:nvSpPr>
        <p:spPr>
          <a:xfrm>
            <a:off x="11280576" y="6597352"/>
            <a:ext cx="864000" cy="2607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1" i="0" lang="fr-FR" sz="1400" u="none" cap="none" strike="noStrike">
                <a:solidFill>
                  <a:srgbClr val="FFFFFF"/>
                </a:solidFill>
                <a:latin typeface="Arial"/>
                <a:ea typeface="Arial"/>
                <a:cs typeface="Arial"/>
                <a:sym typeface="Arial"/>
              </a:rPr>
              <a:t>‹#›</a:t>
            </a:fld>
            <a:endParaRPr b="1" i="0" sz="1400" u="none" cap="none" strike="noStrike">
              <a:solidFill>
                <a:srgbClr val="FFFFFF"/>
              </a:solidFill>
              <a:latin typeface="Arial"/>
              <a:ea typeface="Arial"/>
              <a:cs typeface="Arial"/>
              <a:sym typeface="Arial"/>
            </a:endParaRPr>
          </a:p>
        </p:txBody>
      </p:sp>
      <p:pic>
        <p:nvPicPr>
          <p:cNvPr id="1168" name="Google Shape;1168;p16"/>
          <p:cNvPicPr preferRelativeResize="0"/>
          <p:nvPr/>
        </p:nvPicPr>
        <p:blipFill rotWithShape="1">
          <a:blip r:embed="rId3">
            <a:alphaModFix/>
          </a:blip>
          <a:srcRect b="0" l="0" r="0" t="0"/>
          <a:stretch/>
        </p:blipFill>
        <p:spPr>
          <a:xfrm>
            <a:off x="9596698" y="5521329"/>
            <a:ext cx="511364" cy="546576"/>
          </a:xfrm>
          <a:prstGeom prst="rect">
            <a:avLst/>
          </a:prstGeom>
          <a:noFill/>
          <a:ln>
            <a:noFill/>
          </a:ln>
        </p:spPr>
      </p:pic>
      <p:cxnSp>
        <p:nvCxnSpPr>
          <p:cNvPr id="1169" name="Google Shape;1169;p16"/>
          <p:cNvCxnSpPr/>
          <p:nvPr/>
        </p:nvCxnSpPr>
        <p:spPr>
          <a:xfrm rot="10800000">
            <a:off x="9124567" y="5804861"/>
            <a:ext cx="360000" cy="0"/>
          </a:xfrm>
          <a:prstGeom prst="straightConnector1">
            <a:avLst/>
          </a:prstGeom>
          <a:noFill/>
          <a:ln cap="flat" cmpd="sng" w="38100">
            <a:solidFill>
              <a:srgbClr val="A1A1A1"/>
            </a:solidFill>
            <a:prstDash val="solid"/>
            <a:round/>
            <a:headEnd len="sm" w="sm" type="none"/>
            <a:tailEnd len="med" w="med" type="triangle"/>
          </a:ln>
        </p:spPr>
      </p:cxnSp>
      <p:pic>
        <p:nvPicPr>
          <p:cNvPr id="1170" name="Google Shape;1170;p16"/>
          <p:cNvPicPr preferRelativeResize="0"/>
          <p:nvPr/>
        </p:nvPicPr>
        <p:blipFill rotWithShape="1">
          <a:blip r:embed="rId4">
            <a:alphaModFix/>
          </a:blip>
          <a:srcRect b="0" l="0" r="0" t="0"/>
          <a:stretch/>
        </p:blipFill>
        <p:spPr>
          <a:xfrm>
            <a:off x="9631752" y="4056364"/>
            <a:ext cx="511364" cy="488716"/>
          </a:xfrm>
          <a:prstGeom prst="rect">
            <a:avLst/>
          </a:prstGeom>
          <a:noFill/>
          <a:ln>
            <a:noFill/>
          </a:ln>
        </p:spPr>
      </p:pic>
      <p:pic>
        <p:nvPicPr>
          <p:cNvPr id="1171" name="Google Shape;1171;p16"/>
          <p:cNvPicPr preferRelativeResize="0"/>
          <p:nvPr/>
        </p:nvPicPr>
        <p:blipFill rotWithShape="1">
          <a:blip r:embed="rId5">
            <a:alphaModFix/>
          </a:blip>
          <a:srcRect b="0" l="0" r="0" t="0"/>
          <a:stretch/>
        </p:blipFill>
        <p:spPr>
          <a:xfrm>
            <a:off x="9624000" y="4796390"/>
            <a:ext cx="570945" cy="586658"/>
          </a:xfrm>
          <a:prstGeom prst="rect">
            <a:avLst/>
          </a:prstGeom>
          <a:noFill/>
          <a:ln>
            <a:noFill/>
          </a:ln>
        </p:spPr>
      </p:pic>
      <p:pic>
        <p:nvPicPr>
          <p:cNvPr id="1172" name="Google Shape;1172;p16"/>
          <p:cNvPicPr preferRelativeResize="0"/>
          <p:nvPr/>
        </p:nvPicPr>
        <p:blipFill rotWithShape="1">
          <a:blip r:embed="rId6">
            <a:alphaModFix/>
          </a:blip>
          <a:srcRect b="0" l="0" r="0" t="0"/>
          <a:stretch/>
        </p:blipFill>
        <p:spPr>
          <a:xfrm>
            <a:off x="9624000" y="3191574"/>
            <a:ext cx="569033" cy="525426"/>
          </a:xfrm>
          <a:prstGeom prst="rect">
            <a:avLst/>
          </a:prstGeom>
          <a:noFill/>
          <a:ln>
            <a:noFill/>
          </a:ln>
        </p:spPr>
      </p:pic>
      <p:cxnSp>
        <p:nvCxnSpPr>
          <p:cNvPr id="1173" name="Google Shape;1173;p16"/>
          <p:cNvCxnSpPr/>
          <p:nvPr/>
        </p:nvCxnSpPr>
        <p:spPr>
          <a:xfrm rot="10800000">
            <a:off x="9120587" y="5126390"/>
            <a:ext cx="360000" cy="0"/>
          </a:xfrm>
          <a:prstGeom prst="straightConnector1">
            <a:avLst/>
          </a:prstGeom>
          <a:noFill/>
          <a:ln cap="flat" cmpd="sng" w="38100">
            <a:solidFill>
              <a:srgbClr val="A1A1A1"/>
            </a:solidFill>
            <a:prstDash val="solid"/>
            <a:round/>
            <a:headEnd len="sm" w="sm" type="none"/>
            <a:tailEnd len="med" w="med" type="triangle"/>
          </a:ln>
        </p:spPr>
      </p:cxnSp>
      <p:cxnSp>
        <p:nvCxnSpPr>
          <p:cNvPr id="1174" name="Google Shape;1174;p16"/>
          <p:cNvCxnSpPr/>
          <p:nvPr/>
        </p:nvCxnSpPr>
        <p:spPr>
          <a:xfrm rot="10800000">
            <a:off x="9120000" y="4317456"/>
            <a:ext cx="360000" cy="0"/>
          </a:xfrm>
          <a:prstGeom prst="straightConnector1">
            <a:avLst/>
          </a:prstGeom>
          <a:noFill/>
          <a:ln cap="flat" cmpd="sng" w="38100">
            <a:solidFill>
              <a:srgbClr val="A1A1A1"/>
            </a:solidFill>
            <a:prstDash val="solid"/>
            <a:round/>
            <a:headEnd len="sm" w="sm" type="none"/>
            <a:tailEnd len="med" w="med" type="triangle"/>
          </a:ln>
        </p:spPr>
      </p:cxnSp>
      <p:cxnSp>
        <p:nvCxnSpPr>
          <p:cNvPr id="1175" name="Google Shape;1175;p16"/>
          <p:cNvCxnSpPr/>
          <p:nvPr/>
        </p:nvCxnSpPr>
        <p:spPr>
          <a:xfrm rot="10800000">
            <a:off x="9120000" y="3428999"/>
            <a:ext cx="360000" cy="0"/>
          </a:xfrm>
          <a:prstGeom prst="straightConnector1">
            <a:avLst/>
          </a:prstGeom>
          <a:noFill/>
          <a:ln cap="flat" cmpd="sng" w="38100">
            <a:solidFill>
              <a:srgbClr val="A1A1A1"/>
            </a:solidFill>
            <a:prstDash val="solid"/>
            <a:round/>
            <a:headEnd len="sm" w="sm" type="none"/>
            <a:tailEnd len="med" w="med" type="triangle"/>
          </a:ln>
        </p:spPr>
      </p:cxnSp>
      <p:cxnSp>
        <p:nvCxnSpPr>
          <p:cNvPr id="1176" name="Google Shape;1176;p16"/>
          <p:cNvCxnSpPr/>
          <p:nvPr/>
        </p:nvCxnSpPr>
        <p:spPr>
          <a:xfrm rot="10800000">
            <a:off x="9343610" y="2925000"/>
            <a:ext cx="360000" cy="0"/>
          </a:xfrm>
          <a:prstGeom prst="straightConnector1">
            <a:avLst/>
          </a:prstGeom>
          <a:noFill/>
          <a:ln cap="flat" cmpd="sng" w="38100">
            <a:solidFill>
              <a:srgbClr val="A1A1A1"/>
            </a:solidFill>
            <a:prstDash val="solid"/>
            <a:round/>
            <a:headEnd len="sm" w="sm" type="none"/>
            <a:tailEnd len="med" w="med" type="triangle"/>
          </a:ln>
        </p:spPr>
      </p:cxnSp>
      <p:cxnSp>
        <p:nvCxnSpPr>
          <p:cNvPr id="1177" name="Google Shape;1177;p16"/>
          <p:cNvCxnSpPr/>
          <p:nvPr/>
        </p:nvCxnSpPr>
        <p:spPr>
          <a:xfrm>
            <a:off x="9703610" y="2380948"/>
            <a:ext cx="1800" cy="544200"/>
          </a:xfrm>
          <a:prstGeom prst="straightConnector1">
            <a:avLst/>
          </a:prstGeom>
          <a:noFill/>
          <a:ln cap="flat" cmpd="sng" w="38100">
            <a:solidFill>
              <a:srgbClr val="AEABAB"/>
            </a:solidFill>
            <a:prstDash val="solid"/>
            <a:round/>
            <a:headEnd len="sm" w="sm" type="none"/>
            <a:tailEnd len="sm" w="sm" type="none"/>
          </a:ln>
        </p:spPr>
      </p:cxnSp>
      <p:sp>
        <p:nvSpPr>
          <p:cNvPr id="1178" name="Google Shape;1178;p16"/>
          <p:cNvSpPr/>
          <p:nvPr/>
        </p:nvSpPr>
        <p:spPr>
          <a:xfrm>
            <a:off x="10347267" y="5667341"/>
            <a:ext cx="5133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A6176"/>
              </a:buClr>
              <a:buSzPts val="1800"/>
              <a:buFont typeface="Arial"/>
              <a:buNone/>
            </a:pPr>
            <a:r>
              <a:rPr b="1" i="0" lang="fr-FR" sz="1900" u="none" cap="none" strike="noStrike">
                <a:solidFill>
                  <a:schemeClr val="accent1"/>
                </a:solidFill>
                <a:latin typeface="Corbel"/>
                <a:ea typeface="Corbel"/>
                <a:cs typeface="Corbel"/>
                <a:sym typeface="Corbel"/>
              </a:rPr>
              <a:t>7%</a:t>
            </a:r>
            <a:endParaRPr b="0" i="0" sz="1400" u="none" cap="none" strike="noStrike">
              <a:solidFill>
                <a:srgbClr val="000000"/>
              </a:solidFill>
              <a:latin typeface="Arial"/>
              <a:ea typeface="Arial"/>
              <a:cs typeface="Arial"/>
              <a:sym typeface="Arial"/>
            </a:endParaRPr>
          </a:p>
        </p:txBody>
      </p:sp>
      <p:cxnSp>
        <p:nvCxnSpPr>
          <p:cNvPr id="1179" name="Google Shape;1179;p16"/>
          <p:cNvCxnSpPr/>
          <p:nvPr/>
        </p:nvCxnSpPr>
        <p:spPr>
          <a:xfrm>
            <a:off x="10474427" y="2834569"/>
            <a:ext cx="0" cy="2686800"/>
          </a:xfrm>
          <a:prstGeom prst="straightConnector1">
            <a:avLst/>
          </a:prstGeom>
          <a:noFill/>
          <a:ln cap="flat" cmpd="sng" w="38100">
            <a:solidFill>
              <a:schemeClr val="accent6"/>
            </a:solidFill>
            <a:prstDash val="solid"/>
            <a:round/>
            <a:headEnd len="med" w="med" type="triangle"/>
            <a:tailEnd len="sm" w="sm" type="none"/>
          </a:ln>
        </p:spPr>
      </p:cxnSp>
      <p:sp>
        <p:nvSpPr>
          <p:cNvPr id="1180" name="Google Shape;1180;p16"/>
          <p:cNvSpPr/>
          <p:nvPr/>
        </p:nvSpPr>
        <p:spPr>
          <a:xfrm>
            <a:off x="9721134" y="2436464"/>
            <a:ext cx="2120700" cy="739500"/>
          </a:xfrm>
          <a:prstGeom prst="rect">
            <a:avLst/>
          </a:prstGeom>
          <a:solidFill>
            <a:schemeClr val="accent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1400"/>
              <a:buFont typeface="Arial"/>
              <a:buNone/>
            </a:pPr>
            <a:r>
              <a:rPr b="1" i="0" lang="fr-FR" sz="1500" u="none" cap="none" strike="noStrike">
                <a:solidFill>
                  <a:srgbClr val="FFFFFF"/>
                </a:solidFill>
                <a:latin typeface="Corbel"/>
                <a:ea typeface="Corbel"/>
                <a:cs typeface="Corbel"/>
                <a:sym typeface="Corbel"/>
              </a:rPr>
              <a:t>84% de l'énergie consommée provient de ressources fossiles</a:t>
            </a:r>
            <a:endParaRPr b="0" i="0" sz="1400" u="none" cap="none" strike="noStrike">
              <a:solidFill>
                <a:srgbClr val="000000"/>
              </a:solidFill>
              <a:latin typeface="Arial"/>
              <a:ea typeface="Arial"/>
              <a:cs typeface="Arial"/>
              <a:sym typeface="Arial"/>
            </a:endParaRPr>
          </a:p>
        </p:txBody>
      </p:sp>
      <p:sp>
        <p:nvSpPr>
          <p:cNvPr id="1181" name="Google Shape;1181;p16"/>
          <p:cNvSpPr/>
          <p:nvPr/>
        </p:nvSpPr>
        <p:spPr>
          <a:xfrm>
            <a:off x="483278" y="6429969"/>
            <a:ext cx="8832300" cy="261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85160"/>
              </a:buClr>
              <a:buSzPts val="1100"/>
              <a:buFont typeface="Arial"/>
              <a:buNone/>
            </a:pPr>
            <a:r>
              <a:rPr b="0" i="1" lang="fr-FR" sz="1100" u="none" cap="none" strike="noStrike">
                <a:solidFill>
                  <a:srgbClr val="085160"/>
                </a:solidFill>
                <a:latin typeface="Corbel"/>
                <a:ea typeface="Corbel"/>
                <a:cs typeface="Corbel"/>
                <a:sym typeface="Corbel"/>
              </a:rPr>
              <a:t>Vaclav Smil (2017). Transitions énergétiques : Perspectives mondiales et nationales ; BP Statistical Review of World Energy : 2017</a:t>
            </a:r>
            <a:endParaRPr b="0" i="0" sz="1400" u="none" cap="none" strike="noStrike">
              <a:solidFill>
                <a:srgbClr val="000000"/>
              </a:solidFill>
              <a:latin typeface="Arial"/>
              <a:ea typeface="Arial"/>
              <a:cs typeface="Arial"/>
              <a:sym typeface="Arial"/>
            </a:endParaRPr>
          </a:p>
        </p:txBody>
      </p:sp>
      <p:pic>
        <p:nvPicPr>
          <p:cNvPr id="1182" name="Google Shape;1182;p16"/>
          <p:cNvPicPr preferRelativeResize="0"/>
          <p:nvPr/>
        </p:nvPicPr>
        <p:blipFill rotWithShape="1">
          <a:blip r:embed="rId7">
            <a:alphaModFix/>
          </a:blip>
          <a:srcRect b="0" l="0" r="0" t="0"/>
          <a:stretch/>
        </p:blipFill>
        <p:spPr>
          <a:xfrm>
            <a:off x="11104322" y="1824267"/>
            <a:ext cx="391678" cy="428988"/>
          </a:xfrm>
          <a:prstGeom prst="rect">
            <a:avLst/>
          </a:prstGeom>
          <a:noFill/>
          <a:ln>
            <a:noFill/>
          </a:ln>
        </p:spPr>
      </p:pic>
      <p:pic>
        <p:nvPicPr>
          <p:cNvPr id="1183" name="Google Shape;1183;p16"/>
          <p:cNvPicPr preferRelativeResize="0"/>
          <p:nvPr/>
        </p:nvPicPr>
        <p:blipFill rotWithShape="1">
          <a:blip r:embed="rId8">
            <a:alphaModFix/>
          </a:blip>
          <a:srcRect b="0" l="0" r="0" t="0"/>
          <a:stretch/>
        </p:blipFill>
        <p:spPr>
          <a:xfrm>
            <a:off x="10492882" y="1809589"/>
            <a:ext cx="499118" cy="443666"/>
          </a:xfrm>
          <a:prstGeom prst="rect">
            <a:avLst/>
          </a:prstGeom>
          <a:noFill/>
          <a:ln>
            <a:noFill/>
          </a:ln>
        </p:spPr>
      </p:pic>
      <p:cxnSp>
        <p:nvCxnSpPr>
          <p:cNvPr id="1184" name="Google Shape;1184;p16"/>
          <p:cNvCxnSpPr/>
          <p:nvPr/>
        </p:nvCxnSpPr>
        <p:spPr>
          <a:xfrm flipH="1" rot="10800000">
            <a:off x="9048000" y="2363588"/>
            <a:ext cx="2592300" cy="13200"/>
          </a:xfrm>
          <a:prstGeom prst="straightConnector1">
            <a:avLst/>
          </a:prstGeom>
          <a:noFill/>
          <a:ln cap="flat" cmpd="sng" w="38100">
            <a:solidFill>
              <a:srgbClr val="AEABAB"/>
            </a:solidFill>
            <a:prstDash val="solid"/>
            <a:round/>
            <a:headEnd len="sm" w="sm" type="none"/>
            <a:tailEnd len="sm" w="sm" type="none"/>
          </a:ln>
        </p:spPr>
      </p:cxnSp>
      <p:sp>
        <p:nvSpPr>
          <p:cNvPr id="1185" name="Google Shape;1185;p16"/>
          <p:cNvSpPr/>
          <p:nvPr/>
        </p:nvSpPr>
        <p:spPr>
          <a:xfrm>
            <a:off x="9227797" y="1485546"/>
            <a:ext cx="5901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A6176"/>
              </a:buClr>
              <a:buSzPts val="1400"/>
              <a:buFont typeface="Arial"/>
              <a:buNone/>
            </a:pPr>
            <a:r>
              <a:rPr b="1" i="0" lang="fr-FR" sz="1400" u="none" cap="none" strike="noStrike">
                <a:solidFill>
                  <a:schemeClr val="accent1"/>
                </a:solidFill>
                <a:latin typeface="Corbel"/>
                <a:ea typeface="Corbel"/>
                <a:cs typeface="Corbel"/>
                <a:sym typeface="Corbel"/>
              </a:rPr>
              <a:t>2,5%</a:t>
            </a:r>
            <a:endParaRPr b="0" i="0" sz="1400" u="none" cap="none" strike="noStrike">
              <a:solidFill>
                <a:srgbClr val="000000"/>
              </a:solidFill>
              <a:latin typeface="Arial"/>
              <a:ea typeface="Arial"/>
              <a:cs typeface="Arial"/>
              <a:sym typeface="Arial"/>
            </a:endParaRPr>
          </a:p>
        </p:txBody>
      </p:sp>
      <p:sp>
        <p:nvSpPr>
          <p:cNvPr id="1186" name="Google Shape;1186;p16"/>
          <p:cNvSpPr/>
          <p:nvPr/>
        </p:nvSpPr>
        <p:spPr>
          <a:xfrm>
            <a:off x="9869593" y="1485225"/>
            <a:ext cx="690300" cy="328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A6176"/>
              </a:buClr>
              <a:buSzPts val="1400"/>
              <a:buFont typeface="Arial"/>
              <a:buNone/>
            </a:pPr>
            <a:r>
              <a:rPr b="1" i="0" lang="fr-FR" sz="1400" u="none" cap="none" strike="noStrike">
                <a:solidFill>
                  <a:schemeClr val="accent1"/>
                </a:solidFill>
                <a:latin typeface="Corbel"/>
                <a:ea typeface="Corbel"/>
                <a:cs typeface="Corbel"/>
                <a:sym typeface="Corbel"/>
              </a:rPr>
              <a:t>5%</a:t>
            </a:r>
            <a:endParaRPr b="0" i="0" sz="1400" u="none" cap="none" strike="noStrike">
              <a:solidFill>
                <a:srgbClr val="000000"/>
              </a:solidFill>
              <a:latin typeface="Arial"/>
              <a:ea typeface="Arial"/>
              <a:cs typeface="Arial"/>
              <a:sym typeface="Arial"/>
            </a:endParaRPr>
          </a:p>
        </p:txBody>
      </p:sp>
      <p:sp>
        <p:nvSpPr>
          <p:cNvPr id="1187" name="Google Shape;1187;p16"/>
          <p:cNvSpPr/>
          <p:nvPr/>
        </p:nvSpPr>
        <p:spPr>
          <a:xfrm>
            <a:off x="10447328" y="1481065"/>
            <a:ext cx="5901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A6176"/>
              </a:buClr>
              <a:buSzPts val="1400"/>
              <a:buFont typeface="Arial"/>
              <a:buNone/>
            </a:pPr>
            <a:r>
              <a:rPr b="1" i="0" lang="fr-FR" sz="1400" u="none" cap="none" strike="noStrike">
                <a:solidFill>
                  <a:schemeClr val="accent1"/>
                </a:solidFill>
                <a:latin typeface="Corbel"/>
                <a:ea typeface="Corbel"/>
                <a:cs typeface="Corbel"/>
                <a:sym typeface="Corbel"/>
              </a:rPr>
              <a:t>0,7%</a:t>
            </a:r>
            <a:endParaRPr b="0" i="0" sz="1400" u="none" cap="none" strike="noStrike">
              <a:solidFill>
                <a:srgbClr val="000000"/>
              </a:solidFill>
              <a:latin typeface="Arial"/>
              <a:ea typeface="Arial"/>
              <a:cs typeface="Arial"/>
              <a:sym typeface="Arial"/>
            </a:endParaRPr>
          </a:p>
        </p:txBody>
      </p:sp>
      <p:sp>
        <p:nvSpPr>
          <p:cNvPr id="1188" name="Google Shape;1188;p16"/>
          <p:cNvSpPr/>
          <p:nvPr/>
        </p:nvSpPr>
        <p:spPr>
          <a:xfrm>
            <a:off x="11122398" y="1485000"/>
            <a:ext cx="5901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A6176"/>
              </a:buClr>
              <a:buSzPts val="1400"/>
              <a:buFont typeface="Arial"/>
              <a:buNone/>
            </a:pPr>
            <a:r>
              <a:rPr b="1" i="0" lang="fr-FR" sz="1400" u="none" cap="none" strike="noStrike">
                <a:solidFill>
                  <a:schemeClr val="accent1"/>
                </a:solidFill>
                <a:latin typeface="Corbel"/>
                <a:ea typeface="Corbel"/>
                <a:cs typeface="Corbel"/>
                <a:sym typeface="Corbel"/>
              </a:rPr>
              <a:t>0,3%</a:t>
            </a:r>
            <a:endParaRPr b="0" i="0" sz="1400" u="none" cap="none" strike="noStrike">
              <a:solidFill>
                <a:srgbClr val="000000"/>
              </a:solidFill>
              <a:latin typeface="Arial"/>
              <a:ea typeface="Arial"/>
              <a:cs typeface="Arial"/>
              <a:sym typeface="Arial"/>
            </a:endParaRPr>
          </a:p>
        </p:txBody>
      </p:sp>
      <p:sp>
        <p:nvSpPr>
          <p:cNvPr id="1189" name="Google Shape;1189;p16"/>
          <p:cNvSpPr/>
          <p:nvPr/>
        </p:nvSpPr>
        <p:spPr>
          <a:xfrm>
            <a:off x="-130999" y="1788842"/>
            <a:ext cx="2120400" cy="64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595959"/>
              </a:buClr>
              <a:buSzPts val="1200"/>
              <a:buFont typeface="Arial"/>
              <a:buNone/>
            </a:pPr>
            <a:r>
              <a:rPr b="1" i="0" lang="fr-FR" sz="1200" u="none" cap="none" strike="noStrike">
                <a:solidFill>
                  <a:srgbClr val="595959"/>
                </a:solidFill>
                <a:latin typeface="Corbel"/>
                <a:ea typeface="Corbel"/>
                <a:cs typeface="Corbel"/>
                <a:sym typeface="Corbel"/>
              </a:rPr>
              <a:t>Milliards de tonnes d'équivalent pétrole- Gtoe</a:t>
            </a:r>
            <a:endParaRPr b="0" i="0" sz="1400" u="none" cap="none" strike="noStrike">
              <a:solidFill>
                <a:srgbClr val="000000"/>
              </a:solidFill>
              <a:latin typeface="Arial"/>
              <a:ea typeface="Arial"/>
              <a:cs typeface="Arial"/>
              <a:sym typeface="Arial"/>
            </a:endParaRPr>
          </a:p>
        </p:txBody>
      </p:sp>
      <p:sp>
        <p:nvSpPr>
          <p:cNvPr id="1190" name="Google Shape;1190;p16"/>
          <p:cNvSpPr/>
          <p:nvPr/>
        </p:nvSpPr>
        <p:spPr>
          <a:xfrm>
            <a:off x="10545606" y="4905053"/>
            <a:ext cx="10662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C00000"/>
              </a:buClr>
              <a:buSzPts val="1800"/>
              <a:buFont typeface="Arial"/>
              <a:buNone/>
            </a:pPr>
            <a:r>
              <a:rPr b="1" i="0" lang="fr-FR" sz="1900" u="none" cap="none" strike="noStrike">
                <a:solidFill>
                  <a:schemeClr val="accent6"/>
                </a:solidFill>
                <a:latin typeface="Corbel"/>
                <a:ea typeface="Corbel"/>
                <a:cs typeface="Corbel"/>
                <a:sym typeface="Corbel"/>
              </a:rPr>
              <a:t>1/4 </a:t>
            </a:r>
            <a:r>
              <a:rPr b="1" i="0" lang="fr-FR" sz="1300" u="none" cap="none" strike="noStrike">
                <a:solidFill>
                  <a:schemeClr val="accent6"/>
                </a:solidFill>
                <a:latin typeface="Corbel"/>
                <a:ea typeface="Corbel"/>
                <a:cs typeface="Corbel"/>
                <a:sym typeface="Corbel"/>
              </a:rPr>
              <a:t>(27%)</a:t>
            </a:r>
            <a:endParaRPr b="0" i="0" sz="1400" u="none" cap="none" strike="noStrike">
              <a:solidFill>
                <a:srgbClr val="000000"/>
              </a:solidFill>
              <a:latin typeface="Arial"/>
              <a:ea typeface="Arial"/>
              <a:cs typeface="Arial"/>
              <a:sym typeface="Arial"/>
            </a:endParaRPr>
          </a:p>
        </p:txBody>
      </p:sp>
      <p:sp>
        <p:nvSpPr>
          <p:cNvPr id="1191" name="Google Shape;1191;p16"/>
          <p:cNvSpPr/>
          <p:nvPr/>
        </p:nvSpPr>
        <p:spPr>
          <a:xfrm>
            <a:off x="10509481" y="4116056"/>
            <a:ext cx="11223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C00000"/>
              </a:buClr>
              <a:buSzPts val="1800"/>
              <a:buFont typeface="Arial"/>
              <a:buNone/>
            </a:pPr>
            <a:r>
              <a:rPr b="1" i="0" lang="fr-FR" sz="1900" u="none" cap="none" strike="noStrike">
                <a:solidFill>
                  <a:schemeClr val="accent6"/>
                </a:solidFill>
                <a:latin typeface="Corbel"/>
                <a:ea typeface="Corbel"/>
                <a:cs typeface="Corbel"/>
                <a:sym typeface="Corbel"/>
              </a:rPr>
              <a:t>1/3 </a:t>
            </a:r>
            <a:r>
              <a:rPr b="1" i="0" lang="fr-FR" sz="1300" u="none" cap="none" strike="noStrike">
                <a:solidFill>
                  <a:schemeClr val="accent6"/>
                </a:solidFill>
                <a:latin typeface="Corbel"/>
                <a:ea typeface="Corbel"/>
                <a:cs typeface="Corbel"/>
                <a:sym typeface="Corbel"/>
              </a:rPr>
              <a:t>(34%)  </a:t>
            </a:r>
            <a:endParaRPr b="0" i="0" sz="1400" u="none" cap="none" strike="noStrike">
              <a:solidFill>
                <a:srgbClr val="000000"/>
              </a:solidFill>
              <a:latin typeface="Arial"/>
              <a:ea typeface="Arial"/>
              <a:cs typeface="Arial"/>
              <a:sym typeface="Arial"/>
            </a:endParaRPr>
          </a:p>
        </p:txBody>
      </p:sp>
      <p:sp>
        <p:nvSpPr>
          <p:cNvPr id="1192" name="Google Shape;1192;p16"/>
          <p:cNvSpPr/>
          <p:nvPr/>
        </p:nvSpPr>
        <p:spPr>
          <a:xfrm>
            <a:off x="10531919" y="3269621"/>
            <a:ext cx="1207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C00000"/>
              </a:buClr>
              <a:buSzPts val="1800"/>
              <a:buFont typeface="Arial"/>
              <a:buNone/>
            </a:pPr>
            <a:r>
              <a:rPr b="1" i="0" lang="fr-FR" sz="1900" u="none" cap="none" strike="noStrike">
                <a:solidFill>
                  <a:schemeClr val="accent6"/>
                </a:solidFill>
                <a:latin typeface="Corbel"/>
                <a:ea typeface="Corbel"/>
                <a:cs typeface="Corbel"/>
                <a:sym typeface="Corbel"/>
              </a:rPr>
              <a:t>1/4 </a:t>
            </a:r>
            <a:r>
              <a:rPr b="1" i="0" lang="fr-FR" sz="1500" u="none" cap="none" strike="noStrike">
                <a:solidFill>
                  <a:schemeClr val="accent6"/>
                </a:solidFill>
                <a:latin typeface="Corbel"/>
                <a:ea typeface="Corbel"/>
                <a:cs typeface="Corbel"/>
                <a:sym typeface="Corbel"/>
              </a:rPr>
              <a:t>(23%)  </a:t>
            </a:r>
            <a:endParaRPr b="0" i="0" sz="1400" u="none" cap="none" strike="noStrike">
              <a:solidFill>
                <a:srgbClr val="000000"/>
              </a:solidFill>
              <a:latin typeface="Arial"/>
              <a:ea typeface="Arial"/>
              <a:cs typeface="Arial"/>
              <a:sym typeface="Arial"/>
            </a:endParaRPr>
          </a:p>
        </p:txBody>
      </p:sp>
      <p:grpSp>
        <p:nvGrpSpPr>
          <p:cNvPr id="1193" name="Google Shape;1193;p16"/>
          <p:cNvGrpSpPr/>
          <p:nvPr/>
        </p:nvGrpSpPr>
        <p:grpSpPr>
          <a:xfrm>
            <a:off x="346555" y="2349573"/>
            <a:ext cx="8979531" cy="3935766"/>
            <a:chOff x="302896" y="2214814"/>
            <a:chExt cx="8979531" cy="3935766"/>
          </a:xfrm>
        </p:grpSpPr>
        <p:pic>
          <p:nvPicPr>
            <p:cNvPr id="1194" name="Google Shape;1194;p16"/>
            <p:cNvPicPr preferRelativeResize="0"/>
            <p:nvPr/>
          </p:nvPicPr>
          <p:blipFill rotWithShape="1">
            <a:blip r:embed="rId9">
              <a:alphaModFix/>
            </a:blip>
            <a:srcRect b="0" l="0" r="0" t="0"/>
            <a:stretch/>
          </p:blipFill>
          <p:spPr>
            <a:xfrm>
              <a:off x="302896" y="2214814"/>
              <a:ext cx="8979531" cy="3935766"/>
            </a:xfrm>
            <a:prstGeom prst="rect">
              <a:avLst/>
            </a:prstGeom>
            <a:noFill/>
            <a:ln>
              <a:noFill/>
            </a:ln>
          </p:spPr>
        </p:pic>
        <p:pic>
          <p:nvPicPr>
            <p:cNvPr id="1195" name="Google Shape;1195;p16"/>
            <p:cNvPicPr preferRelativeResize="0"/>
            <p:nvPr/>
          </p:nvPicPr>
          <p:blipFill rotWithShape="1">
            <a:blip r:embed="rId10">
              <a:alphaModFix/>
            </a:blip>
            <a:srcRect b="0" l="0" r="0" t="0"/>
            <a:stretch/>
          </p:blipFill>
          <p:spPr>
            <a:xfrm>
              <a:off x="955613" y="2565288"/>
              <a:ext cx="7970930" cy="3225292"/>
            </a:xfrm>
            <a:prstGeom prst="rect">
              <a:avLst/>
            </a:prstGeom>
            <a:noFill/>
            <a:ln>
              <a:noFill/>
            </a:ln>
          </p:spPr>
        </p:pic>
      </p:grpSp>
      <p:sp>
        <p:nvSpPr>
          <p:cNvPr id="1196" name="Google Shape;1196;p16"/>
          <p:cNvSpPr txBox="1"/>
          <p:nvPr/>
        </p:nvSpPr>
        <p:spPr>
          <a:xfrm>
            <a:off x="1559496" y="4545080"/>
            <a:ext cx="2419800" cy="587100"/>
          </a:xfrm>
          <a:prstGeom prst="rect">
            <a:avLst/>
          </a:prstGeom>
          <a:solidFill>
            <a:schemeClr val="lt1"/>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6AB38"/>
              </a:buClr>
              <a:buSzPts val="1600"/>
              <a:buFont typeface="Arial"/>
              <a:buNone/>
            </a:pPr>
            <a:r>
              <a:rPr b="1" i="0" lang="fr-FR" sz="1600" u="none" cap="none" strike="noStrike">
                <a:solidFill>
                  <a:schemeClr val="accent6"/>
                </a:solidFill>
                <a:latin typeface="Arial"/>
                <a:ea typeface="Arial"/>
                <a:cs typeface="Arial"/>
                <a:sym typeface="Arial"/>
              </a:rPr>
              <a:t>Population mondiale (milliards)</a:t>
            </a:r>
            <a:endParaRPr b="0" i="0" sz="1400" u="none" cap="none" strike="noStrike">
              <a:solidFill>
                <a:srgbClr val="000000"/>
              </a:solidFill>
              <a:latin typeface="Arial"/>
              <a:ea typeface="Arial"/>
              <a:cs typeface="Arial"/>
              <a:sym typeface="Arial"/>
            </a:endParaRPr>
          </a:p>
        </p:txBody>
      </p:sp>
      <p:sp>
        <p:nvSpPr>
          <p:cNvPr id="1197" name="Google Shape;1197;p16"/>
          <p:cNvSpPr txBox="1"/>
          <p:nvPr/>
        </p:nvSpPr>
        <p:spPr>
          <a:xfrm>
            <a:off x="1651683" y="6165434"/>
            <a:ext cx="7417200" cy="340800"/>
          </a:xfrm>
          <a:prstGeom prst="rect">
            <a:avLst/>
          </a:prstGeom>
          <a:no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000000"/>
              </a:buClr>
              <a:buSzPts val="1600"/>
              <a:buFont typeface="Arial"/>
              <a:buNone/>
            </a:pPr>
            <a:r>
              <a:rPr b="1" i="0" lang="fr-FR" sz="1600" u="none" cap="none" strike="noStrike">
                <a:solidFill>
                  <a:srgbClr val="000000"/>
                </a:solidFill>
                <a:latin typeface="Corbel"/>
                <a:ea typeface="Corbel"/>
                <a:cs typeface="Corbel"/>
                <a:sym typeface="Corbel"/>
              </a:rPr>
              <a:t>Consommation mondiale d'énergie primaire dans le temps (Gtep)</a:t>
            </a:r>
            <a:endParaRPr b="0" i="0" sz="1400" u="none" cap="none" strike="noStrike">
              <a:solidFill>
                <a:srgbClr val="000000"/>
              </a:solidFill>
              <a:latin typeface="Arial"/>
              <a:ea typeface="Arial"/>
              <a:cs typeface="Arial"/>
              <a:sym typeface="Arial"/>
            </a:endParaRPr>
          </a:p>
        </p:txBody>
      </p:sp>
      <p:pic>
        <p:nvPicPr>
          <p:cNvPr descr="Résultat de recherche d'images pour &quot;icon grandma&quot;" id="1198" name="Google Shape;1198;p16"/>
          <p:cNvPicPr preferRelativeResize="0"/>
          <p:nvPr/>
        </p:nvPicPr>
        <p:blipFill rotWithShape="1">
          <a:blip r:embed="rId11">
            <a:alphaModFix/>
          </a:blip>
          <a:srcRect b="0" l="0" r="0" t="0"/>
          <a:stretch/>
        </p:blipFill>
        <p:spPr>
          <a:xfrm>
            <a:off x="4800000" y="4632075"/>
            <a:ext cx="597000" cy="597000"/>
          </a:xfrm>
          <a:prstGeom prst="ellipse">
            <a:avLst/>
          </a:prstGeom>
          <a:noFill/>
          <a:ln>
            <a:noFill/>
          </a:ln>
        </p:spPr>
      </p:pic>
      <p:pic>
        <p:nvPicPr>
          <p:cNvPr descr="Image associée" id="1199" name="Google Shape;1199;p16"/>
          <p:cNvPicPr preferRelativeResize="0"/>
          <p:nvPr/>
        </p:nvPicPr>
        <p:blipFill rotWithShape="1">
          <a:blip r:embed="rId12">
            <a:alphaModFix/>
          </a:blip>
          <a:srcRect b="21100" l="14417" r="13922" t="13795"/>
          <a:stretch/>
        </p:blipFill>
        <p:spPr>
          <a:xfrm>
            <a:off x="6623626" y="3010876"/>
            <a:ext cx="522600" cy="512700"/>
          </a:xfrm>
          <a:prstGeom prst="ellipse">
            <a:avLst/>
          </a:prstGeom>
          <a:noFill/>
          <a:ln>
            <a:noFill/>
          </a:ln>
        </p:spPr>
      </p:pic>
      <p:pic>
        <p:nvPicPr>
          <p:cNvPr descr="Résultat de recherche d'images pour &quot;icon pupil girl&quot;" id="1200" name="Google Shape;1200;p16"/>
          <p:cNvPicPr preferRelativeResize="0"/>
          <p:nvPr/>
        </p:nvPicPr>
        <p:blipFill rotWithShape="1">
          <a:blip r:embed="rId13">
            <a:alphaModFix/>
          </a:blip>
          <a:srcRect b="14823" l="8007" r="7788" t="7233"/>
          <a:stretch/>
        </p:blipFill>
        <p:spPr>
          <a:xfrm>
            <a:off x="8127124" y="2397037"/>
            <a:ext cx="519000" cy="518700"/>
          </a:xfrm>
          <a:prstGeom prst="ellipse">
            <a:avLst/>
          </a:prstGeom>
          <a:noFill/>
          <a:ln>
            <a:noFill/>
          </a:ln>
        </p:spPr>
      </p:pic>
      <p:cxnSp>
        <p:nvCxnSpPr>
          <p:cNvPr id="1201" name="Google Shape;1201;p16"/>
          <p:cNvCxnSpPr/>
          <p:nvPr/>
        </p:nvCxnSpPr>
        <p:spPr>
          <a:xfrm>
            <a:off x="8394017" y="1793587"/>
            <a:ext cx="0" cy="508500"/>
          </a:xfrm>
          <a:prstGeom prst="straightConnector1">
            <a:avLst/>
          </a:prstGeom>
          <a:noFill/>
          <a:ln cap="flat" cmpd="sng" w="19050">
            <a:solidFill>
              <a:schemeClr val="accent1"/>
            </a:solidFill>
            <a:prstDash val="solid"/>
            <a:round/>
            <a:headEnd len="sm" w="sm" type="none"/>
            <a:tailEnd len="med" w="med" type="triangle"/>
          </a:ln>
        </p:spPr>
      </p:cxnSp>
      <p:cxnSp>
        <p:nvCxnSpPr>
          <p:cNvPr id="1202" name="Google Shape;1202;p16"/>
          <p:cNvCxnSpPr/>
          <p:nvPr/>
        </p:nvCxnSpPr>
        <p:spPr>
          <a:xfrm>
            <a:off x="5123193" y="3564589"/>
            <a:ext cx="0" cy="1080000"/>
          </a:xfrm>
          <a:prstGeom prst="straightConnector1">
            <a:avLst/>
          </a:prstGeom>
          <a:noFill/>
          <a:ln cap="flat" cmpd="sng" w="19050">
            <a:solidFill>
              <a:schemeClr val="accent1"/>
            </a:solidFill>
            <a:prstDash val="solid"/>
            <a:round/>
            <a:headEnd len="sm" w="sm" type="none"/>
            <a:tailEnd len="med" w="med" type="triangle"/>
          </a:ln>
        </p:spPr>
      </p:cxnSp>
      <p:cxnSp>
        <p:nvCxnSpPr>
          <p:cNvPr id="1203" name="Google Shape;1203;p16"/>
          <p:cNvCxnSpPr/>
          <p:nvPr/>
        </p:nvCxnSpPr>
        <p:spPr>
          <a:xfrm>
            <a:off x="6816000" y="2277000"/>
            <a:ext cx="0" cy="653700"/>
          </a:xfrm>
          <a:prstGeom prst="straightConnector1">
            <a:avLst/>
          </a:prstGeom>
          <a:noFill/>
          <a:ln cap="flat" cmpd="sng" w="19050">
            <a:solidFill>
              <a:schemeClr val="accent1"/>
            </a:solidFill>
            <a:prstDash val="solid"/>
            <a:round/>
            <a:headEnd len="sm" w="sm" type="none"/>
            <a:tailEnd len="med" w="med" type="triangle"/>
          </a:ln>
        </p:spPr>
      </p:cxnSp>
      <p:sp>
        <p:nvSpPr>
          <p:cNvPr id="1204" name="Google Shape;1204;p16"/>
          <p:cNvSpPr txBox="1"/>
          <p:nvPr/>
        </p:nvSpPr>
        <p:spPr>
          <a:xfrm>
            <a:off x="7782875" y="1581688"/>
            <a:ext cx="1207500" cy="326100"/>
          </a:xfrm>
          <a:prstGeom prst="rect">
            <a:avLst/>
          </a:prstGeom>
          <a:solidFill>
            <a:srgbClr val="FFFFFF"/>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fr-FR" sz="1600" u="none" cap="none" strike="noStrike">
                <a:solidFill>
                  <a:schemeClr val="accent1"/>
                </a:solidFill>
                <a:latin typeface="Arial"/>
                <a:ea typeface="Arial"/>
                <a:cs typeface="Arial"/>
                <a:sym typeface="Arial"/>
              </a:rPr>
              <a:t>+12</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t/>
            </a:r>
            <a:endParaRPr b="0" i="0" sz="1600" u="none" cap="none" strike="noStrike">
              <a:solidFill>
                <a:schemeClr val="accent1"/>
              </a:solidFill>
              <a:latin typeface="Arial"/>
              <a:ea typeface="Arial"/>
              <a:cs typeface="Arial"/>
              <a:sym typeface="Arial"/>
            </a:endParaRPr>
          </a:p>
        </p:txBody>
      </p:sp>
      <p:sp>
        <p:nvSpPr>
          <p:cNvPr id="1205" name="Google Shape;1205;p16"/>
          <p:cNvSpPr txBox="1"/>
          <p:nvPr/>
        </p:nvSpPr>
        <p:spPr>
          <a:xfrm>
            <a:off x="6089850" y="2266300"/>
            <a:ext cx="1453800" cy="307800"/>
          </a:xfrm>
          <a:prstGeom prst="rect">
            <a:avLst/>
          </a:prstGeom>
          <a:solidFill>
            <a:srgbClr val="FFFFFF"/>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fr-FR" sz="1600" u="none" cap="none" strike="noStrike">
                <a:solidFill>
                  <a:schemeClr val="accent1"/>
                </a:solidFill>
                <a:latin typeface="Arial"/>
                <a:ea typeface="Arial"/>
                <a:cs typeface="Arial"/>
                <a:sym typeface="Arial"/>
              </a:rPr>
              <a:t>+35</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t/>
            </a:r>
            <a:endParaRPr b="0" i="0" sz="1600" u="none" cap="none" strike="noStrike">
              <a:solidFill>
                <a:schemeClr val="accent1"/>
              </a:solidFill>
              <a:latin typeface="Arial"/>
              <a:ea typeface="Arial"/>
              <a:cs typeface="Arial"/>
              <a:sym typeface="Arial"/>
            </a:endParaRPr>
          </a:p>
        </p:txBody>
      </p:sp>
      <p:sp>
        <p:nvSpPr>
          <p:cNvPr id="1206" name="Google Shape;1206;p16"/>
          <p:cNvSpPr txBox="1"/>
          <p:nvPr/>
        </p:nvSpPr>
        <p:spPr>
          <a:xfrm>
            <a:off x="4263400" y="3563270"/>
            <a:ext cx="1580100" cy="369300"/>
          </a:xfrm>
          <a:prstGeom prst="rect">
            <a:avLst/>
          </a:prstGeom>
          <a:solidFill>
            <a:srgbClr val="FFFFFF"/>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fr-FR" sz="1600" u="none" cap="none" strike="noStrike">
                <a:solidFill>
                  <a:schemeClr val="accent1"/>
                </a:solidFill>
                <a:latin typeface="Arial"/>
                <a:ea typeface="Arial"/>
                <a:cs typeface="Arial"/>
                <a:sym typeface="Arial"/>
              </a:rPr>
              <a:t>+65</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050" u="none" cap="none" strike="noStrike">
              <a:solidFill>
                <a:schemeClr val="accent1"/>
              </a:solidFill>
              <a:latin typeface="Arial"/>
              <a:ea typeface="Arial"/>
              <a:cs typeface="Arial"/>
              <a:sym typeface="Arial"/>
            </a:endParaRPr>
          </a:p>
        </p:txBody>
      </p:sp>
      <p:pic>
        <p:nvPicPr>
          <p:cNvPr id="1207" name="Google Shape;1207;p16"/>
          <p:cNvPicPr preferRelativeResize="0"/>
          <p:nvPr/>
        </p:nvPicPr>
        <p:blipFill rotWithShape="1">
          <a:blip r:embed="rId14">
            <a:alphaModFix/>
          </a:blip>
          <a:srcRect b="0" l="0" r="0" t="0"/>
          <a:stretch/>
        </p:blipFill>
        <p:spPr>
          <a:xfrm>
            <a:off x="9313225" y="1831706"/>
            <a:ext cx="390385" cy="432301"/>
          </a:xfrm>
          <a:prstGeom prst="rect">
            <a:avLst/>
          </a:prstGeom>
          <a:noFill/>
          <a:ln>
            <a:noFill/>
          </a:ln>
        </p:spPr>
      </p:pic>
      <p:grpSp>
        <p:nvGrpSpPr>
          <p:cNvPr id="1208" name="Google Shape;1208;p16"/>
          <p:cNvGrpSpPr/>
          <p:nvPr/>
        </p:nvGrpSpPr>
        <p:grpSpPr>
          <a:xfrm>
            <a:off x="9863531" y="1775076"/>
            <a:ext cx="439884" cy="508032"/>
            <a:chOff x="10438351" y="268692"/>
            <a:chExt cx="1080000" cy="1080000"/>
          </a:xfrm>
        </p:grpSpPr>
        <p:sp>
          <p:nvSpPr>
            <p:cNvPr id="1209" name="Google Shape;1209;p16"/>
            <p:cNvSpPr/>
            <p:nvPr/>
          </p:nvSpPr>
          <p:spPr>
            <a:xfrm>
              <a:off x="10438351" y="268692"/>
              <a:ext cx="1080000" cy="1080000"/>
            </a:xfrm>
            <a:prstGeom prst="ellipse">
              <a:avLst/>
            </a:prstGeom>
            <a:solidFill>
              <a:srgbClr val="CC33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1210" name="Google Shape;1210;p16"/>
            <p:cNvPicPr preferRelativeResize="0"/>
            <p:nvPr/>
          </p:nvPicPr>
          <p:blipFill rotWithShape="1">
            <a:blip r:embed="rId15">
              <a:alphaModFix/>
            </a:blip>
            <a:srcRect b="0" l="0" r="0" t="0"/>
            <a:stretch/>
          </p:blipFill>
          <p:spPr>
            <a:xfrm>
              <a:off x="10564385" y="388909"/>
              <a:ext cx="850880" cy="850880"/>
            </a:xfrm>
            <a:prstGeom prst="rect">
              <a:avLst/>
            </a:prstGeom>
            <a:noFill/>
            <a:ln>
              <a:noFill/>
            </a:ln>
          </p:spPr>
        </p:pic>
      </p:grpSp>
      <p:sp>
        <p:nvSpPr>
          <p:cNvPr id="1211" name="Google Shape;1211;p16"/>
          <p:cNvSpPr txBox="1"/>
          <p:nvPr>
            <p:ph idx="1" type="body"/>
          </p:nvPr>
        </p:nvSpPr>
        <p:spPr>
          <a:xfrm>
            <a:off x="323529" y="415709"/>
            <a:ext cx="11573100" cy="724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1000"/>
              </a:spcBef>
              <a:spcAft>
                <a:spcPts val="0"/>
              </a:spcAft>
              <a:buSzPts val="5400"/>
              <a:buNone/>
            </a:pPr>
            <a:r>
              <a:rPr lang="fr-FR" sz="3600"/>
              <a:t>Consommation d'énergie : Activités humaines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6" name="Shape 1216"/>
        <p:cNvGrpSpPr/>
        <p:nvPr/>
      </p:nvGrpSpPr>
      <p:grpSpPr>
        <a:xfrm>
          <a:off x="0" y="0"/>
          <a:ext cx="0" cy="0"/>
          <a:chOff x="0" y="0"/>
          <a:chExt cx="0" cy="0"/>
        </a:xfrm>
      </p:grpSpPr>
      <p:sp>
        <p:nvSpPr>
          <p:cNvPr id="1217" name="Google Shape;1217;p17"/>
          <p:cNvSpPr txBox="1"/>
          <p:nvPr/>
        </p:nvSpPr>
        <p:spPr>
          <a:xfrm>
            <a:off x="1213381" y="1745315"/>
            <a:ext cx="9436800" cy="15564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fr-FR" sz="2400" u="none" cap="none" strike="noStrike">
                <a:solidFill>
                  <a:schemeClr val="dk2"/>
                </a:solidFill>
                <a:latin typeface="Corbel"/>
                <a:ea typeface="Corbel"/>
                <a:cs typeface="Corbel"/>
                <a:sym typeface="Corbel"/>
              </a:rPr>
              <a:t>Combustion de combustibles fossiles		</a:t>
            </a:r>
            <a:endParaRPr b="0" i="0" sz="1400" u="none" cap="none" strike="noStrike">
              <a:solidFill>
                <a:srgbClr val="000000"/>
              </a:solidFill>
              <a:latin typeface="Arial"/>
              <a:ea typeface="Arial"/>
              <a:cs typeface="Arial"/>
              <a:sym typeface="Arial"/>
            </a:endParaRPr>
          </a:p>
        </p:txBody>
      </p:sp>
      <p:sp>
        <p:nvSpPr>
          <p:cNvPr id="1218" name="Google Shape;1218;p17"/>
          <p:cNvSpPr txBox="1"/>
          <p:nvPr/>
        </p:nvSpPr>
        <p:spPr>
          <a:xfrm>
            <a:off x="8855022" y="4177781"/>
            <a:ext cx="3312000" cy="778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1" i="0" lang="fr-FR" sz="2800" u="none" cap="none" strike="noStrike">
                <a:solidFill>
                  <a:srgbClr val="FF9900"/>
                </a:solidFill>
                <a:latin typeface="Corbel"/>
                <a:ea typeface="Corbel"/>
                <a:cs typeface="Corbel"/>
                <a:sym typeface="Corbel"/>
              </a:rPr>
              <a:t>Gaz à effet de serre</a:t>
            </a:r>
            <a:endParaRPr b="0" i="0" sz="1400" u="none" cap="none" strike="noStrike">
              <a:solidFill>
                <a:srgbClr val="000000"/>
              </a:solidFill>
              <a:latin typeface="Arial"/>
              <a:ea typeface="Arial"/>
              <a:cs typeface="Arial"/>
              <a:sym typeface="Arial"/>
            </a:endParaRPr>
          </a:p>
        </p:txBody>
      </p:sp>
      <p:sp>
        <p:nvSpPr>
          <p:cNvPr id="1219" name="Google Shape;1219;p17"/>
          <p:cNvSpPr/>
          <p:nvPr/>
        </p:nvSpPr>
        <p:spPr>
          <a:xfrm>
            <a:off x="4171957" y="3455550"/>
            <a:ext cx="1650900" cy="1836300"/>
          </a:xfrm>
          <a:prstGeom prst="rightArrow">
            <a:avLst>
              <a:gd fmla="val 46935" name="adj1"/>
              <a:gd fmla="val 54204" name="adj2"/>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rbel"/>
              <a:ea typeface="Corbel"/>
              <a:cs typeface="Corbel"/>
              <a:sym typeface="Corbel"/>
            </a:endParaRPr>
          </a:p>
        </p:txBody>
      </p:sp>
      <p:pic>
        <p:nvPicPr>
          <p:cNvPr id="1220" name="Google Shape;1220;p17"/>
          <p:cNvPicPr preferRelativeResize="0"/>
          <p:nvPr/>
        </p:nvPicPr>
        <p:blipFill rotWithShape="1">
          <a:blip r:embed="rId3">
            <a:alphaModFix/>
          </a:blip>
          <a:srcRect b="0" l="0" r="0" t="0"/>
          <a:stretch/>
        </p:blipFill>
        <p:spPr>
          <a:xfrm>
            <a:off x="234244" y="3595574"/>
            <a:ext cx="1501692" cy="1556266"/>
          </a:xfrm>
          <a:prstGeom prst="rect">
            <a:avLst/>
          </a:prstGeom>
          <a:noFill/>
          <a:ln>
            <a:noFill/>
          </a:ln>
        </p:spPr>
      </p:pic>
      <p:pic>
        <p:nvPicPr>
          <p:cNvPr id="1221" name="Google Shape;1221;p17"/>
          <p:cNvPicPr preferRelativeResize="0"/>
          <p:nvPr/>
        </p:nvPicPr>
        <p:blipFill rotWithShape="1">
          <a:blip r:embed="rId4">
            <a:alphaModFix/>
          </a:blip>
          <a:srcRect b="0" l="0" r="0" t="0"/>
          <a:stretch/>
        </p:blipFill>
        <p:spPr>
          <a:xfrm>
            <a:off x="8855034" y="2703208"/>
            <a:ext cx="2606040" cy="1595255"/>
          </a:xfrm>
          <a:prstGeom prst="rect">
            <a:avLst/>
          </a:prstGeom>
          <a:noFill/>
          <a:ln>
            <a:noFill/>
          </a:ln>
        </p:spPr>
      </p:pic>
      <p:sp>
        <p:nvSpPr>
          <p:cNvPr id="1222" name="Google Shape;1222;p17"/>
          <p:cNvSpPr/>
          <p:nvPr/>
        </p:nvSpPr>
        <p:spPr>
          <a:xfrm>
            <a:off x="5941729" y="4001980"/>
            <a:ext cx="2005800" cy="6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1" i="0" lang="fr-FR" sz="3600" u="none" cap="none" strike="noStrike">
                <a:solidFill>
                  <a:schemeClr val="dk1"/>
                </a:solidFill>
                <a:latin typeface="Corbel"/>
                <a:ea typeface="Corbel"/>
                <a:cs typeface="Corbel"/>
                <a:sym typeface="Corbel"/>
              </a:rPr>
              <a:t>Énergie</a:t>
            </a:r>
            <a:r>
              <a:rPr b="1" i="0" lang="fr-FR" sz="3600" u="none" cap="none" strike="noStrike">
                <a:solidFill>
                  <a:srgbClr val="085160"/>
                </a:solidFill>
                <a:latin typeface="Corbel"/>
                <a:ea typeface="Corbel"/>
                <a:cs typeface="Corbel"/>
                <a:sym typeface="Corbel"/>
              </a:rPr>
              <a:t> </a:t>
            </a:r>
            <a:endParaRPr b="0" i="0" sz="1400" u="none" cap="none" strike="noStrike">
              <a:solidFill>
                <a:srgbClr val="000000"/>
              </a:solidFill>
              <a:latin typeface="Arial"/>
              <a:ea typeface="Arial"/>
              <a:cs typeface="Arial"/>
              <a:sym typeface="Arial"/>
            </a:endParaRPr>
          </a:p>
        </p:txBody>
      </p:sp>
      <p:sp>
        <p:nvSpPr>
          <p:cNvPr id="1223" name="Google Shape;1223;p17"/>
          <p:cNvSpPr txBox="1"/>
          <p:nvPr/>
        </p:nvSpPr>
        <p:spPr>
          <a:xfrm>
            <a:off x="7947406" y="4001980"/>
            <a:ext cx="453900" cy="6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1" i="0" lang="fr-FR" sz="3600" u="none" cap="none" strike="noStrike">
                <a:solidFill>
                  <a:schemeClr val="dk1"/>
                </a:solidFill>
                <a:latin typeface="Corbel"/>
                <a:ea typeface="Corbel"/>
                <a:cs typeface="Corbel"/>
                <a:sym typeface="Corbel"/>
              </a:rPr>
              <a:t>+</a:t>
            </a:r>
            <a:endParaRPr b="0" i="0" sz="1400" u="none" cap="none" strike="noStrike">
              <a:solidFill>
                <a:srgbClr val="000000"/>
              </a:solidFill>
              <a:latin typeface="Arial"/>
              <a:ea typeface="Arial"/>
              <a:cs typeface="Arial"/>
              <a:sym typeface="Arial"/>
            </a:endParaRPr>
          </a:p>
        </p:txBody>
      </p:sp>
      <p:sp>
        <p:nvSpPr>
          <p:cNvPr id="1224" name="Google Shape;1224;p17"/>
          <p:cNvSpPr txBox="1"/>
          <p:nvPr>
            <p:ph idx="1" type="body"/>
          </p:nvPr>
        </p:nvSpPr>
        <p:spPr>
          <a:xfrm>
            <a:off x="323529" y="644309"/>
            <a:ext cx="11573100" cy="724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1000"/>
              </a:spcBef>
              <a:spcAft>
                <a:spcPts val="0"/>
              </a:spcAft>
              <a:buSzPts val="5400"/>
              <a:buNone/>
            </a:pPr>
            <a:r>
              <a:rPr lang="fr-FR" sz="3600"/>
              <a:t>De l'énergie au C02</a:t>
            </a:r>
            <a:endParaRPr/>
          </a:p>
        </p:txBody>
      </p:sp>
      <p:pic>
        <p:nvPicPr>
          <p:cNvPr descr="Résultat de recherche d'images pour &quot;burn icon png&quot;" id="1225" name="Google Shape;1225;p17"/>
          <p:cNvPicPr preferRelativeResize="0"/>
          <p:nvPr/>
        </p:nvPicPr>
        <p:blipFill rotWithShape="1">
          <a:blip r:embed="rId5">
            <a:alphaModFix/>
          </a:blip>
          <a:srcRect b="0" l="0" r="0" t="0"/>
          <a:stretch/>
        </p:blipFill>
        <p:spPr>
          <a:xfrm>
            <a:off x="2328850" y="3483505"/>
            <a:ext cx="1541580" cy="1683154"/>
          </a:xfrm>
          <a:prstGeom prst="rect">
            <a:avLst/>
          </a:prstGeom>
          <a:noFill/>
          <a:ln>
            <a:noFill/>
          </a:ln>
        </p:spPr>
      </p:pic>
      <p:sp>
        <p:nvSpPr>
          <p:cNvPr id="1226" name="Google Shape;1226;p17"/>
          <p:cNvSpPr txBox="1"/>
          <p:nvPr/>
        </p:nvSpPr>
        <p:spPr>
          <a:xfrm>
            <a:off x="1805444" y="4050605"/>
            <a:ext cx="453900" cy="6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1" i="0" lang="fr-FR" sz="3600" u="none" cap="none" strike="noStrike">
                <a:solidFill>
                  <a:schemeClr val="dk1"/>
                </a:solidFill>
                <a:latin typeface="Corbel"/>
                <a:ea typeface="Corbel"/>
                <a:cs typeface="Corbel"/>
                <a:sym typeface="Corbel"/>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0" name="Shape 1230"/>
        <p:cNvGrpSpPr/>
        <p:nvPr/>
      </p:nvGrpSpPr>
      <p:grpSpPr>
        <a:xfrm>
          <a:off x="0" y="0"/>
          <a:ext cx="0" cy="0"/>
          <a:chOff x="0" y="0"/>
          <a:chExt cx="0" cy="0"/>
        </a:xfrm>
      </p:grpSpPr>
      <p:pic>
        <p:nvPicPr>
          <p:cNvPr id="1231" name="Google Shape;1231;p18"/>
          <p:cNvPicPr preferRelativeResize="0"/>
          <p:nvPr/>
        </p:nvPicPr>
        <p:blipFill rotWithShape="1">
          <a:blip r:embed="rId3">
            <a:alphaModFix/>
          </a:blip>
          <a:srcRect b="0" l="0" r="0" t="0"/>
          <a:stretch/>
        </p:blipFill>
        <p:spPr>
          <a:xfrm>
            <a:off x="868788" y="2182700"/>
            <a:ext cx="1181100" cy="1181100"/>
          </a:xfrm>
          <a:prstGeom prst="rect">
            <a:avLst/>
          </a:prstGeom>
          <a:noFill/>
          <a:ln>
            <a:noFill/>
          </a:ln>
        </p:spPr>
      </p:pic>
      <p:pic>
        <p:nvPicPr>
          <p:cNvPr id="1232" name="Google Shape;1232;p18"/>
          <p:cNvPicPr preferRelativeResize="0"/>
          <p:nvPr/>
        </p:nvPicPr>
        <p:blipFill rotWithShape="1">
          <a:blip r:embed="rId4">
            <a:alphaModFix/>
          </a:blip>
          <a:srcRect b="0" l="0" r="0" t="0"/>
          <a:stretch/>
        </p:blipFill>
        <p:spPr>
          <a:xfrm>
            <a:off x="357653" y="3759075"/>
            <a:ext cx="11801546" cy="3098925"/>
          </a:xfrm>
          <a:prstGeom prst="rect">
            <a:avLst/>
          </a:prstGeom>
          <a:noFill/>
          <a:ln>
            <a:noFill/>
          </a:ln>
        </p:spPr>
      </p:pic>
      <p:pic>
        <p:nvPicPr>
          <p:cNvPr id="1233" name="Google Shape;1233;p18"/>
          <p:cNvPicPr preferRelativeResize="0"/>
          <p:nvPr/>
        </p:nvPicPr>
        <p:blipFill rotWithShape="1">
          <a:blip r:embed="rId5">
            <a:alphaModFix/>
          </a:blip>
          <a:srcRect b="0" l="0" r="0" t="0"/>
          <a:stretch/>
        </p:blipFill>
        <p:spPr>
          <a:xfrm>
            <a:off x="826185" y="4355901"/>
            <a:ext cx="10539626" cy="2502100"/>
          </a:xfrm>
          <a:prstGeom prst="rect">
            <a:avLst/>
          </a:prstGeom>
          <a:noFill/>
          <a:ln>
            <a:noFill/>
          </a:ln>
        </p:spPr>
      </p:pic>
      <p:pic>
        <p:nvPicPr>
          <p:cNvPr id="1234" name="Google Shape;1234;p18"/>
          <p:cNvPicPr preferRelativeResize="0"/>
          <p:nvPr/>
        </p:nvPicPr>
        <p:blipFill rotWithShape="1">
          <a:blip r:embed="rId6">
            <a:alphaModFix/>
          </a:blip>
          <a:srcRect b="0" l="0" r="0" t="0"/>
          <a:stretch/>
        </p:blipFill>
        <p:spPr>
          <a:xfrm>
            <a:off x="1912589" y="5343527"/>
            <a:ext cx="8691657" cy="1514475"/>
          </a:xfrm>
          <a:prstGeom prst="rect">
            <a:avLst/>
          </a:prstGeom>
          <a:noFill/>
          <a:ln>
            <a:noFill/>
          </a:ln>
        </p:spPr>
      </p:pic>
      <p:pic>
        <p:nvPicPr>
          <p:cNvPr id="1235" name="Google Shape;1235;p18"/>
          <p:cNvPicPr preferRelativeResize="0"/>
          <p:nvPr/>
        </p:nvPicPr>
        <p:blipFill rotWithShape="1">
          <a:blip r:embed="rId7">
            <a:alphaModFix/>
          </a:blip>
          <a:srcRect b="0" l="0" r="0" t="0"/>
          <a:stretch/>
        </p:blipFill>
        <p:spPr>
          <a:xfrm>
            <a:off x="2181788" y="3578750"/>
            <a:ext cx="2162175" cy="2228850"/>
          </a:xfrm>
          <a:prstGeom prst="rect">
            <a:avLst/>
          </a:prstGeom>
          <a:noFill/>
          <a:ln>
            <a:noFill/>
          </a:ln>
        </p:spPr>
      </p:pic>
      <p:pic>
        <p:nvPicPr>
          <p:cNvPr id="1236" name="Google Shape;1236;p18"/>
          <p:cNvPicPr preferRelativeResize="0"/>
          <p:nvPr/>
        </p:nvPicPr>
        <p:blipFill rotWithShape="1">
          <a:blip r:embed="rId8">
            <a:alphaModFix/>
          </a:blip>
          <a:srcRect b="0" l="0" r="0" t="0"/>
          <a:stretch/>
        </p:blipFill>
        <p:spPr>
          <a:xfrm>
            <a:off x="6392988" y="4293125"/>
            <a:ext cx="1228725" cy="1514475"/>
          </a:xfrm>
          <a:prstGeom prst="rect">
            <a:avLst/>
          </a:prstGeom>
          <a:noFill/>
          <a:ln>
            <a:noFill/>
          </a:ln>
        </p:spPr>
      </p:pic>
      <p:pic>
        <p:nvPicPr>
          <p:cNvPr id="1237" name="Google Shape;1237;p18"/>
          <p:cNvPicPr preferRelativeResize="0"/>
          <p:nvPr/>
        </p:nvPicPr>
        <p:blipFill rotWithShape="1">
          <a:blip r:embed="rId9">
            <a:alphaModFix/>
          </a:blip>
          <a:srcRect b="0" l="0" r="0" t="0"/>
          <a:stretch/>
        </p:blipFill>
        <p:spPr>
          <a:xfrm>
            <a:off x="7487538" y="2694413"/>
            <a:ext cx="990600" cy="1381125"/>
          </a:xfrm>
          <a:prstGeom prst="rect">
            <a:avLst/>
          </a:prstGeom>
          <a:noFill/>
          <a:ln>
            <a:noFill/>
          </a:ln>
        </p:spPr>
      </p:pic>
      <p:pic>
        <p:nvPicPr>
          <p:cNvPr id="1238" name="Google Shape;1238;p18"/>
          <p:cNvPicPr preferRelativeResize="0"/>
          <p:nvPr/>
        </p:nvPicPr>
        <p:blipFill rotWithShape="1">
          <a:blip r:embed="rId10">
            <a:alphaModFix/>
          </a:blip>
          <a:srcRect b="0" l="0" r="0" t="0"/>
          <a:stretch/>
        </p:blipFill>
        <p:spPr>
          <a:xfrm>
            <a:off x="7897113" y="4444050"/>
            <a:ext cx="581025" cy="666750"/>
          </a:xfrm>
          <a:prstGeom prst="rect">
            <a:avLst/>
          </a:prstGeom>
          <a:noFill/>
          <a:ln>
            <a:noFill/>
          </a:ln>
        </p:spPr>
      </p:pic>
      <p:pic>
        <p:nvPicPr>
          <p:cNvPr id="1239" name="Google Shape;1239;p18"/>
          <p:cNvPicPr preferRelativeResize="0"/>
          <p:nvPr/>
        </p:nvPicPr>
        <p:blipFill rotWithShape="1">
          <a:blip r:embed="rId11">
            <a:alphaModFix/>
          </a:blip>
          <a:srcRect b="0" l="0" r="0" t="0"/>
          <a:stretch/>
        </p:blipFill>
        <p:spPr>
          <a:xfrm>
            <a:off x="3437563" y="2743200"/>
            <a:ext cx="990600" cy="1371600"/>
          </a:xfrm>
          <a:prstGeom prst="rect">
            <a:avLst/>
          </a:prstGeom>
          <a:noFill/>
          <a:ln>
            <a:noFill/>
          </a:ln>
        </p:spPr>
      </p:pic>
      <p:pic>
        <p:nvPicPr>
          <p:cNvPr id="1240" name="Google Shape;1240;p18"/>
          <p:cNvPicPr preferRelativeResize="0"/>
          <p:nvPr/>
        </p:nvPicPr>
        <p:blipFill rotWithShape="1">
          <a:blip r:embed="rId12">
            <a:alphaModFix/>
          </a:blip>
          <a:srcRect b="0" l="0" r="0" t="0"/>
          <a:stretch/>
        </p:blipFill>
        <p:spPr>
          <a:xfrm>
            <a:off x="1879938" y="3219600"/>
            <a:ext cx="1781175" cy="1381125"/>
          </a:xfrm>
          <a:prstGeom prst="rect">
            <a:avLst/>
          </a:prstGeom>
          <a:noFill/>
          <a:ln>
            <a:noFill/>
          </a:ln>
        </p:spPr>
      </p:pic>
      <p:pic>
        <p:nvPicPr>
          <p:cNvPr id="1241" name="Google Shape;1241;p18"/>
          <p:cNvPicPr preferRelativeResize="0"/>
          <p:nvPr/>
        </p:nvPicPr>
        <p:blipFill rotWithShape="1">
          <a:blip r:embed="rId13">
            <a:alphaModFix/>
          </a:blip>
          <a:srcRect b="0" l="0" r="0" t="0"/>
          <a:stretch/>
        </p:blipFill>
        <p:spPr>
          <a:xfrm>
            <a:off x="5536788" y="3227725"/>
            <a:ext cx="238125" cy="590550"/>
          </a:xfrm>
          <a:prstGeom prst="rect">
            <a:avLst/>
          </a:prstGeom>
          <a:noFill/>
          <a:ln>
            <a:noFill/>
          </a:ln>
        </p:spPr>
      </p:pic>
      <p:sp>
        <p:nvSpPr>
          <p:cNvPr id="1242" name="Google Shape;1242;p18"/>
          <p:cNvSpPr txBox="1"/>
          <p:nvPr/>
        </p:nvSpPr>
        <p:spPr>
          <a:xfrm>
            <a:off x="4574813" y="2743200"/>
            <a:ext cx="2162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rgbClr val="000000"/>
                </a:solidFill>
                <a:latin typeface="Corbel"/>
                <a:ea typeface="Corbel"/>
                <a:cs typeface="Corbel"/>
                <a:sym typeface="Corbel"/>
              </a:rPr>
              <a:t>Gaz à effet de serre</a:t>
            </a:r>
            <a:endParaRPr b="0" i="0" sz="1400" u="none" cap="none" strike="noStrike">
              <a:solidFill>
                <a:srgbClr val="000000"/>
              </a:solidFill>
              <a:latin typeface="Arial"/>
              <a:ea typeface="Arial"/>
              <a:cs typeface="Arial"/>
              <a:sym typeface="Arial"/>
            </a:endParaRPr>
          </a:p>
        </p:txBody>
      </p:sp>
      <p:sp>
        <p:nvSpPr>
          <p:cNvPr id="1243" name="Google Shape;1243;p18"/>
          <p:cNvSpPr txBox="1"/>
          <p:nvPr/>
        </p:nvSpPr>
        <p:spPr>
          <a:xfrm>
            <a:off x="4207825" y="6074675"/>
            <a:ext cx="2529000" cy="615523"/>
          </a:xfrm>
          <a:prstGeom prst="rect">
            <a:avLst/>
          </a:prstGeom>
          <a:solidFill>
            <a:schemeClr val="accent6"/>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rgbClr val="FFFFFF"/>
                </a:solidFill>
                <a:latin typeface="Corbel"/>
                <a:ea typeface="Corbel"/>
                <a:cs typeface="Corbel"/>
                <a:sym typeface="Corbel"/>
              </a:rPr>
              <a:t>La terre se réchauffe et émet des radiations en retour</a:t>
            </a:r>
            <a:endParaRPr b="0" i="0" sz="1400" u="none" cap="none" strike="noStrike">
              <a:solidFill>
                <a:srgbClr val="000000"/>
              </a:solidFill>
              <a:latin typeface="Arial"/>
              <a:ea typeface="Arial"/>
              <a:cs typeface="Arial"/>
              <a:sym typeface="Arial"/>
            </a:endParaRPr>
          </a:p>
        </p:txBody>
      </p:sp>
      <p:sp>
        <p:nvSpPr>
          <p:cNvPr id="1244" name="Google Shape;1244;p18"/>
          <p:cNvSpPr txBox="1"/>
          <p:nvPr/>
        </p:nvSpPr>
        <p:spPr>
          <a:xfrm>
            <a:off x="9092350" y="2516999"/>
            <a:ext cx="2829000" cy="1046410"/>
          </a:xfrm>
          <a:prstGeom prst="rect">
            <a:avLst/>
          </a:prstGeom>
          <a:solidFill>
            <a:schemeClr val="accent6"/>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rgbClr val="FFFFFF"/>
                </a:solidFill>
                <a:latin typeface="Corbel"/>
                <a:ea typeface="Corbel"/>
                <a:cs typeface="Corbel"/>
                <a:sym typeface="Corbel"/>
              </a:rPr>
              <a:t>Une partie de ce rayonnement terrestre est piégée par les gaz à effet de serre et revient en arrière pour réchauffer à nouveau la terre</a:t>
            </a:r>
            <a:endParaRPr b="0" i="0" sz="1400" u="none" cap="none" strike="noStrike">
              <a:solidFill>
                <a:srgbClr val="000000"/>
              </a:solidFill>
              <a:latin typeface="Arial"/>
              <a:ea typeface="Arial"/>
              <a:cs typeface="Arial"/>
              <a:sym typeface="Arial"/>
            </a:endParaRPr>
          </a:p>
        </p:txBody>
      </p:sp>
      <p:sp>
        <p:nvSpPr>
          <p:cNvPr id="1245" name="Google Shape;1245;p18"/>
          <p:cNvSpPr txBox="1"/>
          <p:nvPr/>
        </p:nvSpPr>
        <p:spPr>
          <a:xfrm>
            <a:off x="183725" y="4842375"/>
            <a:ext cx="2829000" cy="677078"/>
          </a:xfrm>
          <a:prstGeom prst="rect">
            <a:avLst/>
          </a:prstGeom>
          <a:solidFill>
            <a:schemeClr val="accent6"/>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fr-FR" sz="1600" u="none" cap="none" strike="noStrike">
                <a:solidFill>
                  <a:srgbClr val="FFFFFF"/>
                </a:solidFill>
                <a:latin typeface="Corbel"/>
                <a:ea typeface="Corbel"/>
                <a:cs typeface="Corbel"/>
                <a:sym typeface="Corbel"/>
              </a:rPr>
              <a:t>Une partie du rayonnement solaire traverse l'atmosphère</a:t>
            </a:r>
            <a:endParaRPr b="0" i="0" sz="1400" u="none" cap="none" strike="noStrike">
              <a:solidFill>
                <a:srgbClr val="000000"/>
              </a:solidFill>
              <a:latin typeface="Arial"/>
              <a:ea typeface="Arial"/>
              <a:cs typeface="Arial"/>
              <a:sym typeface="Arial"/>
            </a:endParaRPr>
          </a:p>
        </p:txBody>
      </p:sp>
      <p:sp>
        <p:nvSpPr>
          <p:cNvPr id="1246" name="Google Shape;1246;p18"/>
          <p:cNvSpPr txBox="1"/>
          <p:nvPr>
            <p:ph idx="1" type="body"/>
          </p:nvPr>
        </p:nvSpPr>
        <p:spPr>
          <a:xfrm>
            <a:off x="323529" y="339509"/>
            <a:ext cx="11573100" cy="724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1000"/>
              </a:spcBef>
              <a:spcAft>
                <a:spcPts val="0"/>
              </a:spcAft>
              <a:buSzPts val="5400"/>
              <a:buNone/>
            </a:pPr>
            <a:r>
              <a:rPr lang="fr-FR" sz="3600"/>
              <a:t>Effet de serre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1" name="Shape 1251"/>
        <p:cNvGrpSpPr/>
        <p:nvPr/>
      </p:nvGrpSpPr>
      <p:grpSpPr>
        <a:xfrm>
          <a:off x="0" y="0"/>
          <a:ext cx="0" cy="0"/>
          <a:chOff x="0" y="0"/>
          <a:chExt cx="0" cy="0"/>
        </a:xfrm>
      </p:grpSpPr>
      <p:sp>
        <p:nvSpPr>
          <p:cNvPr id="1252" name="Google Shape;1252;p19"/>
          <p:cNvSpPr txBox="1"/>
          <p:nvPr/>
        </p:nvSpPr>
        <p:spPr>
          <a:xfrm>
            <a:off x="1177711" y="2315904"/>
            <a:ext cx="5903100" cy="4528500"/>
          </a:xfrm>
          <a:prstGeom prst="rect">
            <a:avLst/>
          </a:prstGeom>
          <a:noFill/>
          <a:ln>
            <a:noFill/>
          </a:ln>
        </p:spPr>
        <p:txBody>
          <a:bodyPr anchorCtr="0" anchor="t" bIns="45700" lIns="91425" spcFirstLastPara="1" rIns="91425" wrap="square" tIns="45700">
            <a:noAutofit/>
          </a:bodyPr>
          <a:lstStyle/>
          <a:p>
            <a:pPr indent="0" lvl="1" marL="457200" marR="0" rtl="0" algn="l">
              <a:lnSpc>
                <a:spcPct val="100000"/>
              </a:lnSpc>
              <a:spcBef>
                <a:spcPts val="0"/>
              </a:spcBef>
              <a:spcAft>
                <a:spcPts val="0"/>
              </a:spcAft>
              <a:buClr>
                <a:srgbClr val="000000"/>
              </a:buClr>
              <a:buSzPts val="1800"/>
              <a:buFont typeface="Arial"/>
              <a:buNone/>
            </a:pPr>
            <a:r>
              <a:rPr b="0" i="0" lang="fr-FR" sz="1800" u="none" cap="none" strike="noStrike">
                <a:solidFill>
                  <a:srgbClr val="666666"/>
                </a:solidFill>
                <a:latin typeface="Corbel"/>
                <a:ea typeface="Corbel"/>
                <a:cs typeface="Corbel"/>
                <a:sym typeface="Corbel"/>
              </a:rPr>
              <a:t>Des températures plus élevées et des vagues de chaleur plus fréquentes et plus intenses</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600"/>
              </a:spcBef>
              <a:spcAft>
                <a:spcPts val="0"/>
              </a:spcAft>
              <a:buClr>
                <a:srgbClr val="000000"/>
              </a:buClr>
              <a:buSzPts val="1800"/>
              <a:buFont typeface="Arial"/>
              <a:buNone/>
            </a:pPr>
            <a:r>
              <a:rPr b="0" i="0" lang="fr-FR" sz="1800" u="none" cap="none" strike="noStrike">
                <a:solidFill>
                  <a:srgbClr val="666666"/>
                </a:solidFill>
                <a:latin typeface="Corbel"/>
                <a:ea typeface="Corbel"/>
                <a:cs typeface="Corbel"/>
                <a:sym typeface="Corbel"/>
              </a:rPr>
              <a:t>Perturbation du régime des précipitations</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1200"/>
              </a:spcBef>
              <a:spcAft>
                <a:spcPts val="0"/>
              </a:spcAft>
              <a:buClr>
                <a:srgbClr val="000000"/>
              </a:buClr>
              <a:buSzPts val="1800"/>
              <a:buFont typeface="Arial"/>
              <a:buNone/>
            </a:pPr>
            <a:r>
              <a:rPr b="0" i="0" lang="fr-FR" sz="1800" u="none" cap="none" strike="noStrike">
                <a:solidFill>
                  <a:srgbClr val="666666"/>
                </a:solidFill>
                <a:latin typeface="Corbel"/>
                <a:ea typeface="Corbel"/>
                <a:cs typeface="Corbel"/>
                <a:sym typeface="Corbel"/>
              </a:rPr>
              <a:t>Augmentation de la fréquence et/ou de la gravité des phénomènes météorologiques extrêmes</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600"/>
              </a:spcBef>
              <a:spcAft>
                <a:spcPts val="0"/>
              </a:spcAft>
              <a:buClr>
                <a:srgbClr val="000000"/>
              </a:buClr>
              <a:buSzPts val="1800"/>
              <a:buFont typeface="Arial"/>
              <a:buNone/>
            </a:pPr>
            <a:r>
              <a:t/>
            </a:r>
            <a:endParaRPr b="0" i="0" sz="1800" u="none" cap="none" strike="noStrike">
              <a:solidFill>
                <a:srgbClr val="666666"/>
              </a:solidFill>
              <a:latin typeface="Corbel"/>
              <a:ea typeface="Corbel"/>
              <a:cs typeface="Corbel"/>
              <a:sym typeface="Corbel"/>
            </a:endParaRPr>
          </a:p>
          <a:p>
            <a:pPr indent="0" lvl="1" marL="457200" marR="0" rtl="0" algn="l">
              <a:lnSpc>
                <a:spcPct val="100000"/>
              </a:lnSpc>
              <a:spcBef>
                <a:spcPts val="600"/>
              </a:spcBef>
              <a:spcAft>
                <a:spcPts val="0"/>
              </a:spcAft>
              <a:buClr>
                <a:srgbClr val="000000"/>
              </a:buClr>
              <a:buSzPts val="1800"/>
              <a:buFont typeface="Arial"/>
              <a:buNone/>
            </a:pPr>
            <a:r>
              <a:rPr b="0" i="0" lang="fr-FR" sz="1800" u="none" cap="none" strike="noStrike">
                <a:solidFill>
                  <a:srgbClr val="666666"/>
                </a:solidFill>
                <a:latin typeface="Corbel"/>
                <a:ea typeface="Corbel"/>
                <a:cs typeface="Corbel"/>
                <a:sym typeface="Corbel"/>
              </a:rPr>
              <a:t>Hausse du niveau de la mer, érosion côtière, recul du littoral</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600"/>
              </a:spcBef>
              <a:spcAft>
                <a:spcPts val="0"/>
              </a:spcAft>
              <a:buClr>
                <a:srgbClr val="000000"/>
              </a:buClr>
              <a:buSzPts val="1800"/>
              <a:buFont typeface="Arial"/>
              <a:buNone/>
            </a:pPr>
            <a:r>
              <a:t/>
            </a:r>
            <a:endParaRPr b="0" i="0" sz="1800" u="none" cap="none" strike="noStrike">
              <a:solidFill>
                <a:srgbClr val="666666"/>
              </a:solidFill>
              <a:latin typeface="Corbel"/>
              <a:ea typeface="Corbel"/>
              <a:cs typeface="Corbel"/>
              <a:sym typeface="Corbel"/>
            </a:endParaRPr>
          </a:p>
          <a:p>
            <a:pPr indent="0" lvl="1" marL="457200" marR="0" rtl="0" algn="l">
              <a:lnSpc>
                <a:spcPct val="100000"/>
              </a:lnSpc>
              <a:spcBef>
                <a:spcPts val="600"/>
              </a:spcBef>
              <a:spcAft>
                <a:spcPts val="0"/>
              </a:spcAft>
              <a:buClr>
                <a:srgbClr val="000000"/>
              </a:buClr>
              <a:buSzPts val="1800"/>
              <a:buFont typeface="Arial"/>
              <a:buNone/>
            </a:pPr>
            <a:r>
              <a:rPr b="0" i="0" lang="fr-FR" sz="1800" u="none" cap="none" strike="noStrike">
                <a:solidFill>
                  <a:srgbClr val="666666"/>
                </a:solidFill>
                <a:latin typeface="Corbel"/>
                <a:ea typeface="Corbel"/>
                <a:cs typeface="Corbel"/>
                <a:sym typeface="Corbel"/>
              </a:rPr>
              <a:t>Acidification des eaux océaniques</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600"/>
              </a:spcBef>
              <a:spcAft>
                <a:spcPts val="0"/>
              </a:spcAft>
              <a:buClr>
                <a:srgbClr val="000000"/>
              </a:buClr>
              <a:buSzPts val="1800"/>
              <a:buFont typeface="Arial"/>
              <a:buNone/>
            </a:pPr>
            <a:r>
              <a:t/>
            </a:r>
            <a:endParaRPr b="0" i="0" sz="1800" u="none" cap="none" strike="noStrike">
              <a:solidFill>
                <a:srgbClr val="666666"/>
              </a:solidFill>
              <a:latin typeface="Corbel"/>
              <a:ea typeface="Corbel"/>
              <a:cs typeface="Corbel"/>
              <a:sym typeface="Corbel"/>
            </a:endParaRPr>
          </a:p>
          <a:p>
            <a:pPr indent="0" lvl="1" marL="457200" marR="0" rtl="0" algn="l">
              <a:lnSpc>
                <a:spcPct val="100000"/>
              </a:lnSpc>
              <a:spcBef>
                <a:spcPts val="600"/>
              </a:spcBef>
              <a:spcAft>
                <a:spcPts val="0"/>
              </a:spcAft>
              <a:buClr>
                <a:srgbClr val="000000"/>
              </a:buClr>
              <a:buSzPts val="1800"/>
              <a:buFont typeface="Arial"/>
              <a:buNone/>
            </a:pPr>
            <a:r>
              <a:rPr b="0" i="0" lang="fr-FR" sz="1800" u="none" cap="none" strike="noStrike">
                <a:solidFill>
                  <a:srgbClr val="666666"/>
                </a:solidFill>
                <a:latin typeface="Corbel"/>
                <a:ea typeface="Corbel"/>
                <a:cs typeface="Corbel"/>
                <a:sym typeface="Corbel"/>
              </a:rPr>
              <a:t>Effondrement de l'écosystème</a:t>
            </a:r>
            <a:endParaRPr b="0" i="0" sz="1400" u="none" cap="none" strike="noStrike">
              <a:solidFill>
                <a:srgbClr val="000000"/>
              </a:solidFill>
              <a:latin typeface="Arial"/>
              <a:ea typeface="Arial"/>
              <a:cs typeface="Arial"/>
              <a:sym typeface="Arial"/>
            </a:endParaRPr>
          </a:p>
        </p:txBody>
      </p:sp>
      <p:sp>
        <p:nvSpPr>
          <p:cNvPr id="1253" name="Google Shape;1253;p19"/>
          <p:cNvSpPr/>
          <p:nvPr/>
        </p:nvSpPr>
        <p:spPr>
          <a:xfrm>
            <a:off x="7677153" y="2315904"/>
            <a:ext cx="4480800" cy="4262700"/>
          </a:xfrm>
          <a:prstGeom prst="rect">
            <a:avLst/>
          </a:prstGeom>
          <a:noFill/>
          <a:ln>
            <a:noFill/>
          </a:ln>
        </p:spPr>
        <p:txBody>
          <a:bodyPr anchorCtr="0" anchor="t" bIns="45700" lIns="91425" spcFirstLastPara="1" rIns="91425" wrap="square" tIns="45700">
            <a:noAutofit/>
          </a:bodyPr>
          <a:lstStyle/>
          <a:p>
            <a:pPr indent="0" lvl="1" marL="457200" marR="0" rtl="0" algn="l">
              <a:lnSpc>
                <a:spcPct val="100000"/>
              </a:lnSpc>
              <a:spcBef>
                <a:spcPts val="0"/>
              </a:spcBef>
              <a:spcAft>
                <a:spcPts val="0"/>
              </a:spcAft>
              <a:buClr>
                <a:srgbClr val="000000"/>
              </a:buClr>
              <a:buSzPts val="1800"/>
              <a:buFont typeface="Arial"/>
              <a:buNone/>
            </a:pPr>
            <a:r>
              <a:rPr b="0" i="0" lang="fr-FR" sz="1600" u="none" cap="none" strike="noStrike">
                <a:solidFill>
                  <a:srgbClr val="666666"/>
                </a:solidFill>
                <a:latin typeface="Corbel"/>
                <a:ea typeface="Corbel"/>
                <a:cs typeface="Corbel"/>
                <a:sym typeface="Corbel"/>
              </a:rPr>
              <a:t>Diminution de l'approvisionnement en eau</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600"/>
              </a:spcBef>
              <a:spcAft>
                <a:spcPts val="0"/>
              </a:spcAft>
              <a:buClr>
                <a:srgbClr val="000000"/>
              </a:buClr>
              <a:buSzPts val="1800"/>
              <a:buFont typeface="Arial"/>
              <a:buNone/>
            </a:pPr>
            <a:r>
              <a:t/>
            </a:r>
            <a:endParaRPr b="0" i="0" sz="1800" u="none" cap="none" strike="noStrike">
              <a:solidFill>
                <a:srgbClr val="666666"/>
              </a:solidFill>
              <a:latin typeface="Corbel"/>
              <a:ea typeface="Corbel"/>
              <a:cs typeface="Corbel"/>
              <a:sym typeface="Corbel"/>
            </a:endParaRPr>
          </a:p>
          <a:p>
            <a:pPr indent="0" lvl="1" marL="457200" marR="0" rtl="0" algn="l">
              <a:lnSpc>
                <a:spcPct val="100000"/>
              </a:lnSpc>
              <a:spcBef>
                <a:spcPts val="600"/>
              </a:spcBef>
              <a:spcAft>
                <a:spcPts val="0"/>
              </a:spcAft>
              <a:buClr>
                <a:srgbClr val="000000"/>
              </a:buClr>
              <a:buSzPts val="1800"/>
              <a:buFont typeface="Arial"/>
              <a:buNone/>
            </a:pPr>
            <a:r>
              <a:rPr b="0" i="0" lang="fr-FR" sz="1800" u="none" cap="none" strike="noStrike">
                <a:solidFill>
                  <a:srgbClr val="666666"/>
                </a:solidFill>
                <a:latin typeface="Corbel"/>
                <a:ea typeface="Corbel"/>
                <a:cs typeface="Corbel"/>
                <a:sym typeface="Corbel"/>
              </a:rPr>
              <a:t>Dommages aux biens</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600"/>
              </a:spcBef>
              <a:spcAft>
                <a:spcPts val="0"/>
              </a:spcAft>
              <a:buClr>
                <a:srgbClr val="000000"/>
              </a:buClr>
              <a:buSzPts val="1800"/>
              <a:buFont typeface="Arial"/>
              <a:buNone/>
            </a:pPr>
            <a:r>
              <a:t/>
            </a:r>
            <a:endParaRPr b="0" i="0" sz="1800" u="none" cap="none" strike="noStrike">
              <a:solidFill>
                <a:srgbClr val="666666"/>
              </a:solidFill>
              <a:latin typeface="Corbel"/>
              <a:ea typeface="Corbel"/>
              <a:cs typeface="Corbel"/>
              <a:sym typeface="Corbel"/>
            </a:endParaRPr>
          </a:p>
          <a:p>
            <a:pPr indent="0" lvl="1" marL="457200" marR="0" rtl="0" algn="l">
              <a:lnSpc>
                <a:spcPct val="100000"/>
              </a:lnSpc>
              <a:spcBef>
                <a:spcPts val="600"/>
              </a:spcBef>
              <a:spcAft>
                <a:spcPts val="0"/>
              </a:spcAft>
              <a:buClr>
                <a:srgbClr val="000000"/>
              </a:buClr>
              <a:buSzPts val="1800"/>
              <a:buFont typeface="Arial"/>
              <a:buNone/>
            </a:pPr>
            <a:r>
              <a:rPr b="0" i="0" lang="fr-FR" sz="1800" u="none" cap="none" strike="noStrike">
                <a:solidFill>
                  <a:srgbClr val="666666"/>
                </a:solidFill>
                <a:latin typeface="Corbel"/>
                <a:ea typeface="Corbel"/>
                <a:cs typeface="Corbel"/>
                <a:sym typeface="Corbel"/>
              </a:rPr>
              <a:t>Diminution des captures de poissons</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600"/>
              </a:spcBef>
              <a:spcAft>
                <a:spcPts val="0"/>
              </a:spcAft>
              <a:buClr>
                <a:srgbClr val="000000"/>
              </a:buClr>
              <a:buSzPts val="1800"/>
              <a:buFont typeface="Arial"/>
              <a:buNone/>
            </a:pPr>
            <a:r>
              <a:t/>
            </a:r>
            <a:endParaRPr b="0" i="0" sz="1800" u="none" cap="none" strike="noStrike">
              <a:solidFill>
                <a:srgbClr val="666666"/>
              </a:solidFill>
              <a:latin typeface="Corbel"/>
              <a:ea typeface="Corbel"/>
              <a:cs typeface="Corbel"/>
              <a:sym typeface="Corbel"/>
            </a:endParaRPr>
          </a:p>
          <a:p>
            <a:pPr indent="0" lvl="1" marL="457200" marR="0" rtl="0" algn="l">
              <a:lnSpc>
                <a:spcPct val="100000"/>
              </a:lnSpc>
              <a:spcBef>
                <a:spcPts val="600"/>
              </a:spcBef>
              <a:spcAft>
                <a:spcPts val="0"/>
              </a:spcAft>
              <a:buClr>
                <a:srgbClr val="000000"/>
              </a:buClr>
              <a:buSzPts val="1800"/>
              <a:buFont typeface="Arial"/>
              <a:buNone/>
            </a:pPr>
            <a:r>
              <a:rPr b="0" i="0" lang="fr-FR" sz="1800" u="none" cap="none" strike="noStrike">
                <a:solidFill>
                  <a:srgbClr val="666666"/>
                </a:solidFill>
                <a:latin typeface="Corbel"/>
                <a:ea typeface="Corbel"/>
                <a:cs typeface="Corbel"/>
                <a:sym typeface="Corbel"/>
              </a:rPr>
              <a:t>Diminution des rendements agricoles</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600"/>
              </a:spcBef>
              <a:spcAft>
                <a:spcPts val="0"/>
              </a:spcAft>
              <a:buClr>
                <a:srgbClr val="000000"/>
              </a:buClr>
              <a:buSzPts val="1800"/>
              <a:buFont typeface="Arial"/>
              <a:buNone/>
            </a:pPr>
            <a:r>
              <a:t/>
            </a:r>
            <a:endParaRPr b="0" i="0" sz="1800" u="none" cap="none" strike="noStrike">
              <a:solidFill>
                <a:srgbClr val="666666"/>
              </a:solidFill>
              <a:latin typeface="Corbel"/>
              <a:ea typeface="Corbel"/>
              <a:cs typeface="Corbel"/>
              <a:sym typeface="Corbel"/>
            </a:endParaRPr>
          </a:p>
          <a:p>
            <a:pPr indent="0" lvl="1" marL="457200" marR="0" rtl="0" algn="l">
              <a:lnSpc>
                <a:spcPct val="100000"/>
              </a:lnSpc>
              <a:spcBef>
                <a:spcPts val="600"/>
              </a:spcBef>
              <a:spcAft>
                <a:spcPts val="0"/>
              </a:spcAft>
              <a:buClr>
                <a:srgbClr val="000000"/>
              </a:buClr>
              <a:buSzPts val="1800"/>
              <a:buFont typeface="Arial"/>
              <a:buNone/>
            </a:pPr>
            <a:r>
              <a:rPr b="0" i="0" lang="fr-FR" sz="1800" u="none" cap="none" strike="noStrike">
                <a:solidFill>
                  <a:srgbClr val="666666"/>
                </a:solidFill>
                <a:latin typeface="Corbel"/>
                <a:ea typeface="Corbel"/>
                <a:cs typeface="Corbel"/>
                <a:sym typeface="Corbel"/>
              </a:rPr>
              <a:t>Migration de la population</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600"/>
              </a:spcBef>
              <a:spcAft>
                <a:spcPts val="0"/>
              </a:spcAft>
              <a:buClr>
                <a:srgbClr val="000000"/>
              </a:buClr>
              <a:buSzPts val="1800"/>
              <a:buFont typeface="Arial"/>
              <a:buNone/>
            </a:pPr>
            <a:r>
              <a:t/>
            </a:r>
            <a:endParaRPr b="0" i="0" sz="1800" u="none" cap="none" strike="noStrike">
              <a:solidFill>
                <a:srgbClr val="666666"/>
              </a:solidFill>
              <a:latin typeface="Corbel"/>
              <a:ea typeface="Corbel"/>
              <a:cs typeface="Corbel"/>
              <a:sym typeface="Corbel"/>
            </a:endParaRPr>
          </a:p>
          <a:p>
            <a:pPr indent="0" lvl="1" marL="457200" marR="0" rtl="0" algn="l">
              <a:lnSpc>
                <a:spcPct val="100000"/>
              </a:lnSpc>
              <a:spcBef>
                <a:spcPts val="600"/>
              </a:spcBef>
              <a:spcAft>
                <a:spcPts val="0"/>
              </a:spcAft>
              <a:buClr>
                <a:srgbClr val="000000"/>
              </a:buClr>
              <a:buSzPts val="1800"/>
              <a:buFont typeface="Arial"/>
              <a:buNone/>
            </a:pPr>
            <a:r>
              <a:rPr b="0" i="0" lang="fr-FR" sz="1800" u="none" cap="none" strike="noStrike">
                <a:solidFill>
                  <a:srgbClr val="666666"/>
                </a:solidFill>
                <a:latin typeface="Corbel"/>
                <a:ea typeface="Corbel"/>
                <a:cs typeface="Corbel"/>
                <a:sym typeface="Corbel"/>
              </a:rPr>
              <a:t>Instabilité politique et financière</a:t>
            </a:r>
            <a:endParaRPr b="0" i="0" sz="1400" u="none" cap="none" strike="noStrike">
              <a:solidFill>
                <a:srgbClr val="000000"/>
              </a:solidFill>
              <a:latin typeface="Arial"/>
              <a:ea typeface="Arial"/>
              <a:cs typeface="Arial"/>
              <a:sym typeface="Arial"/>
            </a:endParaRPr>
          </a:p>
        </p:txBody>
      </p:sp>
      <p:pic>
        <p:nvPicPr>
          <p:cNvPr descr="Une image contenant lumière&#10;&#10;Description générée automatiquement" id="1254" name="Google Shape;1254;p19"/>
          <p:cNvPicPr preferRelativeResize="0"/>
          <p:nvPr/>
        </p:nvPicPr>
        <p:blipFill rotWithShape="1">
          <a:blip r:embed="rId3">
            <a:alphaModFix/>
          </a:blip>
          <a:srcRect b="0" l="0" r="0" t="0"/>
          <a:stretch/>
        </p:blipFill>
        <p:spPr>
          <a:xfrm>
            <a:off x="1017551" y="2916600"/>
            <a:ext cx="505539" cy="610616"/>
          </a:xfrm>
          <a:prstGeom prst="rect">
            <a:avLst/>
          </a:prstGeom>
          <a:noFill/>
          <a:ln>
            <a:noFill/>
          </a:ln>
        </p:spPr>
      </p:pic>
      <p:pic>
        <p:nvPicPr>
          <p:cNvPr id="1255" name="Google Shape;1255;p19"/>
          <p:cNvPicPr preferRelativeResize="0"/>
          <p:nvPr/>
        </p:nvPicPr>
        <p:blipFill rotWithShape="1">
          <a:blip r:embed="rId4">
            <a:alphaModFix/>
          </a:blip>
          <a:srcRect b="0" l="0" r="0" t="0"/>
          <a:stretch/>
        </p:blipFill>
        <p:spPr>
          <a:xfrm>
            <a:off x="7396409" y="2166355"/>
            <a:ext cx="612000" cy="612000"/>
          </a:xfrm>
          <a:prstGeom prst="rect">
            <a:avLst/>
          </a:prstGeom>
          <a:noFill/>
          <a:ln>
            <a:noFill/>
          </a:ln>
        </p:spPr>
      </p:pic>
      <p:pic>
        <p:nvPicPr>
          <p:cNvPr descr="Une image contenant alimentation, signe&#10;&#10;Description générée automatiquement" id="1256" name="Google Shape;1256;p19"/>
          <p:cNvPicPr preferRelativeResize="0"/>
          <p:nvPr/>
        </p:nvPicPr>
        <p:blipFill rotWithShape="1">
          <a:blip r:embed="rId5">
            <a:alphaModFix/>
          </a:blip>
          <a:srcRect b="0" l="0" r="0" t="0"/>
          <a:stretch/>
        </p:blipFill>
        <p:spPr>
          <a:xfrm>
            <a:off x="7371153" y="4400535"/>
            <a:ext cx="612000" cy="612000"/>
          </a:xfrm>
          <a:prstGeom prst="rect">
            <a:avLst/>
          </a:prstGeom>
          <a:noFill/>
          <a:ln>
            <a:noFill/>
          </a:ln>
        </p:spPr>
      </p:pic>
      <p:pic>
        <p:nvPicPr>
          <p:cNvPr id="1257" name="Google Shape;1257;p19"/>
          <p:cNvPicPr preferRelativeResize="0"/>
          <p:nvPr/>
        </p:nvPicPr>
        <p:blipFill rotWithShape="1">
          <a:blip r:embed="rId6">
            <a:alphaModFix/>
          </a:blip>
          <a:srcRect b="0" l="0" r="0" t="0"/>
          <a:stretch/>
        </p:blipFill>
        <p:spPr>
          <a:xfrm>
            <a:off x="1017551" y="2196600"/>
            <a:ext cx="505539" cy="610616"/>
          </a:xfrm>
          <a:prstGeom prst="rect">
            <a:avLst/>
          </a:prstGeom>
          <a:noFill/>
          <a:ln>
            <a:noFill/>
          </a:ln>
        </p:spPr>
      </p:pic>
      <p:pic>
        <p:nvPicPr>
          <p:cNvPr id="1258" name="Google Shape;1258;p19"/>
          <p:cNvPicPr preferRelativeResize="0"/>
          <p:nvPr/>
        </p:nvPicPr>
        <p:blipFill rotWithShape="1">
          <a:blip r:embed="rId7">
            <a:alphaModFix/>
          </a:blip>
          <a:srcRect b="0" l="0" r="0" t="0"/>
          <a:stretch/>
        </p:blipFill>
        <p:spPr>
          <a:xfrm>
            <a:off x="1017551" y="4276200"/>
            <a:ext cx="505539" cy="610616"/>
          </a:xfrm>
          <a:prstGeom prst="rect">
            <a:avLst/>
          </a:prstGeom>
          <a:noFill/>
          <a:ln>
            <a:noFill/>
          </a:ln>
        </p:spPr>
      </p:pic>
      <p:pic>
        <p:nvPicPr>
          <p:cNvPr id="1259" name="Google Shape;1259;p19"/>
          <p:cNvPicPr preferRelativeResize="0"/>
          <p:nvPr/>
        </p:nvPicPr>
        <p:blipFill rotWithShape="1">
          <a:blip r:embed="rId8">
            <a:alphaModFix/>
          </a:blip>
          <a:srcRect b="0" l="0" r="0" t="0"/>
          <a:stretch/>
        </p:blipFill>
        <p:spPr>
          <a:xfrm>
            <a:off x="1017551" y="3564600"/>
            <a:ext cx="505539" cy="610616"/>
          </a:xfrm>
          <a:prstGeom prst="rect">
            <a:avLst/>
          </a:prstGeom>
          <a:noFill/>
          <a:ln>
            <a:noFill/>
          </a:ln>
        </p:spPr>
      </p:pic>
      <p:pic>
        <p:nvPicPr>
          <p:cNvPr id="1260" name="Google Shape;1260;p19"/>
          <p:cNvPicPr preferRelativeResize="0"/>
          <p:nvPr/>
        </p:nvPicPr>
        <p:blipFill rotWithShape="1">
          <a:blip r:embed="rId9">
            <a:alphaModFix/>
          </a:blip>
          <a:srcRect b="0" l="0" r="0" t="0"/>
          <a:stretch/>
        </p:blipFill>
        <p:spPr>
          <a:xfrm>
            <a:off x="7396409" y="5068580"/>
            <a:ext cx="612000" cy="612000"/>
          </a:xfrm>
          <a:prstGeom prst="rect">
            <a:avLst/>
          </a:prstGeom>
          <a:noFill/>
          <a:ln>
            <a:noFill/>
          </a:ln>
        </p:spPr>
      </p:pic>
      <p:pic>
        <p:nvPicPr>
          <p:cNvPr descr="Une image contenant dessin&#10;&#10;Description générée automatiquement" id="1261" name="Google Shape;1261;p19"/>
          <p:cNvPicPr preferRelativeResize="0"/>
          <p:nvPr/>
        </p:nvPicPr>
        <p:blipFill rotWithShape="1">
          <a:blip r:embed="rId10">
            <a:alphaModFix/>
          </a:blip>
          <a:srcRect b="0" l="0" r="0" t="0"/>
          <a:stretch/>
        </p:blipFill>
        <p:spPr>
          <a:xfrm>
            <a:off x="7371153" y="3651953"/>
            <a:ext cx="612000" cy="612000"/>
          </a:xfrm>
          <a:prstGeom prst="rect">
            <a:avLst/>
          </a:prstGeom>
          <a:noFill/>
          <a:ln>
            <a:noFill/>
          </a:ln>
        </p:spPr>
      </p:pic>
      <p:pic>
        <p:nvPicPr>
          <p:cNvPr descr="Une image contenant dessin, signe&#10;&#10;Description générée automatiquement" id="1262" name="Google Shape;1262;p19"/>
          <p:cNvPicPr preferRelativeResize="0"/>
          <p:nvPr/>
        </p:nvPicPr>
        <p:blipFill rotWithShape="1">
          <a:blip r:embed="rId11">
            <a:alphaModFix/>
          </a:blip>
          <a:srcRect b="0" l="0" r="0" t="0"/>
          <a:stretch/>
        </p:blipFill>
        <p:spPr>
          <a:xfrm>
            <a:off x="7377556" y="2913314"/>
            <a:ext cx="612000" cy="612000"/>
          </a:xfrm>
          <a:prstGeom prst="rect">
            <a:avLst/>
          </a:prstGeom>
          <a:noFill/>
          <a:ln>
            <a:noFill/>
          </a:ln>
        </p:spPr>
      </p:pic>
      <p:pic>
        <p:nvPicPr>
          <p:cNvPr descr="Une image contenant horloge&#10;&#10;Description générée automatiquement" id="1263" name="Google Shape;1263;p19"/>
          <p:cNvPicPr preferRelativeResize="0"/>
          <p:nvPr/>
        </p:nvPicPr>
        <p:blipFill rotWithShape="1">
          <a:blip r:embed="rId12">
            <a:alphaModFix/>
          </a:blip>
          <a:srcRect b="0" l="0" r="0" t="0"/>
          <a:stretch/>
        </p:blipFill>
        <p:spPr>
          <a:xfrm>
            <a:off x="1017551" y="5585983"/>
            <a:ext cx="505539" cy="610616"/>
          </a:xfrm>
          <a:prstGeom prst="rect">
            <a:avLst/>
          </a:prstGeom>
          <a:noFill/>
          <a:ln>
            <a:noFill/>
          </a:ln>
        </p:spPr>
      </p:pic>
      <p:pic>
        <p:nvPicPr>
          <p:cNvPr id="1264" name="Google Shape;1264;p19"/>
          <p:cNvPicPr preferRelativeResize="0"/>
          <p:nvPr/>
        </p:nvPicPr>
        <p:blipFill rotWithShape="1">
          <a:blip r:embed="rId13">
            <a:alphaModFix/>
          </a:blip>
          <a:srcRect b="0" l="0" r="0" t="0"/>
          <a:stretch/>
        </p:blipFill>
        <p:spPr>
          <a:xfrm>
            <a:off x="1017551" y="4881184"/>
            <a:ext cx="505539" cy="610616"/>
          </a:xfrm>
          <a:prstGeom prst="rect">
            <a:avLst/>
          </a:prstGeom>
          <a:noFill/>
          <a:ln>
            <a:noFill/>
          </a:ln>
        </p:spPr>
      </p:pic>
      <p:sp>
        <p:nvSpPr>
          <p:cNvPr id="1265" name="Google Shape;1265;p19"/>
          <p:cNvSpPr txBox="1"/>
          <p:nvPr/>
        </p:nvSpPr>
        <p:spPr>
          <a:xfrm>
            <a:off x="2141701" y="1735667"/>
            <a:ext cx="2912100" cy="4608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fr-FR" sz="2400" u="none" cap="none" strike="noStrike">
                <a:solidFill>
                  <a:schemeClr val="accent1"/>
                </a:solidFill>
                <a:latin typeface="Corbel"/>
                <a:ea typeface="Corbel"/>
                <a:cs typeface="Corbel"/>
                <a:sym typeface="Corbel"/>
              </a:rPr>
              <a:t>Impacts physiques</a:t>
            </a:r>
            <a:endParaRPr b="0" i="0" sz="1400" u="none" cap="none" strike="noStrike">
              <a:solidFill>
                <a:srgbClr val="000000"/>
              </a:solidFill>
              <a:latin typeface="Arial"/>
              <a:ea typeface="Arial"/>
              <a:cs typeface="Arial"/>
              <a:sym typeface="Arial"/>
            </a:endParaRPr>
          </a:p>
        </p:txBody>
      </p:sp>
      <p:sp>
        <p:nvSpPr>
          <p:cNvPr id="1266" name="Google Shape;1266;p19"/>
          <p:cNvSpPr txBox="1"/>
          <p:nvPr/>
        </p:nvSpPr>
        <p:spPr>
          <a:xfrm>
            <a:off x="7789576" y="1685975"/>
            <a:ext cx="3741300" cy="612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fr-FR" sz="2400" u="none" cap="none" strike="noStrike">
                <a:solidFill>
                  <a:schemeClr val="accent1"/>
                </a:solidFill>
                <a:latin typeface="Corbel"/>
                <a:ea typeface="Corbel"/>
                <a:cs typeface="Corbel"/>
                <a:sym typeface="Corbel"/>
              </a:rPr>
              <a:t>Conséquences sociétales</a:t>
            </a:r>
            <a:endParaRPr b="0" i="0" sz="1400" u="none" cap="none" strike="noStrike">
              <a:solidFill>
                <a:srgbClr val="000000"/>
              </a:solidFill>
              <a:latin typeface="Arial"/>
              <a:ea typeface="Arial"/>
              <a:cs typeface="Arial"/>
              <a:sym typeface="Arial"/>
            </a:endParaRPr>
          </a:p>
        </p:txBody>
      </p:sp>
      <p:pic>
        <p:nvPicPr>
          <p:cNvPr id="1267" name="Google Shape;1267;p19"/>
          <p:cNvPicPr preferRelativeResize="0"/>
          <p:nvPr/>
        </p:nvPicPr>
        <p:blipFill rotWithShape="1">
          <a:blip r:embed="rId14">
            <a:alphaModFix/>
          </a:blip>
          <a:srcRect b="0" l="0" r="0" t="0"/>
          <a:stretch/>
        </p:blipFill>
        <p:spPr>
          <a:xfrm>
            <a:off x="7382089" y="5717733"/>
            <a:ext cx="601064" cy="601064"/>
          </a:xfrm>
          <a:prstGeom prst="rect">
            <a:avLst/>
          </a:prstGeom>
          <a:noFill/>
          <a:ln>
            <a:noFill/>
          </a:ln>
        </p:spPr>
      </p:pic>
      <p:sp>
        <p:nvSpPr>
          <p:cNvPr id="1268" name="Google Shape;1268;p19"/>
          <p:cNvSpPr txBox="1"/>
          <p:nvPr>
            <p:ph idx="1" type="body"/>
          </p:nvPr>
        </p:nvSpPr>
        <p:spPr>
          <a:xfrm>
            <a:off x="323529" y="415709"/>
            <a:ext cx="11573100" cy="724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1000"/>
              </a:spcBef>
              <a:spcAft>
                <a:spcPts val="0"/>
              </a:spcAft>
              <a:buSzPts val="5400"/>
              <a:buNone/>
            </a:pPr>
            <a:r>
              <a:rPr lang="fr-FR" sz="3600"/>
              <a:t>Conséquences de l'effet de serre</a:t>
            </a:r>
            <a:endParaRPr/>
          </a:p>
        </p:txBody>
      </p:sp>
      <p:sp>
        <p:nvSpPr>
          <p:cNvPr id="1269" name="Google Shape;1269;p19"/>
          <p:cNvSpPr txBox="1"/>
          <p:nvPr/>
        </p:nvSpPr>
        <p:spPr>
          <a:xfrm>
            <a:off x="10832550" y="6444200"/>
            <a:ext cx="1325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1" lang="fr-FR" sz="1400" u="sng" cap="none" strike="noStrike">
                <a:solidFill>
                  <a:schemeClr val="accent1"/>
                </a:solidFill>
                <a:latin typeface="Corbel"/>
                <a:ea typeface="Corbel"/>
                <a:cs typeface="Corbel"/>
                <a:sym typeface="Corbel"/>
                <a:hlinkClick r:id="rId15">
                  <a:extLst>
                    <a:ext uri="{A12FA001-AC4F-418D-AE19-62706E023703}">
                      <ahyp:hlinkClr val="tx"/>
                    </a:ext>
                  </a:extLst>
                </a:hlinkClick>
              </a:rPr>
              <a:t>Sources : GIEC</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grpSp>
        <p:nvGrpSpPr>
          <p:cNvPr id="542" name="Google Shape;542;p2"/>
          <p:cNvGrpSpPr/>
          <p:nvPr/>
        </p:nvGrpSpPr>
        <p:grpSpPr>
          <a:xfrm>
            <a:off x="655593" y="2109689"/>
            <a:ext cx="6368686" cy="2462607"/>
            <a:chOff x="581891" y="2857852"/>
            <a:chExt cx="6853208" cy="2003260"/>
          </a:xfrm>
        </p:grpSpPr>
        <p:sp>
          <p:nvSpPr>
            <p:cNvPr id="543" name="Google Shape;543;p2"/>
            <p:cNvSpPr txBox="1"/>
            <p:nvPr/>
          </p:nvSpPr>
          <p:spPr>
            <a:xfrm>
              <a:off x="581899" y="3341612"/>
              <a:ext cx="6853200" cy="1519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fr-FR" sz="1600" u="none" cap="none" strike="noStrike">
                  <a:solidFill>
                    <a:schemeClr val="dk1"/>
                  </a:solidFill>
                  <a:latin typeface="Corbel"/>
                  <a:ea typeface="Corbel"/>
                  <a:cs typeface="Corbel"/>
                  <a:sym typeface="Corbel"/>
                </a:rPr>
                <a:t>En tant qu'enseignants et membres du personnel, vous êtes invités à devenir l' équipe motrice de cette initiative : </a:t>
              </a:r>
              <a:endParaRPr b="0" i="0" sz="1400" u="none" cap="none" strike="noStrike">
                <a:solidFill>
                  <a:srgbClr val="000000"/>
                </a:solidFill>
                <a:latin typeface="Arial"/>
                <a:ea typeface="Arial"/>
                <a:cs typeface="Arial"/>
                <a:sym typeface="Arial"/>
              </a:endParaRPr>
            </a:p>
            <a:p>
              <a:pPr indent="-330200" lvl="0" marL="457200" marR="0" rtl="0" algn="l">
                <a:lnSpc>
                  <a:spcPct val="100000"/>
                </a:lnSpc>
                <a:spcBef>
                  <a:spcPts val="0"/>
                </a:spcBef>
                <a:spcAft>
                  <a:spcPts val="0"/>
                </a:spcAft>
                <a:buClr>
                  <a:schemeClr val="dk1"/>
                </a:buClr>
                <a:buSzPts val="1600"/>
                <a:buFont typeface="Corbel"/>
                <a:buChar char="-"/>
              </a:pPr>
              <a:r>
                <a:rPr b="0" i="0" lang="fr-FR" sz="1600" u="none" cap="none" strike="noStrike">
                  <a:solidFill>
                    <a:schemeClr val="dk1"/>
                  </a:solidFill>
                  <a:latin typeface="Corbel"/>
                  <a:ea typeface="Corbel"/>
                  <a:cs typeface="Corbel"/>
                  <a:sym typeface="Corbel"/>
                </a:rPr>
                <a:t>connaître toutes les composantes du projet </a:t>
              </a:r>
              <a:endParaRPr b="0" i="0" sz="1400" u="none" cap="none" strike="noStrike">
                <a:solidFill>
                  <a:srgbClr val="000000"/>
                </a:solidFill>
                <a:latin typeface="Arial"/>
                <a:ea typeface="Arial"/>
                <a:cs typeface="Arial"/>
                <a:sym typeface="Arial"/>
              </a:endParaRPr>
            </a:p>
            <a:p>
              <a:pPr indent="-330200" lvl="0" marL="457200" marR="0" rtl="0" algn="l">
                <a:lnSpc>
                  <a:spcPct val="100000"/>
                </a:lnSpc>
                <a:spcBef>
                  <a:spcPts val="0"/>
                </a:spcBef>
                <a:spcAft>
                  <a:spcPts val="0"/>
                </a:spcAft>
                <a:buClr>
                  <a:schemeClr val="dk1"/>
                </a:buClr>
                <a:buSzPts val="1600"/>
                <a:buFont typeface="Corbel"/>
                <a:buChar char="-"/>
              </a:pPr>
              <a:r>
                <a:rPr b="0" i="0" lang="fr-FR" sz="1600" u="none" cap="none" strike="noStrike">
                  <a:solidFill>
                    <a:schemeClr val="dk1"/>
                  </a:solidFill>
                  <a:latin typeface="Corbel"/>
                  <a:ea typeface="Corbel"/>
                  <a:cs typeface="Corbel"/>
                  <a:sym typeface="Corbel"/>
                </a:rPr>
                <a:t>être conscient de l'importance des sujets </a:t>
              </a:r>
              <a:endParaRPr b="0" i="0" sz="1400" u="none" cap="none" strike="noStrike">
                <a:solidFill>
                  <a:srgbClr val="000000"/>
                </a:solidFill>
                <a:latin typeface="Arial"/>
                <a:ea typeface="Arial"/>
                <a:cs typeface="Arial"/>
                <a:sym typeface="Arial"/>
              </a:endParaRPr>
            </a:p>
            <a:p>
              <a:pPr indent="-330200" lvl="0" marL="457200" marR="0" rtl="0" algn="l">
                <a:lnSpc>
                  <a:spcPct val="100000"/>
                </a:lnSpc>
                <a:spcBef>
                  <a:spcPts val="0"/>
                </a:spcBef>
                <a:spcAft>
                  <a:spcPts val="0"/>
                </a:spcAft>
                <a:buClr>
                  <a:schemeClr val="dk1"/>
                </a:buClr>
                <a:buSzPts val="1600"/>
                <a:buFont typeface="Corbel"/>
                <a:buChar char="-"/>
              </a:pPr>
              <a:r>
                <a:rPr b="0" i="0" lang="fr-FR" sz="1600" u="none" cap="none" strike="noStrike">
                  <a:solidFill>
                    <a:schemeClr val="dk1"/>
                  </a:solidFill>
                  <a:latin typeface="Corbel"/>
                  <a:ea typeface="Corbel"/>
                  <a:cs typeface="Corbel"/>
                  <a:sym typeface="Corbel"/>
                </a:rPr>
                <a:t>savoir  comment les élèves peuvent agir en tant que participants, leaders et protagonistes d'un processus qui les responsabilisera et modifiera leur comportement individuel vis-à-vis du changement climatique. </a:t>
              </a:r>
              <a:endParaRPr b="0" i="0" sz="1400" u="none" cap="none" strike="noStrike">
                <a:solidFill>
                  <a:srgbClr val="000000"/>
                </a:solidFill>
                <a:latin typeface="Arial"/>
                <a:ea typeface="Arial"/>
                <a:cs typeface="Arial"/>
                <a:sym typeface="Arial"/>
              </a:endParaRPr>
            </a:p>
          </p:txBody>
        </p:sp>
        <p:sp>
          <p:nvSpPr>
            <p:cNvPr id="544" name="Google Shape;544;p2"/>
            <p:cNvSpPr txBox="1"/>
            <p:nvPr/>
          </p:nvSpPr>
          <p:spPr>
            <a:xfrm>
              <a:off x="581891" y="2857852"/>
              <a:ext cx="6301200" cy="515400"/>
            </a:xfrm>
            <a:prstGeom prst="rect">
              <a:avLst/>
            </a:prstGeom>
            <a:noFill/>
            <a:ln>
              <a:noFill/>
            </a:ln>
          </p:spPr>
          <p:txBody>
            <a:bodyPr anchorCtr="0" anchor="ctr" bIns="45700" lIns="91425" spcFirstLastPara="1" rIns="91425" wrap="square" tIns="45700">
              <a:noAutofit/>
            </a:bodyPr>
            <a:lstStyle/>
            <a:p>
              <a:pPr indent="0" lvl="0" marL="0" marR="0" rtl="0" algn="l">
                <a:lnSpc>
                  <a:spcPct val="103125"/>
                </a:lnSpc>
                <a:spcBef>
                  <a:spcPts val="0"/>
                </a:spcBef>
                <a:spcAft>
                  <a:spcPts val="0"/>
                </a:spcAft>
                <a:buClr>
                  <a:srgbClr val="000000"/>
                </a:buClr>
                <a:buSzPts val="3200"/>
                <a:buFont typeface="Arial"/>
                <a:buNone/>
              </a:pPr>
              <a:r>
                <a:rPr b="1" i="0" lang="fr-FR" sz="3200" u="none" cap="none" strike="noStrike">
                  <a:solidFill>
                    <a:schemeClr val="dk1"/>
                  </a:solidFill>
                  <a:latin typeface="Corbel"/>
                  <a:ea typeface="Corbel"/>
                  <a:cs typeface="Corbel"/>
                  <a:sym typeface="Corbel"/>
                </a:rPr>
                <a:t>Objectif</a:t>
              </a:r>
              <a:endParaRPr b="0" i="0" sz="1400" u="none" cap="none" strike="noStrike">
                <a:solidFill>
                  <a:srgbClr val="000000"/>
                </a:solidFill>
                <a:latin typeface="Arial"/>
                <a:ea typeface="Arial"/>
                <a:cs typeface="Arial"/>
                <a:sym typeface="Arial"/>
              </a:endParaRPr>
            </a:p>
          </p:txBody>
        </p:sp>
      </p:grpSp>
      <p:sp>
        <p:nvSpPr>
          <p:cNvPr id="545" name="Google Shape;545;p2"/>
          <p:cNvSpPr txBox="1"/>
          <p:nvPr/>
        </p:nvSpPr>
        <p:spPr>
          <a:xfrm>
            <a:off x="725826" y="536675"/>
            <a:ext cx="4455600" cy="9234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5400"/>
              <a:buFont typeface="Arial"/>
              <a:buNone/>
            </a:pPr>
            <a:r>
              <a:rPr b="1" i="0" lang="fr-FR" sz="5400" u="none" cap="none" strike="noStrike">
                <a:solidFill>
                  <a:schemeClr val="accent4"/>
                </a:solidFill>
                <a:latin typeface="Corbel"/>
                <a:ea typeface="Corbel"/>
                <a:cs typeface="Corbel"/>
                <a:sym typeface="Corbel"/>
              </a:rPr>
              <a:t>SESSION DE</a:t>
            </a:r>
            <a:endParaRPr b="0" i="0" sz="1400" u="none" cap="none" strike="noStrike">
              <a:solidFill>
                <a:srgbClr val="000000"/>
              </a:solidFill>
              <a:latin typeface="Arial"/>
              <a:ea typeface="Arial"/>
              <a:cs typeface="Arial"/>
              <a:sym typeface="Arial"/>
            </a:endParaRPr>
          </a:p>
        </p:txBody>
      </p:sp>
      <p:sp>
        <p:nvSpPr>
          <p:cNvPr id="546" name="Google Shape;546;p2"/>
          <p:cNvSpPr txBox="1"/>
          <p:nvPr/>
        </p:nvSpPr>
        <p:spPr>
          <a:xfrm>
            <a:off x="1686076" y="1340050"/>
            <a:ext cx="5994000" cy="7695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400"/>
              <a:buFont typeface="Arial"/>
              <a:buNone/>
            </a:pPr>
            <a:r>
              <a:rPr b="1" i="0" lang="fr-FR" sz="4400" u="none" cap="none" strike="noStrike">
                <a:solidFill>
                  <a:schemeClr val="accent5"/>
                </a:solidFill>
                <a:latin typeface="Corbel"/>
                <a:ea typeface="Corbel"/>
                <a:cs typeface="Corbel"/>
                <a:sym typeface="Corbel"/>
              </a:rPr>
              <a:t>SENSIBILISATION</a:t>
            </a:r>
            <a:endParaRPr b="0" i="0" sz="1400" u="none" cap="none" strike="noStrike">
              <a:solidFill>
                <a:srgbClr val="000000"/>
              </a:solidFill>
              <a:latin typeface="Arial"/>
              <a:ea typeface="Arial"/>
              <a:cs typeface="Arial"/>
              <a:sym typeface="Arial"/>
            </a:endParaRPr>
          </a:p>
        </p:txBody>
      </p:sp>
      <p:grpSp>
        <p:nvGrpSpPr>
          <p:cNvPr id="547" name="Google Shape;547;p2"/>
          <p:cNvGrpSpPr/>
          <p:nvPr/>
        </p:nvGrpSpPr>
        <p:grpSpPr>
          <a:xfrm>
            <a:off x="5679937" y="565662"/>
            <a:ext cx="5512829" cy="5055417"/>
            <a:chOff x="5679937" y="565662"/>
            <a:chExt cx="5512829" cy="5055417"/>
          </a:xfrm>
        </p:grpSpPr>
        <p:sp>
          <p:nvSpPr>
            <p:cNvPr id="548" name="Google Shape;548;p2"/>
            <p:cNvSpPr/>
            <p:nvPr/>
          </p:nvSpPr>
          <p:spPr>
            <a:xfrm>
              <a:off x="5679937" y="4797879"/>
              <a:ext cx="823200" cy="823200"/>
            </a:xfrm>
            <a:prstGeom prst="roundRect">
              <a:avLst>
                <a:gd fmla="val 16667" name="adj"/>
              </a:avLst>
            </a:prstGeom>
            <a:solidFill>
              <a:srgbClr val="57575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1"/>
                <a:buFont typeface="Arial"/>
                <a:buNone/>
              </a:pPr>
              <a:r>
                <a:t/>
              </a:r>
              <a:endParaRPr b="0" i="0" sz="2701" u="none" cap="none" strike="noStrike">
                <a:solidFill>
                  <a:srgbClr val="212121"/>
                </a:solidFill>
                <a:latin typeface="Corbel"/>
                <a:ea typeface="Corbel"/>
                <a:cs typeface="Corbel"/>
                <a:sym typeface="Corbel"/>
              </a:endParaRPr>
            </a:p>
          </p:txBody>
        </p:sp>
        <p:sp>
          <p:nvSpPr>
            <p:cNvPr id="549" name="Google Shape;549;p2"/>
            <p:cNvSpPr/>
            <p:nvPr/>
          </p:nvSpPr>
          <p:spPr>
            <a:xfrm>
              <a:off x="5864987" y="4982930"/>
              <a:ext cx="453000" cy="453000"/>
            </a:xfrm>
            <a:prstGeom prst="ellipse">
              <a:avLst/>
            </a:prstGeom>
            <a:solidFill>
              <a:srgbClr val="1C82B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1"/>
                <a:buFont typeface="Arial"/>
                <a:buNone/>
              </a:pPr>
              <a:r>
                <a:t/>
              </a:r>
              <a:endParaRPr b="0" i="0" sz="2701" u="none" cap="none" strike="noStrike">
                <a:solidFill>
                  <a:srgbClr val="212121"/>
                </a:solidFill>
                <a:latin typeface="Corbel"/>
                <a:ea typeface="Corbel"/>
                <a:cs typeface="Corbel"/>
                <a:sym typeface="Corbel"/>
              </a:endParaRPr>
            </a:p>
          </p:txBody>
        </p:sp>
        <p:sp>
          <p:nvSpPr>
            <p:cNvPr id="550" name="Google Shape;550;p2"/>
            <p:cNvSpPr/>
            <p:nvPr/>
          </p:nvSpPr>
          <p:spPr>
            <a:xfrm flipH="1" rot="5400000">
              <a:off x="7480185" y="3397533"/>
              <a:ext cx="888000" cy="3046500"/>
            </a:xfrm>
            <a:prstGeom prst="bentArrow">
              <a:avLst>
                <a:gd fmla="val 33832" name="adj1"/>
                <a:gd fmla="val 20334" name="adj2"/>
                <a:gd fmla="val 731" name="adj3"/>
                <a:gd fmla="val 67587" name="adj4"/>
              </a:avLst>
            </a:prstGeom>
            <a:solidFill>
              <a:srgbClr val="57575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1"/>
                <a:buFont typeface="Arial"/>
                <a:buNone/>
              </a:pPr>
              <a:r>
                <a:t/>
              </a:r>
              <a:endParaRPr b="0" i="0" sz="2701" u="none" cap="none" strike="noStrike">
                <a:solidFill>
                  <a:srgbClr val="212121"/>
                </a:solidFill>
                <a:latin typeface="Corbel"/>
                <a:ea typeface="Corbel"/>
                <a:cs typeface="Corbel"/>
                <a:sym typeface="Corbel"/>
              </a:endParaRPr>
            </a:p>
          </p:txBody>
        </p:sp>
        <p:grpSp>
          <p:nvGrpSpPr>
            <p:cNvPr id="551" name="Google Shape;551;p2"/>
            <p:cNvGrpSpPr/>
            <p:nvPr/>
          </p:nvGrpSpPr>
          <p:grpSpPr>
            <a:xfrm>
              <a:off x="7387450" y="565662"/>
              <a:ext cx="3805316" cy="3914822"/>
              <a:chOff x="7974910" y="892752"/>
              <a:chExt cx="3200165" cy="3292256"/>
            </a:xfrm>
          </p:grpSpPr>
          <p:grpSp>
            <p:nvGrpSpPr>
              <p:cNvPr id="552" name="Google Shape;552;p2"/>
              <p:cNvGrpSpPr/>
              <p:nvPr/>
            </p:nvGrpSpPr>
            <p:grpSpPr>
              <a:xfrm>
                <a:off x="7974910" y="892752"/>
                <a:ext cx="3200165" cy="3292256"/>
                <a:chOff x="5010421" y="587565"/>
                <a:chExt cx="2758049" cy="2837418"/>
              </a:xfrm>
            </p:grpSpPr>
            <p:grpSp>
              <p:nvGrpSpPr>
                <p:cNvPr id="553" name="Google Shape;553;p2"/>
                <p:cNvGrpSpPr/>
                <p:nvPr/>
              </p:nvGrpSpPr>
              <p:grpSpPr>
                <a:xfrm>
                  <a:off x="5247239" y="799182"/>
                  <a:ext cx="2267710" cy="2625801"/>
                  <a:chOff x="7018548" y="2912538"/>
                  <a:chExt cx="3102628" cy="3592558"/>
                </a:xfrm>
              </p:grpSpPr>
              <p:sp>
                <p:nvSpPr>
                  <p:cNvPr id="554" name="Google Shape;554;p2"/>
                  <p:cNvSpPr/>
                  <p:nvPr/>
                </p:nvSpPr>
                <p:spPr>
                  <a:xfrm rot="8100000">
                    <a:off x="7472918" y="3366907"/>
                    <a:ext cx="2193889" cy="2193890"/>
                  </a:xfrm>
                  <a:custGeom>
                    <a:rect b="b" l="l" r="r" t="t"/>
                    <a:pathLst>
                      <a:path extrusionOk="0" h="2192671" w="2192670">
                        <a:moveTo>
                          <a:pt x="293361" y="1899310"/>
                        </a:moveTo>
                        <a:cubicBezTo>
                          <a:pt x="112107" y="1718057"/>
                          <a:pt x="0" y="1467657"/>
                          <a:pt x="0" y="1191074"/>
                        </a:cubicBezTo>
                        <a:cubicBezTo>
                          <a:pt x="0" y="637907"/>
                          <a:pt x="448430" y="189477"/>
                          <a:pt x="1001597" y="189477"/>
                        </a:cubicBezTo>
                        <a:lnTo>
                          <a:pt x="1341342" y="189477"/>
                        </a:lnTo>
                        <a:lnTo>
                          <a:pt x="1530818" y="0"/>
                        </a:lnTo>
                        <a:cubicBezTo>
                          <a:pt x="1606970" y="-76151"/>
                          <a:pt x="1730435" y="-76151"/>
                          <a:pt x="1806586" y="0"/>
                        </a:cubicBezTo>
                        <a:lnTo>
                          <a:pt x="1996062" y="189477"/>
                        </a:lnTo>
                        <a:lnTo>
                          <a:pt x="2003194" y="189477"/>
                        </a:lnTo>
                        <a:lnTo>
                          <a:pt x="2003194" y="196609"/>
                        </a:lnTo>
                        <a:lnTo>
                          <a:pt x="2192670" y="386085"/>
                        </a:lnTo>
                        <a:cubicBezTo>
                          <a:pt x="2268822" y="462236"/>
                          <a:pt x="2268822" y="585701"/>
                          <a:pt x="2192670" y="661852"/>
                        </a:cubicBezTo>
                        <a:lnTo>
                          <a:pt x="2003193" y="851329"/>
                        </a:lnTo>
                        <a:cubicBezTo>
                          <a:pt x="2003193" y="964577"/>
                          <a:pt x="2003194" y="1077826"/>
                          <a:pt x="2003194" y="1191074"/>
                        </a:cubicBezTo>
                        <a:cubicBezTo>
                          <a:pt x="2003194" y="1744241"/>
                          <a:pt x="1554764" y="2192671"/>
                          <a:pt x="1001597" y="2192671"/>
                        </a:cubicBezTo>
                        <a:cubicBezTo>
                          <a:pt x="725014" y="2192671"/>
                          <a:pt x="474614" y="2080563"/>
                          <a:pt x="293361" y="1899310"/>
                        </a:cubicBezTo>
                        <a:close/>
                      </a:path>
                    </a:pathLst>
                  </a:custGeom>
                  <a:noFill/>
                  <a:ln cap="flat" cmpd="sng" w="69850">
                    <a:solidFill>
                      <a:srgbClr val="17AA3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1"/>
                      <a:buFont typeface="Arial"/>
                      <a:buNone/>
                    </a:pPr>
                    <a:r>
                      <a:t/>
                    </a:r>
                    <a:endParaRPr b="0" i="0" sz="2701" u="none" cap="none" strike="noStrike">
                      <a:solidFill>
                        <a:srgbClr val="FFFFFF"/>
                      </a:solidFill>
                      <a:latin typeface="Corbel"/>
                      <a:ea typeface="Corbel"/>
                      <a:cs typeface="Corbel"/>
                      <a:sym typeface="Corbel"/>
                    </a:endParaRPr>
                  </a:p>
                </p:txBody>
              </p:sp>
              <p:sp>
                <p:nvSpPr>
                  <p:cNvPr id="555" name="Google Shape;555;p2"/>
                  <p:cNvSpPr/>
                  <p:nvPr/>
                </p:nvSpPr>
                <p:spPr>
                  <a:xfrm>
                    <a:off x="8138724" y="5844099"/>
                    <a:ext cx="864000" cy="180000"/>
                  </a:xfrm>
                  <a:prstGeom prst="roundRect">
                    <a:avLst>
                      <a:gd fmla="val 50000" name="adj"/>
                    </a:avLst>
                  </a:prstGeom>
                  <a:solidFill>
                    <a:srgbClr val="57575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1"/>
                      <a:buFont typeface="Arial"/>
                      <a:buNone/>
                    </a:pPr>
                    <a:r>
                      <a:t/>
                    </a:r>
                    <a:endParaRPr b="0" i="0" sz="2701" u="none" cap="none" strike="noStrike">
                      <a:solidFill>
                        <a:srgbClr val="FFFFFF"/>
                      </a:solidFill>
                      <a:latin typeface="Corbel"/>
                      <a:ea typeface="Corbel"/>
                      <a:cs typeface="Corbel"/>
                      <a:sym typeface="Corbel"/>
                    </a:endParaRPr>
                  </a:p>
                </p:txBody>
              </p:sp>
              <p:sp>
                <p:nvSpPr>
                  <p:cNvPr id="556" name="Google Shape;556;p2"/>
                  <p:cNvSpPr/>
                  <p:nvPr/>
                </p:nvSpPr>
                <p:spPr>
                  <a:xfrm>
                    <a:off x="8174722" y="6084596"/>
                    <a:ext cx="792000" cy="180000"/>
                  </a:xfrm>
                  <a:prstGeom prst="roundRect">
                    <a:avLst>
                      <a:gd fmla="val 50000" name="adj"/>
                    </a:avLst>
                  </a:prstGeom>
                  <a:solidFill>
                    <a:srgbClr val="57575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1"/>
                      <a:buFont typeface="Arial"/>
                      <a:buNone/>
                    </a:pPr>
                    <a:r>
                      <a:t/>
                    </a:r>
                    <a:endParaRPr b="0" i="0" sz="2701" u="none" cap="none" strike="noStrike">
                      <a:solidFill>
                        <a:srgbClr val="FFFFFF"/>
                      </a:solidFill>
                      <a:latin typeface="Corbel"/>
                      <a:ea typeface="Corbel"/>
                      <a:cs typeface="Corbel"/>
                      <a:sym typeface="Corbel"/>
                    </a:endParaRPr>
                  </a:p>
                </p:txBody>
              </p:sp>
              <p:sp>
                <p:nvSpPr>
                  <p:cNvPr id="557" name="Google Shape;557;p2"/>
                  <p:cNvSpPr/>
                  <p:nvPr/>
                </p:nvSpPr>
                <p:spPr>
                  <a:xfrm>
                    <a:off x="8246721" y="6325096"/>
                    <a:ext cx="648000" cy="180000"/>
                  </a:xfrm>
                  <a:prstGeom prst="roundRect">
                    <a:avLst>
                      <a:gd fmla="val 50000" name="adj"/>
                    </a:avLst>
                  </a:prstGeom>
                  <a:solidFill>
                    <a:srgbClr val="57575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1"/>
                      <a:buFont typeface="Arial"/>
                      <a:buNone/>
                    </a:pPr>
                    <a:r>
                      <a:t/>
                    </a:r>
                    <a:endParaRPr b="0" i="0" sz="2701" u="none" cap="none" strike="noStrike">
                      <a:solidFill>
                        <a:srgbClr val="FFFFFF"/>
                      </a:solidFill>
                      <a:latin typeface="Corbel"/>
                      <a:ea typeface="Corbel"/>
                      <a:cs typeface="Corbel"/>
                      <a:sym typeface="Corbel"/>
                    </a:endParaRPr>
                  </a:p>
                </p:txBody>
              </p:sp>
            </p:grpSp>
            <p:grpSp>
              <p:nvGrpSpPr>
                <p:cNvPr id="558" name="Google Shape;558;p2"/>
                <p:cNvGrpSpPr/>
                <p:nvPr/>
              </p:nvGrpSpPr>
              <p:grpSpPr>
                <a:xfrm>
                  <a:off x="5010421" y="587565"/>
                  <a:ext cx="2758049" cy="1315967"/>
                  <a:chOff x="5010421" y="587565"/>
                  <a:chExt cx="2758049" cy="1315967"/>
                </a:xfrm>
              </p:grpSpPr>
              <p:sp>
                <p:nvSpPr>
                  <p:cNvPr id="559" name="Google Shape;559;p2"/>
                  <p:cNvSpPr/>
                  <p:nvPr/>
                </p:nvSpPr>
                <p:spPr>
                  <a:xfrm rot="2700000">
                    <a:off x="7248778" y="944618"/>
                    <a:ext cx="143826" cy="360200"/>
                  </a:xfrm>
                  <a:prstGeom prst="roundRect">
                    <a:avLst>
                      <a:gd fmla="val 50000" name="adj"/>
                    </a:avLst>
                  </a:prstGeom>
                  <a:solidFill>
                    <a:srgbClr val="1C82B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1"/>
                      <a:buFont typeface="Arial"/>
                      <a:buNone/>
                    </a:pPr>
                    <a:r>
                      <a:t/>
                    </a:r>
                    <a:endParaRPr b="0" i="0" sz="2701" u="none" cap="none" strike="noStrike">
                      <a:solidFill>
                        <a:srgbClr val="212121"/>
                      </a:solidFill>
                      <a:latin typeface="Corbel"/>
                      <a:ea typeface="Corbel"/>
                      <a:cs typeface="Corbel"/>
                      <a:sym typeface="Corbel"/>
                    </a:endParaRPr>
                  </a:p>
                </p:txBody>
              </p:sp>
              <p:sp>
                <p:nvSpPr>
                  <p:cNvPr id="560" name="Google Shape;560;p2"/>
                  <p:cNvSpPr/>
                  <p:nvPr/>
                </p:nvSpPr>
                <p:spPr>
                  <a:xfrm flipH="1" rot="-2700000">
                    <a:off x="5380697" y="944618"/>
                    <a:ext cx="143826" cy="360200"/>
                  </a:xfrm>
                  <a:prstGeom prst="roundRect">
                    <a:avLst>
                      <a:gd fmla="val 50000" name="adj"/>
                    </a:avLst>
                  </a:prstGeom>
                  <a:solidFill>
                    <a:srgbClr val="1C82B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1"/>
                      <a:buFont typeface="Arial"/>
                      <a:buNone/>
                    </a:pPr>
                    <a:r>
                      <a:t/>
                    </a:r>
                    <a:endParaRPr b="0" i="0" sz="2701" u="none" cap="none" strike="noStrike">
                      <a:solidFill>
                        <a:srgbClr val="212121"/>
                      </a:solidFill>
                      <a:latin typeface="Corbel"/>
                      <a:ea typeface="Corbel"/>
                      <a:cs typeface="Corbel"/>
                      <a:sym typeface="Corbel"/>
                    </a:endParaRPr>
                  </a:p>
                </p:txBody>
              </p:sp>
              <p:sp>
                <p:nvSpPr>
                  <p:cNvPr id="561" name="Google Shape;561;p2"/>
                  <p:cNvSpPr/>
                  <p:nvPr/>
                </p:nvSpPr>
                <p:spPr>
                  <a:xfrm>
                    <a:off x="6317445" y="587565"/>
                    <a:ext cx="144000" cy="360000"/>
                  </a:xfrm>
                  <a:prstGeom prst="roundRect">
                    <a:avLst>
                      <a:gd fmla="val 50000" name="adj"/>
                    </a:avLst>
                  </a:prstGeom>
                  <a:solidFill>
                    <a:srgbClr val="1C82B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1"/>
                      <a:buFont typeface="Arial"/>
                      <a:buNone/>
                    </a:pPr>
                    <a:r>
                      <a:t/>
                    </a:r>
                    <a:endParaRPr b="0" i="0" sz="2701" u="none" cap="none" strike="noStrike">
                      <a:solidFill>
                        <a:srgbClr val="212121"/>
                      </a:solidFill>
                      <a:latin typeface="Corbel"/>
                      <a:ea typeface="Corbel"/>
                      <a:cs typeface="Corbel"/>
                      <a:sym typeface="Corbel"/>
                    </a:endParaRPr>
                  </a:p>
                </p:txBody>
              </p:sp>
              <p:sp>
                <p:nvSpPr>
                  <p:cNvPr id="562" name="Google Shape;562;p2"/>
                  <p:cNvSpPr/>
                  <p:nvPr/>
                </p:nvSpPr>
                <p:spPr>
                  <a:xfrm rot="5400000">
                    <a:off x="7516470" y="1651531"/>
                    <a:ext cx="144000" cy="360000"/>
                  </a:xfrm>
                  <a:prstGeom prst="roundRect">
                    <a:avLst>
                      <a:gd fmla="val 50000" name="adj"/>
                    </a:avLst>
                  </a:prstGeom>
                  <a:solidFill>
                    <a:srgbClr val="1C82B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1"/>
                      <a:buFont typeface="Arial"/>
                      <a:buNone/>
                    </a:pPr>
                    <a:r>
                      <a:t/>
                    </a:r>
                    <a:endParaRPr b="0" i="0" sz="2701" u="none" cap="none" strike="noStrike">
                      <a:solidFill>
                        <a:srgbClr val="212121"/>
                      </a:solidFill>
                      <a:latin typeface="Corbel"/>
                      <a:ea typeface="Corbel"/>
                      <a:cs typeface="Corbel"/>
                      <a:sym typeface="Corbel"/>
                    </a:endParaRPr>
                  </a:p>
                </p:txBody>
              </p:sp>
              <p:sp>
                <p:nvSpPr>
                  <p:cNvPr id="563" name="Google Shape;563;p2"/>
                  <p:cNvSpPr/>
                  <p:nvPr/>
                </p:nvSpPr>
                <p:spPr>
                  <a:xfrm flipH="1" rot="-5400000">
                    <a:off x="5118421" y="1651532"/>
                    <a:ext cx="144000" cy="360000"/>
                  </a:xfrm>
                  <a:prstGeom prst="roundRect">
                    <a:avLst>
                      <a:gd fmla="val 50000" name="adj"/>
                    </a:avLst>
                  </a:prstGeom>
                  <a:solidFill>
                    <a:srgbClr val="1C82B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1"/>
                      <a:buFont typeface="Arial"/>
                      <a:buNone/>
                    </a:pPr>
                    <a:r>
                      <a:t/>
                    </a:r>
                    <a:endParaRPr b="0" i="0" sz="2701" u="none" cap="none" strike="noStrike">
                      <a:solidFill>
                        <a:srgbClr val="212121"/>
                      </a:solidFill>
                      <a:latin typeface="Corbel"/>
                      <a:ea typeface="Corbel"/>
                      <a:cs typeface="Corbel"/>
                      <a:sym typeface="Corbel"/>
                    </a:endParaRPr>
                  </a:p>
                </p:txBody>
              </p:sp>
            </p:grpSp>
          </p:grpSp>
          <p:sp>
            <p:nvSpPr>
              <p:cNvPr id="564" name="Google Shape;564;p2"/>
              <p:cNvSpPr/>
              <p:nvPr/>
            </p:nvSpPr>
            <p:spPr>
              <a:xfrm>
                <a:off x="8794065" y="1883246"/>
                <a:ext cx="1525235" cy="997900"/>
              </a:xfrm>
              <a:custGeom>
                <a:rect b="b" l="l" r="r" t="t"/>
                <a:pathLst>
                  <a:path extrusionOk="0" h="954928" w="1459555">
                    <a:moveTo>
                      <a:pt x="0" y="474053"/>
                    </a:moveTo>
                    <a:lnTo>
                      <a:pt x="296257" y="477879"/>
                    </a:lnTo>
                    <a:lnTo>
                      <a:pt x="412484" y="193042"/>
                    </a:lnTo>
                    <a:lnTo>
                      <a:pt x="540458" y="748538"/>
                    </a:lnTo>
                    <a:lnTo>
                      <a:pt x="718966" y="0"/>
                    </a:lnTo>
                    <a:lnTo>
                      <a:pt x="891876" y="954928"/>
                    </a:lnTo>
                    <a:lnTo>
                      <a:pt x="1022347" y="195017"/>
                    </a:lnTo>
                    <a:lnTo>
                      <a:pt x="1130674" y="671630"/>
                    </a:lnTo>
                    <a:lnTo>
                      <a:pt x="1197000" y="422907"/>
                    </a:lnTo>
                    <a:lnTo>
                      <a:pt x="1459555" y="422385"/>
                    </a:lnTo>
                  </a:path>
                </a:pathLst>
              </a:custGeom>
              <a:noFill/>
              <a:ln cap="rnd" cmpd="sng" w="76200">
                <a:solidFill>
                  <a:srgbClr val="A3D63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1"/>
                  <a:buFont typeface="Arial"/>
                  <a:buNone/>
                </a:pPr>
                <a:r>
                  <a:t/>
                </a:r>
                <a:endParaRPr b="0" i="0" sz="2701" u="none" cap="none" strike="noStrike">
                  <a:solidFill>
                    <a:srgbClr val="212121"/>
                  </a:solidFill>
                  <a:latin typeface="Corbel"/>
                  <a:ea typeface="Corbel"/>
                  <a:cs typeface="Corbel"/>
                  <a:sym typeface="Corbel"/>
                </a:endParaRPr>
              </a:p>
            </p:txBody>
          </p:sp>
        </p:grpSp>
      </p:grpSp>
      <p:grpSp>
        <p:nvGrpSpPr>
          <p:cNvPr id="565" name="Google Shape;565;p2"/>
          <p:cNvGrpSpPr/>
          <p:nvPr/>
        </p:nvGrpSpPr>
        <p:grpSpPr>
          <a:xfrm>
            <a:off x="3685709" y="4535188"/>
            <a:ext cx="2436947" cy="1560105"/>
            <a:chOff x="4165655" y="4789089"/>
            <a:chExt cx="1849677" cy="1184141"/>
          </a:xfrm>
        </p:grpSpPr>
        <p:sp>
          <p:nvSpPr>
            <p:cNvPr id="566" name="Google Shape;566;p2"/>
            <p:cNvSpPr/>
            <p:nvPr/>
          </p:nvSpPr>
          <p:spPr>
            <a:xfrm rot="5400000">
              <a:off x="4598329" y="4556228"/>
              <a:ext cx="1184141" cy="1649864"/>
            </a:xfrm>
            <a:custGeom>
              <a:rect b="b" l="l" r="r" t="t"/>
              <a:pathLst>
                <a:path extrusionOk="0" h="2115210" w="1518129">
                  <a:moveTo>
                    <a:pt x="0" y="891306"/>
                  </a:moveTo>
                  <a:cubicBezTo>
                    <a:pt x="124742" y="1042097"/>
                    <a:pt x="180313" y="1188925"/>
                    <a:pt x="227051" y="1320850"/>
                  </a:cubicBezTo>
                  <a:cubicBezTo>
                    <a:pt x="283134" y="1440332"/>
                    <a:pt x="360533" y="1506746"/>
                    <a:pt x="462841" y="1655174"/>
                  </a:cubicBezTo>
                  <a:cubicBezTo>
                    <a:pt x="565096" y="1757587"/>
                    <a:pt x="604529" y="1837560"/>
                    <a:pt x="644540" y="1879748"/>
                  </a:cubicBezTo>
                  <a:cubicBezTo>
                    <a:pt x="721823" y="1966655"/>
                    <a:pt x="679875" y="2008729"/>
                    <a:pt x="678137" y="2115210"/>
                  </a:cubicBezTo>
                  <a:lnTo>
                    <a:pt x="1339145" y="2113852"/>
                  </a:lnTo>
                  <a:cubicBezTo>
                    <a:pt x="1324322" y="2047548"/>
                    <a:pt x="1303318" y="2034201"/>
                    <a:pt x="1358227" y="1930484"/>
                  </a:cubicBezTo>
                  <a:cubicBezTo>
                    <a:pt x="1521981" y="1634855"/>
                    <a:pt x="1516858" y="1179685"/>
                    <a:pt x="1516859" y="1069958"/>
                  </a:cubicBezTo>
                  <a:cubicBezTo>
                    <a:pt x="1522576" y="857179"/>
                    <a:pt x="1509640" y="720406"/>
                    <a:pt x="1464891" y="644162"/>
                  </a:cubicBezTo>
                  <a:cubicBezTo>
                    <a:pt x="1396021" y="572742"/>
                    <a:pt x="1370976" y="579197"/>
                    <a:pt x="1272486" y="612493"/>
                  </a:cubicBezTo>
                  <a:cubicBezTo>
                    <a:pt x="1306205" y="707004"/>
                    <a:pt x="1275123" y="829781"/>
                    <a:pt x="1264720" y="911472"/>
                  </a:cubicBezTo>
                  <a:cubicBezTo>
                    <a:pt x="1250153" y="907906"/>
                    <a:pt x="1292939" y="659594"/>
                    <a:pt x="1252622" y="600743"/>
                  </a:cubicBezTo>
                  <a:cubicBezTo>
                    <a:pt x="1202656" y="541892"/>
                    <a:pt x="1107533" y="508148"/>
                    <a:pt x="1022817" y="558366"/>
                  </a:cubicBezTo>
                  <a:cubicBezTo>
                    <a:pt x="1086811" y="668103"/>
                    <a:pt x="1058849" y="793697"/>
                    <a:pt x="1053082" y="887580"/>
                  </a:cubicBezTo>
                  <a:cubicBezTo>
                    <a:pt x="1041532" y="883386"/>
                    <a:pt x="1071753" y="653519"/>
                    <a:pt x="1001757" y="557324"/>
                  </a:cubicBezTo>
                  <a:cubicBezTo>
                    <a:pt x="946234" y="504548"/>
                    <a:pt x="915026" y="504758"/>
                    <a:pt x="806783" y="513030"/>
                  </a:cubicBezTo>
                  <a:cubicBezTo>
                    <a:pt x="816055" y="653003"/>
                    <a:pt x="822837" y="732256"/>
                    <a:pt x="810613" y="901237"/>
                  </a:cubicBezTo>
                  <a:cubicBezTo>
                    <a:pt x="782414" y="451352"/>
                    <a:pt x="784675" y="276900"/>
                    <a:pt x="778941" y="121917"/>
                  </a:cubicBezTo>
                  <a:cubicBezTo>
                    <a:pt x="774616" y="-32693"/>
                    <a:pt x="569584" y="-61779"/>
                    <a:pt x="582042" y="161731"/>
                  </a:cubicBezTo>
                  <a:cubicBezTo>
                    <a:pt x="570378" y="380417"/>
                    <a:pt x="623442" y="1132875"/>
                    <a:pt x="554580" y="1197645"/>
                  </a:cubicBezTo>
                  <a:cubicBezTo>
                    <a:pt x="495024" y="1230412"/>
                    <a:pt x="496393" y="1222363"/>
                    <a:pt x="419736" y="1153389"/>
                  </a:cubicBezTo>
                  <a:cubicBezTo>
                    <a:pt x="331744" y="1046414"/>
                    <a:pt x="197603" y="767201"/>
                    <a:pt x="0" y="891306"/>
                  </a:cubicBezTo>
                  <a:close/>
                </a:path>
              </a:pathLst>
            </a:cu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1"/>
                <a:buFont typeface="Arial"/>
                <a:buNone/>
              </a:pPr>
              <a:r>
                <a:t/>
              </a:r>
              <a:endParaRPr b="0" i="0" sz="2701" u="none" cap="none" strike="noStrike">
                <a:solidFill>
                  <a:srgbClr val="212121"/>
                </a:solidFill>
                <a:latin typeface="Corbel"/>
                <a:ea typeface="Corbel"/>
                <a:cs typeface="Corbel"/>
                <a:sym typeface="Corbel"/>
              </a:endParaRPr>
            </a:p>
          </p:txBody>
        </p:sp>
        <p:sp>
          <p:nvSpPr>
            <p:cNvPr id="567" name="Google Shape;567;p2"/>
            <p:cNvSpPr/>
            <p:nvPr/>
          </p:nvSpPr>
          <p:spPr>
            <a:xfrm>
              <a:off x="4165655" y="5276540"/>
              <a:ext cx="360000" cy="592800"/>
            </a:xfrm>
            <a:prstGeom prst="rect">
              <a:avLst/>
            </a:prstGeom>
            <a:solidFill>
              <a:srgbClr val="57575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1"/>
                <a:buFont typeface="Arial"/>
                <a:buNone/>
              </a:pPr>
              <a:r>
                <a:t/>
              </a:r>
              <a:endParaRPr b="0" i="0" sz="2701" u="none" cap="none" strike="noStrike">
                <a:solidFill>
                  <a:srgbClr val="212121"/>
                </a:solidFill>
                <a:latin typeface="Corbel"/>
                <a:ea typeface="Corbel"/>
                <a:cs typeface="Corbel"/>
                <a:sym typeface="Corbel"/>
              </a:endParaRPr>
            </a:p>
          </p:txBody>
        </p:sp>
      </p:grpSp>
      <p:sp>
        <p:nvSpPr>
          <p:cNvPr id="568" name="Google Shape;568;p2"/>
          <p:cNvSpPr/>
          <p:nvPr/>
        </p:nvSpPr>
        <p:spPr>
          <a:xfrm>
            <a:off x="2" y="5099543"/>
            <a:ext cx="3696000" cy="958200"/>
          </a:xfrm>
          <a:prstGeom prst="rect">
            <a:avLst/>
          </a:prstGeom>
          <a:solidFill>
            <a:srgbClr val="1C82B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1"/>
              <a:buFont typeface="Arial"/>
              <a:buNone/>
            </a:pPr>
            <a:r>
              <a:t/>
            </a:r>
            <a:endParaRPr b="0" i="0" sz="2701" u="none" cap="none" strike="noStrike">
              <a:solidFill>
                <a:srgbClr val="212121"/>
              </a:solidFill>
              <a:latin typeface="Corbel"/>
              <a:ea typeface="Corbel"/>
              <a:cs typeface="Corbel"/>
              <a:sym typeface="Corbe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3" name="Shape 1273"/>
        <p:cNvGrpSpPr/>
        <p:nvPr/>
      </p:nvGrpSpPr>
      <p:grpSpPr>
        <a:xfrm>
          <a:off x="0" y="0"/>
          <a:ext cx="0" cy="0"/>
          <a:chOff x="0" y="0"/>
          <a:chExt cx="0" cy="0"/>
        </a:xfrm>
      </p:grpSpPr>
      <p:grpSp>
        <p:nvGrpSpPr>
          <p:cNvPr id="1274" name="Google Shape;1274;p20"/>
          <p:cNvGrpSpPr/>
          <p:nvPr/>
        </p:nvGrpSpPr>
        <p:grpSpPr>
          <a:xfrm>
            <a:off x="2122298" y="3526600"/>
            <a:ext cx="2090552" cy="2086276"/>
            <a:chOff x="2066597" y="296758"/>
            <a:chExt cx="4424448" cy="4415400"/>
          </a:xfrm>
        </p:grpSpPr>
        <p:pic>
          <p:nvPicPr>
            <p:cNvPr id="1275" name="Google Shape;1275;p20"/>
            <p:cNvPicPr preferRelativeResize="0"/>
            <p:nvPr/>
          </p:nvPicPr>
          <p:blipFill rotWithShape="1">
            <a:blip r:embed="rId3">
              <a:alphaModFix/>
            </a:blip>
            <a:srcRect b="0" l="0" r="0" t="0"/>
            <a:stretch/>
          </p:blipFill>
          <p:spPr>
            <a:xfrm>
              <a:off x="3268366" y="1879585"/>
              <a:ext cx="2004333" cy="1249635"/>
            </a:xfrm>
            <a:prstGeom prst="rect">
              <a:avLst/>
            </a:prstGeom>
            <a:noFill/>
            <a:ln>
              <a:noFill/>
            </a:ln>
          </p:spPr>
        </p:pic>
        <p:grpSp>
          <p:nvGrpSpPr>
            <p:cNvPr id="1276" name="Google Shape;1276;p20"/>
            <p:cNvGrpSpPr/>
            <p:nvPr/>
          </p:nvGrpSpPr>
          <p:grpSpPr>
            <a:xfrm>
              <a:off x="2066597" y="296758"/>
              <a:ext cx="4424448" cy="4415400"/>
              <a:chOff x="2066597" y="296758"/>
              <a:chExt cx="4424448" cy="4415400"/>
            </a:xfrm>
          </p:grpSpPr>
          <p:sp>
            <p:nvSpPr>
              <p:cNvPr id="1277" name="Google Shape;1277;p20"/>
              <p:cNvSpPr/>
              <p:nvPr/>
            </p:nvSpPr>
            <p:spPr>
              <a:xfrm flipH="1" rot="-1799494">
                <a:off x="2667132" y="888246"/>
                <a:ext cx="3232425" cy="3232425"/>
              </a:xfrm>
              <a:prstGeom prst="blockArc">
                <a:avLst>
                  <a:gd fmla="val 14334136" name="adj1"/>
                  <a:gd fmla="val 18854681" name="adj2"/>
                  <a:gd fmla="val 8846" name="adj3"/>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8" name="Google Shape;1278;p20"/>
              <p:cNvSpPr/>
              <p:nvPr/>
            </p:nvSpPr>
            <p:spPr>
              <a:xfrm rot="2715612">
                <a:off x="4164746" y="935879"/>
                <a:ext cx="233560" cy="198142"/>
              </a:xfrm>
              <a:prstGeom prst="rtTriangle">
                <a:avLst/>
              </a:pr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9" name="Google Shape;1279;p20"/>
              <p:cNvSpPr/>
              <p:nvPr/>
            </p:nvSpPr>
            <p:spPr>
              <a:xfrm flipH="1" rot="-9001304">
                <a:off x="2658447" y="895874"/>
                <a:ext cx="3224719" cy="3224719"/>
              </a:xfrm>
              <a:prstGeom prst="blockArc">
                <a:avLst>
                  <a:gd fmla="val 15738599" name="adj1"/>
                  <a:gd fmla="val 20008131" name="adj2"/>
                  <a:gd fmla="val 9063" name="adj3"/>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0" name="Google Shape;1280;p20"/>
              <p:cNvSpPr/>
              <p:nvPr/>
            </p:nvSpPr>
            <p:spPr>
              <a:xfrm rot="1799761">
                <a:off x="2656823" y="893129"/>
                <a:ext cx="3225988" cy="3225469"/>
              </a:xfrm>
              <a:prstGeom prst="blockArc">
                <a:avLst>
                  <a:gd fmla="val 14414370" name="adj1"/>
                  <a:gd fmla="val 18998613" name="adj2"/>
                  <a:gd fmla="val 8907" name="adj3"/>
                </a:avLst>
              </a:pr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1" name="Google Shape;1281;p20"/>
              <p:cNvSpPr/>
              <p:nvPr/>
            </p:nvSpPr>
            <p:spPr>
              <a:xfrm flipH="1" rot="-9001304">
                <a:off x="2658312" y="895874"/>
                <a:ext cx="3224719" cy="3224719"/>
              </a:xfrm>
              <a:prstGeom prst="blockArc">
                <a:avLst>
                  <a:gd fmla="val 19976938" name="adj1"/>
                  <a:gd fmla="val 2623923" name="adj2"/>
                  <a:gd fmla="val 8858" name="adj3"/>
                </a:avLst>
              </a:pr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2" name="Google Shape;1282;p20"/>
              <p:cNvSpPr/>
              <p:nvPr/>
            </p:nvSpPr>
            <p:spPr>
              <a:xfrm rot="9001304">
                <a:off x="2658257" y="894046"/>
                <a:ext cx="3224719" cy="3224719"/>
              </a:xfrm>
              <a:prstGeom prst="blockArc">
                <a:avLst>
                  <a:gd fmla="val 20184517" name="adj1"/>
                  <a:gd fmla="val 3007258" name="adj2"/>
                  <a:gd fmla="val 9336" name="adj3"/>
                </a:avLst>
              </a:prstGeom>
              <a:solidFill>
                <a:schemeClr val="accent4"/>
              </a:solidFill>
              <a:ln cap="flat" cmpd="sng" w="9525">
                <a:solidFill>
                  <a:srgbClr val="0E9453"/>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3" name="Google Shape;1283;p20"/>
              <p:cNvSpPr/>
              <p:nvPr/>
            </p:nvSpPr>
            <p:spPr>
              <a:xfrm rot="-6556716">
                <a:off x="3293022" y="3551176"/>
                <a:ext cx="212623" cy="260213"/>
              </a:xfrm>
              <a:prstGeom prst="rtTriangle">
                <a:avLst/>
              </a:pr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4" name="Google Shape;1284;p20"/>
              <p:cNvSpPr/>
              <p:nvPr/>
            </p:nvSpPr>
            <p:spPr>
              <a:xfrm rot="7172505">
                <a:off x="5618409" y="2054655"/>
                <a:ext cx="167932" cy="237205"/>
              </a:xfrm>
              <a:prstGeom prst="rtTriangle">
                <a:avLst/>
              </a:pr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5" name="Google Shape;1285;p20"/>
              <p:cNvSpPr/>
              <p:nvPr/>
            </p:nvSpPr>
            <p:spPr>
              <a:xfrm rot="-9690769">
                <a:off x="4953141" y="3638945"/>
                <a:ext cx="208141" cy="190735"/>
              </a:xfrm>
              <a:prstGeom prst="rtTriangle">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6" name="Google Shape;1286;p20"/>
              <p:cNvSpPr/>
              <p:nvPr/>
            </p:nvSpPr>
            <p:spPr>
              <a:xfrm rot="-1288282">
                <a:off x="2807504" y="1864927"/>
                <a:ext cx="193423" cy="208098"/>
              </a:xfrm>
              <a:prstGeom prst="rtTriangl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287" name="Google Shape;1287;p20"/>
          <p:cNvGrpSpPr/>
          <p:nvPr/>
        </p:nvGrpSpPr>
        <p:grpSpPr>
          <a:xfrm>
            <a:off x="1679947" y="2768435"/>
            <a:ext cx="942182" cy="1222615"/>
            <a:chOff x="3311193" y="1383648"/>
            <a:chExt cx="706654" cy="916984"/>
          </a:xfrm>
        </p:grpSpPr>
        <p:sp>
          <p:nvSpPr>
            <p:cNvPr id="1288" name="Google Shape;1288;p20"/>
            <p:cNvSpPr/>
            <p:nvPr/>
          </p:nvSpPr>
          <p:spPr>
            <a:xfrm>
              <a:off x="3311202" y="1581224"/>
              <a:ext cx="706645" cy="719408"/>
            </a:xfrm>
            <a:custGeom>
              <a:rect b="b" l="l" r="r" t="t"/>
              <a:pathLst>
                <a:path extrusionOk="0" h="34775" w="37733">
                  <a:moveTo>
                    <a:pt x="311" y="5637"/>
                  </a:moveTo>
                  <a:cubicBezTo>
                    <a:pt x="-1770" y="10348"/>
                    <a:pt x="9568" y="24535"/>
                    <a:pt x="15758" y="29300"/>
                  </a:cubicBezTo>
                  <a:cubicBezTo>
                    <a:pt x="21948" y="34066"/>
                    <a:pt x="35532" y="35709"/>
                    <a:pt x="37449" y="34230"/>
                  </a:cubicBezTo>
                  <a:cubicBezTo>
                    <a:pt x="39366" y="32751"/>
                    <a:pt x="28795" y="25959"/>
                    <a:pt x="27261" y="20426"/>
                  </a:cubicBezTo>
                  <a:cubicBezTo>
                    <a:pt x="25727" y="14894"/>
                    <a:pt x="32739" y="3500"/>
                    <a:pt x="28247" y="1035"/>
                  </a:cubicBezTo>
                  <a:cubicBezTo>
                    <a:pt x="23755" y="-1430"/>
                    <a:pt x="2393" y="926"/>
                    <a:pt x="311" y="5637"/>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9" name="Google Shape;1289;p20"/>
            <p:cNvSpPr/>
            <p:nvPr/>
          </p:nvSpPr>
          <p:spPr>
            <a:xfrm>
              <a:off x="3311193" y="1383648"/>
              <a:ext cx="553800" cy="553800"/>
            </a:xfrm>
            <a:prstGeom prst="ellipse">
              <a:avLst/>
            </a:prstGeom>
            <a:solidFill>
              <a:schemeClr val="lt1"/>
            </a:solidFill>
            <a:ln cap="flat" cmpd="sng" w="38100">
              <a:solidFill>
                <a:schemeClr val="accent5"/>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1" i="0" lang="fr-FR" sz="1900" u="none" cap="none" strike="noStrike">
                  <a:solidFill>
                    <a:schemeClr val="accent5"/>
                  </a:solidFill>
                  <a:latin typeface="Corbel"/>
                  <a:ea typeface="Corbel"/>
                  <a:cs typeface="Corbel"/>
                  <a:sym typeface="Corbel"/>
                </a:rPr>
                <a:t>P1</a:t>
              </a:r>
              <a:endParaRPr b="0" i="0" sz="1400" u="none" cap="none" strike="noStrike">
                <a:solidFill>
                  <a:srgbClr val="000000"/>
                </a:solidFill>
                <a:latin typeface="Arial"/>
                <a:ea typeface="Arial"/>
                <a:cs typeface="Arial"/>
                <a:sym typeface="Arial"/>
              </a:endParaRPr>
            </a:p>
          </p:txBody>
        </p:sp>
      </p:grpSp>
      <p:grpSp>
        <p:nvGrpSpPr>
          <p:cNvPr id="1290" name="Google Shape;1290;p20"/>
          <p:cNvGrpSpPr/>
          <p:nvPr/>
        </p:nvGrpSpPr>
        <p:grpSpPr>
          <a:xfrm>
            <a:off x="1119631" y="4714241"/>
            <a:ext cx="1318300" cy="1172322"/>
            <a:chOff x="2945610" y="2597995"/>
            <a:chExt cx="988751" cy="879262"/>
          </a:xfrm>
        </p:grpSpPr>
        <p:sp>
          <p:nvSpPr>
            <p:cNvPr id="1291" name="Google Shape;1291;p20"/>
            <p:cNvSpPr/>
            <p:nvPr/>
          </p:nvSpPr>
          <p:spPr>
            <a:xfrm rot="-4427894">
              <a:off x="3137068" y="2677924"/>
              <a:ext cx="706596" cy="719405"/>
            </a:xfrm>
            <a:custGeom>
              <a:rect b="b" l="l" r="r" t="t"/>
              <a:pathLst>
                <a:path extrusionOk="0" h="34775" w="37733">
                  <a:moveTo>
                    <a:pt x="311" y="5637"/>
                  </a:moveTo>
                  <a:cubicBezTo>
                    <a:pt x="-1770" y="10348"/>
                    <a:pt x="9568" y="24535"/>
                    <a:pt x="15758" y="29300"/>
                  </a:cubicBezTo>
                  <a:cubicBezTo>
                    <a:pt x="21948" y="34066"/>
                    <a:pt x="35532" y="35709"/>
                    <a:pt x="37449" y="34230"/>
                  </a:cubicBezTo>
                  <a:cubicBezTo>
                    <a:pt x="39366" y="32751"/>
                    <a:pt x="28795" y="25959"/>
                    <a:pt x="27261" y="20426"/>
                  </a:cubicBezTo>
                  <a:cubicBezTo>
                    <a:pt x="25727" y="14894"/>
                    <a:pt x="32739" y="3500"/>
                    <a:pt x="28247" y="1035"/>
                  </a:cubicBezTo>
                  <a:cubicBezTo>
                    <a:pt x="23755" y="-1430"/>
                    <a:pt x="2393" y="926"/>
                    <a:pt x="311" y="5637"/>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2" name="Google Shape;1292;p20"/>
            <p:cNvSpPr/>
            <p:nvPr/>
          </p:nvSpPr>
          <p:spPr>
            <a:xfrm>
              <a:off x="2945610" y="2762206"/>
              <a:ext cx="553800" cy="553800"/>
            </a:xfrm>
            <a:prstGeom prst="ellipse">
              <a:avLst/>
            </a:prstGeom>
            <a:solidFill>
              <a:schemeClr val="lt1"/>
            </a:solidFill>
            <a:ln cap="flat" cmpd="sng" w="38100">
              <a:solidFill>
                <a:schemeClr val="accent4"/>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1" i="0" lang="fr-FR" sz="1900" u="none" cap="none" strike="noStrike">
                  <a:solidFill>
                    <a:schemeClr val="accent4"/>
                  </a:solidFill>
                  <a:latin typeface="Corbel"/>
                  <a:ea typeface="Corbel"/>
                  <a:cs typeface="Corbel"/>
                  <a:sym typeface="Corbel"/>
                </a:rPr>
                <a:t>P2</a:t>
              </a:r>
              <a:endParaRPr b="0" i="0" sz="1400" u="none" cap="none" strike="noStrike">
                <a:solidFill>
                  <a:srgbClr val="000000"/>
                </a:solidFill>
                <a:latin typeface="Arial"/>
                <a:ea typeface="Arial"/>
                <a:cs typeface="Arial"/>
                <a:sym typeface="Arial"/>
              </a:endParaRPr>
            </a:p>
          </p:txBody>
        </p:sp>
      </p:grpSp>
      <p:grpSp>
        <p:nvGrpSpPr>
          <p:cNvPr id="1293" name="Google Shape;1293;p20"/>
          <p:cNvGrpSpPr/>
          <p:nvPr/>
        </p:nvGrpSpPr>
        <p:grpSpPr>
          <a:xfrm>
            <a:off x="2732452" y="5336486"/>
            <a:ext cx="1332932" cy="1358342"/>
            <a:chOff x="4155255" y="3064691"/>
            <a:chExt cx="999724" cy="1018782"/>
          </a:xfrm>
        </p:grpSpPr>
        <p:sp>
          <p:nvSpPr>
            <p:cNvPr id="1294" name="Google Shape;1294;p20"/>
            <p:cNvSpPr/>
            <p:nvPr/>
          </p:nvSpPr>
          <p:spPr>
            <a:xfrm rot="-7619079">
              <a:off x="4301841" y="3203581"/>
              <a:ext cx="706552" cy="719409"/>
            </a:xfrm>
            <a:custGeom>
              <a:rect b="b" l="l" r="r" t="t"/>
              <a:pathLst>
                <a:path extrusionOk="0" h="34775" w="37733">
                  <a:moveTo>
                    <a:pt x="311" y="5637"/>
                  </a:moveTo>
                  <a:cubicBezTo>
                    <a:pt x="-1770" y="10348"/>
                    <a:pt x="9568" y="24535"/>
                    <a:pt x="15758" y="29300"/>
                  </a:cubicBezTo>
                  <a:cubicBezTo>
                    <a:pt x="21948" y="34066"/>
                    <a:pt x="35532" y="35709"/>
                    <a:pt x="37449" y="34230"/>
                  </a:cubicBezTo>
                  <a:cubicBezTo>
                    <a:pt x="39366" y="32751"/>
                    <a:pt x="28795" y="25959"/>
                    <a:pt x="27261" y="20426"/>
                  </a:cubicBezTo>
                  <a:cubicBezTo>
                    <a:pt x="25727" y="14894"/>
                    <a:pt x="32739" y="3500"/>
                    <a:pt x="28247" y="1035"/>
                  </a:cubicBezTo>
                  <a:cubicBezTo>
                    <a:pt x="23755" y="-1430"/>
                    <a:pt x="2393" y="926"/>
                    <a:pt x="311" y="5637"/>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5" name="Google Shape;1295;p20"/>
            <p:cNvSpPr/>
            <p:nvPr/>
          </p:nvSpPr>
          <p:spPr>
            <a:xfrm>
              <a:off x="4186000" y="3529673"/>
              <a:ext cx="553800" cy="553800"/>
            </a:xfrm>
            <a:prstGeom prst="ellipse">
              <a:avLst/>
            </a:prstGeom>
            <a:solidFill>
              <a:schemeClr val="lt1"/>
            </a:solidFill>
            <a:ln cap="flat" cmpd="sng" w="38100">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1" i="0" lang="fr-FR" sz="1900" u="none" cap="none" strike="noStrike">
                  <a:solidFill>
                    <a:schemeClr val="accent3"/>
                  </a:solidFill>
                  <a:latin typeface="Corbel"/>
                  <a:ea typeface="Corbel"/>
                  <a:cs typeface="Corbel"/>
                  <a:sym typeface="Corbel"/>
                </a:rPr>
                <a:t>P3</a:t>
              </a:r>
              <a:endParaRPr b="0" i="0" sz="1400" u="none" cap="none" strike="noStrike">
                <a:solidFill>
                  <a:srgbClr val="000000"/>
                </a:solidFill>
                <a:latin typeface="Arial"/>
                <a:ea typeface="Arial"/>
                <a:cs typeface="Arial"/>
                <a:sym typeface="Arial"/>
              </a:endParaRPr>
            </a:p>
          </p:txBody>
        </p:sp>
      </p:grpSp>
      <p:grpSp>
        <p:nvGrpSpPr>
          <p:cNvPr id="1296" name="Google Shape;1296;p20"/>
          <p:cNvGrpSpPr/>
          <p:nvPr/>
        </p:nvGrpSpPr>
        <p:grpSpPr>
          <a:xfrm>
            <a:off x="4021641" y="4264688"/>
            <a:ext cx="1295482" cy="1301768"/>
            <a:chOff x="5122170" y="2260822"/>
            <a:chExt cx="971635" cy="976351"/>
          </a:xfrm>
        </p:grpSpPr>
        <p:sp>
          <p:nvSpPr>
            <p:cNvPr id="1297" name="Google Shape;1297;p20"/>
            <p:cNvSpPr/>
            <p:nvPr/>
          </p:nvSpPr>
          <p:spPr>
            <a:xfrm rot="8999481">
              <a:off x="5254711" y="2389289"/>
              <a:ext cx="706554" cy="719402"/>
            </a:xfrm>
            <a:custGeom>
              <a:rect b="b" l="l" r="r" t="t"/>
              <a:pathLst>
                <a:path extrusionOk="0" h="34775" w="37733">
                  <a:moveTo>
                    <a:pt x="311" y="5637"/>
                  </a:moveTo>
                  <a:cubicBezTo>
                    <a:pt x="-1770" y="10348"/>
                    <a:pt x="9568" y="24535"/>
                    <a:pt x="15758" y="29300"/>
                  </a:cubicBezTo>
                  <a:cubicBezTo>
                    <a:pt x="21948" y="34066"/>
                    <a:pt x="35532" y="35709"/>
                    <a:pt x="37449" y="34230"/>
                  </a:cubicBezTo>
                  <a:cubicBezTo>
                    <a:pt x="39366" y="32751"/>
                    <a:pt x="28795" y="25959"/>
                    <a:pt x="27261" y="20426"/>
                  </a:cubicBezTo>
                  <a:cubicBezTo>
                    <a:pt x="25727" y="14894"/>
                    <a:pt x="32739" y="3500"/>
                    <a:pt x="28247" y="1035"/>
                  </a:cubicBezTo>
                  <a:cubicBezTo>
                    <a:pt x="23755" y="-1430"/>
                    <a:pt x="2393" y="926"/>
                    <a:pt x="311" y="5637"/>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8" name="Google Shape;1298;p20"/>
            <p:cNvSpPr/>
            <p:nvPr/>
          </p:nvSpPr>
          <p:spPr>
            <a:xfrm>
              <a:off x="5539975" y="2683373"/>
              <a:ext cx="553800" cy="553800"/>
            </a:xfrm>
            <a:prstGeom prst="ellipse">
              <a:avLst/>
            </a:prstGeom>
            <a:solidFill>
              <a:schemeClr val="lt1"/>
            </a:solidFill>
            <a:ln cap="flat" cmpd="sng" w="38100">
              <a:solidFill>
                <a:schemeClr val="accent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1" i="0" lang="fr-FR" sz="1900" u="none" cap="none" strike="noStrike">
                  <a:solidFill>
                    <a:schemeClr val="accent2"/>
                  </a:solidFill>
                  <a:latin typeface="Corbel"/>
                  <a:ea typeface="Corbel"/>
                  <a:cs typeface="Corbel"/>
                  <a:sym typeface="Corbel"/>
                </a:rPr>
                <a:t>P4</a:t>
              </a:r>
              <a:endParaRPr b="0" i="0" sz="1400" u="none" cap="none" strike="noStrike">
                <a:solidFill>
                  <a:srgbClr val="000000"/>
                </a:solidFill>
                <a:latin typeface="Arial"/>
                <a:ea typeface="Arial"/>
                <a:cs typeface="Arial"/>
                <a:sym typeface="Arial"/>
              </a:endParaRPr>
            </a:p>
          </p:txBody>
        </p:sp>
      </p:grpSp>
      <p:grpSp>
        <p:nvGrpSpPr>
          <p:cNvPr id="1299" name="Google Shape;1299;p20"/>
          <p:cNvGrpSpPr/>
          <p:nvPr/>
        </p:nvGrpSpPr>
        <p:grpSpPr>
          <a:xfrm>
            <a:off x="3361160" y="2737079"/>
            <a:ext cx="1217538" cy="1158275"/>
            <a:chOff x="4626798" y="1115088"/>
            <a:chExt cx="913177" cy="868728"/>
          </a:xfrm>
        </p:grpSpPr>
        <p:sp>
          <p:nvSpPr>
            <p:cNvPr id="1300" name="Google Shape;1300;p20"/>
            <p:cNvSpPr/>
            <p:nvPr/>
          </p:nvSpPr>
          <p:spPr>
            <a:xfrm rot="4499828">
              <a:off x="4712407" y="1189746"/>
              <a:ext cx="706581" cy="719411"/>
            </a:xfrm>
            <a:custGeom>
              <a:rect b="b" l="l" r="r" t="t"/>
              <a:pathLst>
                <a:path extrusionOk="0" h="34775" w="37733">
                  <a:moveTo>
                    <a:pt x="311" y="5637"/>
                  </a:moveTo>
                  <a:cubicBezTo>
                    <a:pt x="-1770" y="10348"/>
                    <a:pt x="9568" y="24535"/>
                    <a:pt x="15758" y="29300"/>
                  </a:cubicBezTo>
                  <a:cubicBezTo>
                    <a:pt x="21948" y="34066"/>
                    <a:pt x="35532" y="35709"/>
                    <a:pt x="37449" y="34230"/>
                  </a:cubicBezTo>
                  <a:cubicBezTo>
                    <a:pt x="39366" y="32751"/>
                    <a:pt x="28795" y="25959"/>
                    <a:pt x="27261" y="20426"/>
                  </a:cubicBezTo>
                  <a:cubicBezTo>
                    <a:pt x="25727" y="14894"/>
                    <a:pt x="32739" y="3500"/>
                    <a:pt x="28247" y="1035"/>
                  </a:cubicBezTo>
                  <a:cubicBezTo>
                    <a:pt x="23755" y="-1430"/>
                    <a:pt x="2393" y="926"/>
                    <a:pt x="311" y="5637"/>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1" name="Google Shape;1301;p20"/>
            <p:cNvSpPr/>
            <p:nvPr/>
          </p:nvSpPr>
          <p:spPr>
            <a:xfrm>
              <a:off x="4986175" y="1151623"/>
              <a:ext cx="553800" cy="553800"/>
            </a:xfrm>
            <a:prstGeom prst="ellipse">
              <a:avLst/>
            </a:prstGeom>
            <a:solidFill>
              <a:schemeClr val="lt1"/>
            </a:solidFill>
            <a:ln cap="flat" cmpd="sng" w="38100">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1" i="0" lang="fr-FR" sz="1900" u="none" cap="none" strike="noStrike">
                  <a:solidFill>
                    <a:schemeClr val="accent1"/>
                  </a:solidFill>
                  <a:latin typeface="Corbel"/>
                  <a:ea typeface="Corbel"/>
                  <a:cs typeface="Corbel"/>
                  <a:sym typeface="Corbel"/>
                </a:rPr>
                <a:t>P5</a:t>
              </a:r>
              <a:endParaRPr b="0" i="0" sz="1400" u="none" cap="none" strike="noStrike">
                <a:solidFill>
                  <a:srgbClr val="000000"/>
                </a:solidFill>
                <a:latin typeface="Arial"/>
                <a:ea typeface="Arial"/>
                <a:cs typeface="Arial"/>
                <a:sym typeface="Arial"/>
              </a:endParaRPr>
            </a:p>
          </p:txBody>
        </p:sp>
      </p:grpSp>
      <p:pic>
        <p:nvPicPr>
          <p:cNvPr id="1302" name="Google Shape;1302;p20"/>
          <p:cNvPicPr preferRelativeResize="0"/>
          <p:nvPr/>
        </p:nvPicPr>
        <p:blipFill rotWithShape="1">
          <a:blip r:embed="rId4">
            <a:alphaModFix/>
          </a:blip>
          <a:srcRect b="0" l="0" r="0" t="0"/>
          <a:stretch/>
        </p:blipFill>
        <p:spPr>
          <a:xfrm>
            <a:off x="1766675" y="2852382"/>
            <a:ext cx="542175" cy="560400"/>
          </a:xfrm>
          <a:prstGeom prst="rect">
            <a:avLst/>
          </a:prstGeom>
          <a:noFill/>
          <a:ln>
            <a:noFill/>
          </a:ln>
        </p:spPr>
      </p:pic>
      <p:pic>
        <p:nvPicPr>
          <p:cNvPr id="1303" name="Google Shape;1303;p20"/>
          <p:cNvPicPr preferRelativeResize="0"/>
          <p:nvPr/>
        </p:nvPicPr>
        <p:blipFill rotWithShape="1">
          <a:blip r:embed="rId5">
            <a:alphaModFix/>
          </a:blip>
          <a:srcRect b="0" l="0" r="0" t="0"/>
          <a:stretch/>
        </p:blipFill>
        <p:spPr>
          <a:xfrm>
            <a:off x="2850577" y="6033764"/>
            <a:ext cx="542175" cy="575177"/>
          </a:xfrm>
          <a:prstGeom prst="rect">
            <a:avLst/>
          </a:prstGeom>
          <a:noFill/>
          <a:ln>
            <a:noFill/>
          </a:ln>
        </p:spPr>
      </p:pic>
      <p:pic>
        <p:nvPicPr>
          <p:cNvPr id="1304" name="Google Shape;1304;p20"/>
          <p:cNvPicPr preferRelativeResize="0"/>
          <p:nvPr/>
        </p:nvPicPr>
        <p:blipFill rotWithShape="1">
          <a:blip r:embed="rId6">
            <a:alphaModFix/>
          </a:blip>
          <a:srcRect b="0" l="0" r="0" t="0"/>
          <a:stretch/>
        </p:blipFill>
        <p:spPr>
          <a:xfrm>
            <a:off x="4657542" y="4932797"/>
            <a:ext cx="602962" cy="560400"/>
          </a:xfrm>
          <a:prstGeom prst="rect">
            <a:avLst/>
          </a:prstGeom>
          <a:noFill/>
          <a:ln>
            <a:noFill/>
          </a:ln>
        </p:spPr>
      </p:pic>
      <p:sp>
        <p:nvSpPr>
          <p:cNvPr id="1305" name="Google Shape;1305;p20"/>
          <p:cNvSpPr/>
          <p:nvPr/>
        </p:nvSpPr>
        <p:spPr>
          <a:xfrm>
            <a:off x="1305675" y="2535302"/>
            <a:ext cx="1333200" cy="1468500"/>
          </a:xfrm>
          <a:prstGeom prst="rect">
            <a:avLst/>
          </a:prstGeom>
          <a:solidFill>
            <a:srgbClr val="FFFFFF">
              <a:alpha val="6862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6" name="Google Shape;1306;p20"/>
          <p:cNvSpPr/>
          <p:nvPr/>
        </p:nvSpPr>
        <p:spPr>
          <a:xfrm>
            <a:off x="4002788" y="4321656"/>
            <a:ext cx="1333200" cy="1468500"/>
          </a:xfrm>
          <a:prstGeom prst="rect">
            <a:avLst/>
          </a:prstGeom>
          <a:solidFill>
            <a:srgbClr val="FFFFFF">
              <a:alpha val="6862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7" name="Google Shape;1307;p20"/>
          <p:cNvSpPr txBox="1"/>
          <p:nvPr/>
        </p:nvSpPr>
        <p:spPr>
          <a:xfrm>
            <a:off x="6236850" y="875201"/>
            <a:ext cx="5374800" cy="153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400"/>
              <a:buFont typeface="Arial"/>
              <a:buNone/>
            </a:pPr>
            <a:r>
              <a:rPr b="1" i="0" lang="fr-FR" sz="4400" u="none" cap="none" strike="noStrike">
                <a:solidFill>
                  <a:schemeClr val="lt1"/>
                </a:solidFill>
                <a:latin typeface="Corbel"/>
                <a:ea typeface="Corbel"/>
                <a:cs typeface="Corbel"/>
                <a:sym typeface="Corbel"/>
              </a:rPr>
              <a:t>Comptabil</a:t>
            </a:r>
            <a:r>
              <a:rPr b="1" lang="fr-FR" sz="4400">
                <a:solidFill>
                  <a:schemeClr val="lt1"/>
                </a:solidFill>
                <a:latin typeface="Corbel"/>
                <a:ea typeface="Corbel"/>
                <a:cs typeface="Corbel"/>
                <a:sym typeface="Corbel"/>
              </a:rPr>
              <a:t>ité Carbone</a:t>
            </a:r>
            <a:endParaRPr b="0" i="0" sz="1400" u="none" cap="none" strike="noStrike">
              <a:solidFill>
                <a:srgbClr val="000000"/>
              </a:solidFill>
              <a:latin typeface="Arial"/>
              <a:ea typeface="Arial"/>
              <a:cs typeface="Arial"/>
              <a:sym typeface="Arial"/>
            </a:endParaRPr>
          </a:p>
        </p:txBody>
      </p:sp>
      <p:sp>
        <p:nvSpPr>
          <p:cNvPr id="1308" name="Google Shape;1308;p20"/>
          <p:cNvSpPr txBox="1"/>
          <p:nvPr/>
        </p:nvSpPr>
        <p:spPr>
          <a:xfrm>
            <a:off x="6236850" y="2659350"/>
            <a:ext cx="53748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fr-FR" sz="2400" u="none" cap="none" strike="noStrike">
                <a:solidFill>
                  <a:schemeClr val="accent3"/>
                </a:solidFill>
                <a:latin typeface="Corbel"/>
                <a:ea typeface="Corbel"/>
                <a:cs typeface="Corbel"/>
                <a:sym typeface="Corbel"/>
              </a:rPr>
              <a:t>Phase 3</a:t>
            </a:r>
            <a:endParaRPr b="0" i="0" sz="1400" u="none" cap="none" strike="noStrike">
              <a:solidFill>
                <a:srgbClr val="000000"/>
              </a:solidFill>
              <a:latin typeface="Arial"/>
              <a:ea typeface="Arial"/>
              <a:cs typeface="Arial"/>
              <a:sym typeface="Arial"/>
            </a:endParaRPr>
          </a:p>
        </p:txBody>
      </p:sp>
      <p:sp>
        <p:nvSpPr>
          <p:cNvPr id="1309" name="Google Shape;1309;p20"/>
          <p:cNvSpPr txBox="1"/>
          <p:nvPr/>
        </p:nvSpPr>
        <p:spPr>
          <a:xfrm>
            <a:off x="6236850" y="3213450"/>
            <a:ext cx="4094400" cy="8004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100000"/>
              </a:lnSpc>
              <a:spcBef>
                <a:spcPts val="0"/>
              </a:spcBef>
              <a:spcAft>
                <a:spcPts val="0"/>
              </a:spcAft>
              <a:buClr>
                <a:srgbClr val="434343"/>
              </a:buClr>
              <a:buSzPts val="2000"/>
              <a:buFont typeface="Corbel"/>
              <a:buChar char="●"/>
            </a:pPr>
            <a:r>
              <a:rPr b="0" i="0" lang="fr-FR" sz="2000" u="none" cap="none" strike="noStrike">
                <a:solidFill>
                  <a:srgbClr val="434343"/>
                </a:solidFill>
                <a:latin typeface="Corbel"/>
                <a:ea typeface="Corbel"/>
                <a:cs typeface="Corbel"/>
                <a:sym typeface="Corbel"/>
              </a:rPr>
              <a:t>Collecte des données</a:t>
            </a:r>
            <a:endParaRPr b="0" i="0" sz="14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Clr>
                <a:srgbClr val="434343"/>
              </a:buClr>
              <a:buSzPts val="2000"/>
              <a:buFont typeface="Corbel"/>
              <a:buChar char="●"/>
            </a:pPr>
            <a:r>
              <a:rPr b="0" i="0" lang="fr-FR" sz="2000" u="none" cap="none" strike="noStrike">
                <a:solidFill>
                  <a:srgbClr val="434343"/>
                </a:solidFill>
                <a:latin typeface="Corbel"/>
                <a:ea typeface="Corbel"/>
                <a:cs typeface="Corbel"/>
                <a:sym typeface="Corbel"/>
              </a:rPr>
              <a:t>Calculer les émissions de GES</a:t>
            </a:r>
            <a:endParaRPr b="0" i="0" sz="1400" u="none" cap="none" strike="noStrike">
              <a:solidFill>
                <a:srgbClr val="000000"/>
              </a:solidFill>
              <a:latin typeface="Arial"/>
              <a:ea typeface="Arial"/>
              <a:cs typeface="Arial"/>
              <a:sym typeface="Arial"/>
            </a:endParaRPr>
          </a:p>
        </p:txBody>
      </p:sp>
      <p:pic>
        <p:nvPicPr>
          <p:cNvPr id="1310" name="Google Shape;1310;p20"/>
          <p:cNvPicPr preferRelativeResize="0"/>
          <p:nvPr/>
        </p:nvPicPr>
        <p:blipFill rotWithShape="1">
          <a:blip r:embed="rId7">
            <a:alphaModFix/>
          </a:blip>
          <a:srcRect b="0" l="0" r="0" t="0"/>
          <a:stretch/>
        </p:blipFill>
        <p:spPr>
          <a:xfrm>
            <a:off x="1182913" y="5015600"/>
            <a:ext cx="542175" cy="560791"/>
          </a:xfrm>
          <a:prstGeom prst="rect">
            <a:avLst/>
          </a:prstGeom>
          <a:noFill/>
          <a:ln>
            <a:noFill/>
          </a:ln>
        </p:spPr>
      </p:pic>
      <p:pic>
        <p:nvPicPr>
          <p:cNvPr id="1311" name="Google Shape;1311;p20"/>
          <p:cNvPicPr preferRelativeResize="0"/>
          <p:nvPr/>
        </p:nvPicPr>
        <p:blipFill rotWithShape="1">
          <a:blip r:embed="rId8">
            <a:alphaModFix/>
          </a:blip>
          <a:srcRect b="0" l="0" r="0" t="0"/>
          <a:stretch/>
        </p:blipFill>
        <p:spPr>
          <a:xfrm>
            <a:off x="3903561" y="2852363"/>
            <a:ext cx="602950" cy="563734"/>
          </a:xfrm>
          <a:prstGeom prst="rect">
            <a:avLst/>
          </a:prstGeom>
          <a:noFill/>
          <a:ln>
            <a:noFill/>
          </a:ln>
        </p:spPr>
      </p:pic>
      <p:sp>
        <p:nvSpPr>
          <p:cNvPr id="1312" name="Google Shape;1312;p20"/>
          <p:cNvSpPr/>
          <p:nvPr/>
        </p:nvSpPr>
        <p:spPr>
          <a:xfrm>
            <a:off x="3511375" y="2436356"/>
            <a:ext cx="1333200" cy="1468500"/>
          </a:xfrm>
          <a:prstGeom prst="rect">
            <a:avLst/>
          </a:prstGeom>
          <a:solidFill>
            <a:srgbClr val="FFFFFF">
              <a:alpha val="6862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3" name="Google Shape;1313;p20"/>
          <p:cNvSpPr/>
          <p:nvPr/>
        </p:nvSpPr>
        <p:spPr>
          <a:xfrm>
            <a:off x="1014125" y="4875475"/>
            <a:ext cx="1431300" cy="1158300"/>
          </a:xfrm>
          <a:prstGeom prst="rect">
            <a:avLst/>
          </a:prstGeom>
          <a:solidFill>
            <a:srgbClr val="FFFFFF">
              <a:alpha val="6862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7" name="Shape 1317"/>
        <p:cNvGrpSpPr/>
        <p:nvPr/>
      </p:nvGrpSpPr>
      <p:grpSpPr>
        <a:xfrm>
          <a:off x="0" y="0"/>
          <a:ext cx="0" cy="0"/>
          <a:chOff x="0" y="0"/>
          <a:chExt cx="0" cy="0"/>
        </a:xfrm>
      </p:grpSpPr>
      <p:grpSp>
        <p:nvGrpSpPr>
          <p:cNvPr id="1318" name="Google Shape;1318;p21"/>
          <p:cNvGrpSpPr/>
          <p:nvPr/>
        </p:nvGrpSpPr>
        <p:grpSpPr>
          <a:xfrm>
            <a:off x="904378" y="3061354"/>
            <a:ext cx="3948225" cy="2666952"/>
            <a:chOff x="3134362" y="2852836"/>
            <a:chExt cx="5918491" cy="3997829"/>
          </a:xfrm>
        </p:grpSpPr>
        <p:sp>
          <p:nvSpPr>
            <p:cNvPr id="1319" name="Google Shape;1319;p21"/>
            <p:cNvSpPr/>
            <p:nvPr/>
          </p:nvSpPr>
          <p:spPr>
            <a:xfrm>
              <a:off x="6264788" y="2852836"/>
              <a:ext cx="2788065" cy="3997829"/>
            </a:xfrm>
            <a:custGeom>
              <a:rect b="b" l="l" r="r" t="t"/>
              <a:pathLst>
                <a:path extrusionOk="0" h="3997829" w="2788065">
                  <a:moveTo>
                    <a:pt x="134053" y="3064593"/>
                  </a:moveTo>
                  <a:cubicBezTo>
                    <a:pt x="136457" y="3193581"/>
                    <a:pt x="41118" y="3949884"/>
                    <a:pt x="13077" y="3999556"/>
                  </a:cubicBezTo>
                  <a:cubicBezTo>
                    <a:pt x="23492" y="4008369"/>
                    <a:pt x="36311" y="4004364"/>
                    <a:pt x="47527" y="4004364"/>
                  </a:cubicBezTo>
                  <a:cubicBezTo>
                    <a:pt x="392831" y="4004364"/>
                    <a:pt x="738134" y="4004364"/>
                    <a:pt x="1084239" y="4004364"/>
                  </a:cubicBezTo>
                  <a:cubicBezTo>
                    <a:pt x="1101063" y="4004364"/>
                    <a:pt x="1129905" y="4014779"/>
                    <a:pt x="1120292" y="3977124"/>
                  </a:cubicBezTo>
                  <a:cubicBezTo>
                    <a:pt x="1106672" y="3844130"/>
                    <a:pt x="1078631" y="2722494"/>
                    <a:pt x="1142724" y="2553448"/>
                  </a:cubicBezTo>
                  <a:cubicBezTo>
                    <a:pt x="1171566" y="2477337"/>
                    <a:pt x="1225245" y="2425261"/>
                    <a:pt x="1290139" y="2380395"/>
                  </a:cubicBezTo>
                  <a:cubicBezTo>
                    <a:pt x="1468800" y="2255413"/>
                    <a:pt x="1659478" y="2148858"/>
                    <a:pt x="1846150" y="2035092"/>
                  </a:cubicBezTo>
                  <a:cubicBezTo>
                    <a:pt x="2002378" y="1938951"/>
                    <a:pt x="2157805" y="1841209"/>
                    <a:pt x="2300412" y="1725040"/>
                  </a:cubicBezTo>
                  <a:cubicBezTo>
                    <a:pt x="2386137" y="1654537"/>
                    <a:pt x="2466254" y="1579227"/>
                    <a:pt x="2516728" y="1477479"/>
                  </a:cubicBezTo>
                  <a:cubicBezTo>
                    <a:pt x="2530348" y="1450239"/>
                    <a:pt x="2537558" y="1422198"/>
                    <a:pt x="2542365" y="1394157"/>
                  </a:cubicBezTo>
                  <a:cubicBezTo>
                    <a:pt x="2569605" y="1221906"/>
                    <a:pt x="2624886" y="1056865"/>
                    <a:pt x="2661739" y="886217"/>
                  </a:cubicBezTo>
                  <a:cubicBezTo>
                    <a:pt x="2704201" y="687527"/>
                    <a:pt x="2749067" y="489638"/>
                    <a:pt x="2792329" y="291750"/>
                  </a:cubicBezTo>
                  <a:cubicBezTo>
                    <a:pt x="2797137" y="270118"/>
                    <a:pt x="2793932" y="251691"/>
                    <a:pt x="2781113" y="232463"/>
                  </a:cubicBezTo>
                  <a:cubicBezTo>
                    <a:pt x="2733844" y="161159"/>
                    <a:pt x="2681768" y="94662"/>
                    <a:pt x="2612868" y="42586"/>
                  </a:cubicBezTo>
                  <a:cubicBezTo>
                    <a:pt x="2495897" y="-45542"/>
                    <a:pt x="2360500" y="8937"/>
                    <a:pt x="2337266" y="152346"/>
                  </a:cubicBezTo>
                  <a:cubicBezTo>
                    <a:pt x="2294804" y="413527"/>
                    <a:pt x="2245132" y="673907"/>
                    <a:pt x="2184243" y="931082"/>
                  </a:cubicBezTo>
                  <a:cubicBezTo>
                    <a:pt x="2153799" y="1059269"/>
                    <a:pt x="2124956" y="1188257"/>
                    <a:pt x="2076085" y="1310836"/>
                  </a:cubicBezTo>
                  <a:cubicBezTo>
                    <a:pt x="2064869" y="1338877"/>
                    <a:pt x="2048044" y="1358104"/>
                    <a:pt x="2023208" y="1373327"/>
                  </a:cubicBezTo>
                  <a:cubicBezTo>
                    <a:pt x="1680308" y="1576824"/>
                    <a:pt x="1337408" y="1781122"/>
                    <a:pt x="994508" y="1984618"/>
                  </a:cubicBezTo>
                  <a:cubicBezTo>
                    <a:pt x="961660" y="2003846"/>
                    <a:pt x="915192" y="1987823"/>
                    <a:pt x="884748" y="1947765"/>
                  </a:cubicBezTo>
                  <a:cubicBezTo>
                    <a:pt x="859111" y="1914115"/>
                    <a:pt x="861514" y="1879665"/>
                    <a:pt x="899169" y="1850022"/>
                  </a:cubicBezTo>
                  <a:cubicBezTo>
                    <a:pt x="951245" y="1808361"/>
                    <a:pt x="1006526" y="1770706"/>
                    <a:pt x="1061806" y="1733853"/>
                  </a:cubicBezTo>
                  <a:cubicBezTo>
                    <a:pt x="1242069" y="1613677"/>
                    <a:pt x="1422332" y="1494303"/>
                    <a:pt x="1602595" y="1375730"/>
                  </a:cubicBezTo>
                  <a:cubicBezTo>
                    <a:pt x="1629033" y="1358104"/>
                    <a:pt x="1645057" y="1337274"/>
                    <a:pt x="1652267" y="1306830"/>
                  </a:cubicBezTo>
                  <a:cubicBezTo>
                    <a:pt x="1665086" y="1252351"/>
                    <a:pt x="1676302" y="1197070"/>
                    <a:pt x="1671495" y="1140988"/>
                  </a:cubicBezTo>
                  <a:cubicBezTo>
                    <a:pt x="1654670" y="962328"/>
                    <a:pt x="1523279" y="888620"/>
                    <a:pt x="1382273" y="860579"/>
                  </a:cubicBezTo>
                  <a:cubicBezTo>
                    <a:pt x="1359841" y="856573"/>
                    <a:pt x="1340613" y="867790"/>
                    <a:pt x="1321385" y="876603"/>
                  </a:cubicBezTo>
                  <a:cubicBezTo>
                    <a:pt x="1095455" y="977550"/>
                    <a:pt x="879140" y="1095321"/>
                    <a:pt x="664427" y="1218701"/>
                  </a:cubicBezTo>
                  <a:cubicBezTo>
                    <a:pt x="504994" y="1310034"/>
                    <a:pt x="348766" y="1407777"/>
                    <a:pt x="188533" y="1497508"/>
                  </a:cubicBezTo>
                  <a:cubicBezTo>
                    <a:pt x="36311" y="1582432"/>
                    <a:pt x="-38198" y="1757888"/>
                    <a:pt x="19486" y="1940554"/>
                  </a:cubicBezTo>
                  <a:cubicBezTo>
                    <a:pt x="178919" y="2325916"/>
                    <a:pt x="144469" y="3016523"/>
                    <a:pt x="134053" y="3064593"/>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320" name="Google Shape;1320;p21"/>
            <p:cNvSpPr/>
            <p:nvPr/>
          </p:nvSpPr>
          <p:spPr>
            <a:xfrm>
              <a:off x="3134362" y="2852836"/>
              <a:ext cx="2788065" cy="3997829"/>
            </a:xfrm>
            <a:custGeom>
              <a:rect b="b" l="l" r="r" t="t"/>
              <a:pathLst>
                <a:path extrusionOk="0" h="3997829" w="2788065">
                  <a:moveTo>
                    <a:pt x="2660398" y="3064593"/>
                  </a:moveTo>
                  <a:cubicBezTo>
                    <a:pt x="2657994" y="3193581"/>
                    <a:pt x="2753333" y="3949884"/>
                    <a:pt x="2781374" y="3999556"/>
                  </a:cubicBezTo>
                  <a:cubicBezTo>
                    <a:pt x="2770959" y="4008369"/>
                    <a:pt x="2758141" y="4004364"/>
                    <a:pt x="2746924" y="4004364"/>
                  </a:cubicBezTo>
                  <a:cubicBezTo>
                    <a:pt x="2401621" y="4004364"/>
                    <a:pt x="2056317" y="4004364"/>
                    <a:pt x="1710212" y="4004364"/>
                  </a:cubicBezTo>
                  <a:cubicBezTo>
                    <a:pt x="1693388" y="4004364"/>
                    <a:pt x="1664546" y="4014779"/>
                    <a:pt x="1674160" y="3977124"/>
                  </a:cubicBezTo>
                  <a:cubicBezTo>
                    <a:pt x="1687780" y="3844130"/>
                    <a:pt x="1715821" y="2722494"/>
                    <a:pt x="1651727" y="2553448"/>
                  </a:cubicBezTo>
                  <a:cubicBezTo>
                    <a:pt x="1622885" y="2477337"/>
                    <a:pt x="1569207" y="2425261"/>
                    <a:pt x="1504312" y="2380395"/>
                  </a:cubicBezTo>
                  <a:cubicBezTo>
                    <a:pt x="1325652" y="2255413"/>
                    <a:pt x="1134974" y="2148858"/>
                    <a:pt x="948301" y="2035092"/>
                  </a:cubicBezTo>
                  <a:cubicBezTo>
                    <a:pt x="792074" y="1938951"/>
                    <a:pt x="636647" y="1841209"/>
                    <a:pt x="494039" y="1725040"/>
                  </a:cubicBezTo>
                  <a:cubicBezTo>
                    <a:pt x="408314" y="1654537"/>
                    <a:pt x="328197" y="1579227"/>
                    <a:pt x="277724" y="1477479"/>
                  </a:cubicBezTo>
                  <a:cubicBezTo>
                    <a:pt x="264104" y="1450239"/>
                    <a:pt x="256893" y="1422198"/>
                    <a:pt x="252086" y="1394157"/>
                  </a:cubicBezTo>
                  <a:cubicBezTo>
                    <a:pt x="224846" y="1221906"/>
                    <a:pt x="169566" y="1056865"/>
                    <a:pt x="132712" y="886217"/>
                  </a:cubicBezTo>
                  <a:cubicBezTo>
                    <a:pt x="90250" y="687527"/>
                    <a:pt x="45385" y="489638"/>
                    <a:pt x="2122" y="291750"/>
                  </a:cubicBezTo>
                  <a:cubicBezTo>
                    <a:pt x="-2685" y="270118"/>
                    <a:pt x="519" y="251691"/>
                    <a:pt x="13338" y="232463"/>
                  </a:cubicBezTo>
                  <a:cubicBezTo>
                    <a:pt x="60607" y="161159"/>
                    <a:pt x="112683" y="94662"/>
                    <a:pt x="181583" y="42586"/>
                  </a:cubicBezTo>
                  <a:cubicBezTo>
                    <a:pt x="298554" y="-45542"/>
                    <a:pt x="433951" y="8937"/>
                    <a:pt x="457185" y="152346"/>
                  </a:cubicBezTo>
                  <a:cubicBezTo>
                    <a:pt x="499647" y="413527"/>
                    <a:pt x="549320" y="673907"/>
                    <a:pt x="610208" y="931082"/>
                  </a:cubicBezTo>
                  <a:cubicBezTo>
                    <a:pt x="640653" y="1059269"/>
                    <a:pt x="669495" y="1188257"/>
                    <a:pt x="718366" y="1310836"/>
                  </a:cubicBezTo>
                  <a:cubicBezTo>
                    <a:pt x="729582" y="1338877"/>
                    <a:pt x="746407" y="1358104"/>
                    <a:pt x="771243" y="1373327"/>
                  </a:cubicBezTo>
                  <a:cubicBezTo>
                    <a:pt x="1114143" y="1576824"/>
                    <a:pt x="1457043" y="1781122"/>
                    <a:pt x="1799943" y="1984618"/>
                  </a:cubicBezTo>
                  <a:cubicBezTo>
                    <a:pt x="1832791" y="2003846"/>
                    <a:pt x="1879259" y="1987823"/>
                    <a:pt x="1909703" y="1947765"/>
                  </a:cubicBezTo>
                  <a:cubicBezTo>
                    <a:pt x="1935341" y="1914115"/>
                    <a:pt x="1932937" y="1879665"/>
                    <a:pt x="1895282" y="1850022"/>
                  </a:cubicBezTo>
                  <a:cubicBezTo>
                    <a:pt x="1843206" y="1808361"/>
                    <a:pt x="1787926" y="1770706"/>
                    <a:pt x="1732645" y="1733853"/>
                  </a:cubicBezTo>
                  <a:cubicBezTo>
                    <a:pt x="1552382" y="1613677"/>
                    <a:pt x="1372119" y="1494303"/>
                    <a:pt x="1191857" y="1375730"/>
                  </a:cubicBezTo>
                  <a:cubicBezTo>
                    <a:pt x="1165418" y="1358104"/>
                    <a:pt x="1149395" y="1337274"/>
                    <a:pt x="1142184" y="1306830"/>
                  </a:cubicBezTo>
                  <a:cubicBezTo>
                    <a:pt x="1129365" y="1252351"/>
                    <a:pt x="1118149" y="1197070"/>
                    <a:pt x="1122956" y="1140988"/>
                  </a:cubicBezTo>
                  <a:cubicBezTo>
                    <a:pt x="1139781" y="962328"/>
                    <a:pt x="1271172" y="888620"/>
                    <a:pt x="1412178" y="860579"/>
                  </a:cubicBezTo>
                  <a:cubicBezTo>
                    <a:pt x="1434610" y="856573"/>
                    <a:pt x="1453839" y="867790"/>
                    <a:pt x="1473067" y="876603"/>
                  </a:cubicBezTo>
                  <a:cubicBezTo>
                    <a:pt x="1698996" y="977550"/>
                    <a:pt x="1915311" y="1095321"/>
                    <a:pt x="2130025" y="1218701"/>
                  </a:cubicBezTo>
                  <a:cubicBezTo>
                    <a:pt x="2289457" y="1310034"/>
                    <a:pt x="2445685" y="1407777"/>
                    <a:pt x="2605919" y="1497508"/>
                  </a:cubicBezTo>
                  <a:cubicBezTo>
                    <a:pt x="2758141" y="1582432"/>
                    <a:pt x="2832649" y="1757888"/>
                    <a:pt x="2774965" y="1940554"/>
                  </a:cubicBezTo>
                  <a:cubicBezTo>
                    <a:pt x="2615532" y="2325916"/>
                    <a:pt x="2650784" y="3016523"/>
                    <a:pt x="2660398" y="3064593"/>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sp>
        <p:nvSpPr>
          <p:cNvPr id="1321" name="Google Shape;1321;p21"/>
          <p:cNvSpPr txBox="1"/>
          <p:nvPr/>
        </p:nvSpPr>
        <p:spPr>
          <a:xfrm>
            <a:off x="5688800" y="1590099"/>
            <a:ext cx="5776500" cy="3504600"/>
          </a:xfrm>
          <a:prstGeom prst="rect">
            <a:avLst/>
          </a:prstGeom>
          <a:noFill/>
          <a:ln>
            <a:noFill/>
          </a:ln>
        </p:spPr>
        <p:txBody>
          <a:bodyPr anchorCtr="0" anchor="ctr" bIns="45700" lIns="108000" spcFirstLastPara="1" rIns="108000" wrap="square" tIns="45700">
            <a:noAutofit/>
          </a:bodyPr>
          <a:lstStyle/>
          <a:p>
            <a:pPr indent="0" lvl="0" marL="0" marR="0" rtl="0" algn="l">
              <a:lnSpc>
                <a:spcPct val="122500"/>
              </a:lnSpc>
              <a:spcBef>
                <a:spcPts val="0"/>
              </a:spcBef>
              <a:spcAft>
                <a:spcPts val="0"/>
              </a:spcAft>
              <a:buClr>
                <a:srgbClr val="000000"/>
              </a:buClr>
              <a:buSzPts val="4400"/>
              <a:buFont typeface="Arial"/>
              <a:buNone/>
            </a:pPr>
            <a:r>
              <a:rPr b="1" i="0" lang="fr-FR" sz="4400" u="none" cap="none" strike="noStrike">
                <a:solidFill>
                  <a:srgbClr val="000000"/>
                </a:solidFill>
                <a:latin typeface="Corbel"/>
                <a:ea typeface="Corbel"/>
                <a:cs typeface="Corbel"/>
                <a:sym typeface="Corbel"/>
              </a:rPr>
              <a:t>Pourquoi</a:t>
            </a:r>
            <a:r>
              <a:rPr b="1" i="0" lang="fr-FR" sz="4400" u="none" cap="none" strike="noStrike">
                <a:solidFill>
                  <a:schemeClr val="accent6"/>
                </a:solidFill>
                <a:latin typeface="Corbel"/>
                <a:ea typeface="Corbel"/>
                <a:cs typeface="Corbel"/>
                <a:sym typeface="Corbel"/>
              </a:rPr>
              <a:t> vouloir </a:t>
            </a:r>
            <a:r>
              <a:rPr b="1" i="0" lang="fr-FR" sz="4400" u="none" cap="none" strike="noStrike">
                <a:solidFill>
                  <a:schemeClr val="accent1"/>
                </a:solidFill>
                <a:latin typeface="Corbel"/>
                <a:ea typeface="Corbel"/>
                <a:cs typeface="Corbel"/>
                <a:sym typeface="Corbel"/>
              </a:rPr>
              <a:t>estimer ou calculer</a:t>
            </a:r>
            <a:r>
              <a:rPr b="1" i="0" lang="fr-FR" sz="4400" u="none" cap="none" strike="noStrike">
                <a:solidFill>
                  <a:schemeClr val="accent6"/>
                </a:solidFill>
                <a:latin typeface="Corbel"/>
                <a:ea typeface="Corbel"/>
                <a:cs typeface="Corbel"/>
                <a:sym typeface="Corbel"/>
              </a:rPr>
              <a:t> </a:t>
            </a:r>
            <a:r>
              <a:rPr b="1" i="0" lang="fr-FR" sz="4400" u="none" cap="none" strike="noStrike">
                <a:solidFill>
                  <a:srgbClr val="000000"/>
                </a:solidFill>
                <a:latin typeface="Corbel"/>
                <a:ea typeface="Corbel"/>
                <a:cs typeface="Corbel"/>
                <a:sym typeface="Corbel"/>
              </a:rPr>
              <a:t>les </a:t>
            </a:r>
            <a:r>
              <a:rPr b="1" i="0" lang="fr-FR" sz="4400" u="none" cap="none" strike="noStrike">
                <a:solidFill>
                  <a:schemeClr val="accent4"/>
                </a:solidFill>
                <a:latin typeface="Corbel"/>
                <a:ea typeface="Corbel"/>
                <a:cs typeface="Corbel"/>
                <a:sym typeface="Corbel"/>
              </a:rPr>
              <a:t>émissions de gaz à effet de serre (GES) de notre école </a:t>
            </a:r>
            <a:r>
              <a:rPr b="1" i="0" lang="fr-FR" sz="4400" u="none" cap="none" strike="noStrike">
                <a:solidFill>
                  <a:srgbClr val="000000"/>
                </a:solidFill>
                <a:latin typeface="Corbel"/>
                <a:ea typeface="Corbel"/>
                <a:cs typeface="Corbel"/>
                <a:sym typeface="Corbel"/>
              </a:rPr>
              <a:t>?</a:t>
            </a:r>
            <a:endParaRPr b="0" i="0" sz="1400" u="none" cap="none" strike="noStrike">
              <a:solidFill>
                <a:srgbClr val="000000"/>
              </a:solidFill>
              <a:latin typeface="Arial"/>
              <a:ea typeface="Arial"/>
              <a:cs typeface="Arial"/>
              <a:sym typeface="Arial"/>
            </a:endParaRPr>
          </a:p>
        </p:txBody>
      </p:sp>
      <p:cxnSp>
        <p:nvCxnSpPr>
          <p:cNvPr id="1322" name="Google Shape;1322;p21"/>
          <p:cNvCxnSpPr/>
          <p:nvPr/>
        </p:nvCxnSpPr>
        <p:spPr>
          <a:xfrm flipH="1" rot="10800000">
            <a:off x="5775932" y="5559244"/>
            <a:ext cx="5662800" cy="5100"/>
          </a:xfrm>
          <a:prstGeom prst="straightConnector1">
            <a:avLst/>
          </a:prstGeom>
          <a:noFill/>
          <a:ln cap="rnd" cmpd="sng" w="22225">
            <a:solidFill>
              <a:srgbClr val="575757"/>
            </a:solidFill>
            <a:prstDash val="dash"/>
            <a:miter lim="800000"/>
            <a:headEnd len="sm" w="sm" type="none"/>
            <a:tailEnd len="sm" w="sm" type="none"/>
          </a:ln>
        </p:spPr>
      </p:cxnSp>
      <p:grpSp>
        <p:nvGrpSpPr>
          <p:cNvPr id="1323" name="Google Shape;1323;p21"/>
          <p:cNvGrpSpPr/>
          <p:nvPr/>
        </p:nvGrpSpPr>
        <p:grpSpPr>
          <a:xfrm>
            <a:off x="1523688" y="1750063"/>
            <a:ext cx="3202918" cy="2189506"/>
            <a:chOff x="4353316" y="822061"/>
            <a:chExt cx="4156395" cy="2841300"/>
          </a:xfrm>
        </p:grpSpPr>
        <p:grpSp>
          <p:nvGrpSpPr>
            <p:cNvPr id="1324" name="Google Shape;1324;p21"/>
            <p:cNvGrpSpPr/>
            <p:nvPr/>
          </p:nvGrpSpPr>
          <p:grpSpPr>
            <a:xfrm>
              <a:off x="4959906" y="1133448"/>
              <a:ext cx="2219185" cy="2219185"/>
              <a:chOff x="4547049" y="1897856"/>
              <a:chExt cx="3072813" cy="3072813"/>
            </a:xfrm>
          </p:grpSpPr>
          <p:sp>
            <p:nvSpPr>
              <p:cNvPr id="1325" name="Google Shape;1325;p21"/>
              <p:cNvSpPr/>
              <p:nvPr/>
            </p:nvSpPr>
            <p:spPr>
              <a:xfrm>
                <a:off x="4547049" y="1897856"/>
                <a:ext cx="3072813" cy="3072813"/>
              </a:xfrm>
              <a:custGeom>
                <a:rect b="b" l="l" r="r" t="t"/>
                <a:pathLst>
                  <a:path extrusionOk="0" h="3057525" w="3057525">
                    <a:moveTo>
                      <a:pt x="3057049" y="1532096"/>
                    </a:moveTo>
                    <a:cubicBezTo>
                      <a:pt x="3057049" y="2374304"/>
                      <a:pt x="2374304" y="3057049"/>
                      <a:pt x="1532096" y="3057049"/>
                    </a:cubicBezTo>
                    <a:cubicBezTo>
                      <a:pt x="689888" y="3057049"/>
                      <a:pt x="7144" y="2374304"/>
                      <a:pt x="7144" y="1532096"/>
                    </a:cubicBezTo>
                    <a:cubicBezTo>
                      <a:pt x="7144" y="689888"/>
                      <a:pt x="689888" y="7144"/>
                      <a:pt x="1532096" y="7144"/>
                    </a:cubicBezTo>
                    <a:cubicBezTo>
                      <a:pt x="2374304" y="7144"/>
                      <a:pt x="3057049" y="689888"/>
                      <a:pt x="3057049" y="1532096"/>
                    </a:cubicBezTo>
                    <a:close/>
                  </a:path>
                </a:pathLst>
              </a:custGeom>
              <a:solidFill>
                <a:srgbClr val="5CDDE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326" name="Google Shape;1326;p21"/>
              <p:cNvSpPr/>
              <p:nvPr/>
            </p:nvSpPr>
            <p:spPr>
              <a:xfrm>
                <a:off x="4574848" y="1907000"/>
                <a:ext cx="3028217" cy="2962327"/>
              </a:xfrm>
              <a:custGeom>
                <a:rect b="b" l="l" r="r" t="t"/>
                <a:pathLst>
                  <a:path extrusionOk="0" h="2962327" w="3028217">
                    <a:moveTo>
                      <a:pt x="2863236" y="2049564"/>
                    </a:moveTo>
                    <a:cubicBezTo>
                      <a:pt x="2854902" y="2049564"/>
                      <a:pt x="2847996" y="2053612"/>
                      <a:pt x="2844662" y="2065518"/>
                    </a:cubicBezTo>
                    <a:cubicBezTo>
                      <a:pt x="2840852" y="2080758"/>
                      <a:pt x="2821802" y="2104571"/>
                      <a:pt x="2847519" y="2116953"/>
                    </a:cubicBezTo>
                    <a:cubicBezTo>
                      <a:pt x="2878000" y="2131241"/>
                      <a:pt x="2877047" y="2098856"/>
                      <a:pt x="2887525" y="2084568"/>
                    </a:cubicBezTo>
                    <a:cubicBezTo>
                      <a:pt x="2888477" y="2083616"/>
                      <a:pt x="2889430" y="2080758"/>
                      <a:pt x="2890382" y="2078853"/>
                    </a:cubicBezTo>
                    <a:cubicBezTo>
                      <a:pt x="2895144" y="2071233"/>
                      <a:pt x="2896097" y="2064566"/>
                      <a:pt x="2890382" y="2057898"/>
                    </a:cubicBezTo>
                    <a:cubicBezTo>
                      <a:pt x="2881334" y="2053612"/>
                      <a:pt x="2871571" y="2049564"/>
                      <a:pt x="2863236" y="2049564"/>
                    </a:cubicBezTo>
                    <a:close/>
                    <a:moveTo>
                      <a:pt x="2453184" y="1703568"/>
                    </a:moveTo>
                    <a:cubicBezTo>
                      <a:pt x="2446516" y="1700711"/>
                      <a:pt x="2442706" y="1708331"/>
                      <a:pt x="2444611" y="1714046"/>
                    </a:cubicBezTo>
                    <a:cubicBezTo>
                      <a:pt x="2448421" y="1725476"/>
                      <a:pt x="2452231" y="1738811"/>
                      <a:pt x="2467471" y="1740716"/>
                    </a:cubicBezTo>
                    <a:cubicBezTo>
                      <a:pt x="2475091" y="1741668"/>
                      <a:pt x="2480806" y="1736906"/>
                      <a:pt x="2482711" y="1728333"/>
                    </a:cubicBezTo>
                    <a:cubicBezTo>
                      <a:pt x="2473186" y="1720713"/>
                      <a:pt x="2463661" y="1710236"/>
                      <a:pt x="2453184" y="1703568"/>
                    </a:cubicBezTo>
                    <a:close/>
                    <a:moveTo>
                      <a:pt x="802501" y="1583553"/>
                    </a:moveTo>
                    <a:cubicBezTo>
                      <a:pt x="805359" y="1585458"/>
                      <a:pt x="811074" y="1586410"/>
                      <a:pt x="812026" y="1589268"/>
                    </a:cubicBezTo>
                    <a:cubicBezTo>
                      <a:pt x="814884" y="1596888"/>
                      <a:pt x="807264" y="1597840"/>
                      <a:pt x="802501" y="1599745"/>
                    </a:cubicBezTo>
                    <a:cubicBezTo>
                      <a:pt x="797739" y="1601650"/>
                      <a:pt x="792976" y="1598793"/>
                      <a:pt x="792024" y="1594030"/>
                    </a:cubicBezTo>
                    <a:cubicBezTo>
                      <a:pt x="788214" y="1586410"/>
                      <a:pt x="794881" y="1585458"/>
                      <a:pt x="802501" y="1583553"/>
                    </a:cubicBezTo>
                    <a:close/>
                    <a:moveTo>
                      <a:pt x="573901" y="1577838"/>
                    </a:moveTo>
                    <a:cubicBezTo>
                      <a:pt x="581521" y="1579743"/>
                      <a:pt x="588189" y="1582600"/>
                      <a:pt x="592951" y="1589268"/>
                    </a:cubicBezTo>
                    <a:cubicBezTo>
                      <a:pt x="592951" y="1594982"/>
                      <a:pt x="589141" y="1596888"/>
                      <a:pt x="584379" y="1596888"/>
                    </a:cubicBezTo>
                    <a:cubicBezTo>
                      <a:pt x="575806" y="1597840"/>
                      <a:pt x="568186" y="1595935"/>
                      <a:pt x="565329" y="1587363"/>
                    </a:cubicBezTo>
                    <a:cubicBezTo>
                      <a:pt x="562471" y="1580695"/>
                      <a:pt x="568186" y="1576885"/>
                      <a:pt x="573901" y="1577838"/>
                    </a:cubicBezTo>
                    <a:close/>
                    <a:moveTo>
                      <a:pt x="698678" y="1550216"/>
                    </a:moveTo>
                    <a:cubicBezTo>
                      <a:pt x="729158" y="1545453"/>
                      <a:pt x="746303" y="1560693"/>
                      <a:pt x="763448" y="1592126"/>
                    </a:cubicBezTo>
                    <a:cubicBezTo>
                      <a:pt x="731063" y="1576886"/>
                      <a:pt x="706298" y="1611176"/>
                      <a:pt x="678676" y="1592126"/>
                    </a:cubicBezTo>
                    <a:cubicBezTo>
                      <a:pt x="675818" y="1573076"/>
                      <a:pt x="667246" y="1551168"/>
                      <a:pt x="698678" y="1550216"/>
                    </a:cubicBezTo>
                    <a:close/>
                    <a:moveTo>
                      <a:pt x="492939" y="1460681"/>
                    </a:moveTo>
                    <a:cubicBezTo>
                      <a:pt x="518656" y="1456871"/>
                      <a:pt x="541516" y="1464491"/>
                      <a:pt x="562471" y="1479731"/>
                    </a:cubicBezTo>
                    <a:cubicBezTo>
                      <a:pt x="590094" y="1499733"/>
                      <a:pt x="618669" y="1515926"/>
                      <a:pt x="646291" y="1537833"/>
                    </a:cubicBezTo>
                    <a:cubicBezTo>
                      <a:pt x="620574" y="1545453"/>
                      <a:pt x="593904" y="1560693"/>
                      <a:pt x="577711" y="1525451"/>
                    </a:cubicBezTo>
                    <a:cubicBezTo>
                      <a:pt x="567234" y="1503543"/>
                      <a:pt x="541516" y="1503543"/>
                      <a:pt x="527229" y="1487351"/>
                    </a:cubicBezTo>
                    <a:lnTo>
                      <a:pt x="525032" y="1486533"/>
                    </a:lnTo>
                    <a:lnTo>
                      <a:pt x="527229" y="1488303"/>
                    </a:lnTo>
                    <a:cubicBezTo>
                      <a:pt x="502464" y="1486398"/>
                      <a:pt x="475794" y="1465443"/>
                      <a:pt x="451029" y="1494971"/>
                    </a:cubicBezTo>
                    <a:cubicBezTo>
                      <a:pt x="453886" y="1467348"/>
                      <a:pt x="471984" y="1461633"/>
                      <a:pt x="492939" y="1460681"/>
                    </a:cubicBezTo>
                    <a:close/>
                    <a:moveTo>
                      <a:pt x="592475" y="1413889"/>
                    </a:moveTo>
                    <a:cubicBezTo>
                      <a:pt x="594380" y="1414008"/>
                      <a:pt x="596285" y="1414485"/>
                      <a:pt x="596761" y="1414961"/>
                    </a:cubicBezTo>
                    <a:cubicBezTo>
                      <a:pt x="605334" y="1423533"/>
                      <a:pt x="603428" y="1433058"/>
                      <a:pt x="595809" y="1447346"/>
                    </a:cubicBezTo>
                    <a:cubicBezTo>
                      <a:pt x="589141" y="1434011"/>
                      <a:pt x="579616" y="1426391"/>
                      <a:pt x="588189" y="1414961"/>
                    </a:cubicBezTo>
                    <a:cubicBezTo>
                      <a:pt x="588665" y="1414009"/>
                      <a:pt x="590570" y="1413770"/>
                      <a:pt x="592475" y="1413889"/>
                    </a:cubicBezTo>
                    <a:close/>
                    <a:moveTo>
                      <a:pt x="2633206" y="1174931"/>
                    </a:moveTo>
                    <a:cubicBezTo>
                      <a:pt x="2646541" y="1176836"/>
                      <a:pt x="2659876" y="1178741"/>
                      <a:pt x="2673211" y="1180646"/>
                    </a:cubicBezTo>
                    <a:cubicBezTo>
                      <a:pt x="2657018" y="1197791"/>
                      <a:pt x="2645588" y="1186361"/>
                      <a:pt x="2633206" y="1174931"/>
                    </a:cubicBezTo>
                    <a:close/>
                    <a:moveTo>
                      <a:pt x="2477948" y="1095873"/>
                    </a:moveTo>
                    <a:cubicBezTo>
                      <a:pt x="2477948" y="1101588"/>
                      <a:pt x="2478901" y="1106350"/>
                      <a:pt x="2484616" y="1110160"/>
                    </a:cubicBezTo>
                    <a:cubicBezTo>
                      <a:pt x="2478901" y="1119685"/>
                      <a:pt x="2464613" y="1121590"/>
                      <a:pt x="2464613" y="1135878"/>
                    </a:cubicBezTo>
                    <a:cubicBezTo>
                      <a:pt x="2464613" y="1153023"/>
                      <a:pt x="2454136" y="1151118"/>
                      <a:pt x="2444611" y="1144450"/>
                    </a:cubicBezTo>
                    <a:cubicBezTo>
                      <a:pt x="2434133" y="1136830"/>
                      <a:pt x="2413178" y="1133020"/>
                      <a:pt x="2415083" y="1119685"/>
                    </a:cubicBezTo>
                    <a:cubicBezTo>
                      <a:pt x="2417941" y="1101588"/>
                      <a:pt x="2436038" y="1116828"/>
                      <a:pt x="2446516" y="1114923"/>
                    </a:cubicBezTo>
                    <a:cubicBezTo>
                      <a:pt x="2458898" y="1112065"/>
                      <a:pt x="2470329" y="1106350"/>
                      <a:pt x="2477948" y="1095873"/>
                    </a:cubicBezTo>
                    <a:close/>
                    <a:moveTo>
                      <a:pt x="2344599" y="1039676"/>
                    </a:moveTo>
                    <a:cubicBezTo>
                      <a:pt x="2358886" y="1039676"/>
                      <a:pt x="2352219" y="1056821"/>
                      <a:pt x="2355076" y="1066346"/>
                    </a:cubicBezTo>
                    <a:cubicBezTo>
                      <a:pt x="2354124" y="1077776"/>
                      <a:pt x="2356981" y="1093016"/>
                      <a:pt x="2341741" y="1092063"/>
                    </a:cubicBezTo>
                    <a:cubicBezTo>
                      <a:pt x="2328406" y="1091111"/>
                      <a:pt x="2329359" y="1075871"/>
                      <a:pt x="2328406" y="1065393"/>
                    </a:cubicBezTo>
                    <a:cubicBezTo>
                      <a:pt x="2327454" y="1053011"/>
                      <a:pt x="2331264" y="1039676"/>
                      <a:pt x="2344599" y="1039676"/>
                    </a:cubicBezTo>
                    <a:close/>
                    <a:moveTo>
                      <a:pt x="699631" y="966334"/>
                    </a:moveTo>
                    <a:cubicBezTo>
                      <a:pt x="671056" y="960619"/>
                      <a:pt x="648196" y="971096"/>
                      <a:pt x="616764" y="992051"/>
                    </a:cubicBezTo>
                    <a:cubicBezTo>
                      <a:pt x="652959" y="990146"/>
                      <a:pt x="677724" y="983478"/>
                      <a:pt x="699631" y="966334"/>
                    </a:cubicBezTo>
                    <a:close/>
                    <a:moveTo>
                      <a:pt x="2786559" y="938711"/>
                    </a:moveTo>
                    <a:cubicBezTo>
                      <a:pt x="2796084" y="944426"/>
                      <a:pt x="2804656" y="939663"/>
                      <a:pt x="2814181" y="938711"/>
                    </a:cubicBezTo>
                    <a:cubicBezTo>
                      <a:pt x="2814181" y="940616"/>
                      <a:pt x="2814181" y="943473"/>
                      <a:pt x="2814181" y="945378"/>
                    </a:cubicBezTo>
                    <a:cubicBezTo>
                      <a:pt x="2803704" y="949188"/>
                      <a:pt x="2791321" y="959666"/>
                      <a:pt x="2786559" y="938711"/>
                    </a:cubicBezTo>
                    <a:close/>
                    <a:moveTo>
                      <a:pt x="737731" y="935019"/>
                    </a:moveTo>
                    <a:cubicBezTo>
                      <a:pt x="726540" y="936091"/>
                      <a:pt x="714872" y="940139"/>
                      <a:pt x="702489" y="951093"/>
                    </a:cubicBezTo>
                    <a:cubicBezTo>
                      <a:pt x="731064" y="951093"/>
                      <a:pt x="753924" y="958713"/>
                      <a:pt x="770116" y="936805"/>
                    </a:cubicBezTo>
                    <a:cubicBezTo>
                      <a:pt x="759639" y="935853"/>
                      <a:pt x="748923" y="933948"/>
                      <a:pt x="737731" y="935019"/>
                    </a:cubicBezTo>
                    <a:close/>
                    <a:moveTo>
                      <a:pt x="619383" y="880251"/>
                    </a:moveTo>
                    <a:cubicBezTo>
                      <a:pt x="616526" y="879417"/>
                      <a:pt x="612477" y="880608"/>
                      <a:pt x="608191" y="882513"/>
                    </a:cubicBezTo>
                    <a:cubicBezTo>
                      <a:pt x="589141" y="887276"/>
                      <a:pt x="539611" y="951093"/>
                      <a:pt x="541516" y="968238"/>
                    </a:cubicBezTo>
                    <a:cubicBezTo>
                      <a:pt x="543421" y="979668"/>
                      <a:pt x="550089" y="980621"/>
                      <a:pt x="558661" y="975858"/>
                    </a:cubicBezTo>
                    <a:cubicBezTo>
                      <a:pt x="569139" y="970143"/>
                      <a:pt x="576759" y="960618"/>
                      <a:pt x="578664" y="949188"/>
                    </a:cubicBezTo>
                    <a:cubicBezTo>
                      <a:pt x="582474" y="920613"/>
                      <a:pt x="601524" y="904421"/>
                      <a:pt x="623431" y="890133"/>
                    </a:cubicBezTo>
                    <a:cubicBezTo>
                      <a:pt x="623907" y="883942"/>
                      <a:pt x="622241" y="881084"/>
                      <a:pt x="619383" y="880251"/>
                    </a:cubicBezTo>
                    <a:close/>
                    <a:moveTo>
                      <a:pt x="659626" y="872036"/>
                    </a:moveTo>
                    <a:cubicBezTo>
                      <a:pt x="653911" y="870131"/>
                      <a:pt x="645339" y="876798"/>
                      <a:pt x="647244" y="879656"/>
                    </a:cubicBezTo>
                    <a:cubicBezTo>
                      <a:pt x="657721" y="901563"/>
                      <a:pt x="632956" y="928233"/>
                      <a:pt x="657721" y="950141"/>
                    </a:cubicBezTo>
                    <a:cubicBezTo>
                      <a:pt x="667246" y="936806"/>
                      <a:pt x="676771" y="926328"/>
                      <a:pt x="683439" y="913946"/>
                    </a:cubicBezTo>
                    <a:cubicBezTo>
                      <a:pt x="691059" y="897753"/>
                      <a:pt x="704394" y="924423"/>
                      <a:pt x="711061" y="910136"/>
                    </a:cubicBezTo>
                    <a:cubicBezTo>
                      <a:pt x="713919" y="903468"/>
                      <a:pt x="713919" y="896801"/>
                      <a:pt x="709156" y="891086"/>
                    </a:cubicBezTo>
                    <a:cubicBezTo>
                      <a:pt x="696774" y="875846"/>
                      <a:pt x="676771" y="876798"/>
                      <a:pt x="659626" y="872036"/>
                    </a:cubicBezTo>
                    <a:close/>
                    <a:moveTo>
                      <a:pt x="620410" y="803828"/>
                    </a:moveTo>
                    <a:cubicBezTo>
                      <a:pt x="614918" y="803575"/>
                      <a:pt x="609144" y="804646"/>
                      <a:pt x="603429" y="807266"/>
                    </a:cubicBezTo>
                    <a:cubicBezTo>
                      <a:pt x="579616" y="817743"/>
                      <a:pt x="555804" y="830126"/>
                      <a:pt x="532944" y="841556"/>
                    </a:cubicBezTo>
                    <a:cubicBezTo>
                      <a:pt x="530086" y="850128"/>
                      <a:pt x="536754" y="852033"/>
                      <a:pt x="541516" y="855843"/>
                    </a:cubicBezTo>
                    <a:cubicBezTo>
                      <a:pt x="561519" y="852986"/>
                      <a:pt x="579616" y="838698"/>
                      <a:pt x="602476" y="859653"/>
                    </a:cubicBezTo>
                    <a:cubicBezTo>
                      <a:pt x="617716" y="874893"/>
                      <a:pt x="654864" y="853938"/>
                      <a:pt x="652959" y="835841"/>
                    </a:cubicBezTo>
                    <a:cubicBezTo>
                      <a:pt x="650815" y="817267"/>
                      <a:pt x="636885" y="804587"/>
                      <a:pt x="620410" y="803828"/>
                    </a:cubicBezTo>
                    <a:close/>
                    <a:moveTo>
                      <a:pt x="2051228" y="690108"/>
                    </a:moveTo>
                    <a:cubicBezTo>
                      <a:pt x="2066468" y="695823"/>
                      <a:pt x="2079803" y="697728"/>
                      <a:pt x="2074088" y="722493"/>
                    </a:cubicBezTo>
                    <a:cubicBezTo>
                      <a:pt x="2066468" y="753925"/>
                      <a:pt x="2053133" y="773928"/>
                      <a:pt x="2021701" y="782500"/>
                    </a:cubicBezTo>
                    <a:cubicBezTo>
                      <a:pt x="2009318" y="785358"/>
                      <a:pt x="1997888" y="785358"/>
                      <a:pt x="2000746" y="772023"/>
                    </a:cubicBezTo>
                    <a:cubicBezTo>
                      <a:pt x="2006461" y="745353"/>
                      <a:pt x="2008366" y="714873"/>
                      <a:pt x="2036941" y="698680"/>
                    </a:cubicBezTo>
                    <a:cubicBezTo>
                      <a:pt x="2040751" y="694870"/>
                      <a:pt x="2045513" y="692965"/>
                      <a:pt x="2051228" y="690108"/>
                    </a:cubicBezTo>
                    <a:close/>
                    <a:moveTo>
                      <a:pt x="2111236" y="608669"/>
                    </a:moveTo>
                    <a:cubicBezTo>
                      <a:pt x="2115046" y="609621"/>
                      <a:pt x="2116951" y="613431"/>
                      <a:pt x="2113141" y="623433"/>
                    </a:cubicBezTo>
                    <a:cubicBezTo>
                      <a:pt x="2113141" y="624385"/>
                      <a:pt x="2112189" y="625338"/>
                      <a:pt x="2111236" y="626290"/>
                    </a:cubicBezTo>
                    <a:cubicBezTo>
                      <a:pt x="2147431" y="643435"/>
                      <a:pt x="2126476" y="692013"/>
                      <a:pt x="2159814" y="711063"/>
                    </a:cubicBezTo>
                    <a:cubicBezTo>
                      <a:pt x="2178864" y="721540"/>
                      <a:pt x="2174101" y="752020"/>
                      <a:pt x="2199819" y="758688"/>
                    </a:cubicBezTo>
                    <a:cubicBezTo>
                      <a:pt x="2206486" y="760593"/>
                      <a:pt x="2189341" y="798693"/>
                      <a:pt x="2176959" y="800598"/>
                    </a:cubicBezTo>
                    <a:cubicBezTo>
                      <a:pt x="2149336" y="805360"/>
                      <a:pt x="2120761" y="810123"/>
                      <a:pt x="2092186" y="814885"/>
                    </a:cubicBezTo>
                    <a:cubicBezTo>
                      <a:pt x="2089329" y="799645"/>
                      <a:pt x="2128381" y="789168"/>
                      <a:pt x="2092186" y="777738"/>
                    </a:cubicBezTo>
                    <a:cubicBezTo>
                      <a:pt x="2098854" y="765355"/>
                      <a:pt x="2098854" y="749163"/>
                      <a:pt x="2111236" y="740590"/>
                    </a:cubicBezTo>
                    <a:cubicBezTo>
                      <a:pt x="2127429" y="729160"/>
                      <a:pt x="2118856" y="712015"/>
                      <a:pt x="2110284" y="710110"/>
                    </a:cubicBezTo>
                    <a:cubicBezTo>
                      <a:pt x="2086471" y="705348"/>
                      <a:pt x="2087424" y="682488"/>
                      <a:pt x="2076946" y="669153"/>
                    </a:cubicBezTo>
                    <a:cubicBezTo>
                      <a:pt x="2062659" y="651055"/>
                      <a:pt x="2076946" y="617718"/>
                      <a:pt x="2097901" y="611050"/>
                    </a:cubicBezTo>
                    <a:cubicBezTo>
                      <a:pt x="2101711" y="609621"/>
                      <a:pt x="2107426" y="607716"/>
                      <a:pt x="2111236" y="608669"/>
                    </a:cubicBezTo>
                    <a:close/>
                    <a:moveTo>
                      <a:pt x="927279" y="479605"/>
                    </a:moveTo>
                    <a:cubicBezTo>
                      <a:pt x="932041" y="477700"/>
                      <a:pt x="935851" y="480558"/>
                      <a:pt x="933946" y="486273"/>
                    </a:cubicBezTo>
                    <a:cubicBezTo>
                      <a:pt x="932041" y="490083"/>
                      <a:pt x="929184" y="492941"/>
                      <a:pt x="929184" y="493893"/>
                    </a:cubicBezTo>
                    <a:cubicBezTo>
                      <a:pt x="919659" y="493893"/>
                      <a:pt x="917754" y="491035"/>
                      <a:pt x="919659" y="488178"/>
                    </a:cubicBezTo>
                    <a:cubicBezTo>
                      <a:pt x="921564" y="484368"/>
                      <a:pt x="924421" y="480558"/>
                      <a:pt x="927279" y="479605"/>
                    </a:cubicBezTo>
                    <a:close/>
                    <a:moveTo>
                      <a:pt x="1938089" y="417931"/>
                    </a:moveTo>
                    <a:cubicBezTo>
                      <a:pt x="1948537" y="420431"/>
                      <a:pt x="1955503" y="431504"/>
                      <a:pt x="1959789" y="441505"/>
                    </a:cubicBezTo>
                    <a:cubicBezTo>
                      <a:pt x="1967409" y="457698"/>
                      <a:pt x="1952169" y="461508"/>
                      <a:pt x="1940739" y="466270"/>
                    </a:cubicBezTo>
                    <a:cubicBezTo>
                      <a:pt x="1909306" y="478653"/>
                      <a:pt x="1880731" y="501513"/>
                      <a:pt x="1842631" y="480558"/>
                    </a:cubicBezTo>
                    <a:cubicBezTo>
                      <a:pt x="1829296" y="472938"/>
                      <a:pt x="1832154" y="467223"/>
                      <a:pt x="1832154" y="458650"/>
                    </a:cubicBezTo>
                    <a:cubicBezTo>
                      <a:pt x="1828344" y="450078"/>
                      <a:pt x="1835964" y="442458"/>
                      <a:pt x="1833106" y="431980"/>
                    </a:cubicBezTo>
                    <a:cubicBezTo>
                      <a:pt x="1828344" y="420550"/>
                      <a:pt x="1835011" y="416740"/>
                      <a:pt x="1845489" y="423408"/>
                    </a:cubicBezTo>
                    <a:cubicBezTo>
                      <a:pt x="1847394" y="430075"/>
                      <a:pt x="1849299" y="439600"/>
                      <a:pt x="1857871" y="432933"/>
                    </a:cubicBezTo>
                    <a:cubicBezTo>
                      <a:pt x="1878826" y="418645"/>
                      <a:pt x="1903591" y="426265"/>
                      <a:pt x="1926451" y="418645"/>
                    </a:cubicBezTo>
                    <a:cubicBezTo>
                      <a:pt x="1930737" y="417216"/>
                      <a:pt x="1934607" y="417097"/>
                      <a:pt x="1938089" y="417931"/>
                    </a:cubicBezTo>
                    <a:close/>
                    <a:moveTo>
                      <a:pt x="904419" y="389118"/>
                    </a:moveTo>
                    <a:cubicBezTo>
                      <a:pt x="915849" y="404358"/>
                      <a:pt x="928231" y="418646"/>
                      <a:pt x="938709" y="433886"/>
                    </a:cubicBezTo>
                    <a:cubicBezTo>
                      <a:pt x="940614" y="436743"/>
                      <a:pt x="940614" y="441505"/>
                      <a:pt x="942519" y="446268"/>
                    </a:cubicBezTo>
                    <a:cubicBezTo>
                      <a:pt x="938709" y="447221"/>
                      <a:pt x="932041" y="450078"/>
                      <a:pt x="931089" y="449125"/>
                    </a:cubicBezTo>
                    <a:cubicBezTo>
                      <a:pt x="912991" y="426266"/>
                      <a:pt x="896799" y="440553"/>
                      <a:pt x="878701" y="449125"/>
                    </a:cubicBezTo>
                    <a:cubicBezTo>
                      <a:pt x="871081" y="452936"/>
                      <a:pt x="863461" y="446268"/>
                      <a:pt x="856794" y="443411"/>
                    </a:cubicBezTo>
                    <a:cubicBezTo>
                      <a:pt x="835839" y="424361"/>
                      <a:pt x="864414" y="422455"/>
                      <a:pt x="867271" y="412930"/>
                    </a:cubicBezTo>
                    <a:cubicBezTo>
                      <a:pt x="878701" y="402453"/>
                      <a:pt x="887274" y="388166"/>
                      <a:pt x="904419" y="389118"/>
                    </a:cubicBezTo>
                    <a:close/>
                    <a:moveTo>
                      <a:pt x="1062534" y="340541"/>
                    </a:moveTo>
                    <a:cubicBezTo>
                      <a:pt x="1073011" y="340541"/>
                      <a:pt x="1082536" y="340541"/>
                      <a:pt x="1083489" y="353876"/>
                    </a:cubicBezTo>
                    <a:cubicBezTo>
                      <a:pt x="1073964" y="356733"/>
                      <a:pt x="1066344" y="373878"/>
                      <a:pt x="1053961" y="360543"/>
                    </a:cubicBezTo>
                    <a:cubicBezTo>
                      <a:pt x="1045389" y="351018"/>
                      <a:pt x="1054914" y="345303"/>
                      <a:pt x="1062534" y="340541"/>
                    </a:cubicBezTo>
                    <a:close/>
                    <a:moveTo>
                      <a:pt x="2471113" y="336025"/>
                    </a:moveTo>
                    <a:cubicBezTo>
                      <a:pt x="2489315" y="339763"/>
                      <a:pt x="2505689" y="355066"/>
                      <a:pt x="2521763" y="370068"/>
                    </a:cubicBezTo>
                    <a:cubicBezTo>
                      <a:pt x="2652256" y="491988"/>
                      <a:pt x="2764651" y="627243"/>
                      <a:pt x="2848471" y="785358"/>
                    </a:cubicBezTo>
                    <a:cubicBezTo>
                      <a:pt x="2875141" y="835841"/>
                      <a:pt x="2898953" y="887276"/>
                      <a:pt x="2920861" y="940616"/>
                    </a:cubicBezTo>
                    <a:cubicBezTo>
                      <a:pt x="2925623" y="952046"/>
                      <a:pt x="2938006" y="963476"/>
                      <a:pt x="2926576" y="977763"/>
                    </a:cubicBezTo>
                    <a:cubicBezTo>
                      <a:pt x="2893238" y="978716"/>
                      <a:pt x="2872283" y="955856"/>
                      <a:pt x="2847518" y="938711"/>
                    </a:cubicBezTo>
                    <a:cubicBezTo>
                      <a:pt x="2844661" y="919661"/>
                      <a:pt x="2858948" y="906326"/>
                      <a:pt x="2864663" y="890133"/>
                    </a:cubicBezTo>
                    <a:cubicBezTo>
                      <a:pt x="2846566" y="892991"/>
                      <a:pt x="2829421" y="903468"/>
                      <a:pt x="2810371" y="908231"/>
                    </a:cubicBezTo>
                    <a:cubicBezTo>
                      <a:pt x="2792273" y="911088"/>
                      <a:pt x="2774176" y="912041"/>
                      <a:pt x="2757031" y="904421"/>
                    </a:cubicBezTo>
                    <a:cubicBezTo>
                      <a:pt x="2741791" y="897753"/>
                      <a:pt x="2733218" y="902516"/>
                      <a:pt x="2728456" y="916803"/>
                    </a:cubicBezTo>
                    <a:cubicBezTo>
                      <a:pt x="2724646" y="935853"/>
                      <a:pt x="2713216" y="952998"/>
                      <a:pt x="2707501" y="971096"/>
                    </a:cubicBezTo>
                    <a:cubicBezTo>
                      <a:pt x="2702738" y="984431"/>
                      <a:pt x="2699881" y="997766"/>
                      <a:pt x="2706548" y="1011101"/>
                    </a:cubicBezTo>
                    <a:cubicBezTo>
                      <a:pt x="2712263" y="1021578"/>
                      <a:pt x="2722741" y="1031103"/>
                      <a:pt x="2712263" y="1044438"/>
                    </a:cubicBezTo>
                    <a:cubicBezTo>
                      <a:pt x="2722979" y="1032294"/>
                      <a:pt x="2735302" y="1023900"/>
                      <a:pt x="2750438" y="1026892"/>
                    </a:cubicBezTo>
                    <a:lnTo>
                      <a:pt x="2757317" y="1029909"/>
                    </a:lnTo>
                    <a:lnTo>
                      <a:pt x="2760842" y="1028246"/>
                    </a:lnTo>
                    <a:cubicBezTo>
                      <a:pt x="2768462" y="1021578"/>
                      <a:pt x="2775130" y="1013006"/>
                      <a:pt x="2785607" y="1010148"/>
                    </a:cubicBezTo>
                    <a:cubicBezTo>
                      <a:pt x="2791798" y="1008243"/>
                      <a:pt x="2798228" y="1006814"/>
                      <a:pt x="2804538" y="1006457"/>
                    </a:cubicBezTo>
                    <a:cubicBezTo>
                      <a:pt x="2810848" y="1006100"/>
                      <a:pt x="2817040" y="1006814"/>
                      <a:pt x="2822755" y="1009196"/>
                    </a:cubicBezTo>
                    <a:cubicBezTo>
                      <a:pt x="2859902" y="1023483"/>
                      <a:pt x="2898955" y="1027293"/>
                      <a:pt x="2938959" y="1031103"/>
                    </a:cubicBezTo>
                    <a:cubicBezTo>
                      <a:pt x="2955152" y="1033008"/>
                      <a:pt x="2957057" y="1047296"/>
                      <a:pt x="2959915" y="1058726"/>
                    </a:cubicBezTo>
                    <a:cubicBezTo>
                      <a:pt x="2990394" y="1159691"/>
                      <a:pt x="3010397" y="1262561"/>
                      <a:pt x="3021827" y="1368288"/>
                    </a:cubicBezTo>
                    <a:cubicBezTo>
                      <a:pt x="3029447" y="1433058"/>
                      <a:pt x="3025637" y="1497828"/>
                      <a:pt x="3027542" y="1562598"/>
                    </a:cubicBezTo>
                    <a:cubicBezTo>
                      <a:pt x="3027542" y="1573076"/>
                      <a:pt x="3031352" y="1585458"/>
                      <a:pt x="3020874" y="1594983"/>
                    </a:cubicBezTo>
                    <a:cubicBezTo>
                      <a:pt x="2992299" y="1573076"/>
                      <a:pt x="2963724" y="1551168"/>
                      <a:pt x="2958009" y="1512116"/>
                    </a:cubicBezTo>
                    <a:cubicBezTo>
                      <a:pt x="2954199" y="1483541"/>
                      <a:pt x="2933244" y="1467348"/>
                      <a:pt x="2918005" y="1446393"/>
                    </a:cubicBezTo>
                    <a:cubicBezTo>
                      <a:pt x="2898955" y="1421628"/>
                      <a:pt x="2888477" y="1390196"/>
                      <a:pt x="2860855" y="1371146"/>
                    </a:cubicBezTo>
                    <a:cubicBezTo>
                      <a:pt x="2846567" y="1368288"/>
                      <a:pt x="2836089" y="1359716"/>
                      <a:pt x="2831327" y="1343523"/>
                    </a:cubicBezTo>
                    <a:cubicBezTo>
                      <a:pt x="2835137" y="1360668"/>
                      <a:pt x="2849424" y="1368288"/>
                      <a:pt x="2856092" y="1380671"/>
                    </a:cubicBezTo>
                    <a:cubicBezTo>
                      <a:pt x="2882762" y="1424486"/>
                      <a:pt x="2896097" y="1474968"/>
                      <a:pt x="2930387" y="1514021"/>
                    </a:cubicBezTo>
                    <a:cubicBezTo>
                      <a:pt x="2938007" y="1522593"/>
                      <a:pt x="2938959" y="1534976"/>
                      <a:pt x="2939912" y="1546406"/>
                    </a:cubicBezTo>
                    <a:cubicBezTo>
                      <a:pt x="2941817" y="1566408"/>
                      <a:pt x="2950390" y="1582601"/>
                      <a:pt x="2962772" y="1597841"/>
                    </a:cubicBezTo>
                    <a:cubicBezTo>
                      <a:pt x="2983727" y="1622606"/>
                      <a:pt x="2993252" y="1652133"/>
                      <a:pt x="2999919" y="1683566"/>
                    </a:cubicBezTo>
                    <a:cubicBezTo>
                      <a:pt x="3023732" y="1698806"/>
                      <a:pt x="3015159" y="1721666"/>
                      <a:pt x="3012302" y="1740716"/>
                    </a:cubicBezTo>
                    <a:cubicBezTo>
                      <a:pt x="2988490" y="1885496"/>
                      <a:pt x="2951342" y="2026466"/>
                      <a:pt x="2886572" y="2158864"/>
                    </a:cubicBezTo>
                    <a:cubicBezTo>
                      <a:pt x="2872284" y="2188391"/>
                      <a:pt x="2858949" y="2218871"/>
                      <a:pt x="2841805" y="2246493"/>
                    </a:cubicBezTo>
                    <a:cubicBezTo>
                      <a:pt x="2837042" y="2255066"/>
                      <a:pt x="2835137" y="2266496"/>
                      <a:pt x="2821802" y="2266496"/>
                    </a:cubicBezTo>
                    <a:cubicBezTo>
                      <a:pt x="2812277" y="2260781"/>
                      <a:pt x="2812277" y="2249351"/>
                      <a:pt x="2808467" y="2240778"/>
                    </a:cubicBezTo>
                    <a:cubicBezTo>
                      <a:pt x="2794180" y="2222681"/>
                      <a:pt x="2796084" y="2198868"/>
                      <a:pt x="2785607" y="2172198"/>
                    </a:cubicBezTo>
                    <a:cubicBezTo>
                      <a:pt x="2795132" y="2196011"/>
                      <a:pt x="2791322" y="2217918"/>
                      <a:pt x="2805609" y="2234111"/>
                    </a:cubicBezTo>
                    <a:cubicBezTo>
                      <a:pt x="2812277" y="2246493"/>
                      <a:pt x="2811324" y="2261733"/>
                      <a:pt x="2821802" y="2273164"/>
                    </a:cubicBezTo>
                    <a:cubicBezTo>
                      <a:pt x="2795132" y="2339839"/>
                      <a:pt x="2750364" y="2394131"/>
                      <a:pt x="2708455" y="2451281"/>
                    </a:cubicBezTo>
                    <a:cubicBezTo>
                      <a:pt x="2661782" y="2514146"/>
                      <a:pt x="2606537" y="2568439"/>
                      <a:pt x="2551292" y="2622731"/>
                    </a:cubicBezTo>
                    <a:cubicBezTo>
                      <a:pt x="2527480" y="2646543"/>
                      <a:pt x="2502714" y="2666546"/>
                      <a:pt x="2476997" y="2687501"/>
                    </a:cubicBezTo>
                    <a:cubicBezTo>
                      <a:pt x="2465567" y="2677976"/>
                      <a:pt x="2476997" y="2661783"/>
                      <a:pt x="2463662" y="2655116"/>
                    </a:cubicBezTo>
                    <a:cubicBezTo>
                      <a:pt x="2469377" y="2608443"/>
                      <a:pt x="2446517" y="2570343"/>
                      <a:pt x="2425562" y="2533196"/>
                    </a:cubicBezTo>
                    <a:cubicBezTo>
                      <a:pt x="2392224" y="2475093"/>
                      <a:pt x="2414132" y="2424611"/>
                      <a:pt x="2439849" y="2375081"/>
                    </a:cubicBezTo>
                    <a:cubicBezTo>
                      <a:pt x="2453184" y="2349364"/>
                      <a:pt x="2458899" y="2330314"/>
                      <a:pt x="2449374" y="2301739"/>
                    </a:cubicBezTo>
                    <a:cubicBezTo>
                      <a:pt x="2439849" y="2272211"/>
                      <a:pt x="2442707" y="2240778"/>
                      <a:pt x="2430324" y="2210298"/>
                    </a:cubicBezTo>
                    <a:cubicBezTo>
                      <a:pt x="2420799" y="2187439"/>
                      <a:pt x="2416989" y="2160768"/>
                      <a:pt x="2396987" y="2144576"/>
                    </a:cubicBezTo>
                    <a:cubicBezTo>
                      <a:pt x="2352219" y="2107428"/>
                      <a:pt x="2357934" y="2060756"/>
                      <a:pt x="2370317" y="2012178"/>
                    </a:cubicBezTo>
                    <a:cubicBezTo>
                      <a:pt x="2372222" y="2005511"/>
                      <a:pt x="2374127" y="1998843"/>
                      <a:pt x="2374127" y="1992176"/>
                    </a:cubicBezTo>
                    <a:cubicBezTo>
                      <a:pt x="2376984" y="1954076"/>
                      <a:pt x="2356982" y="1935978"/>
                      <a:pt x="2319834" y="1944551"/>
                    </a:cubicBezTo>
                    <a:cubicBezTo>
                      <a:pt x="2303642" y="1948361"/>
                      <a:pt x="2292212" y="1948361"/>
                      <a:pt x="2282687" y="1931216"/>
                    </a:cubicBezTo>
                    <a:cubicBezTo>
                      <a:pt x="2263637" y="1897878"/>
                      <a:pt x="2235062" y="1889306"/>
                      <a:pt x="2200772" y="1905498"/>
                    </a:cubicBezTo>
                    <a:cubicBezTo>
                      <a:pt x="2186484" y="1912166"/>
                      <a:pt x="2171244" y="1918833"/>
                      <a:pt x="2157909" y="1926453"/>
                    </a:cubicBezTo>
                    <a:cubicBezTo>
                      <a:pt x="2140764" y="1935978"/>
                      <a:pt x="2124572" y="1938836"/>
                      <a:pt x="2106474" y="1931216"/>
                    </a:cubicBezTo>
                    <a:cubicBezTo>
                      <a:pt x="2083614" y="1921691"/>
                      <a:pt x="2059802" y="1925501"/>
                      <a:pt x="2040752" y="1937883"/>
                    </a:cubicBezTo>
                    <a:cubicBezTo>
                      <a:pt x="2012177" y="1956933"/>
                      <a:pt x="1991222" y="1941693"/>
                      <a:pt x="1974077" y="1924548"/>
                    </a:cubicBezTo>
                    <a:cubicBezTo>
                      <a:pt x="1956932" y="1907403"/>
                      <a:pt x="1938834" y="1892163"/>
                      <a:pt x="1919784" y="1877876"/>
                    </a:cubicBezTo>
                    <a:cubicBezTo>
                      <a:pt x="1909307" y="1870256"/>
                      <a:pt x="1899782" y="1861683"/>
                      <a:pt x="1896924" y="1849301"/>
                    </a:cubicBezTo>
                    <a:cubicBezTo>
                      <a:pt x="1889304" y="1812153"/>
                      <a:pt x="1862634" y="1789293"/>
                      <a:pt x="1839774" y="1762623"/>
                    </a:cubicBezTo>
                    <a:cubicBezTo>
                      <a:pt x="1827392" y="1748336"/>
                      <a:pt x="1815962" y="1694043"/>
                      <a:pt x="1822629" y="1676898"/>
                    </a:cubicBezTo>
                    <a:cubicBezTo>
                      <a:pt x="1840727" y="1632131"/>
                      <a:pt x="1846442" y="1585458"/>
                      <a:pt x="1829297" y="1537833"/>
                    </a:cubicBezTo>
                    <a:cubicBezTo>
                      <a:pt x="1826439" y="1530213"/>
                      <a:pt x="1823582" y="1522593"/>
                      <a:pt x="1828344" y="1514973"/>
                    </a:cubicBezTo>
                    <a:cubicBezTo>
                      <a:pt x="1854062" y="1466396"/>
                      <a:pt x="1875017" y="1416866"/>
                      <a:pt x="1909307" y="1373051"/>
                    </a:cubicBezTo>
                    <a:cubicBezTo>
                      <a:pt x="1915022" y="1366383"/>
                      <a:pt x="1923594" y="1365431"/>
                      <a:pt x="1929309" y="1361621"/>
                    </a:cubicBezTo>
                    <a:cubicBezTo>
                      <a:pt x="1954074" y="1345428"/>
                      <a:pt x="1976934" y="1330188"/>
                      <a:pt x="1977887" y="1293041"/>
                    </a:cubicBezTo>
                    <a:cubicBezTo>
                      <a:pt x="1978839" y="1267323"/>
                      <a:pt x="1992174" y="1239701"/>
                      <a:pt x="2019797" y="1227318"/>
                    </a:cubicBezTo>
                    <a:cubicBezTo>
                      <a:pt x="2040752" y="1217793"/>
                      <a:pt x="2050277" y="1201601"/>
                      <a:pt x="2051229" y="1178741"/>
                    </a:cubicBezTo>
                    <a:cubicBezTo>
                      <a:pt x="2058849" y="1162548"/>
                      <a:pt x="2071232" y="1167311"/>
                      <a:pt x="2083614" y="1172073"/>
                    </a:cubicBezTo>
                    <a:cubicBezTo>
                      <a:pt x="2111237" y="1181598"/>
                      <a:pt x="2136002" y="1178741"/>
                      <a:pt x="2161719" y="1162548"/>
                    </a:cubicBezTo>
                    <a:cubicBezTo>
                      <a:pt x="2193152" y="1142546"/>
                      <a:pt x="2229347" y="1134926"/>
                      <a:pt x="2266494" y="1136831"/>
                    </a:cubicBezTo>
                    <a:cubicBezTo>
                      <a:pt x="2288402" y="1137783"/>
                      <a:pt x="2310309" y="1137783"/>
                      <a:pt x="2331264" y="1133021"/>
                    </a:cubicBezTo>
                    <a:cubicBezTo>
                      <a:pt x="2370317" y="1123496"/>
                      <a:pt x="2397939" y="1138736"/>
                      <a:pt x="2387462" y="1197791"/>
                    </a:cubicBezTo>
                    <a:cubicBezTo>
                      <a:pt x="2384604" y="1213983"/>
                      <a:pt x="2384604" y="1228271"/>
                      <a:pt x="2400797" y="1229223"/>
                    </a:cubicBezTo>
                    <a:cubicBezTo>
                      <a:pt x="2447469" y="1231128"/>
                      <a:pt x="2477949" y="1266371"/>
                      <a:pt x="2517002" y="1283516"/>
                    </a:cubicBezTo>
                    <a:cubicBezTo>
                      <a:pt x="2538909" y="1293041"/>
                      <a:pt x="2550339" y="1296851"/>
                      <a:pt x="2556055" y="1266371"/>
                    </a:cubicBezTo>
                    <a:cubicBezTo>
                      <a:pt x="2561769" y="1236843"/>
                      <a:pt x="2589392" y="1227318"/>
                      <a:pt x="2617967" y="1241606"/>
                    </a:cubicBezTo>
                    <a:cubicBezTo>
                      <a:pt x="2644637" y="1254941"/>
                      <a:pt x="2673212" y="1262561"/>
                      <a:pt x="2701787" y="1271133"/>
                    </a:cubicBezTo>
                    <a:cubicBezTo>
                      <a:pt x="2743697" y="1283516"/>
                      <a:pt x="2782749" y="1259703"/>
                      <a:pt x="2823707" y="1270181"/>
                    </a:cubicBezTo>
                    <a:cubicBezTo>
                      <a:pt x="2833232" y="1272086"/>
                      <a:pt x="2840852" y="1262561"/>
                      <a:pt x="2842757" y="1253988"/>
                    </a:cubicBezTo>
                    <a:cubicBezTo>
                      <a:pt x="2847519" y="1233033"/>
                      <a:pt x="2856092" y="1212078"/>
                      <a:pt x="2857997" y="1191123"/>
                    </a:cubicBezTo>
                    <a:cubicBezTo>
                      <a:pt x="2861807" y="1157786"/>
                      <a:pt x="2857044" y="1154928"/>
                      <a:pt x="2824659" y="1163501"/>
                    </a:cubicBezTo>
                    <a:cubicBezTo>
                      <a:pt x="2807514" y="1168263"/>
                      <a:pt x="2793227" y="1167311"/>
                      <a:pt x="2781797" y="1153023"/>
                    </a:cubicBezTo>
                    <a:lnTo>
                      <a:pt x="2778142" y="1149005"/>
                    </a:lnTo>
                    <a:lnTo>
                      <a:pt x="2758579" y="1157637"/>
                    </a:lnTo>
                    <a:cubicBezTo>
                      <a:pt x="2730182" y="1164691"/>
                      <a:pt x="2706072" y="1153261"/>
                      <a:pt x="2684641" y="1122543"/>
                    </a:cubicBezTo>
                    <a:cubicBezTo>
                      <a:pt x="2676068" y="1110161"/>
                      <a:pt x="2672258" y="1095873"/>
                      <a:pt x="2664638" y="1083491"/>
                    </a:cubicBezTo>
                    <a:cubicBezTo>
                      <a:pt x="2658923" y="1073966"/>
                      <a:pt x="2664638" y="1054916"/>
                      <a:pt x="2646541" y="1054916"/>
                    </a:cubicBezTo>
                    <a:cubicBezTo>
                      <a:pt x="2631301" y="1055868"/>
                      <a:pt x="2616061" y="1061583"/>
                      <a:pt x="2610346" y="1080633"/>
                    </a:cubicBezTo>
                    <a:lnTo>
                      <a:pt x="2609202" y="1082346"/>
                    </a:lnTo>
                    <a:lnTo>
                      <a:pt x="2613204" y="1086348"/>
                    </a:lnTo>
                    <a:cubicBezTo>
                      <a:pt x="2619871" y="1093968"/>
                      <a:pt x="2626539" y="1101588"/>
                      <a:pt x="2632254" y="1108255"/>
                    </a:cubicBezTo>
                    <a:cubicBezTo>
                      <a:pt x="2619871" y="1117780"/>
                      <a:pt x="2617014" y="1133020"/>
                      <a:pt x="2609394" y="1145403"/>
                    </a:cubicBezTo>
                    <a:cubicBezTo>
                      <a:pt x="2602726" y="1154928"/>
                      <a:pt x="2586534" y="1142545"/>
                      <a:pt x="2584629" y="1132068"/>
                    </a:cubicBezTo>
                    <a:cubicBezTo>
                      <a:pt x="2581771" y="1117780"/>
                      <a:pt x="2574151" y="1106350"/>
                      <a:pt x="2566055" y="1095397"/>
                    </a:cubicBezTo>
                    <a:lnTo>
                      <a:pt x="2558490" y="1083461"/>
                    </a:lnTo>
                    <a:lnTo>
                      <a:pt x="2545576" y="1071108"/>
                    </a:lnTo>
                    <a:cubicBezTo>
                      <a:pt x="2541766" y="1068251"/>
                      <a:pt x="2537003" y="1065393"/>
                      <a:pt x="2536051" y="1061583"/>
                    </a:cubicBezTo>
                    <a:cubicBezTo>
                      <a:pt x="2522716" y="1003481"/>
                      <a:pt x="2462708" y="991098"/>
                      <a:pt x="2429371" y="952046"/>
                    </a:cubicBezTo>
                    <a:cubicBezTo>
                      <a:pt x="2426513" y="949188"/>
                      <a:pt x="2421751" y="947283"/>
                      <a:pt x="2417941" y="944426"/>
                    </a:cubicBezTo>
                    <a:cubicBezTo>
                      <a:pt x="2416036" y="943473"/>
                      <a:pt x="2413178" y="943473"/>
                      <a:pt x="2407463" y="947283"/>
                    </a:cubicBezTo>
                    <a:cubicBezTo>
                      <a:pt x="2425561" y="973001"/>
                      <a:pt x="2440801" y="998718"/>
                      <a:pt x="2469376" y="1014911"/>
                    </a:cubicBezTo>
                    <a:cubicBezTo>
                      <a:pt x="2483663" y="1023483"/>
                      <a:pt x="2500808" y="1028246"/>
                      <a:pt x="2509381" y="1044438"/>
                    </a:cubicBezTo>
                    <a:cubicBezTo>
                      <a:pt x="2510333" y="1049201"/>
                      <a:pt x="2508428" y="1053963"/>
                      <a:pt x="2504618" y="1057773"/>
                    </a:cubicBezTo>
                    <a:cubicBezTo>
                      <a:pt x="2500808" y="1066346"/>
                      <a:pt x="2479853" y="1059678"/>
                      <a:pt x="2488426" y="1077776"/>
                    </a:cubicBezTo>
                    <a:cubicBezTo>
                      <a:pt x="2485568" y="1082538"/>
                      <a:pt x="2481758" y="1084443"/>
                      <a:pt x="2476996" y="1084443"/>
                    </a:cubicBezTo>
                    <a:cubicBezTo>
                      <a:pt x="2437943" y="1050153"/>
                      <a:pt x="2385556" y="1032056"/>
                      <a:pt x="2356028" y="985383"/>
                    </a:cubicBezTo>
                    <a:cubicBezTo>
                      <a:pt x="2346503" y="970143"/>
                      <a:pt x="2333168" y="968238"/>
                      <a:pt x="2317928" y="978716"/>
                    </a:cubicBezTo>
                    <a:cubicBezTo>
                      <a:pt x="2310308" y="984431"/>
                      <a:pt x="2301736" y="994908"/>
                      <a:pt x="2295068" y="993003"/>
                    </a:cubicBezTo>
                    <a:cubicBezTo>
                      <a:pt x="2237918" y="978716"/>
                      <a:pt x="2232203" y="1040628"/>
                      <a:pt x="2196008" y="1057773"/>
                    </a:cubicBezTo>
                    <a:cubicBezTo>
                      <a:pt x="2185531" y="1062536"/>
                      <a:pt x="2183626" y="1075871"/>
                      <a:pt x="2181721" y="1087301"/>
                    </a:cubicBezTo>
                    <a:cubicBezTo>
                      <a:pt x="2172196" y="1130163"/>
                      <a:pt x="2149336" y="1152071"/>
                      <a:pt x="2105521" y="1157786"/>
                    </a:cubicBezTo>
                    <a:cubicBezTo>
                      <a:pt x="2088376" y="1159691"/>
                      <a:pt x="2069326" y="1179693"/>
                      <a:pt x="2053133" y="1155881"/>
                    </a:cubicBezTo>
                    <a:cubicBezTo>
                      <a:pt x="2052181" y="1145403"/>
                      <a:pt x="2048371" y="1137783"/>
                      <a:pt x="2036941" y="1136831"/>
                    </a:cubicBezTo>
                    <a:cubicBezTo>
                      <a:pt x="2026463" y="1135878"/>
                      <a:pt x="2010271" y="1148261"/>
                      <a:pt x="2008366" y="1131116"/>
                    </a:cubicBezTo>
                    <a:cubicBezTo>
                      <a:pt x="2005508" y="1113018"/>
                      <a:pt x="1993126" y="1094921"/>
                      <a:pt x="2001698" y="1074918"/>
                    </a:cubicBezTo>
                    <a:cubicBezTo>
                      <a:pt x="2011223" y="1051106"/>
                      <a:pt x="2015986" y="1027293"/>
                      <a:pt x="2008366" y="1001576"/>
                    </a:cubicBezTo>
                    <a:cubicBezTo>
                      <a:pt x="2002651" y="979668"/>
                      <a:pt x="2021701" y="978716"/>
                      <a:pt x="2035988" y="977763"/>
                    </a:cubicBezTo>
                    <a:cubicBezTo>
                      <a:pt x="2059801" y="974906"/>
                      <a:pt x="2083613" y="981573"/>
                      <a:pt x="2107426" y="983478"/>
                    </a:cubicBezTo>
                    <a:cubicBezTo>
                      <a:pt x="2120761" y="984431"/>
                      <a:pt x="2139811" y="992051"/>
                      <a:pt x="2148383" y="975858"/>
                    </a:cubicBezTo>
                    <a:cubicBezTo>
                      <a:pt x="2157908" y="956808"/>
                      <a:pt x="2162671" y="934901"/>
                      <a:pt x="2150288" y="913946"/>
                    </a:cubicBezTo>
                    <a:cubicBezTo>
                      <a:pt x="2140763" y="897753"/>
                      <a:pt x="2131238" y="882513"/>
                      <a:pt x="2112188" y="876798"/>
                    </a:cubicBezTo>
                    <a:cubicBezTo>
                      <a:pt x="2105521" y="874893"/>
                      <a:pt x="2094091" y="873941"/>
                      <a:pt x="2096948" y="862511"/>
                    </a:cubicBezTo>
                    <a:cubicBezTo>
                      <a:pt x="2098853" y="852033"/>
                      <a:pt x="2109331" y="852033"/>
                      <a:pt x="2118856" y="849176"/>
                    </a:cubicBezTo>
                    <a:cubicBezTo>
                      <a:pt x="2149336" y="838698"/>
                      <a:pt x="2177911" y="830126"/>
                      <a:pt x="2206486" y="810123"/>
                    </a:cubicBezTo>
                    <a:cubicBezTo>
                      <a:pt x="2241728" y="785358"/>
                      <a:pt x="2258873" y="735828"/>
                      <a:pt x="2308403" y="731066"/>
                    </a:cubicBezTo>
                    <a:cubicBezTo>
                      <a:pt x="2322691" y="729161"/>
                      <a:pt x="2323643" y="718683"/>
                      <a:pt x="2321738" y="708206"/>
                    </a:cubicBezTo>
                    <a:cubicBezTo>
                      <a:pt x="2319833" y="698681"/>
                      <a:pt x="2314118" y="689156"/>
                      <a:pt x="2311261" y="679631"/>
                    </a:cubicBezTo>
                    <a:cubicBezTo>
                      <a:pt x="2307451" y="666296"/>
                      <a:pt x="2305546" y="652008"/>
                      <a:pt x="2320786" y="643436"/>
                    </a:cubicBezTo>
                    <a:cubicBezTo>
                      <a:pt x="2326501" y="640578"/>
                      <a:pt x="2334121" y="632958"/>
                      <a:pt x="2338883" y="638673"/>
                    </a:cubicBezTo>
                    <a:cubicBezTo>
                      <a:pt x="2346503" y="649151"/>
                      <a:pt x="2353171" y="662486"/>
                      <a:pt x="2343646" y="675821"/>
                    </a:cubicBezTo>
                    <a:cubicBezTo>
                      <a:pt x="2337931" y="685346"/>
                      <a:pt x="2342693" y="692966"/>
                      <a:pt x="2348408" y="699633"/>
                    </a:cubicBezTo>
                    <a:cubicBezTo>
                      <a:pt x="2356028" y="708206"/>
                      <a:pt x="2364601" y="711063"/>
                      <a:pt x="2376031" y="706301"/>
                    </a:cubicBezTo>
                    <a:cubicBezTo>
                      <a:pt x="2378888" y="705348"/>
                      <a:pt x="2381746" y="704396"/>
                      <a:pt x="2385556" y="704396"/>
                    </a:cubicBezTo>
                    <a:cubicBezTo>
                      <a:pt x="2409368" y="712968"/>
                      <a:pt x="2432228" y="712016"/>
                      <a:pt x="2454136" y="698681"/>
                    </a:cubicBezTo>
                    <a:cubicBezTo>
                      <a:pt x="2460803" y="694871"/>
                      <a:pt x="2469376" y="692966"/>
                      <a:pt x="2476996" y="692013"/>
                    </a:cubicBezTo>
                    <a:cubicBezTo>
                      <a:pt x="2517001" y="689156"/>
                      <a:pt x="2517001" y="689156"/>
                      <a:pt x="2517953" y="648198"/>
                    </a:cubicBezTo>
                    <a:cubicBezTo>
                      <a:pt x="2525573" y="626291"/>
                      <a:pt x="2540813" y="618671"/>
                      <a:pt x="2563673" y="626291"/>
                    </a:cubicBezTo>
                    <a:cubicBezTo>
                      <a:pt x="2558911" y="610098"/>
                      <a:pt x="2545576" y="599621"/>
                      <a:pt x="2554148" y="585333"/>
                    </a:cubicBezTo>
                    <a:lnTo>
                      <a:pt x="2572928" y="573708"/>
                    </a:lnTo>
                    <a:lnTo>
                      <a:pt x="2586098" y="571735"/>
                    </a:lnTo>
                    <a:lnTo>
                      <a:pt x="2586726" y="571671"/>
                    </a:lnTo>
                    <a:cubicBezTo>
                      <a:pt x="2599630" y="572653"/>
                      <a:pt x="2613203" y="578189"/>
                      <a:pt x="2624633" y="568188"/>
                    </a:cubicBezTo>
                    <a:cubicBezTo>
                      <a:pt x="2626538" y="566283"/>
                      <a:pt x="2628443" y="565331"/>
                      <a:pt x="2630348" y="563426"/>
                    </a:cubicBezTo>
                    <a:cubicBezTo>
                      <a:pt x="2634158" y="561521"/>
                      <a:pt x="2634158" y="568188"/>
                      <a:pt x="2633206" y="563426"/>
                    </a:cubicBezTo>
                    <a:cubicBezTo>
                      <a:pt x="2632253" y="557711"/>
                      <a:pt x="2629396" y="564378"/>
                      <a:pt x="2626538" y="563426"/>
                    </a:cubicBezTo>
                    <a:cubicBezTo>
                      <a:pt x="2615584" y="567236"/>
                      <a:pt x="2604392" y="569141"/>
                      <a:pt x="2593082" y="570689"/>
                    </a:cubicBezTo>
                    <a:lnTo>
                      <a:pt x="2586098" y="571735"/>
                    </a:lnTo>
                    <a:lnTo>
                      <a:pt x="2574151" y="572951"/>
                    </a:lnTo>
                    <a:lnTo>
                      <a:pt x="2572928" y="573708"/>
                    </a:lnTo>
                    <a:lnTo>
                      <a:pt x="2558911" y="575808"/>
                    </a:lnTo>
                    <a:cubicBezTo>
                      <a:pt x="2533193" y="580571"/>
                      <a:pt x="2516048" y="563426"/>
                      <a:pt x="2506523" y="541518"/>
                    </a:cubicBezTo>
                    <a:cubicBezTo>
                      <a:pt x="2496998" y="519611"/>
                      <a:pt x="2487473" y="498656"/>
                      <a:pt x="2512238" y="480558"/>
                    </a:cubicBezTo>
                    <a:cubicBezTo>
                      <a:pt x="2520811" y="474843"/>
                      <a:pt x="2527478" y="467223"/>
                      <a:pt x="2533193" y="458651"/>
                    </a:cubicBezTo>
                    <a:cubicBezTo>
                      <a:pt x="2537003" y="452936"/>
                      <a:pt x="2541766" y="446268"/>
                      <a:pt x="2534146" y="440553"/>
                    </a:cubicBezTo>
                    <a:cubicBezTo>
                      <a:pt x="2526526" y="434838"/>
                      <a:pt x="2515096" y="437696"/>
                      <a:pt x="2513191" y="445316"/>
                    </a:cubicBezTo>
                    <a:cubicBezTo>
                      <a:pt x="2506523" y="474843"/>
                      <a:pt x="2482711" y="489131"/>
                      <a:pt x="2464613" y="509133"/>
                    </a:cubicBezTo>
                    <a:cubicBezTo>
                      <a:pt x="2452231" y="523421"/>
                      <a:pt x="2455088" y="538661"/>
                      <a:pt x="2467471" y="551996"/>
                    </a:cubicBezTo>
                    <a:cubicBezTo>
                      <a:pt x="2481758" y="567236"/>
                      <a:pt x="2481758" y="582476"/>
                      <a:pt x="2468423" y="597716"/>
                    </a:cubicBezTo>
                    <a:cubicBezTo>
                      <a:pt x="2457946" y="610098"/>
                      <a:pt x="2455088" y="623433"/>
                      <a:pt x="2453183" y="638673"/>
                    </a:cubicBezTo>
                    <a:cubicBezTo>
                      <a:pt x="2451278" y="657723"/>
                      <a:pt x="2442706" y="671058"/>
                      <a:pt x="2423656" y="676773"/>
                    </a:cubicBezTo>
                    <a:cubicBezTo>
                      <a:pt x="2413178" y="682488"/>
                      <a:pt x="2402701" y="690108"/>
                      <a:pt x="2389366" y="683441"/>
                    </a:cubicBezTo>
                    <a:cubicBezTo>
                      <a:pt x="2381746" y="676773"/>
                      <a:pt x="2376983" y="670106"/>
                      <a:pt x="2383651" y="659628"/>
                    </a:cubicBezTo>
                    <a:cubicBezTo>
                      <a:pt x="2377936" y="649151"/>
                      <a:pt x="2372221" y="638673"/>
                      <a:pt x="2367458" y="627243"/>
                    </a:cubicBezTo>
                    <a:cubicBezTo>
                      <a:pt x="2348408" y="585333"/>
                      <a:pt x="2348408" y="584381"/>
                      <a:pt x="2308403" y="612003"/>
                    </a:cubicBezTo>
                    <a:cubicBezTo>
                      <a:pt x="2273161" y="616766"/>
                      <a:pt x="2265541" y="608193"/>
                      <a:pt x="2270303" y="571046"/>
                    </a:cubicBezTo>
                    <a:cubicBezTo>
                      <a:pt x="2271256" y="560568"/>
                      <a:pt x="2287448" y="545328"/>
                      <a:pt x="2260778" y="543423"/>
                    </a:cubicBezTo>
                    <a:cubicBezTo>
                      <a:pt x="2255063" y="542471"/>
                      <a:pt x="2255063" y="530088"/>
                      <a:pt x="2259826" y="522468"/>
                    </a:cubicBezTo>
                    <a:cubicBezTo>
                      <a:pt x="2313166" y="486273"/>
                      <a:pt x="2361743" y="445316"/>
                      <a:pt x="2390318" y="385308"/>
                    </a:cubicBezTo>
                    <a:cubicBezTo>
                      <a:pt x="2396986" y="372926"/>
                      <a:pt x="2403653" y="362448"/>
                      <a:pt x="2416988" y="357686"/>
                    </a:cubicBezTo>
                    <a:cubicBezTo>
                      <a:pt x="2416988" y="355781"/>
                      <a:pt x="2416988" y="353876"/>
                      <a:pt x="2417941" y="351971"/>
                    </a:cubicBezTo>
                    <a:cubicBezTo>
                      <a:pt x="2419846" y="352923"/>
                      <a:pt x="2423656" y="354828"/>
                      <a:pt x="2424608" y="353876"/>
                    </a:cubicBezTo>
                    <a:cubicBezTo>
                      <a:pt x="2434371" y="344351"/>
                      <a:pt x="2443539" y="338934"/>
                      <a:pt x="2452245" y="336582"/>
                    </a:cubicBezTo>
                    <a:cubicBezTo>
                      <a:pt x="2458775" y="334818"/>
                      <a:pt x="2465045" y="334779"/>
                      <a:pt x="2471113" y="336025"/>
                    </a:cubicBezTo>
                    <a:close/>
                    <a:moveTo>
                      <a:pt x="761544" y="194808"/>
                    </a:moveTo>
                    <a:cubicBezTo>
                      <a:pt x="773926" y="196713"/>
                      <a:pt x="774879" y="206238"/>
                      <a:pt x="773926" y="216716"/>
                    </a:cubicBezTo>
                    <a:cubicBezTo>
                      <a:pt x="755829" y="237671"/>
                      <a:pt x="760591" y="257673"/>
                      <a:pt x="773926" y="278628"/>
                    </a:cubicBezTo>
                    <a:cubicBezTo>
                      <a:pt x="748209" y="302441"/>
                      <a:pt x="720586" y="315776"/>
                      <a:pt x="687249" y="293868"/>
                    </a:cubicBezTo>
                    <a:cubicBezTo>
                      <a:pt x="682486" y="291011"/>
                      <a:pt x="675819" y="292916"/>
                      <a:pt x="671056" y="292916"/>
                    </a:cubicBezTo>
                    <a:cubicBezTo>
                      <a:pt x="660579" y="294821"/>
                      <a:pt x="650101" y="296726"/>
                      <a:pt x="640576" y="298631"/>
                    </a:cubicBezTo>
                    <a:cubicBezTo>
                      <a:pt x="627241" y="300536"/>
                      <a:pt x="613906" y="302441"/>
                      <a:pt x="603429" y="291011"/>
                    </a:cubicBezTo>
                    <a:cubicBezTo>
                      <a:pt x="636766" y="258626"/>
                      <a:pt x="678676" y="239576"/>
                      <a:pt x="715824" y="211953"/>
                    </a:cubicBezTo>
                    <a:cubicBezTo>
                      <a:pt x="719634" y="209096"/>
                      <a:pt x="724396" y="211953"/>
                      <a:pt x="727254" y="215763"/>
                    </a:cubicBezTo>
                    <a:cubicBezTo>
                      <a:pt x="746304" y="220526"/>
                      <a:pt x="741541" y="187188"/>
                      <a:pt x="761544" y="194808"/>
                    </a:cubicBezTo>
                    <a:close/>
                    <a:moveTo>
                      <a:pt x="873343" y="184331"/>
                    </a:moveTo>
                    <a:cubicBezTo>
                      <a:pt x="879653" y="185283"/>
                      <a:pt x="886320" y="188617"/>
                      <a:pt x="891083" y="191951"/>
                    </a:cubicBezTo>
                    <a:cubicBezTo>
                      <a:pt x="904418" y="200523"/>
                      <a:pt x="892988" y="209096"/>
                      <a:pt x="888226" y="217668"/>
                    </a:cubicBezTo>
                    <a:lnTo>
                      <a:pt x="879241" y="234820"/>
                    </a:lnTo>
                    <a:lnTo>
                      <a:pt x="895370" y="235036"/>
                    </a:lnTo>
                    <a:cubicBezTo>
                      <a:pt x="907514" y="238206"/>
                      <a:pt x="906800" y="249815"/>
                      <a:pt x="899656" y="266246"/>
                    </a:cubicBezTo>
                    <a:cubicBezTo>
                      <a:pt x="894893" y="277676"/>
                      <a:pt x="884416" y="289106"/>
                      <a:pt x="892988" y="303393"/>
                    </a:cubicBezTo>
                    <a:cubicBezTo>
                      <a:pt x="897751" y="310061"/>
                      <a:pt x="901561" y="309108"/>
                      <a:pt x="905371" y="303393"/>
                    </a:cubicBezTo>
                    <a:cubicBezTo>
                      <a:pt x="923468" y="307203"/>
                      <a:pt x="923468" y="307203"/>
                      <a:pt x="915848" y="337683"/>
                    </a:cubicBezTo>
                    <a:cubicBezTo>
                      <a:pt x="926326" y="330063"/>
                      <a:pt x="936803" y="329111"/>
                      <a:pt x="946328" y="324348"/>
                    </a:cubicBezTo>
                    <a:lnTo>
                      <a:pt x="973409" y="303804"/>
                    </a:lnTo>
                    <a:lnTo>
                      <a:pt x="975260" y="292796"/>
                    </a:lnTo>
                    <a:cubicBezTo>
                      <a:pt x="974903" y="288629"/>
                      <a:pt x="972522" y="284819"/>
                      <a:pt x="965378" y="281485"/>
                    </a:cubicBezTo>
                    <a:cubicBezTo>
                      <a:pt x="944423" y="270055"/>
                      <a:pt x="942518" y="249100"/>
                      <a:pt x="962521" y="233860"/>
                    </a:cubicBezTo>
                    <a:cubicBezTo>
                      <a:pt x="977761" y="221478"/>
                      <a:pt x="993953" y="208143"/>
                      <a:pt x="1013956" y="203380"/>
                    </a:cubicBezTo>
                    <a:cubicBezTo>
                      <a:pt x="1018718" y="201475"/>
                      <a:pt x="1023481" y="200046"/>
                      <a:pt x="1028243" y="200165"/>
                    </a:cubicBezTo>
                    <a:cubicBezTo>
                      <a:pt x="1033006" y="200284"/>
                      <a:pt x="1037768" y="201951"/>
                      <a:pt x="1042531" y="206238"/>
                    </a:cubicBezTo>
                    <a:cubicBezTo>
                      <a:pt x="1037768" y="220525"/>
                      <a:pt x="1018718" y="221478"/>
                      <a:pt x="1016813" y="234813"/>
                    </a:cubicBezTo>
                    <a:cubicBezTo>
                      <a:pt x="1029196" y="212905"/>
                      <a:pt x="1052056" y="208143"/>
                      <a:pt x="1075868" y="204333"/>
                    </a:cubicBezTo>
                    <a:cubicBezTo>
                      <a:pt x="1082536" y="204333"/>
                      <a:pt x="1089203" y="204333"/>
                      <a:pt x="1095871" y="204333"/>
                    </a:cubicBezTo>
                    <a:cubicBezTo>
                      <a:pt x="1106348" y="211953"/>
                      <a:pt x="1099681" y="223383"/>
                      <a:pt x="1099681" y="232908"/>
                    </a:cubicBezTo>
                    <a:cubicBezTo>
                      <a:pt x="1112063" y="235765"/>
                      <a:pt x="1123493" y="229098"/>
                      <a:pt x="1133971" y="231003"/>
                    </a:cubicBezTo>
                    <a:cubicBezTo>
                      <a:pt x="1140638" y="231003"/>
                      <a:pt x="1146353" y="233860"/>
                      <a:pt x="1151116" y="238623"/>
                    </a:cubicBezTo>
                    <a:cubicBezTo>
                      <a:pt x="1162546" y="262435"/>
                      <a:pt x="1192073" y="265293"/>
                      <a:pt x="1205408" y="287200"/>
                    </a:cubicBezTo>
                    <a:cubicBezTo>
                      <a:pt x="1219696" y="305298"/>
                      <a:pt x="1210171" y="320538"/>
                      <a:pt x="1198741" y="334825"/>
                    </a:cubicBezTo>
                    <a:cubicBezTo>
                      <a:pt x="1205408" y="359590"/>
                      <a:pt x="1234936" y="358638"/>
                      <a:pt x="1248271" y="377688"/>
                    </a:cubicBezTo>
                    <a:cubicBezTo>
                      <a:pt x="1257796" y="391023"/>
                      <a:pt x="1257796" y="393880"/>
                      <a:pt x="1246366" y="402453"/>
                    </a:cubicBezTo>
                    <a:cubicBezTo>
                      <a:pt x="1226363" y="415788"/>
                      <a:pt x="1207313" y="445315"/>
                      <a:pt x="1187311" y="402453"/>
                    </a:cubicBezTo>
                    <a:cubicBezTo>
                      <a:pt x="1184453" y="396738"/>
                      <a:pt x="1176833" y="390070"/>
                      <a:pt x="1171118" y="396738"/>
                    </a:cubicBezTo>
                    <a:cubicBezTo>
                      <a:pt x="1161593" y="407215"/>
                      <a:pt x="1163498" y="418645"/>
                      <a:pt x="1171118" y="431028"/>
                    </a:cubicBezTo>
                    <a:cubicBezTo>
                      <a:pt x="1186358" y="457698"/>
                      <a:pt x="1180643" y="471033"/>
                      <a:pt x="1151116" y="479605"/>
                    </a:cubicBezTo>
                    <a:cubicBezTo>
                      <a:pt x="1147306" y="475795"/>
                      <a:pt x="1141591" y="474843"/>
                      <a:pt x="1136828" y="476748"/>
                    </a:cubicBezTo>
                    <a:cubicBezTo>
                      <a:pt x="1132066" y="478653"/>
                      <a:pt x="1134923" y="483415"/>
                      <a:pt x="1136828" y="487225"/>
                    </a:cubicBezTo>
                    <a:cubicBezTo>
                      <a:pt x="1135876" y="500560"/>
                      <a:pt x="1128256" y="503418"/>
                      <a:pt x="1118731" y="497703"/>
                    </a:cubicBezTo>
                    <a:cubicBezTo>
                      <a:pt x="1098728" y="487225"/>
                      <a:pt x="1074916" y="482463"/>
                      <a:pt x="1066343" y="455793"/>
                    </a:cubicBezTo>
                    <a:cubicBezTo>
                      <a:pt x="1058723" y="432933"/>
                      <a:pt x="1039673" y="427218"/>
                      <a:pt x="1016813" y="433885"/>
                    </a:cubicBezTo>
                    <a:cubicBezTo>
                      <a:pt x="1008241" y="436743"/>
                      <a:pt x="999668" y="438648"/>
                      <a:pt x="996811" y="428170"/>
                    </a:cubicBezTo>
                    <a:cubicBezTo>
                      <a:pt x="993001" y="415788"/>
                      <a:pt x="1007288" y="411025"/>
                      <a:pt x="1013003" y="411978"/>
                    </a:cubicBezTo>
                    <a:cubicBezTo>
                      <a:pt x="1055866" y="420550"/>
                      <a:pt x="1078726" y="386260"/>
                      <a:pt x="1109206" y="369115"/>
                    </a:cubicBezTo>
                    <a:cubicBezTo>
                      <a:pt x="1117778" y="343398"/>
                      <a:pt x="1089203" y="330063"/>
                      <a:pt x="1089203" y="307203"/>
                    </a:cubicBezTo>
                    <a:cubicBezTo>
                      <a:pt x="1085393" y="301488"/>
                      <a:pt x="1081583" y="296725"/>
                      <a:pt x="1077773" y="291010"/>
                    </a:cubicBezTo>
                    <a:cubicBezTo>
                      <a:pt x="1057771" y="307203"/>
                      <a:pt x="1036816" y="290058"/>
                      <a:pt x="1016813" y="292915"/>
                    </a:cubicBezTo>
                    <a:cubicBezTo>
                      <a:pt x="1012050" y="293391"/>
                      <a:pt x="1008717" y="294106"/>
                      <a:pt x="1007169" y="296011"/>
                    </a:cubicBezTo>
                    <a:lnTo>
                      <a:pt x="1007866" y="302667"/>
                    </a:lnTo>
                    <a:lnTo>
                      <a:pt x="1009193" y="303393"/>
                    </a:lnTo>
                    <a:cubicBezTo>
                      <a:pt x="1013003" y="324348"/>
                      <a:pt x="986333" y="363401"/>
                      <a:pt x="962521" y="370068"/>
                    </a:cubicBezTo>
                    <a:cubicBezTo>
                      <a:pt x="943471" y="375783"/>
                      <a:pt x="924421" y="377688"/>
                      <a:pt x="905371" y="371973"/>
                    </a:cubicBezTo>
                    <a:cubicBezTo>
                      <a:pt x="896798" y="389118"/>
                      <a:pt x="879653" y="396738"/>
                      <a:pt x="868223" y="410073"/>
                    </a:cubicBezTo>
                    <a:cubicBezTo>
                      <a:pt x="859651" y="419598"/>
                      <a:pt x="849173" y="424361"/>
                      <a:pt x="836791" y="426266"/>
                    </a:cubicBezTo>
                    <a:cubicBezTo>
                      <a:pt x="830123" y="425313"/>
                      <a:pt x="820598" y="421503"/>
                      <a:pt x="816788" y="424361"/>
                    </a:cubicBezTo>
                    <a:cubicBezTo>
                      <a:pt x="772973" y="455793"/>
                      <a:pt x="714871" y="464366"/>
                      <a:pt x="677723" y="507228"/>
                    </a:cubicBezTo>
                    <a:cubicBezTo>
                      <a:pt x="667246" y="519611"/>
                      <a:pt x="646291" y="531993"/>
                      <a:pt x="668198" y="553901"/>
                    </a:cubicBezTo>
                    <a:cubicBezTo>
                      <a:pt x="672961" y="558663"/>
                      <a:pt x="665341" y="574856"/>
                      <a:pt x="662483" y="586286"/>
                    </a:cubicBezTo>
                    <a:cubicBezTo>
                      <a:pt x="685343" y="585333"/>
                      <a:pt x="702488" y="596763"/>
                      <a:pt x="716776" y="612956"/>
                    </a:cubicBezTo>
                    <a:cubicBezTo>
                      <a:pt x="731063" y="630101"/>
                      <a:pt x="747256" y="644388"/>
                      <a:pt x="771068" y="645341"/>
                    </a:cubicBezTo>
                    <a:cubicBezTo>
                      <a:pt x="789166" y="646293"/>
                      <a:pt x="788213" y="653913"/>
                      <a:pt x="782498" y="667248"/>
                    </a:cubicBezTo>
                    <a:cubicBezTo>
                      <a:pt x="774878" y="685346"/>
                      <a:pt x="766306" y="702491"/>
                      <a:pt x="772973" y="726303"/>
                    </a:cubicBezTo>
                    <a:cubicBezTo>
                      <a:pt x="779641" y="752973"/>
                      <a:pt x="789166" y="747258"/>
                      <a:pt x="805358" y="736781"/>
                    </a:cubicBezTo>
                    <a:cubicBezTo>
                      <a:pt x="823456" y="725351"/>
                      <a:pt x="826313" y="706301"/>
                      <a:pt x="828218" y="689156"/>
                    </a:cubicBezTo>
                    <a:cubicBezTo>
                      <a:pt x="831076" y="669153"/>
                      <a:pt x="841553" y="660581"/>
                      <a:pt x="858698" y="652961"/>
                    </a:cubicBezTo>
                    <a:cubicBezTo>
                      <a:pt x="901561" y="638673"/>
                      <a:pt x="911086" y="619623"/>
                      <a:pt x="901561" y="573903"/>
                    </a:cubicBezTo>
                    <a:cubicBezTo>
                      <a:pt x="900608" y="569141"/>
                      <a:pt x="899656" y="563426"/>
                      <a:pt x="904418" y="561521"/>
                    </a:cubicBezTo>
                    <a:cubicBezTo>
                      <a:pt x="937756" y="550091"/>
                      <a:pt x="937756" y="514848"/>
                      <a:pt x="953948" y="491988"/>
                    </a:cubicBezTo>
                    <a:cubicBezTo>
                      <a:pt x="957758" y="486273"/>
                      <a:pt x="961568" y="480558"/>
                      <a:pt x="968236" y="478653"/>
                    </a:cubicBezTo>
                    <a:cubicBezTo>
                      <a:pt x="991096" y="471986"/>
                      <a:pt x="1037768" y="491036"/>
                      <a:pt x="1049198" y="512943"/>
                    </a:cubicBezTo>
                    <a:cubicBezTo>
                      <a:pt x="1061581" y="517706"/>
                      <a:pt x="1074916" y="522468"/>
                      <a:pt x="1063486" y="539613"/>
                    </a:cubicBezTo>
                    <a:cubicBezTo>
                      <a:pt x="1048246" y="555806"/>
                      <a:pt x="1052056" y="572951"/>
                      <a:pt x="1067296" y="583428"/>
                    </a:cubicBezTo>
                    <a:cubicBezTo>
                      <a:pt x="1084441" y="593906"/>
                      <a:pt x="1099681" y="578666"/>
                      <a:pt x="1112063" y="568188"/>
                    </a:cubicBezTo>
                    <a:cubicBezTo>
                      <a:pt x="1139686" y="545328"/>
                      <a:pt x="1138733" y="544376"/>
                      <a:pt x="1146353" y="580571"/>
                    </a:cubicBezTo>
                    <a:cubicBezTo>
                      <a:pt x="1149211" y="592953"/>
                      <a:pt x="1154926" y="606288"/>
                      <a:pt x="1151116" y="616766"/>
                    </a:cubicBezTo>
                    <a:cubicBezTo>
                      <a:pt x="1138733" y="656771"/>
                      <a:pt x="1163498" y="672011"/>
                      <a:pt x="1193026" y="684393"/>
                    </a:cubicBezTo>
                    <a:cubicBezTo>
                      <a:pt x="1193026" y="693918"/>
                      <a:pt x="1188501" y="696537"/>
                      <a:pt x="1182905" y="697847"/>
                    </a:cubicBezTo>
                    <a:lnTo>
                      <a:pt x="1179024" y="699159"/>
                    </a:lnTo>
                    <a:lnTo>
                      <a:pt x="1177845" y="699023"/>
                    </a:lnTo>
                    <a:cubicBezTo>
                      <a:pt x="1174214" y="699455"/>
                      <a:pt x="1170404" y="700824"/>
                      <a:pt x="1166356" y="703443"/>
                    </a:cubicBezTo>
                    <a:lnTo>
                      <a:pt x="1179024" y="699159"/>
                    </a:lnTo>
                    <a:lnTo>
                      <a:pt x="1188263" y="700229"/>
                    </a:lnTo>
                    <a:cubicBezTo>
                      <a:pt x="1194931" y="702491"/>
                      <a:pt x="1201122" y="707253"/>
                      <a:pt x="1207313" y="712016"/>
                    </a:cubicBezTo>
                    <a:cubicBezTo>
                      <a:pt x="1210647" y="727732"/>
                      <a:pt x="1209694" y="741781"/>
                      <a:pt x="1205051" y="754402"/>
                    </a:cubicBezTo>
                    <a:lnTo>
                      <a:pt x="1180854" y="787924"/>
                    </a:lnTo>
                    <a:lnTo>
                      <a:pt x="1187073" y="807504"/>
                    </a:lnTo>
                    <a:cubicBezTo>
                      <a:pt x="1190883" y="812504"/>
                      <a:pt x="1196836" y="815362"/>
                      <a:pt x="1206361" y="814886"/>
                    </a:cubicBezTo>
                    <a:cubicBezTo>
                      <a:pt x="1214934" y="814886"/>
                      <a:pt x="1223506" y="816791"/>
                      <a:pt x="1213981" y="828221"/>
                    </a:cubicBezTo>
                    <a:cubicBezTo>
                      <a:pt x="1208266" y="850128"/>
                      <a:pt x="1205409" y="874893"/>
                      <a:pt x="1172071" y="862511"/>
                    </a:cubicBezTo>
                    <a:cubicBezTo>
                      <a:pt x="1153021" y="859653"/>
                      <a:pt x="1123494" y="872036"/>
                      <a:pt x="1115874" y="854891"/>
                    </a:cubicBezTo>
                    <a:cubicBezTo>
                      <a:pt x="1109206" y="839651"/>
                      <a:pt x="1133971" y="821553"/>
                      <a:pt x="1148259" y="807266"/>
                    </a:cubicBezTo>
                    <a:cubicBezTo>
                      <a:pt x="1157784" y="799646"/>
                      <a:pt x="1159689" y="785358"/>
                      <a:pt x="1173024" y="780596"/>
                    </a:cubicBezTo>
                    <a:lnTo>
                      <a:pt x="1173125" y="780684"/>
                    </a:lnTo>
                    <a:lnTo>
                      <a:pt x="1174333" y="770475"/>
                    </a:lnTo>
                    <a:cubicBezTo>
                      <a:pt x="1173023" y="767975"/>
                      <a:pt x="1169689" y="766784"/>
                      <a:pt x="1163498" y="767261"/>
                    </a:cubicBezTo>
                    <a:cubicBezTo>
                      <a:pt x="1147306" y="769166"/>
                      <a:pt x="1137781" y="780596"/>
                      <a:pt x="1124446" y="787263"/>
                    </a:cubicBezTo>
                    <a:cubicBezTo>
                      <a:pt x="1097776" y="793931"/>
                      <a:pt x="1070153" y="791073"/>
                      <a:pt x="1043483" y="789168"/>
                    </a:cubicBezTo>
                    <a:cubicBezTo>
                      <a:pt x="1026338" y="788216"/>
                      <a:pt x="1010146" y="786311"/>
                      <a:pt x="993953" y="794883"/>
                    </a:cubicBezTo>
                    <a:cubicBezTo>
                      <a:pt x="987286" y="810123"/>
                      <a:pt x="971093" y="808218"/>
                      <a:pt x="959663" y="814886"/>
                    </a:cubicBezTo>
                    <a:cubicBezTo>
                      <a:pt x="951091" y="825363"/>
                      <a:pt x="939661" y="831078"/>
                      <a:pt x="929183" y="839651"/>
                    </a:cubicBezTo>
                    <a:lnTo>
                      <a:pt x="925100" y="843462"/>
                    </a:lnTo>
                    <a:lnTo>
                      <a:pt x="915848" y="851081"/>
                    </a:lnTo>
                    <a:cubicBezTo>
                      <a:pt x="915848" y="851081"/>
                      <a:pt x="912991" y="851081"/>
                      <a:pt x="912991" y="851081"/>
                    </a:cubicBezTo>
                    <a:cubicBezTo>
                      <a:pt x="912991" y="851081"/>
                      <a:pt x="914896" y="852986"/>
                      <a:pt x="914896" y="852986"/>
                    </a:cubicBezTo>
                    <a:lnTo>
                      <a:pt x="925100" y="843462"/>
                    </a:lnTo>
                    <a:lnTo>
                      <a:pt x="932041" y="837746"/>
                    </a:lnTo>
                    <a:cubicBezTo>
                      <a:pt x="942518" y="824411"/>
                      <a:pt x="959663" y="826316"/>
                      <a:pt x="972998" y="820601"/>
                    </a:cubicBezTo>
                    <a:cubicBezTo>
                      <a:pt x="979666" y="818696"/>
                      <a:pt x="986333" y="814886"/>
                      <a:pt x="992048" y="814886"/>
                    </a:cubicBezTo>
                    <a:cubicBezTo>
                      <a:pt x="1003478" y="813933"/>
                      <a:pt x="1017766" y="809171"/>
                      <a:pt x="1023481" y="819648"/>
                    </a:cubicBezTo>
                    <a:cubicBezTo>
                      <a:pt x="1032053" y="834888"/>
                      <a:pt x="1013003" y="835841"/>
                      <a:pt x="1005383" y="842508"/>
                    </a:cubicBezTo>
                    <a:cubicBezTo>
                      <a:pt x="1003478" y="844413"/>
                      <a:pt x="1005383" y="851081"/>
                      <a:pt x="1006336" y="854891"/>
                    </a:cubicBezTo>
                    <a:cubicBezTo>
                      <a:pt x="997763" y="866321"/>
                      <a:pt x="1011098" y="877751"/>
                      <a:pt x="1005383" y="889181"/>
                    </a:cubicBezTo>
                    <a:cubicBezTo>
                      <a:pt x="1001573" y="899658"/>
                      <a:pt x="992048" y="903468"/>
                      <a:pt x="984428" y="910136"/>
                    </a:cubicBezTo>
                    <a:cubicBezTo>
                      <a:pt x="974903" y="918708"/>
                      <a:pt x="961568" y="909183"/>
                      <a:pt x="952043" y="916803"/>
                    </a:cubicBezTo>
                    <a:cubicBezTo>
                      <a:pt x="937756" y="931091"/>
                      <a:pt x="916801" y="932043"/>
                      <a:pt x="899656" y="938711"/>
                    </a:cubicBezTo>
                    <a:cubicBezTo>
                      <a:pt x="876796" y="947283"/>
                      <a:pt x="858698" y="959666"/>
                      <a:pt x="855841" y="985383"/>
                    </a:cubicBezTo>
                    <a:cubicBezTo>
                      <a:pt x="853936" y="1001576"/>
                      <a:pt x="839648" y="1003481"/>
                      <a:pt x="831076" y="1003481"/>
                    </a:cubicBezTo>
                    <a:cubicBezTo>
                      <a:pt x="779641" y="1006338"/>
                      <a:pt x="763448" y="1048248"/>
                      <a:pt x="738683" y="1081586"/>
                    </a:cubicBezTo>
                    <a:cubicBezTo>
                      <a:pt x="708203" y="1076823"/>
                      <a:pt x="712013" y="1097778"/>
                      <a:pt x="711061" y="1115876"/>
                    </a:cubicBezTo>
                    <a:cubicBezTo>
                      <a:pt x="707251" y="1144451"/>
                      <a:pt x="692011" y="1163501"/>
                      <a:pt x="666293" y="1175883"/>
                    </a:cubicBezTo>
                    <a:cubicBezTo>
                      <a:pt x="636766" y="1191123"/>
                      <a:pt x="610096" y="1209221"/>
                      <a:pt x="585331" y="1230176"/>
                    </a:cubicBezTo>
                    <a:cubicBezTo>
                      <a:pt x="565328" y="1247320"/>
                      <a:pt x="557708" y="1270181"/>
                      <a:pt x="559613" y="1297803"/>
                    </a:cubicBezTo>
                    <a:cubicBezTo>
                      <a:pt x="561518" y="1327331"/>
                      <a:pt x="564376" y="1356858"/>
                      <a:pt x="557708" y="1386386"/>
                    </a:cubicBezTo>
                    <a:cubicBezTo>
                      <a:pt x="555803" y="1394958"/>
                      <a:pt x="551993" y="1406388"/>
                      <a:pt x="542468" y="1407341"/>
                    </a:cubicBezTo>
                    <a:cubicBezTo>
                      <a:pt x="530086" y="1409246"/>
                      <a:pt x="531038" y="1394958"/>
                      <a:pt x="528181" y="1387338"/>
                    </a:cubicBezTo>
                    <a:cubicBezTo>
                      <a:pt x="522466" y="1365431"/>
                      <a:pt x="516751" y="1344476"/>
                      <a:pt x="519608" y="1320663"/>
                    </a:cubicBezTo>
                    <a:cubicBezTo>
                      <a:pt x="521513" y="1300661"/>
                      <a:pt x="522466" y="1280658"/>
                      <a:pt x="488176" y="1283516"/>
                    </a:cubicBezTo>
                    <a:cubicBezTo>
                      <a:pt x="470078" y="1285421"/>
                      <a:pt x="452933" y="1262561"/>
                      <a:pt x="429121" y="1267323"/>
                    </a:cubicBezTo>
                    <a:cubicBezTo>
                      <a:pt x="422453" y="1268276"/>
                      <a:pt x="411023" y="1265418"/>
                      <a:pt x="409118" y="1268276"/>
                    </a:cubicBezTo>
                    <a:cubicBezTo>
                      <a:pt x="391973" y="1307328"/>
                      <a:pt x="364351" y="1288278"/>
                      <a:pt x="336728" y="1284468"/>
                    </a:cubicBezTo>
                    <a:cubicBezTo>
                      <a:pt x="279578" y="1275896"/>
                      <a:pt x="228143" y="1315901"/>
                      <a:pt x="215761" y="1373051"/>
                    </a:cubicBezTo>
                    <a:cubicBezTo>
                      <a:pt x="210998" y="1396863"/>
                      <a:pt x="193853" y="1415913"/>
                      <a:pt x="189091" y="1441631"/>
                    </a:cubicBezTo>
                    <a:cubicBezTo>
                      <a:pt x="182423" y="1476873"/>
                      <a:pt x="183376" y="1511163"/>
                      <a:pt x="196711" y="1544501"/>
                    </a:cubicBezTo>
                    <a:cubicBezTo>
                      <a:pt x="204331" y="1564503"/>
                      <a:pt x="219571" y="1574028"/>
                      <a:pt x="244336" y="1573076"/>
                    </a:cubicBezTo>
                    <a:cubicBezTo>
                      <a:pt x="284341" y="1571171"/>
                      <a:pt x="310058" y="1555931"/>
                      <a:pt x="320536" y="1514973"/>
                    </a:cubicBezTo>
                    <a:cubicBezTo>
                      <a:pt x="324346" y="1500686"/>
                      <a:pt x="374828" y="1487351"/>
                      <a:pt x="387211" y="1494971"/>
                    </a:cubicBezTo>
                    <a:cubicBezTo>
                      <a:pt x="396736" y="1500686"/>
                      <a:pt x="392926" y="1507353"/>
                      <a:pt x="389116" y="1515926"/>
                    </a:cubicBezTo>
                    <a:cubicBezTo>
                      <a:pt x="372923" y="1552121"/>
                      <a:pt x="358636" y="1589268"/>
                      <a:pt x="340538" y="1624511"/>
                    </a:cubicBezTo>
                    <a:cubicBezTo>
                      <a:pt x="329108" y="1646418"/>
                      <a:pt x="340538" y="1644513"/>
                      <a:pt x="354826" y="1644513"/>
                    </a:cubicBezTo>
                    <a:cubicBezTo>
                      <a:pt x="372923" y="1644513"/>
                      <a:pt x="391973" y="1642608"/>
                      <a:pt x="410071" y="1645466"/>
                    </a:cubicBezTo>
                    <a:cubicBezTo>
                      <a:pt x="432931" y="1649276"/>
                      <a:pt x="449123" y="1658801"/>
                      <a:pt x="439598" y="1687376"/>
                    </a:cubicBezTo>
                    <a:cubicBezTo>
                      <a:pt x="433883" y="1705473"/>
                      <a:pt x="432931" y="1725476"/>
                      <a:pt x="426263" y="1743573"/>
                    </a:cubicBezTo>
                    <a:cubicBezTo>
                      <a:pt x="414833" y="1774053"/>
                      <a:pt x="432931" y="1793103"/>
                      <a:pt x="450076" y="1813106"/>
                    </a:cubicBezTo>
                    <a:cubicBezTo>
                      <a:pt x="466268" y="1832156"/>
                      <a:pt x="483413" y="1819773"/>
                      <a:pt x="499606" y="1812153"/>
                    </a:cubicBezTo>
                    <a:cubicBezTo>
                      <a:pt x="512941" y="1806438"/>
                      <a:pt x="528181" y="1806438"/>
                      <a:pt x="536753" y="1818821"/>
                    </a:cubicBezTo>
                    <a:cubicBezTo>
                      <a:pt x="554851" y="1843586"/>
                      <a:pt x="571996" y="1829298"/>
                      <a:pt x="577711" y="1813106"/>
                    </a:cubicBezTo>
                    <a:cubicBezTo>
                      <a:pt x="591998" y="1771196"/>
                      <a:pt x="630098" y="1768338"/>
                      <a:pt x="661531" y="1754051"/>
                    </a:cubicBezTo>
                    <a:cubicBezTo>
                      <a:pt x="671056" y="1754051"/>
                      <a:pt x="673913" y="1755956"/>
                      <a:pt x="672008" y="1763576"/>
                    </a:cubicBezTo>
                    <a:cubicBezTo>
                      <a:pt x="676771" y="1783578"/>
                      <a:pt x="689153" y="1777863"/>
                      <a:pt x="695821" y="1768338"/>
                    </a:cubicBezTo>
                    <a:cubicBezTo>
                      <a:pt x="713918" y="1745478"/>
                      <a:pt x="729158" y="1761671"/>
                      <a:pt x="741541" y="1772148"/>
                    </a:cubicBezTo>
                    <a:cubicBezTo>
                      <a:pt x="769163" y="1795008"/>
                      <a:pt x="799643" y="1798818"/>
                      <a:pt x="832028" y="1788341"/>
                    </a:cubicBezTo>
                    <a:cubicBezTo>
                      <a:pt x="845363" y="1783578"/>
                      <a:pt x="854888" y="1779768"/>
                      <a:pt x="865366" y="1796913"/>
                    </a:cubicBezTo>
                    <a:cubicBezTo>
                      <a:pt x="875843" y="1814058"/>
                      <a:pt x="896798" y="1823583"/>
                      <a:pt x="910133" y="1838823"/>
                    </a:cubicBezTo>
                    <a:cubicBezTo>
                      <a:pt x="947281" y="1881686"/>
                      <a:pt x="990143" y="1906451"/>
                      <a:pt x="1047293" y="1918833"/>
                    </a:cubicBezTo>
                    <a:cubicBezTo>
                      <a:pt x="1093966" y="1928358"/>
                      <a:pt x="1124446" y="1995986"/>
                      <a:pt x="1116826" y="2036943"/>
                    </a:cubicBezTo>
                    <a:cubicBezTo>
                      <a:pt x="1113968" y="2044563"/>
                      <a:pt x="1111111" y="2051231"/>
                      <a:pt x="1106348" y="2056946"/>
                    </a:cubicBezTo>
                    <a:cubicBezTo>
                      <a:pt x="1092061" y="2071233"/>
                      <a:pt x="1112063" y="2086473"/>
                      <a:pt x="1104443" y="2099808"/>
                    </a:cubicBezTo>
                    <a:cubicBezTo>
                      <a:pt x="1110158" y="2107428"/>
                      <a:pt x="1117778" y="2102666"/>
                      <a:pt x="1124446" y="2102666"/>
                    </a:cubicBezTo>
                    <a:cubicBezTo>
                      <a:pt x="1147306" y="2095046"/>
                      <a:pt x="1161593" y="2062661"/>
                      <a:pt x="1193026" y="2077901"/>
                    </a:cubicBezTo>
                    <a:cubicBezTo>
                      <a:pt x="1225411" y="2087426"/>
                      <a:pt x="1244461" y="2125526"/>
                      <a:pt x="1280656" y="2123621"/>
                    </a:cubicBezTo>
                    <a:cubicBezTo>
                      <a:pt x="1325423" y="2121716"/>
                      <a:pt x="1360666" y="2136956"/>
                      <a:pt x="1387336" y="2172198"/>
                    </a:cubicBezTo>
                    <a:cubicBezTo>
                      <a:pt x="1398766" y="2187438"/>
                      <a:pt x="1427341" y="2172198"/>
                      <a:pt x="1434008" y="2199821"/>
                    </a:cubicBezTo>
                    <a:cubicBezTo>
                      <a:pt x="1440676" y="2228396"/>
                      <a:pt x="1444486" y="2256018"/>
                      <a:pt x="1430198" y="2282688"/>
                    </a:cubicBezTo>
                    <a:cubicBezTo>
                      <a:pt x="1413053" y="2315073"/>
                      <a:pt x="1388288" y="2341743"/>
                      <a:pt x="1370191" y="2373176"/>
                    </a:cubicBezTo>
                    <a:cubicBezTo>
                      <a:pt x="1359713" y="2391273"/>
                      <a:pt x="1356856" y="2406513"/>
                      <a:pt x="1358761" y="2423658"/>
                    </a:cubicBezTo>
                    <a:cubicBezTo>
                      <a:pt x="1366381" y="2486523"/>
                      <a:pt x="1352093" y="2544626"/>
                      <a:pt x="1327328" y="2600823"/>
                    </a:cubicBezTo>
                    <a:cubicBezTo>
                      <a:pt x="1321613" y="2612253"/>
                      <a:pt x="1313041" y="2629398"/>
                      <a:pt x="1293991" y="2626541"/>
                    </a:cubicBezTo>
                    <a:cubicBezTo>
                      <a:pt x="1261606" y="2622731"/>
                      <a:pt x="1241603" y="2647496"/>
                      <a:pt x="1218743" y="2661783"/>
                    </a:cubicBezTo>
                    <a:cubicBezTo>
                      <a:pt x="1203503" y="2671308"/>
                      <a:pt x="1187311" y="2690358"/>
                      <a:pt x="1193026" y="2710361"/>
                    </a:cubicBezTo>
                    <a:cubicBezTo>
                      <a:pt x="1205408" y="2757033"/>
                      <a:pt x="1178738" y="2793228"/>
                      <a:pt x="1164451" y="2832281"/>
                    </a:cubicBezTo>
                    <a:cubicBezTo>
                      <a:pt x="1154926" y="2859903"/>
                      <a:pt x="1136828" y="2884668"/>
                      <a:pt x="1122541" y="2910386"/>
                    </a:cubicBezTo>
                    <a:cubicBezTo>
                      <a:pt x="1116826" y="2920863"/>
                      <a:pt x="1109206" y="2929436"/>
                      <a:pt x="1095871" y="2929436"/>
                    </a:cubicBezTo>
                    <a:cubicBezTo>
                      <a:pt x="1085393" y="2920863"/>
                      <a:pt x="1072058" y="2930388"/>
                      <a:pt x="1061581" y="2922768"/>
                    </a:cubicBezTo>
                    <a:cubicBezTo>
                      <a:pt x="1053961" y="2919911"/>
                      <a:pt x="1044436" y="2911338"/>
                      <a:pt x="1047293" y="2929436"/>
                    </a:cubicBezTo>
                    <a:cubicBezTo>
                      <a:pt x="1052056" y="2938961"/>
                      <a:pt x="1062533" y="2944676"/>
                      <a:pt x="1061581" y="2956106"/>
                    </a:cubicBezTo>
                    <a:cubicBezTo>
                      <a:pt x="1055866" y="2964678"/>
                      <a:pt x="1048246" y="2962773"/>
                      <a:pt x="1040626" y="2959916"/>
                    </a:cubicBezTo>
                    <a:cubicBezTo>
                      <a:pt x="952043" y="2929436"/>
                      <a:pt x="865366" y="2895146"/>
                      <a:pt x="783451" y="2850378"/>
                    </a:cubicBezTo>
                    <a:cubicBezTo>
                      <a:pt x="762496" y="2838948"/>
                      <a:pt x="762496" y="2820851"/>
                      <a:pt x="752971" y="2805611"/>
                    </a:cubicBezTo>
                    <a:cubicBezTo>
                      <a:pt x="730111" y="2799896"/>
                      <a:pt x="738683" y="2779893"/>
                      <a:pt x="737731" y="2765606"/>
                    </a:cubicBezTo>
                    <a:cubicBezTo>
                      <a:pt x="736778" y="2697978"/>
                      <a:pt x="732968" y="2631303"/>
                      <a:pt x="721538" y="2564628"/>
                    </a:cubicBezTo>
                    <a:cubicBezTo>
                      <a:pt x="715823" y="2532243"/>
                      <a:pt x="700583" y="2503668"/>
                      <a:pt x="670103" y="2492238"/>
                    </a:cubicBezTo>
                    <a:cubicBezTo>
                      <a:pt x="596761" y="2464616"/>
                      <a:pt x="568186" y="2400798"/>
                      <a:pt x="539611" y="2337933"/>
                    </a:cubicBezTo>
                    <a:cubicBezTo>
                      <a:pt x="520561" y="2296976"/>
                      <a:pt x="502463" y="2256971"/>
                      <a:pt x="473888" y="2221728"/>
                    </a:cubicBezTo>
                    <a:cubicBezTo>
                      <a:pt x="456743" y="2200773"/>
                      <a:pt x="450076" y="2174103"/>
                      <a:pt x="468173" y="2148386"/>
                    </a:cubicBezTo>
                    <a:cubicBezTo>
                      <a:pt x="473888" y="2140766"/>
                      <a:pt x="477698" y="2133146"/>
                      <a:pt x="471983" y="2122668"/>
                    </a:cubicBezTo>
                    <a:cubicBezTo>
                      <a:pt x="452933" y="2083616"/>
                      <a:pt x="471983" y="2052183"/>
                      <a:pt x="493891" y="2021703"/>
                    </a:cubicBezTo>
                    <a:cubicBezTo>
                      <a:pt x="518656" y="1987413"/>
                      <a:pt x="546278" y="1955028"/>
                      <a:pt x="538658" y="1907403"/>
                    </a:cubicBezTo>
                    <a:cubicBezTo>
                      <a:pt x="535801" y="1889306"/>
                      <a:pt x="531991" y="1871208"/>
                      <a:pt x="524371" y="1854063"/>
                    </a:cubicBezTo>
                    <a:cubicBezTo>
                      <a:pt x="517703" y="1837871"/>
                      <a:pt x="507226" y="1834061"/>
                      <a:pt x="499606" y="1853111"/>
                    </a:cubicBezTo>
                    <a:cubicBezTo>
                      <a:pt x="489128" y="1876923"/>
                      <a:pt x="475793" y="1875018"/>
                      <a:pt x="459601" y="1860731"/>
                    </a:cubicBezTo>
                    <a:cubicBezTo>
                      <a:pt x="443408" y="1847396"/>
                      <a:pt x="425311" y="1838823"/>
                      <a:pt x="408166" y="1827393"/>
                    </a:cubicBezTo>
                    <a:cubicBezTo>
                      <a:pt x="375781" y="1806438"/>
                      <a:pt x="371971" y="1771196"/>
                      <a:pt x="354826" y="1742621"/>
                    </a:cubicBezTo>
                    <a:cubicBezTo>
                      <a:pt x="346253" y="1729286"/>
                      <a:pt x="337681" y="1720713"/>
                      <a:pt x="322441" y="1715951"/>
                    </a:cubicBezTo>
                    <a:cubicBezTo>
                      <a:pt x="289103" y="1705473"/>
                      <a:pt x="255766" y="1691186"/>
                      <a:pt x="234811" y="1658801"/>
                    </a:cubicBezTo>
                    <a:cubicBezTo>
                      <a:pt x="228143" y="1649276"/>
                      <a:pt x="218618" y="1639751"/>
                      <a:pt x="206236" y="1644513"/>
                    </a:cubicBezTo>
                    <a:cubicBezTo>
                      <a:pt x="170993" y="1656896"/>
                      <a:pt x="143371" y="1639751"/>
                      <a:pt x="116701" y="1622606"/>
                    </a:cubicBezTo>
                    <a:cubicBezTo>
                      <a:pt x="85268" y="1603556"/>
                      <a:pt x="54788" y="1583553"/>
                      <a:pt x="28118" y="1557836"/>
                    </a:cubicBezTo>
                    <a:cubicBezTo>
                      <a:pt x="11926" y="1541643"/>
                      <a:pt x="1448" y="1523546"/>
                      <a:pt x="12878" y="1499733"/>
                    </a:cubicBezTo>
                    <a:cubicBezTo>
                      <a:pt x="20498" y="1482588"/>
                      <a:pt x="16688" y="1463538"/>
                      <a:pt x="10021" y="1446393"/>
                    </a:cubicBezTo>
                    <a:cubicBezTo>
                      <a:pt x="6211" y="1434963"/>
                      <a:pt x="-1409" y="1423533"/>
                      <a:pt x="5258" y="1410198"/>
                    </a:cubicBezTo>
                    <a:cubicBezTo>
                      <a:pt x="-12839" y="1304471"/>
                      <a:pt x="19546" y="1205411"/>
                      <a:pt x="45263" y="1105398"/>
                    </a:cubicBezTo>
                    <a:cubicBezTo>
                      <a:pt x="94793" y="912993"/>
                      <a:pt x="185281" y="739638"/>
                      <a:pt x="304343" y="581523"/>
                    </a:cubicBezTo>
                    <a:cubicBezTo>
                      <a:pt x="374828" y="487226"/>
                      <a:pt x="458648" y="405311"/>
                      <a:pt x="548183" y="329111"/>
                    </a:cubicBezTo>
                    <a:cubicBezTo>
                      <a:pt x="568186" y="311966"/>
                      <a:pt x="591046" y="303393"/>
                      <a:pt x="617716" y="317681"/>
                    </a:cubicBezTo>
                    <a:cubicBezTo>
                      <a:pt x="628193" y="324348"/>
                      <a:pt x="628193" y="314823"/>
                      <a:pt x="631051" y="309108"/>
                    </a:cubicBezTo>
                    <a:cubicBezTo>
                      <a:pt x="652006" y="308156"/>
                      <a:pt x="669151" y="289106"/>
                      <a:pt x="692011" y="299583"/>
                    </a:cubicBezTo>
                    <a:cubicBezTo>
                      <a:pt x="712013" y="311966"/>
                      <a:pt x="732968" y="317681"/>
                      <a:pt x="756781" y="316728"/>
                    </a:cubicBezTo>
                    <a:cubicBezTo>
                      <a:pt x="764401" y="317681"/>
                      <a:pt x="772973" y="320538"/>
                      <a:pt x="780593" y="315776"/>
                    </a:cubicBezTo>
                    <a:cubicBezTo>
                      <a:pt x="786308" y="312918"/>
                      <a:pt x="792023" y="311966"/>
                      <a:pt x="797738" y="314823"/>
                    </a:cubicBezTo>
                    <a:cubicBezTo>
                      <a:pt x="808216" y="327206"/>
                      <a:pt x="819646" y="321491"/>
                      <a:pt x="831076" y="316728"/>
                    </a:cubicBezTo>
                    <a:cubicBezTo>
                      <a:pt x="837743" y="304346"/>
                      <a:pt x="858698" y="297678"/>
                      <a:pt x="841553" y="277676"/>
                    </a:cubicBezTo>
                    <a:cubicBezTo>
                      <a:pt x="834886" y="270056"/>
                      <a:pt x="846316" y="263388"/>
                      <a:pt x="852031" y="259578"/>
                    </a:cubicBezTo>
                    <a:cubicBezTo>
                      <a:pt x="857269" y="255768"/>
                      <a:pt x="862508" y="252434"/>
                      <a:pt x="867152" y="248624"/>
                    </a:cubicBezTo>
                    <a:lnTo>
                      <a:pt x="876026" y="238011"/>
                    </a:lnTo>
                    <a:lnTo>
                      <a:pt x="858921" y="241392"/>
                    </a:lnTo>
                    <a:cubicBezTo>
                      <a:pt x="840303" y="244874"/>
                      <a:pt x="823694" y="244338"/>
                      <a:pt x="821551" y="210048"/>
                    </a:cubicBezTo>
                    <a:cubicBezTo>
                      <a:pt x="833933" y="208143"/>
                      <a:pt x="848221" y="208143"/>
                      <a:pt x="857746" y="190998"/>
                    </a:cubicBezTo>
                    <a:cubicBezTo>
                      <a:pt x="861079" y="184807"/>
                      <a:pt x="867032" y="183378"/>
                      <a:pt x="873343" y="184331"/>
                    </a:cubicBezTo>
                    <a:close/>
                    <a:moveTo>
                      <a:pt x="798215" y="181949"/>
                    </a:moveTo>
                    <a:cubicBezTo>
                      <a:pt x="801310" y="182187"/>
                      <a:pt x="803930" y="183378"/>
                      <a:pt x="805359" y="187188"/>
                    </a:cubicBezTo>
                    <a:cubicBezTo>
                      <a:pt x="808216" y="194808"/>
                      <a:pt x="800596" y="194808"/>
                      <a:pt x="795834" y="196713"/>
                    </a:cubicBezTo>
                    <a:cubicBezTo>
                      <a:pt x="790119" y="193856"/>
                      <a:pt x="788214" y="189093"/>
                      <a:pt x="788214" y="182426"/>
                    </a:cubicBezTo>
                    <a:cubicBezTo>
                      <a:pt x="791547" y="182426"/>
                      <a:pt x="795119" y="181711"/>
                      <a:pt x="798215" y="181949"/>
                    </a:cubicBezTo>
                    <a:close/>
                    <a:moveTo>
                      <a:pt x="938708" y="121466"/>
                    </a:moveTo>
                    <a:cubicBezTo>
                      <a:pt x="943471" y="128133"/>
                      <a:pt x="953948" y="130038"/>
                      <a:pt x="952043" y="141468"/>
                    </a:cubicBezTo>
                    <a:lnTo>
                      <a:pt x="951037" y="142501"/>
                    </a:lnTo>
                    <a:lnTo>
                      <a:pt x="953949" y="140516"/>
                    </a:lnTo>
                    <a:cubicBezTo>
                      <a:pt x="952996" y="143373"/>
                      <a:pt x="952996" y="146231"/>
                      <a:pt x="952996" y="148136"/>
                    </a:cubicBezTo>
                    <a:cubicBezTo>
                      <a:pt x="952996" y="154803"/>
                      <a:pt x="952996" y="161471"/>
                      <a:pt x="952996" y="169091"/>
                    </a:cubicBezTo>
                    <a:cubicBezTo>
                      <a:pt x="949662" y="166709"/>
                      <a:pt x="947281" y="162899"/>
                      <a:pt x="944424" y="159804"/>
                    </a:cubicBezTo>
                    <a:lnTo>
                      <a:pt x="933131" y="154863"/>
                    </a:lnTo>
                    <a:lnTo>
                      <a:pt x="931088" y="155756"/>
                    </a:lnTo>
                    <a:cubicBezTo>
                      <a:pt x="931088" y="155756"/>
                      <a:pt x="930136" y="155756"/>
                      <a:pt x="930136" y="155756"/>
                    </a:cubicBezTo>
                    <a:cubicBezTo>
                      <a:pt x="925373" y="152898"/>
                      <a:pt x="906323" y="162423"/>
                      <a:pt x="918706" y="144326"/>
                    </a:cubicBezTo>
                    <a:cubicBezTo>
                      <a:pt x="923468" y="137658"/>
                      <a:pt x="931088" y="131943"/>
                      <a:pt x="931088" y="122418"/>
                    </a:cubicBezTo>
                    <a:cubicBezTo>
                      <a:pt x="934898" y="118608"/>
                      <a:pt x="936803" y="118608"/>
                      <a:pt x="938708" y="121466"/>
                    </a:cubicBezTo>
                    <a:close/>
                    <a:moveTo>
                      <a:pt x="925373" y="107178"/>
                    </a:moveTo>
                    <a:cubicBezTo>
                      <a:pt x="930136" y="111940"/>
                      <a:pt x="934898" y="116703"/>
                      <a:pt x="938708" y="121465"/>
                    </a:cubicBezTo>
                    <a:lnTo>
                      <a:pt x="935851" y="121465"/>
                    </a:lnTo>
                    <a:cubicBezTo>
                      <a:pt x="935851" y="121465"/>
                      <a:pt x="932993" y="121465"/>
                      <a:pt x="932993" y="121465"/>
                    </a:cubicBezTo>
                    <a:cubicBezTo>
                      <a:pt x="923468" y="125275"/>
                      <a:pt x="912991" y="131943"/>
                      <a:pt x="901561" y="123370"/>
                    </a:cubicBezTo>
                    <a:cubicBezTo>
                      <a:pt x="904418" y="109083"/>
                      <a:pt x="915848" y="109083"/>
                      <a:pt x="925373" y="107178"/>
                    </a:cubicBezTo>
                    <a:close/>
                    <a:moveTo>
                      <a:pt x="1021576" y="71936"/>
                    </a:moveTo>
                    <a:cubicBezTo>
                      <a:pt x="1037768" y="75746"/>
                      <a:pt x="1038721" y="87176"/>
                      <a:pt x="1031101" y="97653"/>
                    </a:cubicBezTo>
                    <a:cubicBezTo>
                      <a:pt x="1019671" y="115751"/>
                      <a:pt x="1011098" y="95748"/>
                      <a:pt x="1000621" y="92891"/>
                    </a:cubicBezTo>
                    <a:cubicBezTo>
                      <a:pt x="1002526" y="88128"/>
                      <a:pt x="1005383" y="83366"/>
                      <a:pt x="1007288" y="79556"/>
                    </a:cubicBezTo>
                    <a:cubicBezTo>
                      <a:pt x="1012051" y="76698"/>
                      <a:pt x="1016813" y="74793"/>
                      <a:pt x="1021576" y="71936"/>
                    </a:cubicBezTo>
                    <a:close/>
                    <a:moveTo>
                      <a:pt x="1113849" y="40265"/>
                    </a:moveTo>
                    <a:cubicBezTo>
                      <a:pt x="1128732" y="39074"/>
                      <a:pt x="1143972" y="42885"/>
                      <a:pt x="1159689" y="51933"/>
                    </a:cubicBezTo>
                    <a:cubicBezTo>
                      <a:pt x="1175881" y="68126"/>
                      <a:pt x="1166356" y="76698"/>
                      <a:pt x="1151116" y="84318"/>
                    </a:cubicBezTo>
                    <a:cubicBezTo>
                      <a:pt x="1137781" y="90986"/>
                      <a:pt x="1123494" y="86223"/>
                      <a:pt x="1111111" y="92891"/>
                    </a:cubicBezTo>
                    <a:cubicBezTo>
                      <a:pt x="1083489" y="98606"/>
                      <a:pt x="1067296" y="90033"/>
                      <a:pt x="1070153" y="58601"/>
                    </a:cubicBezTo>
                    <a:cubicBezTo>
                      <a:pt x="1084441" y="47647"/>
                      <a:pt x="1098967" y="41456"/>
                      <a:pt x="1113849" y="40265"/>
                    </a:cubicBezTo>
                    <a:close/>
                    <a:moveTo>
                      <a:pt x="1400760" y="96"/>
                    </a:moveTo>
                    <a:cubicBezTo>
                      <a:pt x="1426031" y="498"/>
                      <a:pt x="1451392" y="2164"/>
                      <a:pt x="1476871" y="5260"/>
                    </a:cubicBezTo>
                    <a:cubicBezTo>
                      <a:pt x="1521639" y="13833"/>
                      <a:pt x="1566406" y="14785"/>
                      <a:pt x="1611174" y="9070"/>
                    </a:cubicBezTo>
                    <a:cubicBezTo>
                      <a:pt x="1614984" y="7165"/>
                      <a:pt x="1619746" y="9070"/>
                      <a:pt x="1619746" y="17643"/>
                    </a:cubicBezTo>
                    <a:cubicBezTo>
                      <a:pt x="1631176" y="13833"/>
                      <a:pt x="1639748" y="20500"/>
                      <a:pt x="1646416" y="28120"/>
                    </a:cubicBezTo>
                    <a:cubicBezTo>
                      <a:pt x="1652131" y="36693"/>
                      <a:pt x="1659751" y="35740"/>
                      <a:pt x="1667371" y="31930"/>
                    </a:cubicBezTo>
                    <a:cubicBezTo>
                      <a:pt x="1693088" y="18119"/>
                      <a:pt x="1717377" y="11690"/>
                      <a:pt x="1742261" y="11690"/>
                    </a:cubicBezTo>
                    <a:cubicBezTo>
                      <a:pt x="1767145" y="11690"/>
                      <a:pt x="1792624" y="18119"/>
                      <a:pt x="1820723" y="30025"/>
                    </a:cubicBezTo>
                    <a:cubicBezTo>
                      <a:pt x="1845488" y="40503"/>
                      <a:pt x="1874063" y="40503"/>
                      <a:pt x="1901686" y="45265"/>
                    </a:cubicBezTo>
                    <a:cubicBezTo>
                      <a:pt x="1905496" y="54790"/>
                      <a:pt x="1888351" y="56695"/>
                      <a:pt x="1894066" y="69078"/>
                    </a:cubicBezTo>
                    <a:cubicBezTo>
                      <a:pt x="1913116" y="57648"/>
                      <a:pt x="1934071" y="52885"/>
                      <a:pt x="1955978" y="55743"/>
                    </a:cubicBezTo>
                    <a:cubicBezTo>
                      <a:pt x="1961693" y="62410"/>
                      <a:pt x="1959788" y="69078"/>
                      <a:pt x="1954073" y="71935"/>
                    </a:cubicBezTo>
                    <a:cubicBezTo>
                      <a:pt x="1939786" y="78603"/>
                      <a:pt x="1939786" y="91938"/>
                      <a:pt x="1935976" y="103368"/>
                    </a:cubicBezTo>
                    <a:cubicBezTo>
                      <a:pt x="1904543" y="124323"/>
                      <a:pt x="1914068" y="142420"/>
                      <a:pt x="1949311" y="161470"/>
                    </a:cubicBezTo>
                    <a:cubicBezTo>
                      <a:pt x="1923593" y="162423"/>
                      <a:pt x="1905496" y="153850"/>
                      <a:pt x="1894066" y="171948"/>
                    </a:cubicBezTo>
                    <a:cubicBezTo>
                      <a:pt x="1899781" y="177663"/>
                      <a:pt x="1909306" y="175758"/>
                      <a:pt x="1913116" y="183378"/>
                    </a:cubicBezTo>
                    <a:cubicBezTo>
                      <a:pt x="1917878" y="187188"/>
                      <a:pt x="1922641" y="195760"/>
                      <a:pt x="1907401" y="196713"/>
                    </a:cubicBezTo>
                    <a:cubicBezTo>
                      <a:pt x="1907401" y="221478"/>
                      <a:pt x="1903591" y="242433"/>
                      <a:pt x="1873111" y="245290"/>
                    </a:cubicBezTo>
                    <a:cubicBezTo>
                      <a:pt x="1842631" y="244338"/>
                      <a:pt x="1879778" y="263388"/>
                      <a:pt x="1866443" y="267198"/>
                    </a:cubicBezTo>
                    <a:cubicBezTo>
                      <a:pt x="1860728" y="271008"/>
                      <a:pt x="1855013" y="271960"/>
                      <a:pt x="1851203" y="270055"/>
                    </a:cubicBezTo>
                    <a:cubicBezTo>
                      <a:pt x="1860728" y="280533"/>
                      <a:pt x="1876921" y="291963"/>
                      <a:pt x="1866443" y="313870"/>
                    </a:cubicBezTo>
                    <a:cubicBezTo>
                      <a:pt x="1859776" y="319585"/>
                      <a:pt x="1852156" y="321490"/>
                      <a:pt x="1843583" y="319585"/>
                    </a:cubicBezTo>
                    <a:cubicBezTo>
                      <a:pt x="1833106" y="315775"/>
                      <a:pt x="1827391" y="307203"/>
                      <a:pt x="1819771" y="300535"/>
                    </a:cubicBezTo>
                    <a:cubicBezTo>
                      <a:pt x="1811198" y="310060"/>
                      <a:pt x="1800721" y="314823"/>
                      <a:pt x="1788338" y="313870"/>
                    </a:cubicBezTo>
                    <a:cubicBezTo>
                      <a:pt x="1791196" y="322443"/>
                      <a:pt x="1796911" y="313870"/>
                      <a:pt x="1800721" y="315775"/>
                    </a:cubicBezTo>
                    <a:cubicBezTo>
                      <a:pt x="1808341" y="314823"/>
                      <a:pt x="1815961" y="312918"/>
                      <a:pt x="1823581" y="314823"/>
                    </a:cubicBezTo>
                    <a:cubicBezTo>
                      <a:pt x="1826438" y="315775"/>
                      <a:pt x="1830248" y="316728"/>
                      <a:pt x="1833106" y="317680"/>
                    </a:cubicBezTo>
                    <a:cubicBezTo>
                      <a:pt x="1838821" y="322443"/>
                      <a:pt x="1842631" y="327205"/>
                      <a:pt x="1838821" y="334825"/>
                    </a:cubicBezTo>
                    <a:cubicBezTo>
                      <a:pt x="1800721" y="354828"/>
                      <a:pt x="1760716" y="371020"/>
                      <a:pt x="1715948" y="370068"/>
                    </a:cubicBezTo>
                    <a:cubicBezTo>
                      <a:pt x="1707376" y="370068"/>
                      <a:pt x="1695946" y="372925"/>
                      <a:pt x="1691183" y="379593"/>
                    </a:cubicBezTo>
                    <a:cubicBezTo>
                      <a:pt x="1662608" y="411025"/>
                      <a:pt x="1627366" y="425313"/>
                      <a:pt x="1586408" y="430075"/>
                    </a:cubicBezTo>
                    <a:cubicBezTo>
                      <a:pt x="1564501" y="432933"/>
                      <a:pt x="1554976" y="450078"/>
                      <a:pt x="1542593" y="468175"/>
                    </a:cubicBezTo>
                    <a:cubicBezTo>
                      <a:pt x="1522591" y="497703"/>
                      <a:pt x="1501636" y="527230"/>
                      <a:pt x="1480681" y="555805"/>
                    </a:cubicBezTo>
                    <a:cubicBezTo>
                      <a:pt x="1475918" y="562473"/>
                      <a:pt x="1469251" y="562473"/>
                      <a:pt x="1462583" y="562473"/>
                    </a:cubicBezTo>
                    <a:cubicBezTo>
                      <a:pt x="1419721" y="558663"/>
                      <a:pt x="1380668" y="507228"/>
                      <a:pt x="1385431" y="462460"/>
                    </a:cubicBezTo>
                    <a:cubicBezTo>
                      <a:pt x="1388288" y="441505"/>
                      <a:pt x="1374001" y="421503"/>
                      <a:pt x="1379716" y="398643"/>
                    </a:cubicBezTo>
                    <a:cubicBezTo>
                      <a:pt x="1387336" y="363400"/>
                      <a:pt x="1418768" y="354828"/>
                      <a:pt x="1441628" y="335778"/>
                    </a:cubicBezTo>
                    <a:cubicBezTo>
                      <a:pt x="1443533" y="331015"/>
                      <a:pt x="1445438" y="325300"/>
                      <a:pt x="1449248" y="321490"/>
                    </a:cubicBezTo>
                    <a:cubicBezTo>
                      <a:pt x="1454011" y="314823"/>
                      <a:pt x="1454963" y="306250"/>
                      <a:pt x="1461631" y="300535"/>
                    </a:cubicBezTo>
                    <a:cubicBezTo>
                      <a:pt x="1451153" y="280533"/>
                      <a:pt x="1439723" y="265293"/>
                      <a:pt x="1412101" y="280533"/>
                    </a:cubicBezTo>
                    <a:cubicBezTo>
                      <a:pt x="1425436" y="259578"/>
                      <a:pt x="1438771" y="241480"/>
                      <a:pt x="1434961" y="215763"/>
                    </a:cubicBezTo>
                    <a:cubicBezTo>
                      <a:pt x="1430198" y="178615"/>
                      <a:pt x="1409243" y="158613"/>
                      <a:pt x="1371143" y="160518"/>
                    </a:cubicBezTo>
                    <a:cubicBezTo>
                      <a:pt x="1357808" y="161470"/>
                      <a:pt x="1343521" y="159565"/>
                      <a:pt x="1331138" y="162423"/>
                    </a:cubicBezTo>
                    <a:cubicBezTo>
                      <a:pt x="1317803" y="165280"/>
                      <a:pt x="1310183" y="161470"/>
                      <a:pt x="1303516" y="150040"/>
                    </a:cubicBezTo>
                    <a:cubicBezTo>
                      <a:pt x="1296848" y="136705"/>
                      <a:pt x="1300658" y="131943"/>
                      <a:pt x="1313993" y="130038"/>
                    </a:cubicBezTo>
                    <a:cubicBezTo>
                      <a:pt x="1321613" y="129085"/>
                      <a:pt x="1316851" y="124323"/>
                      <a:pt x="1313041" y="121465"/>
                    </a:cubicBezTo>
                    <a:cubicBezTo>
                      <a:pt x="1283513" y="99558"/>
                      <a:pt x="1311136" y="99558"/>
                      <a:pt x="1323518" y="96700"/>
                    </a:cubicBezTo>
                    <a:cubicBezTo>
                      <a:pt x="1344473" y="92890"/>
                      <a:pt x="1365428" y="88128"/>
                      <a:pt x="1387336" y="88128"/>
                    </a:cubicBezTo>
                    <a:cubicBezTo>
                      <a:pt x="1399718" y="88128"/>
                      <a:pt x="1414006" y="81460"/>
                      <a:pt x="1394003" y="68125"/>
                    </a:cubicBezTo>
                    <a:cubicBezTo>
                      <a:pt x="1402576" y="42408"/>
                      <a:pt x="1427341" y="49075"/>
                      <a:pt x="1445438" y="41455"/>
                    </a:cubicBezTo>
                    <a:lnTo>
                      <a:pt x="1471104" y="35589"/>
                    </a:lnTo>
                    <a:lnTo>
                      <a:pt x="1469608" y="35026"/>
                    </a:lnTo>
                    <a:cubicBezTo>
                      <a:pt x="1465441" y="34550"/>
                      <a:pt x="1461155" y="34788"/>
                      <a:pt x="1456869" y="34788"/>
                    </a:cubicBezTo>
                    <a:cubicBezTo>
                      <a:pt x="1424484" y="38598"/>
                      <a:pt x="1396861" y="56695"/>
                      <a:pt x="1365429" y="60505"/>
                    </a:cubicBezTo>
                    <a:cubicBezTo>
                      <a:pt x="1307326" y="66220"/>
                      <a:pt x="1264464" y="112893"/>
                      <a:pt x="1208266" y="122418"/>
                    </a:cubicBezTo>
                    <a:cubicBezTo>
                      <a:pt x="1196836" y="130038"/>
                      <a:pt x="1186359" y="129085"/>
                      <a:pt x="1175881" y="122418"/>
                    </a:cubicBezTo>
                    <a:cubicBezTo>
                      <a:pt x="1178739" y="129085"/>
                      <a:pt x="1197789" y="127180"/>
                      <a:pt x="1187311" y="142420"/>
                    </a:cubicBezTo>
                    <a:cubicBezTo>
                      <a:pt x="1185406" y="144325"/>
                      <a:pt x="1182549" y="146230"/>
                      <a:pt x="1180644" y="149088"/>
                    </a:cubicBezTo>
                    <a:cubicBezTo>
                      <a:pt x="1173262" y="152183"/>
                      <a:pt x="1165939" y="153434"/>
                      <a:pt x="1158647" y="153642"/>
                    </a:cubicBezTo>
                    <a:lnTo>
                      <a:pt x="1143520" y="152466"/>
                    </a:lnTo>
                    <a:lnTo>
                      <a:pt x="1148259" y="153731"/>
                    </a:lnTo>
                    <a:cubicBezTo>
                      <a:pt x="1153498" y="157422"/>
                      <a:pt x="1155879" y="163851"/>
                      <a:pt x="1152069" y="175758"/>
                    </a:cubicBezTo>
                    <a:cubicBezTo>
                      <a:pt x="1112064" y="198618"/>
                      <a:pt x="1069201" y="175758"/>
                      <a:pt x="1029196" y="182425"/>
                    </a:cubicBezTo>
                    <a:cubicBezTo>
                      <a:pt x="1020624" y="171948"/>
                      <a:pt x="980619" y="182425"/>
                      <a:pt x="1006336" y="148135"/>
                    </a:cubicBezTo>
                    <a:cubicBezTo>
                      <a:pt x="1011099" y="141468"/>
                      <a:pt x="1003479" y="136705"/>
                      <a:pt x="995859" y="134800"/>
                    </a:cubicBezTo>
                    <a:cubicBezTo>
                      <a:pt x="984429" y="131943"/>
                      <a:pt x="981571" y="125275"/>
                      <a:pt x="987286" y="114798"/>
                    </a:cubicBezTo>
                    <a:cubicBezTo>
                      <a:pt x="1010146" y="115750"/>
                      <a:pt x="1027291" y="130990"/>
                      <a:pt x="1049199" y="134800"/>
                    </a:cubicBezTo>
                    <a:cubicBezTo>
                      <a:pt x="1053009" y="140515"/>
                      <a:pt x="1055866" y="147183"/>
                      <a:pt x="1064439" y="149088"/>
                    </a:cubicBezTo>
                    <a:cubicBezTo>
                      <a:pt x="1074916" y="150993"/>
                      <a:pt x="1085394" y="150278"/>
                      <a:pt x="1095871" y="149326"/>
                    </a:cubicBezTo>
                    <a:lnTo>
                      <a:pt x="1106484" y="148924"/>
                    </a:lnTo>
                    <a:lnTo>
                      <a:pt x="1093014" y="149088"/>
                    </a:lnTo>
                    <a:cubicBezTo>
                      <a:pt x="1081584" y="144325"/>
                      <a:pt x="1067296" y="146230"/>
                      <a:pt x="1062534" y="131943"/>
                    </a:cubicBezTo>
                    <a:cubicBezTo>
                      <a:pt x="1083489" y="115750"/>
                      <a:pt x="1102539" y="93843"/>
                      <a:pt x="1133971" y="110988"/>
                    </a:cubicBezTo>
                    <a:cubicBezTo>
                      <a:pt x="1150164" y="112893"/>
                      <a:pt x="1147306" y="91938"/>
                      <a:pt x="1158736" y="88128"/>
                    </a:cubicBezTo>
                    <a:cubicBezTo>
                      <a:pt x="1164451" y="84318"/>
                      <a:pt x="1172071" y="81460"/>
                      <a:pt x="1173024" y="73840"/>
                    </a:cubicBezTo>
                    <a:cubicBezTo>
                      <a:pt x="1176834" y="44313"/>
                      <a:pt x="1193979" y="46218"/>
                      <a:pt x="1214934" y="54790"/>
                    </a:cubicBezTo>
                    <a:cubicBezTo>
                      <a:pt x="1234936" y="51933"/>
                      <a:pt x="1254939" y="44313"/>
                      <a:pt x="1275894" y="44313"/>
                    </a:cubicBezTo>
                    <a:cubicBezTo>
                      <a:pt x="1253986" y="44313"/>
                      <a:pt x="1233031" y="51933"/>
                      <a:pt x="1211124" y="51933"/>
                    </a:cubicBezTo>
                    <a:cubicBezTo>
                      <a:pt x="1199694" y="46218"/>
                      <a:pt x="1184454" y="50028"/>
                      <a:pt x="1174929" y="39550"/>
                    </a:cubicBezTo>
                    <a:cubicBezTo>
                      <a:pt x="1174929" y="34788"/>
                      <a:pt x="1174929" y="30978"/>
                      <a:pt x="1174929" y="26215"/>
                    </a:cubicBezTo>
                    <a:cubicBezTo>
                      <a:pt x="1249938" y="9070"/>
                      <a:pt x="1324947" y="-1110"/>
                      <a:pt x="1400760" y="96"/>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sp>
          <p:nvSpPr>
            <p:cNvPr id="1327" name="Google Shape;1327;p21"/>
            <p:cNvSpPr/>
            <p:nvPr/>
          </p:nvSpPr>
          <p:spPr>
            <a:xfrm rot="-637788">
              <a:off x="4403199" y="1940826"/>
              <a:ext cx="490457" cy="586468"/>
            </a:xfrm>
            <a:custGeom>
              <a:rect b="b" l="l" r="r" t="t"/>
              <a:pathLst>
                <a:path extrusionOk="0" h="676134" w="565444">
                  <a:moveTo>
                    <a:pt x="474202" y="370360"/>
                  </a:moveTo>
                  <a:lnTo>
                    <a:pt x="91243" y="370359"/>
                  </a:lnTo>
                  <a:cubicBezTo>
                    <a:pt x="84269" y="370359"/>
                    <a:pt x="78616" y="376012"/>
                    <a:pt x="78616" y="382986"/>
                  </a:cubicBezTo>
                  <a:lnTo>
                    <a:pt x="78615" y="382987"/>
                  </a:lnTo>
                  <a:cubicBezTo>
                    <a:pt x="78615" y="389961"/>
                    <a:pt x="84268" y="395613"/>
                    <a:pt x="91242" y="395613"/>
                  </a:cubicBezTo>
                  <a:lnTo>
                    <a:pt x="474202" y="395613"/>
                  </a:lnTo>
                  <a:cubicBezTo>
                    <a:pt x="477689" y="395614"/>
                    <a:pt x="480846" y="394200"/>
                    <a:pt x="483131" y="391915"/>
                  </a:cubicBezTo>
                  <a:lnTo>
                    <a:pt x="486829" y="382986"/>
                  </a:lnTo>
                  <a:lnTo>
                    <a:pt x="486829" y="382987"/>
                  </a:lnTo>
                  <a:lnTo>
                    <a:pt x="486829" y="382986"/>
                  </a:lnTo>
                  <a:lnTo>
                    <a:pt x="486829" y="382986"/>
                  </a:lnTo>
                  <a:lnTo>
                    <a:pt x="483131" y="374059"/>
                  </a:lnTo>
                  <a:cubicBezTo>
                    <a:pt x="480846" y="371774"/>
                    <a:pt x="477689" y="370360"/>
                    <a:pt x="474202" y="370360"/>
                  </a:cubicBezTo>
                  <a:close/>
                  <a:moveTo>
                    <a:pt x="474201" y="316925"/>
                  </a:moveTo>
                  <a:lnTo>
                    <a:pt x="91242" y="316924"/>
                  </a:lnTo>
                  <a:cubicBezTo>
                    <a:pt x="84268" y="316924"/>
                    <a:pt x="78615" y="322577"/>
                    <a:pt x="78615" y="329551"/>
                  </a:cubicBezTo>
                  <a:lnTo>
                    <a:pt x="78614" y="329551"/>
                  </a:lnTo>
                  <a:cubicBezTo>
                    <a:pt x="78614" y="336525"/>
                    <a:pt x="84267" y="342178"/>
                    <a:pt x="91241" y="342178"/>
                  </a:cubicBezTo>
                  <a:lnTo>
                    <a:pt x="474201" y="342178"/>
                  </a:lnTo>
                  <a:cubicBezTo>
                    <a:pt x="477688" y="342178"/>
                    <a:pt x="480845" y="340765"/>
                    <a:pt x="483130" y="338480"/>
                  </a:cubicBezTo>
                  <a:lnTo>
                    <a:pt x="486828" y="329551"/>
                  </a:lnTo>
                  <a:lnTo>
                    <a:pt x="486828" y="329552"/>
                  </a:lnTo>
                  <a:lnTo>
                    <a:pt x="486828" y="329551"/>
                  </a:lnTo>
                  <a:lnTo>
                    <a:pt x="486828" y="329551"/>
                  </a:lnTo>
                  <a:lnTo>
                    <a:pt x="483130" y="320623"/>
                  </a:lnTo>
                  <a:cubicBezTo>
                    <a:pt x="480845" y="318338"/>
                    <a:pt x="477688" y="316925"/>
                    <a:pt x="474201" y="316925"/>
                  </a:cubicBezTo>
                  <a:close/>
                  <a:moveTo>
                    <a:pt x="474202" y="263490"/>
                  </a:moveTo>
                  <a:lnTo>
                    <a:pt x="91243" y="263489"/>
                  </a:lnTo>
                  <a:cubicBezTo>
                    <a:pt x="84269" y="263489"/>
                    <a:pt x="78616" y="269142"/>
                    <a:pt x="78616" y="276116"/>
                  </a:cubicBezTo>
                  <a:lnTo>
                    <a:pt x="78615" y="276116"/>
                  </a:lnTo>
                  <a:cubicBezTo>
                    <a:pt x="78615" y="283090"/>
                    <a:pt x="84268" y="288743"/>
                    <a:pt x="91242" y="288743"/>
                  </a:cubicBezTo>
                  <a:lnTo>
                    <a:pt x="474202" y="288743"/>
                  </a:lnTo>
                  <a:cubicBezTo>
                    <a:pt x="477689" y="288743"/>
                    <a:pt x="480846" y="287330"/>
                    <a:pt x="483130" y="285045"/>
                  </a:cubicBezTo>
                  <a:lnTo>
                    <a:pt x="486828" y="276116"/>
                  </a:lnTo>
                  <a:lnTo>
                    <a:pt x="486829" y="276117"/>
                  </a:lnTo>
                  <a:lnTo>
                    <a:pt x="486828" y="276116"/>
                  </a:lnTo>
                  <a:lnTo>
                    <a:pt x="486828" y="276116"/>
                  </a:lnTo>
                  <a:lnTo>
                    <a:pt x="483131" y="267188"/>
                  </a:lnTo>
                  <a:cubicBezTo>
                    <a:pt x="480845" y="264903"/>
                    <a:pt x="477689" y="263490"/>
                    <a:pt x="474202" y="263490"/>
                  </a:cubicBezTo>
                  <a:close/>
                  <a:moveTo>
                    <a:pt x="546230" y="175473"/>
                  </a:moveTo>
                  <a:cubicBezTo>
                    <a:pt x="556842" y="175473"/>
                    <a:pt x="565444" y="184075"/>
                    <a:pt x="565444" y="194687"/>
                  </a:cubicBezTo>
                  <a:cubicBezTo>
                    <a:pt x="565444" y="205299"/>
                    <a:pt x="556842" y="213901"/>
                    <a:pt x="546230" y="213901"/>
                  </a:cubicBezTo>
                  <a:lnTo>
                    <a:pt x="525276" y="213901"/>
                  </a:lnTo>
                  <a:lnTo>
                    <a:pt x="508899" y="524388"/>
                  </a:lnTo>
                  <a:cubicBezTo>
                    <a:pt x="504507" y="609787"/>
                    <a:pt x="447140" y="676134"/>
                    <a:pt x="378243" y="676134"/>
                  </a:cubicBezTo>
                  <a:lnTo>
                    <a:pt x="184455" y="676134"/>
                  </a:lnTo>
                  <a:cubicBezTo>
                    <a:pt x="115558" y="676134"/>
                    <a:pt x="58190" y="609787"/>
                    <a:pt x="53798" y="524388"/>
                  </a:cubicBezTo>
                  <a:lnTo>
                    <a:pt x="37422" y="213901"/>
                  </a:lnTo>
                  <a:lnTo>
                    <a:pt x="19214" y="213901"/>
                  </a:lnTo>
                  <a:cubicBezTo>
                    <a:pt x="8602" y="213901"/>
                    <a:pt x="0" y="205299"/>
                    <a:pt x="0" y="194687"/>
                  </a:cubicBezTo>
                  <a:cubicBezTo>
                    <a:pt x="0" y="184075"/>
                    <a:pt x="8602" y="175473"/>
                    <a:pt x="19214" y="175473"/>
                  </a:cubicBezTo>
                  <a:close/>
                  <a:moveTo>
                    <a:pt x="145503" y="0"/>
                  </a:moveTo>
                  <a:cubicBezTo>
                    <a:pt x="165968" y="0"/>
                    <a:pt x="182559" y="16591"/>
                    <a:pt x="182559" y="37056"/>
                  </a:cubicBezTo>
                  <a:lnTo>
                    <a:pt x="182559" y="175472"/>
                  </a:lnTo>
                  <a:lnTo>
                    <a:pt x="108447" y="175472"/>
                  </a:lnTo>
                  <a:lnTo>
                    <a:pt x="108447" y="37056"/>
                  </a:lnTo>
                  <a:cubicBezTo>
                    <a:pt x="108447" y="16591"/>
                    <a:pt x="125038" y="0"/>
                    <a:pt x="145503" y="0"/>
                  </a:cubicBezTo>
                  <a:close/>
                  <a:moveTo>
                    <a:pt x="419941" y="0"/>
                  </a:moveTo>
                  <a:cubicBezTo>
                    <a:pt x="440406" y="0"/>
                    <a:pt x="456997" y="16591"/>
                    <a:pt x="456997" y="37056"/>
                  </a:cubicBezTo>
                  <a:lnTo>
                    <a:pt x="456997" y="175472"/>
                  </a:lnTo>
                  <a:lnTo>
                    <a:pt x="382885" y="175472"/>
                  </a:lnTo>
                  <a:lnTo>
                    <a:pt x="382885" y="37056"/>
                  </a:lnTo>
                  <a:cubicBezTo>
                    <a:pt x="382885" y="16591"/>
                    <a:pt x="399476" y="0"/>
                    <a:pt x="419941" y="0"/>
                  </a:cubicBezTo>
                  <a:close/>
                </a:path>
              </a:pathLst>
            </a:custGeom>
            <a:solidFill>
              <a:srgbClr val="17AA3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328" name="Google Shape;1328;p21"/>
            <p:cNvSpPr/>
            <p:nvPr/>
          </p:nvSpPr>
          <p:spPr>
            <a:xfrm>
              <a:off x="4648578" y="822061"/>
              <a:ext cx="2841300" cy="2841300"/>
            </a:xfrm>
            <a:prstGeom prst="blockArc">
              <a:avLst>
                <a:gd fmla="val 794951" name="adj1"/>
                <a:gd fmla="val 10121114" name="adj2"/>
                <a:gd fmla="val 2388" name="adj3"/>
              </a:avLst>
            </a:prstGeom>
            <a:solidFill>
              <a:srgbClr val="17AA3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nvGrpSpPr>
            <p:cNvPr id="1329" name="Google Shape;1329;p21"/>
            <p:cNvGrpSpPr/>
            <p:nvPr/>
          </p:nvGrpSpPr>
          <p:grpSpPr>
            <a:xfrm rot="1052113">
              <a:off x="7017463" y="1488282"/>
              <a:ext cx="1338449" cy="1227359"/>
              <a:chOff x="5655092" y="376887"/>
              <a:chExt cx="4490688" cy="4117967"/>
            </a:xfrm>
          </p:grpSpPr>
          <p:sp>
            <p:nvSpPr>
              <p:cNvPr id="1330" name="Google Shape;1330;p21"/>
              <p:cNvSpPr/>
              <p:nvPr/>
            </p:nvSpPr>
            <p:spPr>
              <a:xfrm>
                <a:off x="5655092" y="385052"/>
                <a:ext cx="4490688" cy="4109802"/>
              </a:xfrm>
              <a:custGeom>
                <a:rect b="b" l="l" r="r" t="t"/>
                <a:pathLst>
                  <a:path extrusionOk="0" h="4109802" w="4490688">
                    <a:moveTo>
                      <a:pt x="568" y="1465456"/>
                    </a:moveTo>
                    <a:lnTo>
                      <a:pt x="10785" y="1371794"/>
                    </a:lnTo>
                    <a:cubicBezTo>
                      <a:pt x="22138" y="1279267"/>
                      <a:pt x="42006" y="1189010"/>
                      <a:pt x="67551" y="1099321"/>
                    </a:cubicBezTo>
                    <a:cubicBezTo>
                      <a:pt x="70956" y="1087400"/>
                      <a:pt x="78336" y="1089103"/>
                      <a:pt x="86283" y="1090238"/>
                    </a:cubicBezTo>
                    <a:cubicBezTo>
                      <a:pt x="185055" y="1104997"/>
                      <a:pt x="282691" y="1124865"/>
                      <a:pt x="379192" y="1150977"/>
                    </a:cubicBezTo>
                    <a:cubicBezTo>
                      <a:pt x="542675" y="1195822"/>
                      <a:pt x="699915" y="1255425"/>
                      <a:pt x="849775" y="1335464"/>
                    </a:cubicBezTo>
                    <a:cubicBezTo>
                      <a:pt x="1046183" y="1441047"/>
                      <a:pt x="1217613" y="1576716"/>
                      <a:pt x="1353282" y="1755527"/>
                    </a:cubicBezTo>
                    <a:cubicBezTo>
                      <a:pt x="1460001" y="1896304"/>
                      <a:pt x="1524146" y="2055247"/>
                      <a:pt x="1554799" y="2227813"/>
                    </a:cubicBezTo>
                    <a:cubicBezTo>
                      <a:pt x="1577505" y="2356102"/>
                      <a:pt x="1583749" y="2484959"/>
                      <a:pt x="1580911" y="2615519"/>
                    </a:cubicBezTo>
                    <a:cubicBezTo>
                      <a:pt x="1579776" y="2668879"/>
                      <a:pt x="1591696" y="2721103"/>
                      <a:pt x="1601914" y="2773327"/>
                    </a:cubicBezTo>
                    <a:cubicBezTo>
                      <a:pt x="1642785" y="2975978"/>
                      <a:pt x="1710335" y="3170683"/>
                      <a:pt x="1784698" y="3363117"/>
                    </a:cubicBezTo>
                    <a:cubicBezTo>
                      <a:pt x="1793213" y="3384688"/>
                      <a:pt x="1801727" y="3406826"/>
                      <a:pt x="1810242" y="3428397"/>
                    </a:cubicBezTo>
                    <a:cubicBezTo>
                      <a:pt x="1810810" y="3429532"/>
                      <a:pt x="1811377" y="3430668"/>
                      <a:pt x="1811945" y="3431235"/>
                    </a:cubicBezTo>
                    <a:cubicBezTo>
                      <a:pt x="1817622" y="3431235"/>
                      <a:pt x="1817622" y="3426126"/>
                      <a:pt x="1818757" y="3422720"/>
                    </a:cubicBezTo>
                    <a:cubicBezTo>
                      <a:pt x="1916393" y="3171818"/>
                      <a:pt x="2006082" y="2918078"/>
                      <a:pt x="2071362" y="2656390"/>
                    </a:cubicBezTo>
                    <a:cubicBezTo>
                      <a:pt x="2100312" y="2540022"/>
                      <a:pt x="2123586" y="2423085"/>
                      <a:pt x="2135507" y="2303311"/>
                    </a:cubicBezTo>
                    <a:cubicBezTo>
                      <a:pt x="2136642" y="2294228"/>
                      <a:pt x="2136642" y="2284578"/>
                      <a:pt x="2136642" y="2275496"/>
                    </a:cubicBezTo>
                    <a:cubicBezTo>
                      <a:pt x="2134939" y="2150612"/>
                      <a:pt x="2135507" y="2025161"/>
                      <a:pt x="2147428" y="1900846"/>
                    </a:cubicBezTo>
                    <a:cubicBezTo>
                      <a:pt x="2171837" y="1639158"/>
                      <a:pt x="2233711" y="1388823"/>
                      <a:pt x="2365406" y="1158924"/>
                    </a:cubicBezTo>
                    <a:cubicBezTo>
                      <a:pt x="2440904" y="1027229"/>
                      <a:pt x="2534566" y="909725"/>
                      <a:pt x="2640149" y="801304"/>
                    </a:cubicBezTo>
                    <a:cubicBezTo>
                      <a:pt x="2848478" y="586731"/>
                      <a:pt x="3093136" y="424950"/>
                      <a:pt x="3362203" y="297796"/>
                    </a:cubicBezTo>
                    <a:cubicBezTo>
                      <a:pt x="3600617" y="184834"/>
                      <a:pt x="3850383" y="103659"/>
                      <a:pt x="4107530" y="46894"/>
                    </a:cubicBezTo>
                    <a:cubicBezTo>
                      <a:pt x="4194948" y="27594"/>
                      <a:pt x="4282934" y="12267"/>
                      <a:pt x="4371488" y="347"/>
                    </a:cubicBezTo>
                    <a:cubicBezTo>
                      <a:pt x="4381706" y="-789"/>
                      <a:pt x="4386815" y="347"/>
                      <a:pt x="4390220" y="11700"/>
                    </a:cubicBezTo>
                    <a:cubicBezTo>
                      <a:pt x="4427686" y="142260"/>
                      <a:pt x="4456636" y="273955"/>
                      <a:pt x="4473665" y="409056"/>
                    </a:cubicBezTo>
                    <a:cubicBezTo>
                      <a:pt x="4486721" y="510098"/>
                      <a:pt x="4493533" y="611708"/>
                      <a:pt x="4489560" y="713318"/>
                    </a:cubicBezTo>
                    <a:cubicBezTo>
                      <a:pt x="4478774" y="1027229"/>
                      <a:pt x="4385112" y="1311055"/>
                      <a:pt x="4181324" y="1554010"/>
                    </a:cubicBezTo>
                    <a:cubicBezTo>
                      <a:pt x="4063253" y="1694788"/>
                      <a:pt x="3921907" y="1807751"/>
                      <a:pt x="3764100" y="1900846"/>
                    </a:cubicBezTo>
                    <a:cubicBezTo>
                      <a:pt x="3558610" y="2022323"/>
                      <a:pt x="3337226" y="2105768"/>
                      <a:pt x="3106759" y="2167074"/>
                    </a:cubicBezTo>
                    <a:cubicBezTo>
                      <a:pt x="2944411" y="2210216"/>
                      <a:pt x="2780359" y="2241437"/>
                      <a:pt x="2613470" y="2263008"/>
                    </a:cubicBezTo>
                    <a:cubicBezTo>
                      <a:pt x="2533998" y="2273225"/>
                      <a:pt x="2454527" y="2281740"/>
                      <a:pt x="2374488" y="2287416"/>
                    </a:cubicBezTo>
                    <a:cubicBezTo>
                      <a:pt x="2363703" y="2287984"/>
                      <a:pt x="2359162" y="2291958"/>
                      <a:pt x="2356323" y="2302175"/>
                    </a:cubicBezTo>
                    <a:cubicBezTo>
                      <a:pt x="2263796" y="2578622"/>
                      <a:pt x="2177513" y="2856771"/>
                      <a:pt x="2101448" y="3137759"/>
                    </a:cubicBezTo>
                    <a:cubicBezTo>
                      <a:pt x="2059441" y="3292728"/>
                      <a:pt x="2020273" y="3448265"/>
                      <a:pt x="1990756" y="3606072"/>
                    </a:cubicBezTo>
                    <a:cubicBezTo>
                      <a:pt x="1969752" y="3719035"/>
                      <a:pt x="1950452" y="3832565"/>
                      <a:pt x="1953858" y="3948366"/>
                    </a:cubicBezTo>
                    <a:cubicBezTo>
                      <a:pt x="1954426" y="3970504"/>
                      <a:pt x="1957264" y="3992643"/>
                      <a:pt x="1962941" y="4014214"/>
                    </a:cubicBezTo>
                    <a:cubicBezTo>
                      <a:pt x="1964643" y="4021026"/>
                      <a:pt x="1964643" y="4026134"/>
                      <a:pt x="1957832" y="4030676"/>
                    </a:cubicBezTo>
                    <a:cubicBezTo>
                      <a:pt x="1904472" y="4065302"/>
                      <a:pt x="1826989" y="4144680"/>
                      <a:pt x="1783563" y="4092550"/>
                    </a:cubicBezTo>
                    <a:cubicBezTo>
                      <a:pt x="1740138" y="4040421"/>
                      <a:pt x="1711281" y="3790180"/>
                      <a:pt x="1697279" y="3717899"/>
                    </a:cubicBezTo>
                    <a:cubicBezTo>
                      <a:pt x="1705794" y="3698599"/>
                      <a:pt x="1701253" y="3678732"/>
                      <a:pt x="1699550" y="3658864"/>
                    </a:cubicBezTo>
                    <a:cubicBezTo>
                      <a:pt x="1687629" y="3542495"/>
                      <a:pt x="1662653" y="3428397"/>
                      <a:pt x="1634270" y="3314866"/>
                    </a:cubicBezTo>
                    <a:cubicBezTo>
                      <a:pt x="1577505" y="3088374"/>
                      <a:pt x="1508819" y="2865286"/>
                      <a:pt x="1435024" y="2643334"/>
                    </a:cubicBezTo>
                    <a:cubicBezTo>
                      <a:pt x="1431051" y="2630846"/>
                      <a:pt x="1425942" y="2625737"/>
                      <a:pt x="1412318" y="2625169"/>
                    </a:cubicBezTo>
                    <a:cubicBezTo>
                      <a:pt x="1308438" y="2617222"/>
                      <a:pt x="1205693" y="2604166"/>
                      <a:pt x="1103515" y="2584866"/>
                    </a:cubicBezTo>
                    <a:cubicBezTo>
                      <a:pt x="893484" y="2544563"/>
                      <a:pt x="690832" y="2482689"/>
                      <a:pt x="504075" y="2375970"/>
                    </a:cubicBezTo>
                    <a:cubicBezTo>
                      <a:pt x="344565" y="2284578"/>
                      <a:pt x="210031" y="2167074"/>
                      <a:pt x="118072" y="2005293"/>
                    </a:cubicBezTo>
                    <a:cubicBezTo>
                      <a:pt x="55630" y="1895737"/>
                      <a:pt x="19868" y="1777665"/>
                      <a:pt x="6244" y="1652214"/>
                    </a:cubicBezTo>
                    <a:cubicBezTo>
                      <a:pt x="4541" y="1634617"/>
                      <a:pt x="5677" y="1615884"/>
                      <a:pt x="0" y="1598855"/>
                    </a:cubicBezTo>
                    <a:cubicBezTo>
                      <a:pt x="568" y="1554578"/>
                      <a:pt x="568" y="1510301"/>
                      <a:pt x="568" y="1465456"/>
                    </a:cubicBezTo>
                    <a:close/>
                  </a:path>
                </a:pathLst>
              </a:custGeom>
              <a:solidFill>
                <a:srgbClr val="17AA3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331" name="Google Shape;1331;p21"/>
              <p:cNvSpPr/>
              <p:nvPr/>
            </p:nvSpPr>
            <p:spPr>
              <a:xfrm>
                <a:off x="7600719" y="376887"/>
                <a:ext cx="2435226" cy="2185459"/>
              </a:xfrm>
              <a:custGeom>
                <a:rect b="b" l="l" r="r" t="t"/>
                <a:pathLst>
                  <a:path extrusionOk="0" h="2185459" w="2435226">
                    <a:moveTo>
                      <a:pt x="2436079" y="568"/>
                    </a:moveTo>
                    <a:cubicBezTo>
                      <a:pt x="2411671" y="6812"/>
                      <a:pt x="2386694" y="6812"/>
                      <a:pt x="2361717" y="9650"/>
                    </a:cubicBezTo>
                    <a:cubicBezTo>
                      <a:pt x="2174960" y="31221"/>
                      <a:pt x="1991608" y="68686"/>
                      <a:pt x="1811095" y="119207"/>
                    </a:cubicBezTo>
                    <a:cubicBezTo>
                      <a:pt x="1547137" y="193002"/>
                      <a:pt x="1294531" y="294611"/>
                      <a:pt x="1059523" y="436524"/>
                    </a:cubicBezTo>
                    <a:cubicBezTo>
                      <a:pt x="822245" y="579573"/>
                      <a:pt x="615052" y="756680"/>
                      <a:pt x="448730" y="979200"/>
                    </a:cubicBezTo>
                    <a:cubicBezTo>
                      <a:pt x="315332" y="1158578"/>
                      <a:pt x="228481" y="1359526"/>
                      <a:pt x="176825" y="1575802"/>
                    </a:cubicBezTo>
                    <a:cubicBezTo>
                      <a:pt x="133683" y="1756315"/>
                      <a:pt x="114383" y="1939099"/>
                      <a:pt x="109274" y="2124154"/>
                    </a:cubicBezTo>
                    <a:cubicBezTo>
                      <a:pt x="108706" y="2145724"/>
                      <a:pt x="109274" y="2167295"/>
                      <a:pt x="107003" y="2188866"/>
                    </a:cubicBezTo>
                    <a:cubicBezTo>
                      <a:pt x="89974" y="2144589"/>
                      <a:pt x="78053" y="2099177"/>
                      <a:pt x="66700" y="2053765"/>
                    </a:cubicBezTo>
                    <a:cubicBezTo>
                      <a:pt x="18450" y="1863601"/>
                      <a:pt x="-7662" y="1670600"/>
                      <a:pt x="1988" y="1474192"/>
                    </a:cubicBezTo>
                    <a:cubicBezTo>
                      <a:pt x="16179" y="1193204"/>
                      <a:pt x="105868" y="940599"/>
                      <a:pt x="287517" y="723189"/>
                    </a:cubicBezTo>
                    <a:cubicBezTo>
                      <a:pt x="402750" y="585817"/>
                      <a:pt x="541257" y="476828"/>
                      <a:pt x="695659" y="387139"/>
                    </a:cubicBezTo>
                    <a:cubicBezTo>
                      <a:pt x="888093" y="275311"/>
                      <a:pt x="1094150" y="198111"/>
                      <a:pt x="1307587" y="140210"/>
                    </a:cubicBezTo>
                    <a:cubicBezTo>
                      <a:pt x="1463124" y="98204"/>
                      <a:pt x="1621499" y="66983"/>
                      <a:pt x="1781009" y="44845"/>
                    </a:cubicBezTo>
                    <a:cubicBezTo>
                      <a:pt x="1943925" y="22138"/>
                      <a:pt x="2106841" y="7379"/>
                      <a:pt x="2271460" y="2838"/>
                    </a:cubicBezTo>
                    <a:cubicBezTo>
                      <a:pt x="2276002" y="2838"/>
                      <a:pt x="2281111" y="3974"/>
                      <a:pt x="2285084" y="0"/>
                    </a:cubicBezTo>
                    <a:cubicBezTo>
                      <a:pt x="2335605" y="568"/>
                      <a:pt x="2386126" y="568"/>
                      <a:pt x="2436079" y="568"/>
                    </a:cubicBezTo>
                    <a:close/>
                  </a:path>
                </a:pathLst>
              </a:custGeom>
              <a:solidFill>
                <a:srgbClr val="17AA3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332" name="Google Shape;1332;p21"/>
              <p:cNvSpPr/>
              <p:nvPr/>
            </p:nvSpPr>
            <p:spPr>
              <a:xfrm>
                <a:off x="5750459" y="1472498"/>
                <a:ext cx="1612131" cy="1458865"/>
              </a:xfrm>
              <a:custGeom>
                <a:rect b="b" l="l" r="r" t="t"/>
                <a:pathLst>
                  <a:path extrusionOk="0" h="1458865" w="1612131">
                    <a:moveTo>
                      <a:pt x="0" y="1093"/>
                    </a:moveTo>
                    <a:cubicBezTo>
                      <a:pt x="77768" y="-1746"/>
                      <a:pt x="156104" y="1093"/>
                      <a:pt x="233873" y="7904"/>
                    </a:cubicBezTo>
                    <a:cubicBezTo>
                      <a:pt x="367271" y="18690"/>
                      <a:pt x="499534" y="37422"/>
                      <a:pt x="630094" y="66940"/>
                    </a:cubicBezTo>
                    <a:cubicBezTo>
                      <a:pt x="835016" y="112920"/>
                      <a:pt x="1031424" y="180471"/>
                      <a:pt x="1207963" y="297407"/>
                    </a:cubicBezTo>
                    <a:cubicBezTo>
                      <a:pt x="1348741" y="390502"/>
                      <a:pt x="1461704" y="508573"/>
                      <a:pt x="1533796" y="662975"/>
                    </a:cubicBezTo>
                    <a:cubicBezTo>
                      <a:pt x="1578640" y="759476"/>
                      <a:pt x="1602482" y="861085"/>
                      <a:pt x="1610429" y="966669"/>
                    </a:cubicBezTo>
                    <a:cubicBezTo>
                      <a:pt x="1622349" y="1135261"/>
                      <a:pt x="1593399" y="1298177"/>
                      <a:pt x="1546284" y="1458823"/>
                    </a:cubicBezTo>
                    <a:cubicBezTo>
                      <a:pt x="1545716" y="1460526"/>
                      <a:pt x="1544581" y="1461661"/>
                      <a:pt x="1543446" y="1463932"/>
                    </a:cubicBezTo>
                    <a:cubicBezTo>
                      <a:pt x="1538904" y="1460526"/>
                      <a:pt x="1540608" y="1455417"/>
                      <a:pt x="1540608" y="1451443"/>
                    </a:cubicBezTo>
                    <a:cubicBezTo>
                      <a:pt x="1537769" y="1289095"/>
                      <a:pt x="1519604" y="1129017"/>
                      <a:pt x="1471354" y="972913"/>
                    </a:cubicBezTo>
                    <a:cubicBezTo>
                      <a:pt x="1415156" y="789561"/>
                      <a:pt x="1313547" y="634025"/>
                      <a:pt x="1176175" y="501194"/>
                    </a:cubicBezTo>
                    <a:cubicBezTo>
                      <a:pt x="1018935" y="349631"/>
                      <a:pt x="836151" y="240074"/>
                      <a:pt x="634635" y="158332"/>
                    </a:cubicBezTo>
                    <a:cubicBezTo>
                      <a:pt x="456960" y="86240"/>
                      <a:pt x="272473" y="39125"/>
                      <a:pt x="82877" y="11310"/>
                    </a:cubicBezTo>
                    <a:cubicBezTo>
                      <a:pt x="55630" y="6769"/>
                      <a:pt x="27815" y="3931"/>
                      <a:pt x="0" y="1093"/>
                    </a:cubicBezTo>
                    <a:close/>
                  </a:path>
                </a:pathLst>
              </a:custGeom>
              <a:solidFill>
                <a:srgbClr val="17AA3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6" name="Shape 1336"/>
        <p:cNvGrpSpPr/>
        <p:nvPr/>
      </p:nvGrpSpPr>
      <p:grpSpPr>
        <a:xfrm>
          <a:off x="0" y="0"/>
          <a:ext cx="0" cy="0"/>
          <a:chOff x="0" y="0"/>
          <a:chExt cx="0" cy="0"/>
        </a:xfrm>
      </p:grpSpPr>
      <p:sp>
        <p:nvSpPr>
          <p:cNvPr id="1337" name="Google Shape;1337;p22"/>
          <p:cNvSpPr txBox="1"/>
          <p:nvPr>
            <p:ph idx="1" type="body"/>
          </p:nvPr>
        </p:nvSpPr>
        <p:spPr>
          <a:xfrm>
            <a:off x="1875000" y="412575"/>
            <a:ext cx="8442000" cy="1086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5400"/>
              <a:buNone/>
            </a:pPr>
            <a:r>
              <a:rPr lang="fr-FR" sz="3600"/>
              <a:t>D'où viennent les gaz à effet de serre ?</a:t>
            </a:r>
            <a:endParaRPr/>
          </a:p>
        </p:txBody>
      </p:sp>
      <p:pic>
        <p:nvPicPr>
          <p:cNvPr id="1338" name="Google Shape;1338;p22"/>
          <p:cNvPicPr preferRelativeResize="0"/>
          <p:nvPr/>
        </p:nvPicPr>
        <p:blipFill rotWithShape="1">
          <a:blip r:embed="rId3">
            <a:alphaModFix/>
          </a:blip>
          <a:srcRect b="0" l="0" r="0" t="0"/>
          <a:stretch/>
        </p:blipFill>
        <p:spPr>
          <a:xfrm>
            <a:off x="4320952" y="2432878"/>
            <a:ext cx="4642070" cy="3138072"/>
          </a:xfrm>
          <a:prstGeom prst="rect">
            <a:avLst/>
          </a:prstGeom>
          <a:noFill/>
          <a:ln>
            <a:noFill/>
          </a:ln>
        </p:spPr>
      </p:pic>
      <p:sp>
        <p:nvSpPr>
          <p:cNvPr id="1339" name="Google Shape;1339;p22"/>
          <p:cNvSpPr txBox="1"/>
          <p:nvPr/>
        </p:nvSpPr>
        <p:spPr>
          <a:xfrm>
            <a:off x="7420828" y="1533275"/>
            <a:ext cx="1923940" cy="865200"/>
          </a:xfrm>
          <a:prstGeom prst="rect">
            <a:avLst/>
          </a:prstGeom>
          <a:noFill/>
          <a:ln>
            <a:noFill/>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Clr>
                <a:srgbClr val="000000"/>
              </a:buClr>
              <a:buSzPts val="1600"/>
              <a:buFont typeface="Times New Roman"/>
              <a:buNone/>
            </a:pPr>
            <a:r>
              <a:rPr b="0" i="0" lang="fr-FR" sz="1600" u="none" cap="none" strike="noStrike">
                <a:solidFill>
                  <a:srgbClr val="4ABD99"/>
                </a:solidFill>
                <a:latin typeface="Corbel"/>
                <a:ea typeface="Corbel"/>
                <a:cs typeface="Corbel"/>
                <a:sym typeface="Corbel"/>
              </a:rPr>
              <a:t>Protoxyde d'azote, N2O</a:t>
            </a:r>
            <a:endParaRPr b="0" i="0" sz="1400" u="none" cap="none" strike="noStrike">
              <a:solidFill>
                <a:srgbClr val="000000"/>
              </a:solidFill>
              <a:latin typeface="Arial"/>
              <a:ea typeface="Arial"/>
              <a:cs typeface="Arial"/>
              <a:sym typeface="Arial"/>
            </a:endParaRPr>
          </a:p>
          <a:p>
            <a:pPr indent="0" lvl="0" marL="0" marR="0" rtl="0" algn="l">
              <a:lnSpc>
                <a:spcPct val="93000"/>
              </a:lnSpc>
              <a:spcBef>
                <a:spcPts val="800"/>
              </a:spcBef>
              <a:spcAft>
                <a:spcPts val="0"/>
              </a:spcAft>
              <a:buClr>
                <a:srgbClr val="000000"/>
              </a:buClr>
              <a:buSzPts val="1600"/>
              <a:buFont typeface="Times New Roman"/>
              <a:buNone/>
            </a:pPr>
            <a:r>
              <a:rPr b="0" i="0" lang="fr-FR" sz="1600" u="none" cap="none" strike="noStrike">
                <a:solidFill>
                  <a:srgbClr val="4ABD99"/>
                </a:solidFill>
                <a:latin typeface="Corbel"/>
                <a:ea typeface="Corbel"/>
                <a:cs typeface="Corbel"/>
                <a:sym typeface="Corbel"/>
              </a:rPr>
              <a:t>Engrais azotés, industrie chimique</a:t>
            </a:r>
            <a:endParaRPr b="0" i="0" sz="1400" u="none" cap="none" strike="noStrike">
              <a:solidFill>
                <a:srgbClr val="000000"/>
              </a:solidFill>
              <a:latin typeface="Arial"/>
              <a:ea typeface="Arial"/>
              <a:cs typeface="Arial"/>
              <a:sym typeface="Arial"/>
            </a:endParaRPr>
          </a:p>
          <a:p>
            <a:pPr indent="0" lvl="0" marL="0" marR="0" rtl="0" algn="l">
              <a:lnSpc>
                <a:spcPct val="93000"/>
              </a:lnSpc>
              <a:spcBef>
                <a:spcPts val="800"/>
              </a:spcBef>
              <a:spcAft>
                <a:spcPts val="0"/>
              </a:spcAft>
              <a:buClr>
                <a:srgbClr val="000000"/>
              </a:buClr>
              <a:buSzPts val="1600"/>
              <a:buFont typeface="Times New Roman"/>
              <a:buNone/>
            </a:pPr>
            <a:r>
              <a:rPr b="0" i="0" lang="fr-FR" sz="1600" u="none" cap="none" strike="noStrike">
                <a:solidFill>
                  <a:srgbClr val="4ABD99"/>
                </a:solidFill>
                <a:latin typeface="Corbel"/>
                <a:ea typeface="Corbel"/>
                <a:cs typeface="Corbel"/>
                <a:sym typeface="Corbel"/>
              </a:rPr>
              <a:t>8%</a:t>
            </a:r>
            <a:endParaRPr b="0" i="0" sz="1400" u="none" cap="none" strike="noStrike">
              <a:solidFill>
                <a:srgbClr val="000000"/>
              </a:solidFill>
              <a:latin typeface="Arial"/>
              <a:ea typeface="Arial"/>
              <a:cs typeface="Arial"/>
              <a:sym typeface="Arial"/>
            </a:endParaRPr>
          </a:p>
        </p:txBody>
      </p:sp>
      <p:cxnSp>
        <p:nvCxnSpPr>
          <p:cNvPr id="1340" name="Google Shape;1340;p22"/>
          <p:cNvCxnSpPr/>
          <p:nvPr/>
        </p:nvCxnSpPr>
        <p:spPr>
          <a:xfrm flipH="1">
            <a:off x="6347681" y="1935544"/>
            <a:ext cx="952500" cy="1297500"/>
          </a:xfrm>
          <a:prstGeom prst="straightConnector1">
            <a:avLst/>
          </a:prstGeom>
          <a:noFill/>
          <a:ln cap="flat" cmpd="sng" w="19050">
            <a:solidFill>
              <a:schemeClr val="dk1"/>
            </a:solidFill>
            <a:prstDash val="solid"/>
            <a:round/>
            <a:headEnd len="sm" w="sm" type="none"/>
            <a:tailEnd len="med" w="med" type="oval"/>
          </a:ln>
        </p:spPr>
      </p:cxnSp>
      <p:pic>
        <p:nvPicPr>
          <p:cNvPr id="1341" name="Google Shape;1341;p22"/>
          <p:cNvPicPr preferRelativeResize="0"/>
          <p:nvPr/>
        </p:nvPicPr>
        <p:blipFill rotWithShape="1">
          <a:blip r:embed="rId4">
            <a:alphaModFix/>
          </a:blip>
          <a:srcRect b="0" l="0" r="0" t="0"/>
          <a:stretch/>
        </p:blipFill>
        <p:spPr>
          <a:xfrm>
            <a:off x="9344773" y="1658833"/>
            <a:ext cx="739645" cy="739645"/>
          </a:xfrm>
          <a:prstGeom prst="rect">
            <a:avLst/>
          </a:prstGeom>
          <a:noFill/>
          <a:ln>
            <a:noFill/>
          </a:ln>
        </p:spPr>
      </p:pic>
      <p:sp>
        <p:nvSpPr>
          <p:cNvPr id="1342" name="Google Shape;1342;p22"/>
          <p:cNvSpPr txBox="1"/>
          <p:nvPr/>
        </p:nvSpPr>
        <p:spPr>
          <a:xfrm>
            <a:off x="8174171" y="2938519"/>
            <a:ext cx="2381400" cy="1428900"/>
          </a:xfrm>
          <a:prstGeom prst="rect">
            <a:avLst/>
          </a:prstGeom>
          <a:noFill/>
          <a:ln>
            <a:noFill/>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Clr>
                <a:srgbClr val="000000"/>
              </a:buClr>
              <a:buSzPts val="1600"/>
              <a:buFont typeface="Times New Roman"/>
              <a:buNone/>
            </a:pPr>
            <a:r>
              <a:rPr b="0" i="0" lang="fr-FR" sz="1600" u="none" cap="none" strike="noStrike">
                <a:solidFill>
                  <a:srgbClr val="C55A11"/>
                </a:solidFill>
                <a:latin typeface="Corbel"/>
                <a:ea typeface="Corbel"/>
                <a:cs typeface="Corbel"/>
                <a:sym typeface="Corbel"/>
              </a:rPr>
              <a:t>Divers gaz fluorés</a:t>
            </a:r>
            <a:endParaRPr b="0" i="0" sz="1400" u="none" cap="none" strike="noStrike">
              <a:solidFill>
                <a:srgbClr val="000000"/>
              </a:solidFill>
              <a:latin typeface="Arial"/>
              <a:ea typeface="Arial"/>
              <a:cs typeface="Arial"/>
              <a:sym typeface="Arial"/>
            </a:endParaRPr>
          </a:p>
          <a:p>
            <a:pPr indent="0" lvl="0" marL="0" marR="0" rtl="0" algn="l">
              <a:lnSpc>
                <a:spcPct val="93000"/>
              </a:lnSpc>
              <a:spcBef>
                <a:spcPts val="800"/>
              </a:spcBef>
              <a:spcAft>
                <a:spcPts val="0"/>
              </a:spcAft>
              <a:buClr>
                <a:srgbClr val="000000"/>
              </a:buClr>
              <a:buSzPts val="1600"/>
              <a:buFont typeface="Times New Roman"/>
              <a:buNone/>
            </a:pPr>
            <a:r>
              <a:rPr b="0" i="0" lang="fr-FR" sz="1600" u="none" cap="none" strike="noStrike">
                <a:solidFill>
                  <a:srgbClr val="C55A11"/>
                </a:solidFill>
                <a:latin typeface="Corbel"/>
                <a:ea typeface="Corbel"/>
                <a:cs typeface="Corbel"/>
                <a:sym typeface="Corbel"/>
              </a:rPr>
              <a:t>Fluides frigorigènes, certains procédés industriels</a:t>
            </a:r>
            <a:endParaRPr b="0" i="0" sz="1400" u="none" cap="none" strike="noStrike">
              <a:solidFill>
                <a:srgbClr val="000000"/>
              </a:solidFill>
              <a:latin typeface="Arial"/>
              <a:ea typeface="Arial"/>
              <a:cs typeface="Arial"/>
              <a:sym typeface="Arial"/>
            </a:endParaRPr>
          </a:p>
          <a:p>
            <a:pPr indent="0" lvl="0" marL="0" marR="0" rtl="0" algn="l">
              <a:lnSpc>
                <a:spcPct val="93000"/>
              </a:lnSpc>
              <a:spcBef>
                <a:spcPts val="800"/>
              </a:spcBef>
              <a:spcAft>
                <a:spcPts val="0"/>
              </a:spcAft>
              <a:buClr>
                <a:srgbClr val="000000"/>
              </a:buClr>
              <a:buSzPts val="1600"/>
              <a:buFont typeface="Times New Roman"/>
              <a:buNone/>
            </a:pPr>
            <a:r>
              <a:rPr b="0" i="0" lang="fr-FR" sz="1600" u="none" cap="none" strike="noStrike">
                <a:solidFill>
                  <a:srgbClr val="C55A11"/>
                </a:solidFill>
                <a:latin typeface="Corbel"/>
                <a:ea typeface="Corbel"/>
                <a:cs typeface="Corbel"/>
                <a:sym typeface="Corbel"/>
              </a:rPr>
              <a:t>1%</a:t>
            </a:r>
            <a:endParaRPr b="0" i="0" sz="1400" u="none" cap="none" strike="noStrike">
              <a:solidFill>
                <a:srgbClr val="000000"/>
              </a:solidFill>
              <a:latin typeface="Arial"/>
              <a:ea typeface="Arial"/>
              <a:cs typeface="Arial"/>
              <a:sym typeface="Arial"/>
            </a:endParaRPr>
          </a:p>
        </p:txBody>
      </p:sp>
      <p:sp>
        <p:nvSpPr>
          <p:cNvPr id="1343" name="Google Shape;1343;p22"/>
          <p:cNvSpPr/>
          <p:nvPr/>
        </p:nvSpPr>
        <p:spPr>
          <a:xfrm>
            <a:off x="6772244" y="2930868"/>
            <a:ext cx="1337030" cy="1225264"/>
          </a:xfrm>
          <a:custGeom>
            <a:rect b="b" l="l" r="r" t="t"/>
            <a:pathLst>
              <a:path extrusionOk="0" h="1043" w="1043">
                <a:moveTo>
                  <a:pt x="0" y="0"/>
                </a:moveTo>
                <a:lnTo>
                  <a:pt x="1043" y="0"/>
                </a:lnTo>
                <a:lnTo>
                  <a:pt x="1043" y="1043"/>
                </a:lnTo>
              </a:path>
            </a:pathLst>
          </a:custGeom>
          <a:noFill/>
          <a:ln cap="flat" cmpd="sng" w="19050">
            <a:solidFill>
              <a:schemeClr val="dk1"/>
            </a:solidFill>
            <a:prstDash val="solid"/>
            <a:round/>
            <a:headEnd len="med" w="med" type="oval"/>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44" name="Google Shape;1344;p22"/>
          <p:cNvPicPr preferRelativeResize="0"/>
          <p:nvPr/>
        </p:nvPicPr>
        <p:blipFill rotWithShape="1">
          <a:blip r:embed="rId5">
            <a:alphaModFix/>
          </a:blip>
          <a:srcRect b="0" l="0" r="0" t="0"/>
          <a:stretch/>
        </p:blipFill>
        <p:spPr>
          <a:xfrm>
            <a:off x="10250099" y="3363067"/>
            <a:ext cx="621699" cy="621699"/>
          </a:xfrm>
          <a:prstGeom prst="rect">
            <a:avLst/>
          </a:prstGeom>
          <a:noFill/>
          <a:ln>
            <a:noFill/>
          </a:ln>
        </p:spPr>
      </p:pic>
      <p:sp>
        <p:nvSpPr>
          <p:cNvPr id="1345" name="Google Shape;1345;p22"/>
          <p:cNvSpPr txBox="1"/>
          <p:nvPr/>
        </p:nvSpPr>
        <p:spPr>
          <a:xfrm>
            <a:off x="8197634" y="4850257"/>
            <a:ext cx="2857500" cy="1428900"/>
          </a:xfrm>
          <a:prstGeom prst="rect">
            <a:avLst/>
          </a:prstGeom>
          <a:noFill/>
          <a:ln>
            <a:noFill/>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Clr>
                <a:srgbClr val="000000"/>
              </a:buClr>
              <a:buSzPts val="1600"/>
              <a:buFont typeface="Times New Roman"/>
              <a:buNone/>
            </a:pPr>
            <a:r>
              <a:rPr b="0" i="0" lang="fr-FR" sz="1600" u="none" cap="none" strike="noStrike">
                <a:solidFill>
                  <a:srgbClr val="45818E"/>
                </a:solidFill>
                <a:latin typeface="Corbel"/>
                <a:ea typeface="Corbel"/>
                <a:cs typeface="Corbel"/>
                <a:sym typeface="Corbel"/>
              </a:rPr>
              <a:t>Dioxyde de carbone, CO</a:t>
            </a:r>
            <a:r>
              <a:rPr b="0" baseline="-25000" i="0" lang="fr-FR" sz="1600" u="none" cap="none" strike="noStrike">
                <a:solidFill>
                  <a:srgbClr val="45818E"/>
                </a:solidFill>
                <a:latin typeface="Corbel"/>
                <a:ea typeface="Corbel"/>
                <a:cs typeface="Corbel"/>
                <a:sym typeface="Corbel"/>
              </a:rPr>
              <a:t>2</a:t>
            </a:r>
            <a:endParaRPr b="0" i="0" sz="1400" u="none" cap="none" strike="noStrike">
              <a:solidFill>
                <a:srgbClr val="000000"/>
              </a:solidFill>
              <a:latin typeface="Arial"/>
              <a:ea typeface="Arial"/>
              <a:cs typeface="Arial"/>
              <a:sym typeface="Arial"/>
            </a:endParaRPr>
          </a:p>
          <a:p>
            <a:pPr indent="0" lvl="0" marL="0" marR="0" rtl="0" algn="l">
              <a:lnSpc>
                <a:spcPct val="93000"/>
              </a:lnSpc>
              <a:spcBef>
                <a:spcPts val="800"/>
              </a:spcBef>
              <a:spcAft>
                <a:spcPts val="0"/>
              </a:spcAft>
              <a:buClr>
                <a:srgbClr val="000000"/>
              </a:buClr>
              <a:buSzPts val="1600"/>
              <a:buFont typeface="Times New Roman"/>
              <a:buNone/>
            </a:pPr>
            <a:r>
              <a:rPr b="0" i="0" lang="fr-FR" sz="1600" u="none" cap="none" strike="noStrike">
                <a:solidFill>
                  <a:srgbClr val="45818E"/>
                </a:solidFill>
                <a:latin typeface="Corbel"/>
                <a:ea typeface="Corbel"/>
                <a:cs typeface="Corbel"/>
                <a:sym typeface="Corbel"/>
              </a:rPr>
              <a:t>Combustion de combustibles fossiles</a:t>
            </a:r>
            <a:endParaRPr b="0" i="0" sz="1400" u="none" cap="none" strike="noStrike">
              <a:solidFill>
                <a:srgbClr val="000000"/>
              </a:solidFill>
              <a:latin typeface="Arial"/>
              <a:ea typeface="Arial"/>
              <a:cs typeface="Arial"/>
              <a:sym typeface="Arial"/>
            </a:endParaRPr>
          </a:p>
          <a:p>
            <a:pPr indent="0" lvl="0" marL="0" marR="0" rtl="0" algn="l">
              <a:lnSpc>
                <a:spcPct val="93000"/>
              </a:lnSpc>
              <a:spcBef>
                <a:spcPts val="800"/>
              </a:spcBef>
              <a:spcAft>
                <a:spcPts val="0"/>
              </a:spcAft>
              <a:buClr>
                <a:srgbClr val="000000"/>
              </a:buClr>
              <a:buSzPts val="1600"/>
              <a:buFont typeface="Times New Roman"/>
              <a:buNone/>
            </a:pPr>
            <a:r>
              <a:rPr b="0" i="0" lang="fr-FR" sz="1600" u="none" cap="none" strike="noStrike">
                <a:solidFill>
                  <a:srgbClr val="45818E"/>
                </a:solidFill>
                <a:latin typeface="Corbel"/>
                <a:ea typeface="Corbel"/>
                <a:cs typeface="Corbel"/>
                <a:sym typeface="Corbel"/>
              </a:rPr>
              <a:t>57%</a:t>
            </a:r>
            <a:endParaRPr b="0" i="0" sz="1400" u="none" cap="none" strike="noStrike">
              <a:solidFill>
                <a:srgbClr val="000000"/>
              </a:solidFill>
              <a:latin typeface="Arial"/>
              <a:ea typeface="Arial"/>
              <a:cs typeface="Arial"/>
              <a:sym typeface="Arial"/>
            </a:endParaRPr>
          </a:p>
        </p:txBody>
      </p:sp>
      <p:sp>
        <p:nvSpPr>
          <p:cNvPr id="1346" name="Google Shape;1346;p22"/>
          <p:cNvSpPr/>
          <p:nvPr/>
        </p:nvSpPr>
        <p:spPr>
          <a:xfrm>
            <a:off x="7440400" y="4386925"/>
            <a:ext cx="719125" cy="1428902"/>
          </a:xfrm>
          <a:custGeom>
            <a:rect b="b" l="l" r="r" t="t"/>
            <a:pathLst>
              <a:path extrusionOk="0" h="1632" w="453">
                <a:moveTo>
                  <a:pt x="0" y="0"/>
                </a:moveTo>
                <a:lnTo>
                  <a:pt x="453" y="453"/>
                </a:lnTo>
                <a:lnTo>
                  <a:pt x="453" y="1632"/>
                </a:lnTo>
              </a:path>
            </a:pathLst>
          </a:custGeom>
          <a:noFill/>
          <a:ln cap="flat" cmpd="sng" w="19050">
            <a:solidFill>
              <a:schemeClr val="dk1"/>
            </a:solidFill>
            <a:prstDash val="solid"/>
            <a:round/>
            <a:headEnd len="med" w="med" type="oval"/>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47" name="Google Shape;1347;p22"/>
          <p:cNvPicPr preferRelativeResize="0"/>
          <p:nvPr/>
        </p:nvPicPr>
        <p:blipFill rotWithShape="1">
          <a:blip r:embed="rId6">
            <a:alphaModFix/>
          </a:blip>
          <a:srcRect b="6120" l="0" r="0" t="0"/>
          <a:stretch/>
        </p:blipFill>
        <p:spPr>
          <a:xfrm>
            <a:off x="8999243" y="5437500"/>
            <a:ext cx="1085182" cy="1013086"/>
          </a:xfrm>
          <a:prstGeom prst="rect">
            <a:avLst/>
          </a:prstGeom>
          <a:noFill/>
          <a:ln>
            <a:noFill/>
          </a:ln>
        </p:spPr>
      </p:pic>
      <p:sp>
        <p:nvSpPr>
          <p:cNvPr id="1348" name="Google Shape;1348;p22"/>
          <p:cNvSpPr txBox="1"/>
          <p:nvPr/>
        </p:nvSpPr>
        <p:spPr>
          <a:xfrm>
            <a:off x="1874622" y="4863325"/>
            <a:ext cx="2381400" cy="952500"/>
          </a:xfrm>
          <a:prstGeom prst="rect">
            <a:avLst/>
          </a:prstGeom>
          <a:noFill/>
          <a:ln>
            <a:noFill/>
          </a:ln>
        </p:spPr>
        <p:txBody>
          <a:bodyPr anchorCtr="0" anchor="t" bIns="45700" lIns="91425" spcFirstLastPara="1" rIns="91425" wrap="square" tIns="45700">
            <a:noAutofit/>
          </a:bodyPr>
          <a:lstStyle/>
          <a:p>
            <a:pPr indent="0" lvl="0" marL="0" marR="0" rtl="0" algn="r">
              <a:lnSpc>
                <a:spcPct val="93000"/>
              </a:lnSpc>
              <a:spcBef>
                <a:spcPts val="0"/>
              </a:spcBef>
              <a:spcAft>
                <a:spcPts val="0"/>
              </a:spcAft>
              <a:buClr>
                <a:srgbClr val="000000"/>
              </a:buClr>
              <a:buSzPts val="1600"/>
              <a:buFont typeface="Times New Roman"/>
              <a:buNone/>
            </a:pPr>
            <a:r>
              <a:rPr b="0" i="0" lang="fr-FR" sz="1600" u="none" cap="none" strike="noStrike">
                <a:solidFill>
                  <a:srgbClr val="F6AB38"/>
                </a:solidFill>
                <a:latin typeface="Corbel"/>
                <a:ea typeface="Corbel"/>
                <a:cs typeface="Corbel"/>
                <a:sym typeface="Corbel"/>
              </a:rPr>
              <a:t>CO</a:t>
            </a:r>
            <a:r>
              <a:rPr b="0" baseline="-25000" i="0" lang="fr-FR" sz="1600" u="none" cap="none" strike="noStrike">
                <a:solidFill>
                  <a:srgbClr val="F6AB38"/>
                </a:solidFill>
                <a:latin typeface="Corbel"/>
                <a:ea typeface="Corbel"/>
                <a:cs typeface="Corbel"/>
                <a:sym typeface="Corbel"/>
              </a:rPr>
              <a:t>2</a:t>
            </a:r>
            <a:endParaRPr b="0" i="0" sz="1400" u="none" cap="none" strike="noStrike">
              <a:solidFill>
                <a:srgbClr val="000000"/>
              </a:solidFill>
              <a:latin typeface="Arial"/>
              <a:ea typeface="Arial"/>
              <a:cs typeface="Arial"/>
              <a:sym typeface="Arial"/>
            </a:endParaRPr>
          </a:p>
          <a:p>
            <a:pPr indent="0" lvl="0" marL="0" marR="0" rtl="0" algn="r">
              <a:lnSpc>
                <a:spcPct val="93000"/>
              </a:lnSpc>
              <a:spcBef>
                <a:spcPts val="800"/>
              </a:spcBef>
              <a:spcAft>
                <a:spcPts val="0"/>
              </a:spcAft>
              <a:buClr>
                <a:srgbClr val="000000"/>
              </a:buClr>
              <a:buSzPts val="1600"/>
              <a:buFont typeface="Times New Roman"/>
              <a:buNone/>
            </a:pPr>
            <a:r>
              <a:rPr b="0" i="0" lang="fr-FR" sz="1600" u="none" cap="none" strike="noStrike">
                <a:solidFill>
                  <a:srgbClr val="F6AB38"/>
                </a:solidFill>
                <a:latin typeface="Corbel"/>
                <a:ea typeface="Corbel"/>
                <a:cs typeface="Corbel"/>
                <a:sym typeface="Corbel"/>
              </a:rPr>
              <a:t>Déforestation et décomposition</a:t>
            </a:r>
            <a:endParaRPr b="0" i="0" sz="1400" u="none" cap="none" strike="noStrike">
              <a:solidFill>
                <a:srgbClr val="000000"/>
              </a:solidFill>
              <a:latin typeface="Arial"/>
              <a:ea typeface="Arial"/>
              <a:cs typeface="Arial"/>
              <a:sym typeface="Arial"/>
            </a:endParaRPr>
          </a:p>
          <a:p>
            <a:pPr indent="0" lvl="0" marL="0" marR="0" rtl="0" algn="r">
              <a:lnSpc>
                <a:spcPct val="93000"/>
              </a:lnSpc>
              <a:spcBef>
                <a:spcPts val="800"/>
              </a:spcBef>
              <a:spcAft>
                <a:spcPts val="0"/>
              </a:spcAft>
              <a:buClr>
                <a:srgbClr val="000000"/>
              </a:buClr>
              <a:buSzPts val="1600"/>
              <a:buFont typeface="Times New Roman"/>
              <a:buNone/>
            </a:pPr>
            <a:r>
              <a:rPr b="0" i="0" lang="fr-FR" sz="1600" u="none" cap="none" strike="noStrike">
                <a:solidFill>
                  <a:srgbClr val="F6AB38"/>
                </a:solidFill>
                <a:latin typeface="Corbel"/>
                <a:ea typeface="Corbel"/>
                <a:cs typeface="Corbel"/>
                <a:sym typeface="Corbel"/>
              </a:rPr>
              <a:t>17%</a:t>
            </a:r>
            <a:endParaRPr b="0" i="0" sz="1400" u="none" cap="none" strike="noStrike">
              <a:solidFill>
                <a:srgbClr val="000000"/>
              </a:solidFill>
              <a:latin typeface="Arial"/>
              <a:ea typeface="Arial"/>
              <a:cs typeface="Arial"/>
              <a:sym typeface="Arial"/>
            </a:endParaRPr>
          </a:p>
        </p:txBody>
      </p:sp>
      <p:pic>
        <p:nvPicPr>
          <p:cNvPr id="1349" name="Google Shape;1349;p22"/>
          <p:cNvPicPr preferRelativeResize="0"/>
          <p:nvPr/>
        </p:nvPicPr>
        <p:blipFill rotWithShape="1">
          <a:blip r:embed="rId7">
            <a:alphaModFix/>
          </a:blip>
          <a:srcRect b="0" l="0" r="0" t="0"/>
          <a:stretch/>
        </p:blipFill>
        <p:spPr>
          <a:xfrm>
            <a:off x="2022038" y="5522758"/>
            <a:ext cx="732200" cy="732200"/>
          </a:xfrm>
          <a:prstGeom prst="rect">
            <a:avLst/>
          </a:prstGeom>
          <a:noFill/>
          <a:ln>
            <a:noFill/>
          </a:ln>
        </p:spPr>
      </p:pic>
      <p:sp>
        <p:nvSpPr>
          <p:cNvPr id="1350" name="Google Shape;1350;p22"/>
          <p:cNvSpPr txBox="1"/>
          <p:nvPr/>
        </p:nvSpPr>
        <p:spPr>
          <a:xfrm>
            <a:off x="1791975" y="1447525"/>
            <a:ext cx="3150000" cy="1692000"/>
          </a:xfrm>
          <a:prstGeom prst="rect">
            <a:avLst/>
          </a:prstGeom>
          <a:noFill/>
          <a:ln>
            <a:noFill/>
          </a:ln>
        </p:spPr>
        <p:txBody>
          <a:bodyPr anchorCtr="0" anchor="t" bIns="45700" lIns="91425" spcFirstLastPara="1" rIns="91425" wrap="square" tIns="45700">
            <a:noAutofit/>
          </a:bodyPr>
          <a:lstStyle/>
          <a:p>
            <a:pPr indent="0" lvl="0" marL="0" marR="0" rtl="0" algn="r">
              <a:lnSpc>
                <a:spcPct val="93000"/>
              </a:lnSpc>
              <a:spcBef>
                <a:spcPts val="0"/>
              </a:spcBef>
              <a:spcAft>
                <a:spcPts val="0"/>
              </a:spcAft>
              <a:buClr>
                <a:srgbClr val="000000"/>
              </a:buClr>
              <a:buSzPts val="1600"/>
              <a:buFont typeface="Times New Roman"/>
              <a:buNone/>
            </a:pPr>
            <a:r>
              <a:rPr b="0" i="0" lang="fr-FR" sz="1600" u="none" cap="none" strike="noStrike">
                <a:solidFill>
                  <a:srgbClr val="6FA8DC"/>
                </a:solidFill>
                <a:latin typeface="Corbel"/>
                <a:ea typeface="Corbel"/>
                <a:cs typeface="Corbel"/>
                <a:sym typeface="Corbel"/>
              </a:rPr>
              <a:t>Méthane, CH4</a:t>
            </a:r>
            <a:endParaRPr b="0" i="0" sz="1400" u="none" cap="none" strike="noStrike">
              <a:solidFill>
                <a:srgbClr val="000000"/>
              </a:solidFill>
              <a:latin typeface="Arial"/>
              <a:ea typeface="Arial"/>
              <a:cs typeface="Arial"/>
              <a:sym typeface="Arial"/>
            </a:endParaRPr>
          </a:p>
          <a:p>
            <a:pPr indent="0" lvl="0" marL="0" marR="0" rtl="0" algn="r">
              <a:lnSpc>
                <a:spcPct val="93000"/>
              </a:lnSpc>
              <a:spcBef>
                <a:spcPts val="800"/>
              </a:spcBef>
              <a:spcAft>
                <a:spcPts val="0"/>
              </a:spcAft>
              <a:buClr>
                <a:srgbClr val="000000"/>
              </a:buClr>
              <a:buSzPts val="1600"/>
              <a:buFont typeface="Times New Roman"/>
              <a:buNone/>
            </a:pPr>
            <a:r>
              <a:rPr b="0" i="0" lang="fr-FR" sz="1600" u="none" cap="none" strike="noStrike">
                <a:solidFill>
                  <a:srgbClr val="6FA8DC"/>
                </a:solidFill>
                <a:latin typeface="Corbel"/>
                <a:ea typeface="Corbel"/>
                <a:cs typeface="Corbel"/>
                <a:sym typeface="Corbel"/>
              </a:rPr>
              <a:t>Décomposition anaérobie ou combustion de composés organiques (bétail, rizières, décharges, pratiques d'incinération, etc.)</a:t>
            </a:r>
            <a:endParaRPr b="0" i="0" sz="1400" u="none" cap="none" strike="noStrike">
              <a:solidFill>
                <a:srgbClr val="000000"/>
              </a:solidFill>
              <a:latin typeface="Arial"/>
              <a:ea typeface="Arial"/>
              <a:cs typeface="Arial"/>
              <a:sym typeface="Arial"/>
            </a:endParaRPr>
          </a:p>
          <a:p>
            <a:pPr indent="0" lvl="0" marL="0" marR="0" rtl="0" algn="r">
              <a:lnSpc>
                <a:spcPct val="93000"/>
              </a:lnSpc>
              <a:spcBef>
                <a:spcPts val="800"/>
              </a:spcBef>
              <a:spcAft>
                <a:spcPts val="0"/>
              </a:spcAft>
              <a:buClr>
                <a:srgbClr val="000000"/>
              </a:buClr>
              <a:buSzPts val="1600"/>
              <a:buFont typeface="Times New Roman"/>
              <a:buNone/>
            </a:pPr>
            <a:r>
              <a:rPr b="0" i="0" lang="fr-FR" sz="1600" u="none" cap="none" strike="noStrike">
                <a:solidFill>
                  <a:srgbClr val="6FA8DC"/>
                </a:solidFill>
                <a:latin typeface="Corbel"/>
                <a:ea typeface="Corbel"/>
                <a:cs typeface="Corbel"/>
                <a:sym typeface="Corbel"/>
              </a:rPr>
              <a:t>14%</a:t>
            </a:r>
            <a:endParaRPr b="0" i="0" sz="1400" u="none" cap="none" strike="noStrike">
              <a:solidFill>
                <a:srgbClr val="000000"/>
              </a:solidFill>
              <a:latin typeface="Arial"/>
              <a:ea typeface="Arial"/>
              <a:cs typeface="Arial"/>
              <a:sym typeface="Arial"/>
            </a:endParaRPr>
          </a:p>
        </p:txBody>
      </p:sp>
      <p:sp>
        <p:nvSpPr>
          <p:cNvPr id="1351" name="Google Shape;1351;p22"/>
          <p:cNvSpPr/>
          <p:nvPr/>
        </p:nvSpPr>
        <p:spPr>
          <a:xfrm>
            <a:off x="5000300" y="1563725"/>
            <a:ext cx="760375" cy="1691999"/>
          </a:xfrm>
          <a:custGeom>
            <a:rect b="b" l="l" r="r" t="t"/>
            <a:pathLst>
              <a:path extrusionOk="0" h="1361" w="227">
                <a:moveTo>
                  <a:pt x="0" y="0"/>
                </a:moveTo>
                <a:lnTo>
                  <a:pt x="0" y="1088"/>
                </a:lnTo>
                <a:lnTo>
                  <a:pt x="227" y="1361"/>
                </a:lnTo>
              </a:path>
            </a:pathLst>
          </a:custGeom>
          <a:noFill/>
          <a:ln cap="flat" cmpd="sng" w="19050">
            <a:solidFill>
              <a:schemeClr val="dk1"/>
            </a:solidFill>
            <a:prstDash val="solid"/>
            <a:round/>
            <a:headEnd len="sm" w="sm" type="none"/>
            <a:tailEnd len="med" w="med" type="ova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52" name="Google Shape;1352;p22"/>
          <p:cNvPicPr preferRelativeResize="0"/>
          <p:nvPr/>
        </p:nvPicPr>
        <p:blipFill rotWithShape="1">
          <a:blip r:embed="rId8">
            <a:alphaModFix/>
          </a:blip>
          <a:srcRect b="0" l="0" r="0" t="0"/>
          <a:stretch/>
        </p:blipFill>
        <p:spPr>
          <a:xfrm>
            <a:off x="917630" y="2398464"/>
            <a:ext cx="1104417" cy="725469"/>
          </a:xfrm>
          <a:prstGeom prst="rect">
            <a:avLst/>
          </a:prstGeom>
          <a:noFill/>
          <a:ln>
            <a:noFill/>
          </a:ln>
        </p:spPr>
      </p:pic>
      <p:sp>
        <p:nvSpPr>
          <p:cNvPr id="1353" name="Google Shape;1353;p22"/>
          <p:cNvSpPr txBox="1"/>
          <p:nvPr/>
        </p:nvSpPr>
        <p:spPr>
          <a:xfrm>
            <a:off x="1981057" y="3520552"/>
            <a:ext cx="1905000" cy="952500"/>
          </a:xfrm>
          <a:prstGeom prst="rect">
            <a:avLst/>
          </a:prstGeom>
          <a:noFill/>
          <a:ln>
            <a:noFill/>
          </a:ln>
        </p:spPr>
        <p:txBody>
          <a:bodyPr anchorCtr="0" anchor="t" bIns="45700" lIns="91425" spcFirstLastPara="1" rIns="91425" wrap="square" tIns="45700">
            <a:noAutofit/>
          </a:bodyPr>
          <a:lstStyle/>
          <a:p>
            <a:pPr indent="0" lvl="0" marL="0" marR="0" rtl="0" algn="r">
              <a:lnSpc>
                <a:spcPct val="93000"/>
              </a:lnSpc>
              <a:spcBef>
                <a:spcPts val="0"/>
              </a:spcBef>
              <a:spcAft>
                <a:spcPts val="0"/>
              </a:spcAft>
              <a:buClr>
                <a:srgbClr val="000000"/>
              </a:buClr>
              <a:buSzPts val="1600"/>
              <a:buFont typeface="Times New Roman"/>
              <a:buNone/>
            </a:pPr>
            <a:r>
              <a:rPr b="0" i="0" lang="fr-FR" sz="1600" u="none" cap="none" strike="noStrike">
                <a:solidFill>
                  <a:schemeClr val="dk1"/>
                </a:solidFill>
                <a:latin typeface="Corbel"/>
                <a:ea typeface="Corbel"/>
                <a:cs typeface="Corbel"/>
                <a:sym typeface="Corbel"/>
              </a:rPr>
              <a:t>CO</a:t>
            </a:r>
            <a:r>
              <a:rPr b="0" baseline="-25000" i="0" lang="fr-FR" sz="1600" u="none" cap="none" strike="noStrike">
                <a:solidFill>
                  <a:schemeClr val="dk1"/>
                </a:solidFill>
                <a:latin typeface="Corbel"/>
                <a:ea typeface="Corbel"/>
                <a:cs typeface="Corbel"/>
                <a:sym typeface="Corbel"/>
              </a:rPr>
              <a:t>2</a:t>
            </a:r>
            <a:endParaRPr b="0" i="0" sz="1400" u="none" cap="none" strike="noStrike">
              <a:solidFill>
                <a:srgbClr val="000000"/>
              </a:solidFill>
              <a:latin typeface="Arial"/>
              <a:ea typeface="Arial"/>
              <a:cs typeface="Arial"/>
              <a:sym typeface="Arial"/>
            </a:endParaRPr>
          </a:p>
          <a:p>
            <a:pPr indent="0" lvl="0" marL="0" marR="0" rtl="0" algn="r">
              <a:lnSpc>
                <a:spcPct val="93000"/>
              </a:lnSpc>
              <a:spcBef>
                <a:spcPts val="800"/>
              </a:spcBef>
              <a:spcAft>
                <a:spcPts val="0"/>
              </a:spcAft>
              <a:buClr>
                <a:srgbClr val="000000"/>
              </a:buClr>
              <a:buSzPts val="1600"/>
              <a:buFont typeface="Times New Roman"/>
              <a:buNone/>
            </a:pPr>
            <a:r>
              <a:rPr b="0" i="0" lang="fr-FR" sz="1600" u="none" cap="none" strike="noStrike">
                <a:solidFill>
                  <a:schemeClr val="dk1"/>
                </a:solidFill>
                <a:latin typeface="Corbel"/>
                <a:ea typeface="Corbel"/>
                <a:cs typeface="Corbel"/>
                <a:sym typeface="Corbel"/>
              </a:rPr>
              <a:t>Autres sources</a:t>
            </a:r>
            <a:endParaRPr b="0" i="0" sz="1400" u="none" cap="none" strike="noStrike">
              <a:solidFill>
                <a:srgbClr val="000000"/>
              </a:solidFill>
              <a:latin typeface="Arial"/>
              <a:ea typeface="Arial"/>
              <a:cs typeface="Arial"/>
              <a:sym typeface="Arial"/>
            </a:endParaRPr>
          </a:p>
          <a:p>
            <a:pPr indent="0" lvl="0" marL="0" marR="0" rtl="0" algn="r">
              <a:lnSpc>
                <a:spcPct val="93000"/>
              </a:lnSpc>
              <a:spcBef>
                <a:spcPts val="800"/>
              </a:spcBef>
              <a:spcAft>
                <a:spcPts val="0"/>
              </a:spcAft>
              <a:buClr>
                <a:srgbClr val="000000"/>
              </a:buClr>
              <a:buSzPts val="1600"/>
              <a:buFont typeface="Times New Roman"/>
              <a:buNone/>
            </a:pPr>
            <a:r>
              <a:rPr b="0" i="0" lang="fr-FR" sz="1600" u="none" cap="none" strike="noStrike">
                <a:solidFill>
                  <a:schemeClr val="dk1"/>
                </a:solidFill>
                <a:latin typeface="Corbel"/>
                <a:ea typeface="Corbel"/>
                <a:cs typeface="Corbel"/>
                <a:sym typeface="Corbel"/>
              </a:rPr>
              <a:t>3%</a:t>
            </a:r>
            <a:endParaRPr b="0" i="0" sz="1400" u="none" cap="none" strike="noStrike">
              <a:solidFill>
                <a:srgbClr val="000000"/>
              </a:solidFill>
              <a:latin typeface="Arial"/>
              <a:ea typeface="Arial"/>
              <a:cs typeface="Arial"/>
              <a:sym typeface="Arial"/>
            </a:endParaRPr>
          </a:p>
        </p:txBody>
      </p:sp>
      <p:cxnSp>
        <p:nvCxnSpPr>
          <p:cNvPr id="1354" name="Google Shape;1354;p22"/>
          <p:cNvCxnSpPr/>
          <p:nvPr/>
        </p:nvCxnSpPr>
        <p:spPr>
          <a:xfrm rot="10800000">
            <a:off x="3997181" y="3647552"/>
            <a:ext cx="0" cy="952500"/>
          </a:xfrm>
          <a:prstGeom prst="straightConnector1">
            <a:avLst/>
          </a:prstGeom>
          <a:noFill/>
          <a:ln cap="flat" cmpd="sng" w="19050">
            <a:solidFill>
              <a:schemeClr val="dk1"/>
            </a:solidFill>
            <a:prstDash val="solid"/>
            <a:round/>
            <a:headEnd len="sm" w="sm" type="none"/>
            <a:tailEnd len="sm" w="sm" type="none"/>
          </a:ln>
        </p:spPr>
      </p:cxnSp>
      <p:cxnSp>
        <p:nvCxnSpPr>
          <p:cNvPr id="1355" name="Google Shape;1355;p22"/>
          <p:cNvCxnSpPr/>
          <p:nvPr/>
        </p:nvCxnSpPr>
        <p:spPr>
          <a:xfrm flipH="1" rot="10800000">
            <a:off x="3997181" y="3619127"/>
            <a:ext cx="1428600" cy="476100"/>
          </a:xfrm>
          <a:prstGeom prst="straightConnector1">
            <a:avLst/>
          </a:prstGeom>
          <a:noFill/>
          <a:ln cap="flat" cmpd="sng" w="19050">
            <a:solidFill>
              <a:schemeClr val="dk1"/>
            </a:solidFill>
            <a:prstDash val="solid"/>
            <a:round/>
            <a:headEnd len="sm" w="sm" type="none"/>
            <a:tailEnd len="med" w="med" type="oval"/>
          </a:ln>
        </p:spPr>
      </p:cxnSp>
      <p:pic>
        <p:nvPicPr>
          <p:cNvPr id="1356" name="Google Shape;1356;p22"/>
          <p:cNvPicPr preferRelativeResize="0"/>
          <p:nvPr/>
        </p:nvPicPr>
        <p:blipFill rotWithShape="1">
          <a:blip r:embed="rId9">
            <a:alphaModFix/>
          </a:blip>
          <a:srcRect b="0" l="0" r="0" t="0"/>
          <a:stretch/>
        </p:blipFill>
        <p:spPr>
          <a:xfrm>
            <a:off x="1743434" y="3839234"/>
            <a:ext cx="760817" cy="760817"/>
          </a:xfrm>
          <a:prstGeom prst="rect">
            <a:avLst/>
          </a:prstGeom>
          <a:noFill/>
          <a:ln>
            <a:noFill/>
          </a:ln>
        </p:spPr>
      </p:pic>
      <p:sp>
        <p:nvSpPr>
          <p:cNvPr id="1357" name="Google Shape;1357;p22"/>
          <p:cNvSpPr/>
          <p:nvPr/>
        </p:nvSpPr>
        <p:spPr>
          <a:xfrm>
            <a:off x="5425927" y="6279150"/>
            <a:ext cx="1703700" cy="307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1" lang="fr-FR" sz="1400" u="none" cap="none" strike="noStrike">
                <a:solidFill>
                  <a:schemeClr val="dk1"/>
                </a:solidFill>
                <a:latin typeface="Corbel"/>
                <a:ea typeface="Corbel"/>
                <a:cs typeface="Corbel"/>
                <a:sym typeface="Corbel"/>
              </a:rPr>
              <a:t>Source : GIEC, AR4</a:t>
            </a:r>
            <a:endParaRPr b="0" i="0" sz="1400" u="none" cap="none" strike="noStrike">
              <a:solidFill>
                <a:srgbClr val="000000"/>
              </a:solidFill>
              <a:latin typeface="Arial"/>
              <a:ea typeface="Arial"/>
              <a:cs typeface="Arial"/>
              <a:sym typeface="Arial"/>
            </a:endParaRPr>
          </a:p>
        </p:txBody>
      </p:sp>
      <p:sp>
        <p:nvSpPr>
          <p:cNvPr id="1358" name="Google Shape;1358;p22"/>
          <p:cNvSpPr/>
          <p:nvPr/>
        </p:nvSpPr>
        <p:spPr>
          <a:xfrm flipH="1">
            <a:off x="4320951" y="4396850"/>
            <a:ext cx="621699" cy="1735926"/>
          </a:xfrm>
          <a:custGeom>
            <a:rect b="b" l="l" r="r" t="t"/>
            <a:pathLst>
              <a:path extrusionOk="0" h="1632" w="453">
                <a:moveTo>
                  <a:pt x="0" y="0"/>
                </a:moveTo>
                <a:lnTo>
                  <a:pt x="453" y="453"/>
                </a:lnTo>
                <a:lnTo>
                  <a:pt x="453" y="1632"/>
                </a:lnTo>
              </a:path>
            </a:pathLst>
          </a:custGeom>
          <a:noFill/>
          <a:ln cap="flat" cmpd="sng" w="19050">
            <a:solidFill>
              <a:schemeClr val="dk1"/>
            </a:solidFill>
            <a:prstDash val="solid"/>
            <a:round/>
            <a:headEnd len="med" w="med" type="oval"/>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359" name="Google Shape;1359;p22"/>
          <p:cNvCxnSpPr/>
          <p:nvPr/>
        </p:nvCxnSpPr>
        <p:spPr>
          <a:xfrm rot="10800000">
            <a:off x="7300175" y="1554400"/>
            <a:ext cx="0" cy="1182300"/>
          </a:xfrm>
          <a:prstGeom prst="straightConnector1">
            <a:avLst/>
          </a:prstGeom>
          <a:noFill/>
          <a:ln cap="flat" cmpd="sng" w="19050">
            <a:solidFill>
              <a:schemeClr val="dk1"/>
            </a:solidFill>
            <a:prstDash val="solid"/>
            <a:round/>
            <a:headEnd len="sm" w="sm" type="none"/>
            <a:tailEnd len="sm" w="sm" type="none"/>
          </a:ln>
        </p:spPr>
      </p:cxn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3" name="Shape 1363"/>
        <p:cNvGrpSpPr/>
        <p:nvPr/>
      </p:nvGrpSpPr>
      <p:grpSpPr>
        <a:xfrm>
          <a:off x="0" y="0"/>
          <a:ext cx="0" cy="0"/>
          <a:chOff x="0" y="0"/>
          <a:chExt cx="0" cy="0"/>
        </a:xfrm>
      </p:grpSpPr>
      <p:sp>
        <p:nvSpPr>
          <p:cNvPr id="1364" name="Google Shape;1364;p23"/>
          <p:cNvSpPr txBox="1"/>
          <p:nvPr>
            <p:ph idx="1" type="body"/>
          </p:nvPr>
        </p:nvSpPr>
        <p:spPr>
          <a:xfrm>
            <a:off x="2345850" y="416175"/>
            <a:ext cx="7500300" cy="1086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5400"/>
              <a:buNone/>
            </a:pPr>
            <a:r>
              <a:rPr lang="fr-FR" sz="3600"/>
              <a:t>Les différents types de gaz à effet de serre et les sources d'émission</a:t>
            </a:r>
            <a:endParaRPr/>
          </a:p>
        </p:txBody>
      </p:sp>
      <p:sp>
        <p:nvSpPr>
          <p:cNvPr id="1365" name="Google Shape;1365;p23"/>
          <p:cNvSpPr txBox="1"/>
          <p:nvPr>
            <p:ph idx="1" type="body"/>
          </p:nvPr>
        </p:nvSpPr>
        <p:spPr>
          <a:xfrm>
            <a:off x="250700" y="1804425"/>
            <a:ext cx="4941600" cy="610500"/>
          </a:xfrm>
          <a:prstGeom prst="rect">
            <a:avLst/>
          </a:prstGeom>
          <a:noFill/>
          <a:ln>
            <a:noFill/>
          </a:ln>
        </p:spPr>
        <p:txBody>
          <a:bodyPr anchorCtr="0" anchor="t" bIns="45700" lIns="91425" spcFirstLastPara="1" rIns="91425" wrap="square" tIns="45700">
            <a:noAutofit/>
          </a:bodyPr>
          <a:lstStyle/>
          <a:p>
            <a:pPr indent="0" lvl="0" marL="457200" rtl="0" algn="l">
              <a:lnSpc>
                <a:spcPct val="90000"/>
              </a:lnSpc>
              <a:spcBef>
                <a:spcPts val="480"/>
              </a:spcBef>
              <a:spcAft>
                <a:spcPts val="0"/>
              </a:spcAft>
              <a:buSzPts val="2400"/>
              <a:buNone/>
            </a:pPr>
            <a:r>
              <a:rPr lang="fr-FR" sz="2400">
                <a:solidFill>
                  <a:schemeClr val="dk1"/>
                </a:solidFill>
              </a:rPr>
              <a:t>Il existe un</a:t>
            </a:r>
            <a:r>
              <a:rPr b="0" lang="fr-FR" sz="2400">
                <a:solidFill>
                  <a:schemeClr val="dk1"/>
                </a:solidFill>
              </a:rPr>
              <a:t>certain nombre de </a:t>
            </a:r>
            <a:r>
              <a:rPr lang="fr-FR" sz="2400">
                <a:solidFill>
                  <a:schemeClr val="dk1"/>
                </a:solidFill>
              </a:rPr>
              <a:t>gaz à effet de serre différents</a:t>
            </a:r>
            <a:r>
              <a:rPr b="0" lang="fr-FR" sz="2400">
                <a:solidFill>
                  <a:schemeClr val="dk1"/>
                </a:solidFill>
              </a:rPr>
              <a:t>, et de nombreuses sources d'émissions !</a:t>
            </a:r>
            <a:endParaRPr/>
          </a:p>
          <a:p>
            <a:pPr indent="0" lvl="0" marL="457200" rtl="0" algn="l">
              <a:lnSpc>
                <a:spcPct val="90000"/>
              </a:lnSpc>
              <a:spcBef>
                <a:spcPts val="480"/>
              </a:spcBef>
              <a:spcAft>
                <a:spcPts val="0"/>
              </a:spcAft>
              <a:buSzPts val="2400"/>
              <a:buNone/>
            </a:pPr>
            <a:r>
              <a:t/>
            </a:r>
            <a:endParaRPr b="0">
              <a:solidFill>
                <a:schemeClr val="dk1"/>
              </a:solidFill>
            </a:endParaRPr>
          </a:p>
          <a:p>
            <a:pPr indent="0" lvl="0" marL="457200" rtl="0" algn="l">
              <a:lnSpc>
                <a:spcPct val="90000"/>
              </a:lnSpc>
              <a:spcBef>
                <a:spcPts val="480"/>
              </a:spcBef>
              <a:spcAft>
                <a:spcPts val="0"/>
              </a:spcAft>
              <a:buSzPts val="2400"/>
              <a:buNone/>
            </a:pPr>
            <a:r>
              <a:t/>
            </a:r>
            <a:endParaRPr b="0" sz="2400">
              <a:solidFill>
                <a:schemeClr val="dk1"/>
              </a:solidFill>
            </a:endParaRPr>
          </a:p>
          <a:p>
            <a:pPr indent="0" lvl="0" marL="457200" rtl="0" algn="l">
              <a:lnSpc>
                <a:spcPct val="90000"/>
              </a:lnSpc>
              <a:spcBef>
                <a:spcPts val="480"/>
              </a:spcBef>
              <a:spcAft>
                <a:spcPts val="0"/>
              </a:spcAft>
              <a:buSzPts val="2400"/>
              <a:buNone/>
            </a:pPr>
            <a:r>
              <a:t/>
            </a:r>
            <a:endParaRPr b="0">
              <a:solidFill>
                <a:schemeClr val="dk1"/>
              </a:solidFill>
            </a:endParaRPr>
          </a:p>
          <a:p>
            <a:pPr indent="0" lvl="0" marL="457200" rtl="0" algn="l">
              <a:lnSpc>
                <a:spcPct val="90000"/>
              </a:lnSpc>
              <a:spcBef>
                <a:spcPts val="480"/>
              </a:spcBef>
              <a:spcAft>
                <a:spcPts val="0"/>
              </a:spcAft>
              <a:buSzPts val="2400"/>
              <a:buNone/>
            </a:pPr>
            <a:r>
              <a:t/>
            </a:r>
            <a:endParaRPr b="0" sz="2400">
              <a:solidFill>
                <a:schemeClr val="dk1"/>
              </a:solidFill>
            </a:endParaRPr>
          </a:p>
          <a:p>
            <a:pPr indent="0" lvl="0" marL="457200" rtl="0" algn="l">
              <a:lnSpc>
                <a:spcPct val="90000"/>
              </a:lnSpc>
              <a:spcBef>
                <a:spcPts val="480"/>
              </a:spcBef>
              <a:spcAft>
                <a:spcPts val="0"/>
              </a:spcAft>
              <a:buSzPts val="2400"/>
              <a:buNone/>
            </a:pPr>
            <a:r>
              <a:t/>
            </a:r>
            <a:endParaRPr b="0">
              <a:solidFill>
                <a:schemeClr val="dk1"/>
              </a:solidFill>
            </a:endParaRPr>
          </a:p>
          <a:p>
            <a:pPr indent="0" lvl="0" marL="457200" rtl="0" algn="l">
              <a:lnSpc>
                <a:spcPct val="90000"/>
              </a:lnSpc>
              <a:spcBef>
                <a:spcPts val="480"/>
              </a:spcBef>
              <a:spcAft>
                <a:spcPts val="0"/>
              </a:spcAft>
              <a:buSzPts val="2400"/>
              <a:buNone/>
            </a:pPr>
            <a:r>
              <a:t/>
            </a:r>
            <a:endParaRPr b="0">
              <a:solidFill>
                <a:schemeClr val="dk1"/>
              </a:solidFill>
            </a:endParaRPr>
          </a:p>
          <a:p>
            <a:pPr indent="0" lvl="0" marL="457200" rtl="0" algn="l">
              <a:lnSpc>
                <a:spcPct val="90000"/>
              </a:lnSpc>
              <a:spcBef>
                <a:spcPts val="480"/>
              </a:spcBef>
              <a:spcAft>
                <a:spcPts val="0"/>
              </a:spcAft>
              <a:buSzPts val="2400"/>
              <a:buNone/>
            </a:pPr>
            <a:r>
              <a:t/>
            </a:r>
            <a:endParaRPr b="0">
              <a:solidFill>
                <a:schemeClr val="dk1"/>
              </a:solidFill>
            </a:endParaRPr>
          </a:p>
          <a:p>
            <a:pPr indent="0" lvl="0" marL="457200" rtl="0" algn="l">
              <a:lnSpc>
                <a:spcPct val="90000"/>
              </a:lnSpc>
              <a:spcBef>
                <a:spcPts val="480"/>
              </a:spcBef>
              <a:spcAft>
                <a:spcPts val="0"/>
              </a:spcAft>
              <a:buSzPts val="2400"/>
              <a:buNone/>
            </a:pPr>
            <a:r>
              <a:t/>
            </a:r>
            <a:endParaRPr b="0" sz="2400">
              <a:solidFill>
                <a:schemeClr val="dk1"/>
              </a:solidFill>
            </a:endParaRPr>
          </a:p>
          <a:p>
            <a:pPr indent="0" lvl="0" marL="457200" rtl="0" algn="l">
              <a:lnSpc>
                <a:spcPct val="90000"/>
              </a:lnSpc>
              <a:spcBef>
                <a:spcPts val="480"/>
              </a:spcBef>
              <a:spcAft>
                <a:spcPts val="0"/>
              </a:spcAft>
              <a:buSzPts val="2400"/>
              <a:buNone/>
            </a:pPr>
            <a:r>
              <a:t/>
            </a:r>
            <a:endParaRPr b="0" sz="2400">
              <a:solidFill>
                <a:schemeClr val="dk1"/>
              </a:solidFill>
            </a:endParaRPr>
          </a:p>
        </p:txBody>
      </p:sp>
      <p:pic>
        <p:nvPicPr>
          <p:cNvPr id="1366" name="Google Shape;1366;p23"/>
          <p:cNvPicPr preferRelativeResize="0"/>
          <p:nvPr/>
        </p:nvPicPr>
        <p:blipFill rotWithShape="1">
          <a:blip r:embed="rId3">
            <a:alphaModFix/>
          </a:blip>
          <a:srcRect b="0" l="0" r="0" t="0"/>
          <a:stretch/>
        </p:blipFill>
        <p:spPr>
          <a:xfrm>
            <a:off x="7989882" y="3677104"/>
            <a:ext cx="1800200" cy="1800200"/>
          </a:xfrm>
          <a:prstGeom prst="rect">
            <a:avLst/>
          </a:prstGeom>
          <a:noFill/>
          <a:ln>
            <a:noFill/>
          </a:ln>
        </p:spPr>
      </p:pic>
      <p:pic>
        <p:nvPicPr>
          <p:cNvPr descr="Gaz2" id="1367" name="Google Shape;1367;p23"/>
          <p:cNvPicPr preferRelativeResize="0"/>
          <p:nvPr/>
        </p:nvPicPr>
        <p:blipFill rotWithShape="1">
          <a:blip r:embed="rId4">
            <a:alphaModFix/>
          </a:blip>
          <a:srcRect b="0" l="0" r="74621" t="0"/>
          <a:stretch/>
        </p:blipFill>
        <p:spPr>
          <a:xfrm>
            <a:off x="5885657" y="2554213"/>
            <a:ext cx="1822235" cy="1238250"/>
          </a:xfrm>
          <a:prstGeom prst="rect">
            <a:avLst/>
          </a:prstGeom>
          <a:noFill/>
          <a:ln>
            <a:noFill/>
          </a:ln>
        </p:spPr>
      </p:pic>
      <p:pic>
        <p:nvPicPr>
          <p:cNvPr descr="Gaz2" id="1368" name="Google Shape;1368;p23"/>
          <p:cNvPicPr preferRelativeResize="0"/>
          <p:nvPr/>
        </p:nvPicPr>
        <p:blipFill rotWithShape="1">
          <a:blip r:embed="rId4">
            <a:alphaModFix/>
          </a:blip>
          <a:srcRect b="0" l="36727" r="35474" t="0"/>
          <a:stretch/>
        </p:blipFill>
        <p:spPr>
          <a:xfrm>
            <a:off x="28596" y="3762015"/>
            <a:ext cx="2340001" cy="1244232"/>
          </a:xfrm>
          <a:prstGeom prst="rect">
            <a:avLst/>
          </a:prstGeom>
          <a:noFill/>
          <a:ln>
            <a:noFill/>
          </a:ln>
        </p:spPr>
      </p:pic>
      <p:pic>
        <p:nvPicPr>
          <p:cNvPr id="1369" name="Google Shape;1369;p23"/>
          <p:cNvPicPr preferRelativeResize="0"/>
          <p:nvPr/>
        </p:nvPicPr>
        <p:blipFill rotWithShape="1">
          <a:blip r:embed="rId5">
            <a:alphaModFix/>
          </a:blip>
          <a:srcRect b="0" l="0" r="0" t="0"/>
          <a:stretch/>
        </p:blipFill>
        <p:spPr>
          <a:xfrm>
            <a:off x="2036498" y="4177368"/>
            <a:ext cx="2179905" cy="2179905"/>
          </a:xfrm>
          <a:prstGeom prst="rect">
            <a:avLst/>
          </a:prstGeom>
          <a:noFill/>
          <a:ln>
            <a:noFill/>
          </a:ln>
        </p:spPr>
      </p:pic>
      <p:pic>
        <p:nvPicPr>
          <p:cNvPr descr="Gaz2" id="1370" name="Google Shape;1370;p23"/>
          <p:cNvPicPr preferRelativeResize="0"/>
          <p:nvPr/>
        </p:nvPicPr>
        <p:blipFill rotWithShape="1">
          <a:blip r:embed="rId4">
            <a:alphaModFix/>
          </a:blip>
          <a:srcRect b="0" l="77915" r="0" t="0"/>
          <a:stretch/>
        </p:blipFill>
        <p:spPr>
          <a:xfrm>
            <a:off x="9647194" y="2591341"/>
            <a:ext cx="1585673" cy="1238250"/>
          </a:xfrm>
          <a:prstGeom prst="rect">
            <a:avLst/>
          </a:prstGeom>
          <a:noFill/>
          <a:ln>
            <a:noFill/>
          </a:ln>
        </p:spPr>
      </p:pic>
      <p:grpSp>
        <p:nvGrpSpPr>
          <p:cNvPr id="1371" name="Google Shape;1371;p23"/>
          <p:cNvGrpSpPr/>
          <p:nvPr/>
        </p:nvGrpSpPr>
        <p:grpSpPr>
          <a:xfrm>
            <a:off x="3043697" y="1997615"/>
            <a:ext cx="2689686" cy="2954962"/>
            <a:chOff x="93862" y="4314179"/>
            <a:chExt cx="3524684" cy="3401983"/>
          </a:xfrm>
        </p:grpSpPr>
        <p:sp>
          <p:nvSpPr>
            <p:cNvPr id="1372" name="Google Shape;1372;p23"/>
            <p:cNvSpPr/>
            <p:nvPr/>
          </p:nvSpPr>
          <p:spPr>
            <a:xfrm>
              <a:off x="3258546" y="6236420"/>
              <a:ext cx="360000" cy="144000"/>
            </a:xfrm>
            <a:prstGeom prst="rect">
              <a:avLst/>
            </a:prstGeom>
            <a:solidFill>
              <a:srgbClr val="3F3F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373" name="Google Shape;1373;p23"/>
            <p:cNvPicPr preferRelativeResize="0"/>
            <p:nvPr/>
          </p:nvPicPr>
          <p:blipFill rotWithShape="1">
            <a:blip r:embed="rId6">
              <a:alphaModFix/>
            </a:blip>
            <a:srcRect b="0" l="0" r="0" t="0"/>
            <a:stretch/>
          </p:blipFill>
          <p:spPr>
            <a:xfrm>
              <a:off x="93862" y="4314179"/>
              <a:ext cx="3401983" cy="3401983"/>
            </a:xfrm>
            <a:prstGeom prst="rect">
              <a:avLst/>
            </a:prstGeom>
            <a:noFill/>
            <a:ln>
              <a:noFill/>
            </a:ln>
          </p:spPr>
        </p:pic>
      </p:grpSp>
      <p:sp>
        <p:nvSpPr>
          <p:cNvPr id="1374" name="Google Shape;1374;p23"/>
          <p:cNvSpPr txBox="1"/>
          <p:nvPr/>
        </p:nvSpPr>
        <p:spPr>
          <a:xfrm rot="770184">
            <a:off x="1013597" y="5227632"/>
            <a:ext cx="2157828" cy="64370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1" i="0" lang="fr-FR" sz="3600" u="none" cap="none" strike="noStrike">
                <a:solidFill>
                  <a:srgbClr val="000000"/>
                </a:solidFill>
                <a:latin typeface="Corbel"/>
                <a:ea typeface="Corbel"/>
                <a:cs typeface="Corbel"/>
                <a:sym typeface="Corbel"/>
              </a:rPr>
              <a:t>Blurp !</a:t>
            </a:r>
            <a:endParaRPr b="0" i="0" sz="1400" u="none" cap="none" strike="noStrike">
              <a:solidFill>
                <a:srgbClr val="000000"/>
              </a:solidFill>
              <a:latin typeface="Arial"/>
              <a:ea typeface="Arial"/>
              <a:cs typeface="Arial"/>
              <a:sym typeface="Arial"/>
            </a:endParaRPr>
          </a:p>
        </p:txBody>
      </p:sp>
      <p:sp>
        <p:nvSpPr>
          <p:cNvPr id="1375" name="Google Shape;1375;p23"/>
          <p:cNvSpPr txBox="1"/>
          <p:nvPr/>
        </p:nvSpPr>
        <p:spPr>
          <a:xfrm>
            <a:off x="4532989" y="5858782"/>
            <a:ext cx="7200900" cy="695700"/>
          </a:xfrm>
          <a:prstGeom prst="rect">
            <a:avLst/>
          </a:prstGeom>
          <a:solidFill>
            <a:schemeClr val="accent6"/>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fr-FR" sz="2000" u="none" cap="none" strike="noStrike">
                <a:solidFill>
                  <a:srgbClr val="FFFFFF"/>
                </a:solidFill>
                <a:latin typeface="Corbel"/>
                <a:ea typeface="Corbel"/>
                <a:cs typeface="Corbel"/>
                <a:sym typeface="Corbel"/>
              </a:rPr>
              <a:t>Nous avons besoin d'une unité de mesure commune avant de pouvoir commencer à compter</a:t>
            </a:r>
            <a:endParaRPr b="0" i="0" sz="1400" u="none" cap="none" strike="noStrike">
              <a:solidFill>
                <a:srgbClr val="000000"/>
              </a:solidFill>
              <a:latin typeface="Arial"/>
              <a:ea typeface="Arial"/>
              <a:cs typeface="Arial"/>
              <a:sym typeface="Arial"/>
            </a:endParaRPr>
          </a:p>
        </p:txBody>
      </p:sp>
      <p:pic>
        <p:nvPicPr>
          <p:cNvPr id="1376" name="Google Shape;1376;p23"/>
          <p:cNvPicPr preferRelativeResize="0"/>
          <p:nvPr/>
        </p:nvPicPr>
        <p:blipFill rotWithShape="1">
          <a:blip r:embed="rId7">
            <a:alphaModFix/>
          </a:blip>
          <a:srcRect b="0" l="0" r="0" t="0"/>
          <a:stretch/>
        </p:blipFill>
        <p:spPr>
          <a:xfrm>
            <a:off x="10142917" y="4360798"/>
            <a:ext cx="1116507" cy="1116507"/>
          </a:xfrm>
          <a:prstGeom prst="rect">
            <a:avLst/>
          </a:prstGeom>
          <a:noFill/>
          <a:ln>
            <a:noFill/>
          </a:ln>
        </p:spPr>
      </p:pic>
      <p:sp>
        <p:nvSpPr>
          <p:cNvPr id="1377" name="Google Shape;1377;p23"/>
          <p:cNvSpPr txBox="1"/>
          <p:nvPr/>
        </p:nvSpPr>
        <p:spPr>
          <a:xfrm>
            <a:off x="5851520" y="3604088"/>
            <a:ext cx="1405800" cy="400200"/>
          </a:xfrm>
          <a:prstGeom prst="rect">
            <a:avLst/>
          </a:prstGeom>
          <a:solidFill>
            <a:srgbClr val="FFFFFF"/>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fr-FR" sz="1400" u="none" cap="none" strike="noStrike">
                <a:solidFill>
                  <a:srgbClr val="CC0000"/>
                </a:solidFill>
                <a:latin typeface="Corbel"/>
                <a:ea typeface="Corbel"/>
                <a:cs typeface="Corbel"/>
                <a:sym typeface="Corbel"/>
              </a:rPr>
              <a:t>Dioxyde de carbone</a:t>
            </a:r>
            <a:endParaRPr b="0" i="0" sz="1400" u="none" cap="none" strike="noStrike">
              <a:solidFill>
                <a:srgbClr val="000000"/>
              </a:solidFill>
              <a:latin typeface="Arial"/>
              <a:ea typeface="Arial"/>
              <a:cs typeface="Arial"/>
              <a:sym typeface="Arial"/>
            </a:endParaRPr>
          </a:p>
        </p:txBody>
      </p:sp>
      <p:sp>
        <p:nvSpPr>
          <p:cNvPr id="1378" name="Google Shape;1378;p23"/>
          <p:cNvSpPr txBox="1"/>
          <p:nvPr/>
        </p:nvSpPr>
        <p:spPr>
          <a:xfrm>
            <a:off x="9896625" y="3645200"/>
            <a:ext cx="1487100" cy="615523"/>
          </a:xfrm>
          <a:prstGeom prst="rect">
            <a:avLst/>
          </a:prstGeom>
          <a:solidFill>
            <a:srgbClr val="FFFFFF"/>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fr-FR" sz="1400" u="none" cap="none" strike="noStrike">
                <a:solidFill>
                  <a:schemeClr val="accent4"/>
                </a:solidFill>
                <a:latin typeface="Corbel"/>
                <a:ea typeface="Corbel"/>
                <a:cs typeface="Corbel"/>
                <a:sym typeface="Corbel"/>
              </a:rPr>
              <a:t>Protoxyde d'azote</a:t>
            </a:r>
            <a:endParaRPr b="0" i="0" sz="1400" u="none" cap="none" strike="noStrike">
              <a:solidFill>
                <a:srgbClr val="000000"/>
              </a:solidFill>
              <a:latin typeface="Arial"/>
              <a:ea typeface="Arial"/>
              <a:cs typeface="Arial"/>
              <a:sym typeface="Arial"/>
            </a:endParaRPr>
          </a:p>
        </p:txBody>
      </p:sp>
      <p:sp>
        <p:nvSpPr>
          <p:cNvPr id="1379" name="Google Shape;1379;p23"/>
          <p:cNvSpPr txBox="1"/>
          <p:nvPr/>
        </p:nvSpPr>
        <p:spPr>
          <a:xfrm>
            <a:off x="495695" y="4795138"/>
            <a:ext cx="1405800" cy="400200"/>
          </a:xfrm>
          <a:prstGeom prst="rect">
            <a:avLst/>
          </a:prstGeom>
          <a:solidFill>
            <a:srgbClr val="FFFFFF"/>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fr-FR" sz="1400" u="none" cap="none" strike="noStrike">
                <a:solidFill>
                  <a:srgbClr val="3366CC"/>
                </a:solidFill>
                <a:latin typeface="Corbel"/>
                <a:ea typeface="Corbel"/>
                <a:cs typeface="Corbel"/>
                <a:sym typeface="Corbel"/>
              </a:rPr>
              <a:t>Méthane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6" name="Shape 1386"/>
        <p:cNvGrpSpPr/>
        <p:nvPr/>
      </p:nvGrpSpPr>
      <p:grpSpPr>
        <a:xfrm>
          <a:off x="0" y="0"/>
          <a:ext cx="0" cy="0"/>
          <a:chOff x="0" y="0"/>
          <a:chExt cx="0" cy="0"/>
        </a:xfrm>
      </p:grpSpPr>
      <p:sp>
        <p:nvSpPr>
          <p:cNvPr id="1387" name="Google Shape;1387;p24"/>
          <p:cNvSpPr/>
          <p:nvPr/>
        </p:nvSpPr>
        <p:spPr>
          <a:xfrm>
            <a:off x="1524000" y="-176074"/>
            <a:ext cx="181822" cy="352149"/>
          </a:xfrm>
          <a:prstGeom prst="rect">
            <a:avLst/>
          </a:prstGeom>
          <a:noFill/>
          <a:ln>
            <a:noFill/>
          </a:ln>
        </p:spPr>
        <p:txBody>
          <a:bodyPr anchorCtr="0" anchor="ctr" bIns="46800" lIns="90000" spcFirstLastPara="1" rIns="90000" wrap="square" tIns="46800">
            <a:noAutofit/>
          </a:bodyPr>
          <a:lstStyle/>
          <a:p>
            <a:pPr indent="0" lvl="0" marL="0" marR="0" rtl="0" algn="l">
              <a:lnSpc>
                <a:spcPct val="93000"/>
              </a:lnSpc>
              <a:spcBef>
                <a:spcPts val="0"/>
              </a:spcBef>
              <a:spcAft>
                <a:spcPts val="0"/>
              </a:spcAft>
              <a:buClr>
                <a:srgbClr val="000000"/>
              </a:buClr>
              <a:buSzPts val="1800"/>
              <a:buFont typeface="Times New Roman"/>
              <a:buNone/>
            </a:pPr>
            <a:r>
              <a:t/>
            </a:r>
            <a:endParaRPr b="0" i="0" sz="1800" u="none" cap="none" strike="noStrike">
              <a:solidFill>
                <a:schemeClr val="lt1"/>
              </a:solidFill>
              <a:latin typeface="Arial"/>
              <a:ea typeface="Arial"/>
              <a:cs typeface="Arial"/>
              <a:sym typeface="Arial"/>
            </a:endParaRPr>
          </a:p>
        </p:txBody>
      </p:sp>
      <p:sp>
        <p:nvSpPr>
          <p:cNvPr id="1388" name="Google Shape;1388;p24"/>
          <p:cNvSpPr/>
          <p:nvPr/>
        </p:nvSpPr>
        <p:spPr>
          <a:xfrm>
            <a:off x="1524000" y="-176074"/>
            <a:ext cx="181822" cy="352149"/>
          </a:xfrm>
          <a:prstGeom prst="rect">
            <a:avLst/>
          </a:prstGeom>
          <a:noFill/>
          <a:ln>
            <a:noFill/>
          </a:ln>
        </p:spPr>
        <p:txBody>
          <a:bodyPr anchorCtr="0" anchor="ctr" bIns="46800" lIns="90000" spcFirstLastPara="1" rIns="90000" wrap="square" tIns="46800">
            <a:noAutofit/>
          </a:bodyPr>
          <a:lstStyle/>
          <a:p>
            <a:pPr indent="0" lvl="0" marL="0" marR="0" rtl="0" algn="l">
              <a:lnSpc>
                <a:spcPct val="93000"/>
              </a:lnSpc>
              <a:spcBef>
                <a:spcPts val="0"/>
              </a:spcBef>
              <a:spcAft>
                <a:spcPts val="0"/>
              </a:spcAft>
              <a:buClr>
                <a:srgbClr val="000000"/>
              </a:buClr>
              <a:buSzPts val="1800"/>
              <a:buFont typeface="Times New Roman"/>
              <a:buNone/>
            </a:pPr>
            <a:r>
              <a:t/>
            </a:r>
            <a:endParaRPr b="0" i="0" sz="1800" u="none" cap="none" strike="noStrike">
              <a:solidFill>
                <a:schemeClr val="lt1"/>
              </a:solidFill>
              <a:latin typeface="Arial"/>
              <a:ea typeface="Arial"/>
              <a:cs typeface="Arial"/>
              <a:sym typeface="Arial"/>
            </a:endParaRPr>
          </a:p>
        </p:txBody>
      </p:sp>
      <p:sp>
        <p:nvSpPr>
          <p:cNvPr id="1389" name="Google Shape;1389;p24"/>
          <p:cNvSpPr/>
          <p:nvPr/>
        </p:nvSpPr>
        <p:spPr>
          <a:xfrm>
            <a:off x="1524000" y="-176074"/>
            <a:ext cx="181822" cy="352149"/>
          </a:xfrm>
          <a:prstGeom prst="rect">
            <a:avLst/>
          </a:prstGeom>
          <a:noFill/>
          <a:ln>
            <a:noFill/>
          </a:ln>
        </p:spPr>
        <p:txBody>
          <a:bodyPr anchorCtr="0" anchor="ctr" bIns="46800" lIns="90000" spcFirstLastPara="1" rIns="90000" wrap="square" tIns="46800">
            <a:noAutofit/>
          </a:bodyPr>
          <a:lstStyle/>
          <a:p>
            <a:pPr indent="0" lvl="0" marL="0" marR="0" rtl="0" algn="l">
              <a:lnSpc>
                <a:spcPct val="93000"/>
              </a:lnSpc>
              <a:spcBef>
                <a:spcPts val="0"/>
              </a:spcBef>
              <a:spcAft>
                <a:spcPts val="0"/>
              </a:spcAft>
              <a:buClr>
                <a:srgbClr val="000000"/>
              </a:buClr>
              <a:buSzPts val="1800"/>
              <a:buFont typeface="Times New Roman"/>
              <a:buNone/>
            </a:pPr>
            <a:r>
              <a:t/>
            </a:r>
            <a:endParaRPr b="0" i="0" sz="1800" u="none" cap="none" strike="noStrike">
              <a:solidFill>
                <a:schemeClr val="lt1"/>
              </a:solidFill>
              <a:latin typeface="Arial"/>
              <a:ea typeface="Arial"/>
              <a:cs typeface="Arial"/>
              <a:sym typeface="Arial"/>
            </a:endParaRPr>
          </a:p>
        </p:txBody>
      </p:sp>
      <p:sp>
        <p:nvSpPr>
          <p:cNvPr id="1390" name="Google Shape;1390;p24"/>
          <p:cNvSpPr/>
          <p:nvPr/>
        </p:nvSpPr>
        <p:spPr>
          <a:xfrm>
            <a:off x="1524000" y="-176074"/>
            <a:ext cx="181822" cy="352149"/>
          </a:xfrm>
          <a:prstGeom prst="rect">
            <a:avLst/>
          </a:prstGeom>
          <a:noFill/>
          <a:ln>
            <a:noFill/>
          </a:ln>
        </p:spPr>
        <p:txBody>
          <a:bodyPr anchorCtr="0" anchor="ctr" bIns="46800" lIns="90000" spcFirstLastPara="1" rIns="90000" wrap="square" tIns="46800">
            <a:noAutofit/>
          </a:bodyPr>
          <a:lstStyle/>
          <a:p>
            <a:pPr indent="0" lvl="0" marL="0" marR="0" rtl="0" algn="l">
              <a:lnSpc>
                <a:spcPct val="93000"/>
              </a:lnSpc>
              <a:spcBef>
                <a:spcPts val="0"/>
              </a:spcBef>
              <a:spcAft>
                <a:spcPts val="0"/>
              </a:spcAft>
              <a:buClr>
                <a:srgbClr val="000000"/>
              </a:buClr>
              <a:buSzPts val="1800"/>
              <a:buFont typeface="Times New Roman"/>
              <a:buNone/>
            </a:pPr>
            <a:r>
              <a:t/>
            </a:r>
            <a:endParaRPr b="0" i="0" sz="1800" u="none" cap="none" strike="noStrike">
              <a:solidFill>
                <a:schemeClr val="lt1"/>
              </a:solidFill>
              <a:latin typeface="Arial"/>
              <a:ea typeface="Arial"/>
              <a:cs typeface="Arial"/>
              <a:sym typeface="Arial"/>
            </a:endParaRPr>
          </a:p>
        </p:txBody>
      </p:sp>
      <p:sp>
        <p:nvSpPr>
          <p:cNvPr id="1391" name="Google Shape;1391;p24"/>
          <p:cNvSpPr/>
          <p:nvPr/>
        </p:nvSpPr>
        <p:spPr>
          <a:xfrm>
            <a:off x="1524000" y="-176074"/>
            <a:ext cx="181822" cy="352149"/>
          </a:xfrm>
          <a:prstGeom prst="rect">
            <a:avLst/>
          </a:prstGeom>
          <a:noFill/>
          <a:ln>
            <a:noFill/>
          </a:ln>
        </p:spPr>
        <p:txBody>
          <a:bodyPr anchorCtr="0" anchor="ctr" bIns="46800" lIns="90000" spcFirstLastPara="1" rIns="90000" wrap="square" tIns="46800">
            <a:noAutofit/>
          </a:bodyPr>
          <a:lstStyle/>
          <a:p>
            <a:pPr indent="0" lvl="0" marL="0" marR="0" rtl="0" algn="l">
              <a:lnSpc>
                <a:spcPct val="93000"/>
              </a:lnSpc>
              <a:spcBef>
                <a:spcPts val="0"/>
              </a:spcBef>
              <a:spcAft>
                <a:spcPts val="0"/>
              </a:spcAft>
              <a:buClr>
                <a:srgbClr val="000000"/>
              </a:buClr>
              <a:buSzPts val="1800"/>
              <a:buFont typeface="Times New Roman"/>
              <a:buNone/>
            </a:pPr>
            <a:r>
              <a:t/>
            </a:r>
            <a:endParaRPr b="0" i="0" sz="1800" u="none" cap="none" strike="noStrike">
              <a:solidFill>
                <a:schemeClr val="lt1"/>
              </a:solidFill>
              <a:latin typeface="Arial"/>
              <a:ea typeface="Arial"/>
              <a:cs typeface="Arial"/>
              <a:sym typeface="Arial"/>
            </a:endParaRPr>
          </a:p>
        </p:txBody>
      </p:sp>
      <p:sp>
        <p:nvSpPr>
          <p:cNvPr id="1392" name="Google Shape;1392;p24"/>
          <p:cNvSpPr txBox="1"/>
          <p:nvPr/>
        </p:nvSpPr>
        <p:spPr>
          <a:xfrm>
            <a:off x="6142038" y="4869625"/>
            <a:ext cx="4418012" cy="431800"/>
          </a:xfrm>
          <a:prstGeom prst="rect">
            <a:avLst/>
          </a:prstGeom>
          <a:noFill/>
          <a:ln>
            <a:noFill/>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Clr>
                <a:srgbClr val="000000"/>
              </a:buClr>
              <a:buSzPts val="2400"/>
              <a:buFont typeface="Times New Roman"/>
              <a:buNone/>
            </a:pPr>
            <a:r>
              <a:rPr b="1" i="0" lang="fr-FR" sz="2400" u="none" cap="none" strike="noStrike">
                <a:solidFill>
                  <a:schemeClr val="dk1"/>
                </a:solidFill>
                <a:latin typeface="Corbel"/>
                <a:ea typeface="Corbel"/>
                <a:cs typeface="Corbel"/>
                <a:sym typeface="Corbel"/>
              </a:rPr>
              <a:t>1 kg de CH4 = 28 kg de CO</a:t>
            </a:r>
            <a:r>
              <a:rPr b="1" baseline="-25000" i="0" lang="fr-FR" sz="2400" u="none" cap="none" strike="noStrike">
                <a:solidFill>
                  <a:schemeClr val="dk1"/>
                </a:solidFill>
                <a:latin typeface="Corbel"/>
                <a:ea typeface="Corbel"/>
                <a:cs typeface="Corbel"/>
                <a:sym typeface="Corbel"/>
              </a:rPr>
              <a:t>2</a:t>
            </a:r>
            <a:r>
              <a:rPr b="1" i="0" lang="fr-FR" sz="2400" u="none" cap="none" strike="noStrike">
                <a:solidFill>
                  <a:schemeClr val="dk1"/>
                </a:solidFill>
                <a:latin typeface="Corbel"/>
                <a:ea typeface="Corbel"/>
                <a:cs typeface="Corbel"/>
                <a:sym typeface="Corbel"/>
              </a:rPr>
              <a:t>e</a:t>
            </a:r>
            <a:endParaRPr b="0" i="0" sz="1400" u="none" cap="none" strike="noStrike">
              <a:solidFill>
                <a:srgbClr val="000000"/>
              </a:solidFill>
              <a:latin typeface="Arial"/>
              <a:ea typeface="Arial"/>
              <a:cs typeface="Arial"/>
              <a:sym typeface="Arial"/>
            </a:endParaRPr>
          </a:p>
        </p:txBody>
      </p:sp>
      <p:sp>
        <p:nvSpPr>
          <p:cNvPr id="1393" name="Google Shape;1393;p24"/>
          <p:cNvSpPr txBox="1"/>
          <p:nvPr/>
        </p:nvSpPr>
        <p:spPr>
          <a:xfrm>
            <a:off x="6142038" y="5806250"/>
            <a:ext cx="4418012" cy="431800"/>
          </a:xfrm>
          <a:prstGeom prst="rect">
            <a:avLst/>
          </a:prstGeom>
          <a:noFill/>
          <a:ln>
            <a:noFill/>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Clr>
                <a:srgbClr val="000000"/>
              </a:buClr>
              <a:buSzPts val="2400"/>
              <a:buFont typeface="Times New Roman"/>
              <a:buNone/>
            </a:pPr>
            <a:r>
              <a:rPr b="1" i="0" lang="fr-FR" sz="2400" u="none" cap="none" strike="noStrike">
                <a:solidFill>
                  <a:schemeClr val="dk1"/>
                </a:solidFill>
                <a:latin typeface="Corbel"/>
                <a:ea typeface="Corbel"/>
                <a:cs typeface="Corbel"/>
                <a:sym typeface="Corbel"/>
              </a:rPr>
              <a:t>1 kg N</a:t>
            </a:r>
            <a:r>
              <a:rPr b="1" baseline="-25000" i="0" lang="fr-FR" sz="2400" u="none" cap="none" strike="noStrike">
                <a:solidFill>
                  <a:schemeClr val="dk1"/>
                </a:solidFill>
                <a:latin typeface="Corbel"/>
                <a:ea typeface="Corbel"/>
                <a:cs typeface="Corbel"/>
                <a:sym typeface="Corbel"/>
              </a:rPr>
              <a:t>2</a:t>
            </a:r>
            <a:r>
              <a:rPr b="1" i="0" lang="fr-FR" sz="2400" u="none" cap="none" strike="noStrike">
                <a:solidFill>
                  <a:schemeClr val="dk1"/>
                </a:solidFill>
                <a:latin typeface="Corbel"/>
                <a:ea typeface="Corbel"/>
                <a:cs typeface="Corbel"/>
                <a:sym typeface="Corbel"/>
              </a:rPr>
              <a:t>O = 265 kg de CO</a:t>
            </a:r>
            <a:r>
              <a:rPr b="1" baseline="-25000" i="0" lang="fr-FR" sz="2400" u="none" cap="none" strike="noStrike">
                <a:solidFill>
                  <a:schemeClr val="dk1"/>
                </a:solidFill>
                <a:latin typeface="Corbel"/>
                <a:ea typeface="Corbel"/>
                <a:cs typeface="Corbel"/>
                <a:sym typeface="Corbel"/>
              </a:rPr>
              <a:t>2</a:t>
            </a:r>
            <a:r>
              <a:rPr b="1" i="0" lang="fr-FR" sz="2400" u="none" cap="none" strike="noStrike">
                <a:solidFill>
                  <a:schemeClr val="dk1"/>
                </a:solidFill>
                <a:latin typeface="Corbel"/>
                <a:ea typeface="Corbel"/>
                <a:cs typeface="Corbel"/>
                <a:sym typeface="Corbel"/>
              </a:rPr>
              <a:t>e</a:t>
            </a:r>
            <a:endParaRPr b="0" i="0" sz="1400" u="none" cap="none" strike="noStrike">
              <a:solidFill>
                <a:srgbClr val="000000"/>
              </a:solidFill>
              <a:latin typeface="Arial"/>
              <a:ea typeface="Arial"/>
              <a:cs typeface="Arial"/>
              <a:sym typeface="Arial"/>
            </a:endParaRPr>
          </a:p>
        </p:txBody>
      </p:sp>
      <p:sp>
        <p:nvSpPr>
          <p:cNvPr id="1394" name="Google Shape;1394;p24"/>
          <p:cNvSpPr txBox="1"/>
          <p:nvPr/>
        </p:nvSpPr>
        <p:spPr>
          <a:xfrm>
            <a:off x="6142038" y="3933000"/>
            <a:ext cx="4418012" cy="431800"/>
          </a:xfrm>
          <a:prstGeom prst="rect">
            <a:avLst/>
          </a:prstGeom>
          <a:noFill/>
          <a:ln>
            <a:noFill/>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Clr>
                <a:srgbClr val="000000"/>
              </a:buClr>
              <a:buSzPts val="2400"/>
              <a:buFont typeface="Times New Roman"/>
              <a:buNone/>
            </a:pPr>
            <a:r>
              <a:rPr b="1" i="0" lang="fr-FR" sz="2400" u="none" cap="none" strike="noStrike">
                <a:solidFill>
                  <a:schemeClr val="dk1"/>
                </a:solidFill>
                <a:latin typeface="Corbel"/>
                <a:ea typeface="Corbel"/>
                <a:cs typeface="Corbel"/>
                <a:sym typeface="Corbel"/>
              </a:rPr>
              <a:t>1 kg de CO</a:t>
            </a:r>
            <a:r>
              <a:rPr b="1" baseline="-25000" i="0" lang="fr-FR" sz="2400" u="none" cap="none" strike="noStrike">
                <a:solidFill>
                  <a:schemeClr val="dk1"/>
                </a:solidFill>
                <a:latin typeface="Corbel"/>
                <a:ea typeface="Corbel"/>
                <a:cs typeface="Corbel"/>
                <a:sym typeface="Corbel"/>
              </a:rPr>
              <a:t>2</a:t>
            </a:r>
            <a:r>
              <a:rPr b="1" i="0" lang="fr-FR" sz="2400" u="none" cap="none" strike="noStrike">
                <a:solidFill>
                  <a:schemeClr val="dk1"/>
                </a:solidFill>
                <a:latin typeface="Corbel"/>
                <a:ea typeface="Corbel"/>
                <a:cs typeface="Corbel"/>
                <a:sym typeface="Corbel"/>
              </a:rPr>
              <a:t> = 1 kg de CO</a:t>
            </a:r>
            <a:r>
              <a:rPr b="1" baseline="-25000" i="0" lang="fr-FR" sz="2400" u="none" cap="none" strike="noStrike">
                <a:solidFill>
                  <a:schemeClr val="dk1"/>
                </a:solidFill>
                <a:latin typeface="Corbel"/>
                <a:ea typeface="Corbel"/>
                <a:cs typeface="Corbel"/>
                <a:sym typeface="Corbel"/>
              </a:rPr>
              <a:t>2</a:t>
            </a:r>
            <a:r>
              <a:rPr b="1" i="0" lang="fr-FR" sz="2400" u="none" cap="none" strike="noStrike">
                <a:solidFill>
                  <a:schemeClr val="dk1"/>
                </a:solidFill>
                <a:latin typeface="Corbel"/>
                <a:ea typeface="Corbel"/>
                <a:cs typeface="Corbel"/>
                <a:sym typeface="Corbel"/>
              </a:rPr>
              <a:t>e</a:t>
            </a:r>
            <a:endParaRPr b="0" i="0" sz="1400" u="none" cap="none" strike="noStrike">
              <a:solidFill>
                <a:srgbClr val="000000"/>
              </a:solidFill>
              <a:latin typeface="Arial"/>
              <a:ea typeface="Arial"/>
              <a:cs typeface="Arial"/>
              <a:sym typeface="Arial"/>
            </a:endParaRPr>
          </a:p>
        </p:txBody>
      </p:sp>
      <p:pic>
        <p:nvPicPr>
          <p:cNvPr descr="Gaz2" id="1395" name="Google Shape;1395;p24"/>
          <p:cNvPicPr preferRelativeResize="0"/>
          <p:nvPr/>
        </p:nvPicPr>
        <p:blipFill rotWithShape="1">
          <a:blip r:embed="rId3">
            <a:alphaModFix/>
          </a:blip>
          <a:srcRect b="0" l="0" r="0" t="0"/>
          <a:stretch/>
        </p:blipFill>
        <p:spPr>
          <a:xfrm>
            <a:off x="3146512" y="1744021"/>
            <a:ext cx="5991052" cy="1033168"/>
          </a:xfrm>
          <a:prstGeom prst="rect">
            <a:avLst/>
          </a:prstGeom>
          <a:noFill/>
          <a:ln>
            <a:noFill/>
          </a:ln>
        </p:spPr>
      </p:pic>
      <p:pic>
        <p:nvPicPr>
          <p:cNvPr descr="BalanceN2O" id="1396" name="Google Shape;1396;p24"/>
          <p:cNvPicPr preferRelativeResize="0"/>
          <p:nvPr/>
        </p:nvPicPr>
        <p:blipFill rotWithShape="1">
          <a:blip r:embed="rId4">
            <a:alphaModFix/>
          </a:blip>
          <a:srcRect b="0" l="0" r="0" t="0"/>
          <a:stretch/>
        </p:blipFill>
        <p:spPr>
          <a:xfrm>
            <a:off x="2859586" y="3845494"/>
            <a:ext cx="2097876" cy="2471734"/>
          </a:xfrm>
          <a:prstGeom prst="rect">
            <a:avLst/>
          </a:prstGeom>
          <a:noFill/>
          <a:ln>
            <a:noFill/>
          </a:ln>
        </p:spPr>
      </p:pic>
      <p:sp>
        <p:nvSpPr>
          <p:cNvPr id="1397" name="Google Shape;1397;p24"/>
          <p:cNvSpPr txBox="1"/>
          <p:nvPr>
            <p:ph idx="1" type="body"/>
          </p:nvPr>
        </p:nvSpPr>
        <p:spPr>
          <a:xfrm>
            <a:off x="2628600" y="350325"/>
            <a:ext cx="6934800" cy="1110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1000"/>
              </a:spcBef>
              <a:spcAft>
                <a:spcPts val="0"/>
              </a:spcAft>
              <a:buSzPts val="5400"/>
              <a:buNone/>
            </a:pPr>
            <a:r>
              <a:rPr lang="fr-FR" sz="3600"/>
              <a:t>Une unité de mesure courante, l'équivalent carbone : CO2e</a:t>
            </a:r>
            <a:endParaRPr/>
          </a:p>
        </p:txBody>
      </p:sp>
      <p:sp>
        <p:nvSpPr>
          <p:cNvPr id="1398" name="Google Shape;1398;p24"/>
          <p:cNvSpPr txBox="1"/>
          <p:nvPr/>
        </p:nvSpPr>
        <p:spPr>
          <a:xfrm>
            <a:off x="2779200" y="2606903"/>
            <a:ext cx="1579145" cy="369302"/>
          </a:xfrm>
          <a:prstGeom prst="rect">
            <a:avLst/>
          </a:prstGeom>
          <a:solidFill>
            <a:srgbClr val="FFFFFF"/>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fr-FR" sz="1200" u="none" cap="none" strike="noStrike">
                <a:solidFill>
                  <a:srgbClr val="CC0000"/>
                </a:solidFill>
                <a:latin typeface="Corbel"/>
                <a:ea typeface="Corbel"/>
                <a:cs typeface="Corbel"/>
                <a:sym typeface="Corbel"/>
              </a:rPr>
              <a:t>Dioxyde de carbone</a:t>
            </a:r>
            <a:endParaRPr b="0" i="0" sz="1400" u="none" cap="none" strike="noStrike">
              <a:solidFill>
                <a:srgbClr val="000000"/>
              </a:solidFill>
              <a:latin typeface="Arial"/>
              <a:ea typeface="Arial"/>
              <a:cs typeface="Arial"/>
              <a:sym typeface="Arial"/>
            </a:endParaRPr>
          </a:p>
        </p:txBody>
      </p:sp>
      <p:sp>
        <p:nvSpPr>
          <p:cNvPr id="1399" name="Google Shape;1399;p24"/>
          <p:cNvSpPr txBox="1"/>
          <p:nvPr/>
        </p:nvSpPr>
        <p:spPr>
          <a:xfrm>
            <a:off x="7925700" y="2606916"/>
            <a:ext cx="1487100" cy="369300"/>
          </a:xfrm>
          <a:prstGeom prst="rect">
            <a:avLst/>
          </a:prstGeom>
          <a:solidFill>
            <a:srgbClr val="FFFFFF"/>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fr-FR" sz="1200" u="none" cap="none" strike="noStrike">
                <a:solidFill>
                  <a:schemeClr val="accent4"/>
                </a:solidFill>
                <a:latin typeface="Corbel"/>
                <a:ea typeface="Corbel"/>
                <a:cs typeface="Corbel"/>
                <a:sym typeface="Corbel"/>
              </a:rPr>
              <a:t>Protoxyde d'azote</a:t>
            </a:r>
            <a:endParaRPr b="0" i="0" sz="1400" u="none" cap="none" strike="noStrike">
              <a:solidFill>
                <a:srgbClr val="000000"/>
              </a:solidFill>
              <a:latin typeface="Arial"/>
              <a:ea typeface="Arial"/>
              <a:cs typeface="Arial"/>
              <a:sym typeface="Arial"/>
            </a:endParaRPr>
          </a:p>
        </p:txBody>
      </p:sp>
      <p:sp>
        <p:nvSpPr>
          <p:cNvPr id="1400" name="Google Shape;1400;p24"/>
          <p:cNvSpPr txBox="1"/>
          <p:nvPr/>
        </p:nvSpPr>
        <p:spPr>
          <a:xfrm>
            <a:off x="5439133" y="2606903"/>
            <a:ext cx="1405800" cy="369300"/>
          </a:xfrm>
          <a:prstGeom prst="rect">
            <a:avLst/>
          </a:prstGeom>
          <a:solidFill>
            <a:srgbClr val="FFFFFF"/>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fr-FR" sz="1200" u="none" cap="none" strike="noStrike">
                <a:solidFill>
                  <a:srgbClr val="3366CC"/>
                </a:solidFill>
                <a:latin typeface="Corbel"/>
                <a:ea typeface="Corbel"/>
                <a:cs typeface="Corbel"/>
                <a:sym typeface="Corbel"/>
              </a:rPr>
              <a:t>Méthane</a:t>
            </a:r>
            <a:endParaRPr b="0" i="0" sz="1400" u="none" cap="none" strike="noStrike">
              <a:solidFill>
                <a:srgbClr val="000000"/>
              </a:solidFill>
              <a:latin typeface="Arial"/>
              <a:ea typeface="Arial"/>
              <a:cs typeface="Arial"/>
              <a:sym typeface="Arial"/>
            </a:endParaRPr>
          </a:p>
        </p:txBody>
      </p:sp>
      <p:sp>
        <p:nvSpPr>
          <p:cNvPr id="1401" name="Google Shape;1401;p24"/>
          <p:cNvSpPr txBox="1"/>
          <p:nvPr/>
        </p:nvSpPr>
        <p:spPr>
          <a:xfrm>
            <a:off x="-24566" y="3028751"/>
            <a:ext cx="12224100" cy="7176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93000"/>
              </a:lnSpc>
              <a:spcBef>
                <a:spcPts val="0"/>
              </a:spcBef>
              <a:spcAft>
                <a:spcPts val="0"/>
              </a:spcAft>
              <a:buClr>
                <a:srgbClr val="000000"/>
              </a:buClr>
              <a:buSzPts val="1800"/>
              <a:buFont typeface="Times New Roman"/>
              <a:buNone/>
            </a:pPr>
            <a:r>
              <a:rPr b="1" i="0" lang="fr-FR" sz="1800" u="none" cap="none" strike="noStrike">
                <a:solidFill>
                  <a:schemeClr val="lt1"/>
                </a:solidFill>
                <a:latin typeface="Corbel"/>
                <a:ea typeface="Corbel"/>
                <a:cs typeface="Corbel"/>
                <a:sym typeface="Corbel"/>
              </a:rPr>
              <a:t>L'unité de mesure est le réchauffement planétaire causé par 1 kg de CO</a:t>
            </a:r>
            <a:r>
              <a:rPr b="1" baseline="-25000" i="0" lang="fr-FR" sz="1800" u="none" cap="none" strike="noStrike">
                <a:solidFill>
                  <a:schemeClr val="lt1"/>
                </a:solidFill>
                <a:latin typeface="Corbel"/>
                <a:ea typeface="Corbel"/>
                <a:cs typeface="Corbel"/>
                <a:sym typeface="Corbel"/>
              </a:rPr>
              <a:t>2 </a:t>
            </a:r>
            <a:r>
              <a:rPr b="1" i="0" lang="fr-FR" sz="1800" u="none" cap="none" strike="noStrike">
                <a:solidFill>
                  <a:schemeClr val="lt1"/>
                </a:solidFill>
                <a:latin typeface="Corbel"/>
                <a:ea typeface="Corbel"/>
                <a:cs typeface="Corbel"/>
                <a:sym typeface="Corbel"/>
              </a:rPr>
              <a:t>.</a:t>
            </a:r>
            <a:br>
              <a:rPr b="1" i="0" lang="fr-FR" sz="1800" u="none" cap="none" strike="noStrike">
                <a:solidFill>
                  <a:schemeClr val="lt1"/>
                </a:solidFill>
                <a:latin typeface="Corbel"/>
                <a:ea typeface="Corbel"/>
                <a:cs typeface="Corbel"/>
                <a:sym typeface="Corbel"/>
              </a:rPr>
            </a:br>
            <a:r>
              <a:rPr b="1" i="0" lang="fr-FR" sz="1800" u="none" cap="none" strike="noStrike">
                <a:solidFill>
                  <a:schemeClr val="lt1"/>
                </a:solidFill>
                <a:latin typeface="Corbel"/>
                <a:ea typeface="Corbel"/>
                <a:cs typeface="Corbel"/>
                <a:sym typeface="Corbel"/>
              </a:rPr>
              <a:t> Le réchauffement causé par les autres gaz est exprimé en multiple du réchauffement dû au CO</a:t>
            </a:r>
            <a:r>
              <a:rPr b="1" baseline="-25000" i="0" lang="fr-FR" sz="1800" u="none" cap="none" strike="noStrike">
                <a:solidFill>
                  <a:schemeClr val="lt1"/>
                </a:solidFill>
                <a:latin typeface="Corbel"/>
                <a:ea typeface="Corbel"/>
                <a:cs typeface="Corbel"/>
                <a:sym typeface="Corbel"/>
              </a:rPr>
              <a:t>2</a:t>
            </a:r>
            <a:r>
              <a:rPr b="1" i="0" lang="fr-FR" sz="1800" u="none" cap="none" strike="noStrike">
                <a:solidFill>
                  <a:schemeClr val="lt1"/>
                </a:solidFill>
                <a:latin typeface="Corbel"/>
                <a:ea typeface="Corbel"/>
                <a:cs typeface="Corbel"/>
                <a:sym typeface="Corbel"/>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5" name="Shape 1405"/>
        <p:cNvGrpSpPr/>
        <p:nvPr/>
      </p:nvGrpSpPr>
      <p:grpSpPr>
        <a:xfrm>
          <a:off x="0" y="0"/>
          <a:ext cx="0" cy="0"/>
          <a:chOff x="0" y="0"/>
          <a:chExt cx="0" cy="0"/>
        </a:xfrm>
      </p:grpSpPr>
      <p:sp>
        <p:nvSpPr>
          <p:cNvPr id="1406" name="Google Shape;1406;p25"/>
          <p:cNvSpPr txBox="1"/>
          <p:nvPr>
            <p:ph idx="1" type="body"/>
          </p:nvPr>
        </p:nvSpPr>
        <p:spPr>
          <a:xfrm>
            <a:off x="2097150" y="1739625"/>
            <a:ext cx="8410500" cy="3947400"/>
          </a:xfrm>
          <a:prstGeom prst="rect">
            <a:avLst/>
          </a:prstGeom>
          <a:noFill/>
          <a:ln>
            <a:noFill/>
          </a:ln>
        </p:spPr>
        <p:txBody>
          <a:bodyPr anchorCtr="0" anchor="t" bIns="45700" lIns="91425" spcFirstLastPara="1" rIns="91425" wrap="square" tIns="45700">
            <a:noAutofit/>
          </a:bodyPr>
          <a:lstStyle/>
          <a:p>
            <a:pPr indent="0" lvl="1" marL="457200" rtl="0" algn="l">
              <a:lnSpc>
                <a:spcPct val="115000"/>
              </a:lnSpc>
              <a:spcBef>
                <a:spcPts val="2000"/>
              </a:spcBef>
              <a:spcAft>
                <a:spcPts val="0"/>
              </a:spcAft>
              <a:buSzPts val="2400"/>
              <a:buNone/>
            </a:pPr>
            <a:r>
              <a:rPr lang="fr-FR">
                <a:solidFill>
                  <a:srgbClr val="424242"/>
                </a:solidFill>
              </a:rPr>
              <a:t>Pour comprendre comment nous pouvons réduire nos émissions de GES</a:t>
            </a:r>
            <a:endParaRPr/>
          </a:p>
          <a:p>
            <a:pPr indent="0" lvl="1" marL="457200" rtl="0" algn="l">
              <a:lnSpc>
                <a:spcPct val="115000"/>
              </a:lnSpc>
              <a:spcBef>
                <a:spcPts val="2000"/>
              </a:spcBef>
              <a:spcAft>
                <a:spcPts val="0"/>
              </a:spcAft>
              <a:buSzPts val="2400"/>
              <a:buNone/>
            </a:pPr>
            <a:r>
              <a:rPr lang="fr-FR">
                <a:solidFill>
                  <a:srgbClr val="424242"/>
                </a:solidFill>
              </a:rPr>
              <a:t>Établir des points de référence et se faire une idée de la quantité de GES émise</a:t>
            </a:r>
            <a:endParaRPr/>
          </a:p>
          <a:p>
            <a:pPr indent="0" lvl="1" marL="457200" rtl="0" algn="l">
              <a:lnSpc>
                <a:spcPct val="115000"/>
              </a:lnSpc>
              <a:spcBef>
                <a:spcPts val="2000"/>
              </a:spcBef>
              <a:spcAft>
                <a:spcPts val="0"/>
              </a:spcAft>
              <a:buSzPts val="2400"/>
              <a:buNone/>
            </a:pPr>
            <a:r>
              <a:rPr lang="fr-FR">
                <a:solidFill>
                  <a:srgbClr val="424242"/>
                </a:solidFill>
              </a:rPr>
              <a:t>Anticiper les changements dans notre secteur d'activité et innover dans nos pratiques</a:t>
            </a:r>
            <a:endParaRPr/>
          </a:p>
          <a:p>
            <a:pPr indent="0" lvl="1" marL="457200" rtl="0" algn="l">
              <a:lnSpc>
                <a:spcPct val="115000"/>
              </a:lnSpc>
              <a:spcBef>
                <a:spcPts val="2000"/>
              </a:spcBef>
              <a:spcAft>
                <a:spcPts val="0"/>
              </a:spcAft>
              <a:buSzPts val="2400"/>
              <a:buNone/>
            </a:pPr>
            <a:r>
              <a:rPr lang="fr-FR">
                <a:solidFill>
                  <a:srgbClr val="424242"/>
                </a:solidFill>
              </a:rPr>
              <a:t>Pour réduire les risques et économiser de l'argent</a:t>
            </a:r>
            <a:endParaRPr/>
          </a:p>
        </p:txBody>
      </p:sp>
      <p:pic>
        <p:nvPicPr>
          <p:cNvPr id="1407" name="Google Shape;1407;p25"/>
          <p:cNvPicPr preferRelativeResize="0"/>
          <p:nvPr/>
        </p:nvPicPr>
        <p:blipFill rotWithShape="1">
          <a:blip r:embed="rId3">
            <a:alphaModFix/>
          </a:blip>
          <a:srcRect b="0" l="0" r="0" t="0"/>
          <a:stretch/>
        </p:blipFill>
        <p:spPr>
          <a:xfrm>
            <a:off x="1712498" y="2017657"/>
            <a:ext cx="727050" cy="727025"/>
          </a:xfrm>
          <a:prstGeom prst="rect">
            <a:avLst/>
          </a:prstGeom>
          <a:noFill/>
          <a:ln>
            <a:noFill/>
          </a:ln>
        </p:spPr>
      </p:pic>
      <p:pic>
        <p:nvPicPr>
          <p:cNvPr id="1408" name="Google Shape;1408;p25"/>
          <p:cNvPicPr preferRelativeResize="0"/>
          <p:nvPr/>
        </p:nvPicPr>
        <p:blipFill rotWithShape="1">
          <a:blip r:embed="rId4">
            <a:alphaModFix/>
          </a:blip>
          <a:srcRect b="0" l="0" r="0" t="0"/>
          <a:stretch/>
        </p:blipFill>
        <p:spPr>
          <a:xfrm>
            <a:off x="1779774" y="3007496"/>
            <a:ext cx="592494" cy="592494"/>
          </a:xfrm>
          <a:prstGeom prst="rect">
            <a:avLst/>
          </a:prstGeom>
          <a:noFill/>
          <a:ln>
            <a:noFill/>
          </a:ln>
        </p:spPr>
      </p:pic>
      <p:pic>
        <p:nvPicPr>
          <p:cNvPr id="1409" name="Google Shape;1409;p25"/>
          <p:cNvPicPr preferRelativeResize="0"/>
          <p:nvPr/>
        </p:nvPicPr>
        <p:blipFill rotWithShape="1">
          <a:blip r:embed="rId5">
            <a:alphaModFix/>
          </a:blip>
          <a:srcRect b="0" l="0" r="0" t="0"/>
          <a:stretch/>
        </p:blipFill>
        <p:spPr>
          <a:xfrm>
            <a:off x="1773646" y="5034330"/>
            <a:ext cx="604749" cy="604749"/>
          </a:xfrm>
          <a:prstGeom prst="rect">
            <a:avLst/>
          </a:prstGeom>
          <a:noFill/>
          <a:ln>
            <a:noFill/>
          </a:ln>
        </p:spPr>
      </p:pic>
      <p:pic>
        <p:nvPicPr>
          <p:cNvPr id="1410" name="Google Shape;1410;p25"/>
          <p:cNvPicPr preferRelativeResize="0"/>
          <p:nvPr/>
        </p:nvPicPr>
        <p:blipFill rotWithShape="1">
          <a:blip r:embed="rId6">
            <a:alphaModFix/>
          </a:blip>
          <a:srcRect b="0" l="0" r="0" t="0"/>
          <a:stretch/>
        </p:blipFill>
        <p:spPr>
          <a:xfrm>
            <a:off x="1773470" y="4014613"/>
            <a:ext cx="605098" cy="605098"/>
          </a:xfrm>
          <a:prstGeom prst="rect">
            <a:avLst/>
          </a:prstGeom>
          <a:noFill/>
          <a:ln>
            <a:noFill/>
          </a:ln>
        </p:spPr>
      </p:pic>
      <p:sp>
        <p:nvSpPr>
          <p:cNvPr id="1411" name="Google Shape;1411;p25"/>
          <p:cNvSpPr txBox="1"/>
          <p:nvPr>
            <p:ph idx="1" type="body"/>
          </p:nvPr>
        </p:nvSpPr>
        <p:spPr>
          <a:xfrm>
            <a:off x="323529" y="644309"/>
            <a:ext cx="11573100" cy="724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1000"/>
              </a:spcBef>
              <a:spcAft>
                <a:spcPts val="0"/>
              </a:spcAft>
              <a:buSzPts val="5400"/>
              <a:buNone/>
            </a:pPr>
            <a:r>
              <a:rPr lang="fr-FR" sz="3600"/>
              <a:t>Raisons de l'estimation des émissions de GES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8" name="Shape 1418"/>
        <p:cNvGrpSpPr/>
        <p:nvPr/>
      </p:nvGrpSpPr>
      <p:grpSpPr>
        <a:xfrm>
          <a:off x="0" y="0"/>
          <a:ext cx="0" cy="0"/>
          <a:chOff x="0" y="0"/>
          <a:chExt cx="0" cy="0"/>
        </a:xfrm>
      </p:grpSpPr>
      <p:sp>
        <p:nvSpPr>
          <p:cNvPr id="1419" name="Google Shape;1419;p26"/>
          <p:cNvSpPr/>
          <p:nvPr/>
        </p:nvSpPr>
        <p:spPr>
          <a:xfrm>
            <a:off x="1524000" y="-176074"/>
            <a:ext cx="181800" cy="352200"/>
          </a:xfrm>
          <a:prstGeom prst="rect">
            <a:avLst/>
          </a:prstGeom>
          <a:noFill/>
          <a:ln>
            <a:noFill/>
          </a:ln>
        </p:spPr>
        <p:txBody>
          <a:bodyPr anchorCtr="0" anchor="ctr" bIns="46800" lIns="90000" spcFirstLastPara="1" rIns="90000" wrap="square" tIns="46800">
            <a:noAutofit/>
          </a:bodyPr>
          <a:lstStyle/>
          <a:p>
            <a:pPr indent="0" lvl="0" marL="0" marR="0" rtl="0" algn="l">
              <a:lnSpc>
                <a:spcPct val="93000"/>
              </a:lnSpc>
              <a:spcBef>
                <a:spcPts val="0"/>
              </a:spcBef>
              <a:spcAft>
                <a:spcPts val="0"/>
              </a:spcAft>
              <a:buClr>
                <a:srgbClr val="000000"/>
              </a:buClr>
              <a:buSzPts val="1800"/>
              <a:buFont typeface="Times New Roman"/>
              <a:buNone/>
            </a:pPr>
            <a:r>
              <a:t/>
            </a:r>
            <a:endParaRPr b="0" i="0" sz="1800" u="none" cap="none" strike="noStrike">
              <a:solidFill>
                <a:schemeClr val="lt1"/>
              </a:solidFill>
              <a:latin typeface="Arial"/>
              <a:ea typeface="Arial"/>
              <a:cs typeface="Arial"/>
              <a:sym typeface="Arial"/>
            </a:endParaRPr>
          </a:p>
        </p:txBody>
      </p:sp>
      <p:sp>
        <p:nvSpPr>
          <p:cNvPr id="1420" name="Google Shape;1420;p26"/>
          <p:cNvSpPr/>
          <p:nvPr/>
        </p:nvSpPr>
        <p:spPr>
          <a:xfrm>
            <a:off x="1524000" y="-176074"/>
            <a:ext cx="181800" cy="352200"/>
          </a:xfrm>
          <a:prstGeom prst="rect">
            <a:avLst/>
          </a:prstGeom>
          <a:noFill/>
          <a:ln>
            <a:noFill/>
          </a:ln>
        </p:spPr>
        <p:txBody>
          <a:bodyPr anchorCtr="0" anchor="ctr" bIns="46800" lIns="90000" spcFirstLastPara="1" rIns="90000" wrap="square" tIns="46800">
            <a:noAutofit/>
          </a:bodyPr>
          <a:lstStyle/>
          <a:p>
            <a:pPr indent="0" lvl="0" marL="0" marR="0" rtl="0" algn="l">
              <a:lnSpc>
                <a:spcPct val="93000"/>
              </a:lnSpc>
              <a:spcBef>
                <a:spcPts val="0"/>
              </a:spcBef>
              <a:spcAft>
                <a:spcPts val="0"/>
              </a:spcAft>
              <a:buClr>
                <a:srgbClr val="000000"/>
              </a:buClr>
              <a:buSzPts val="1800"/>
              <a:buFont typeface="Times New Roman"/>
              <a:buNone/>
            </a:pPr>
            <a:r>
              <a:t/>
            </a:r>
            <a:endParaRPr b="0" i="0" sz="1800" u="none" cap="none" strike="noStrike">
              <a:solidFill>
                <a:schemeClr val="lt1"/>
              </a:solidFill>
              <a:latin typeface="Arial"/>
              <a:ea typeface="Arial"/>
              <a:cs typeface="Arial"/>
              <a:sym typeface="Arial"/>
            </a:endParaRPr>
          </a:p>
        </p:txBody>
      </p:sp>
      <p:sp>
        <p:nvSpPr>
          <p:cNvPr id="1421" name="Google Shape;1421;p26"/>
          <p:cNvSpPr/>
          <p:nvPr/>
        </p:nvSpPr>
        <p:spPr>
          <a:xfrm>
            <a:off x="1524000" y="-176074"/>
            <a:ext cx="181800" cy="352200"/>
          </a:xfrm>
          <a:prstGeom prst="rect">
            <a:avLst/>
          </a:prstGeom>
          <a:noFill/>
          <a:ln>
            <a:noFill/>
          </a:ln>
        </p:spPr>
        <p:txBody>
          <a:bodyPr anchorCtr="0" anchor="ctr" bIns="46800" lIns="90000" spcFirstLastPara="1" rIns="90000" wrap="square" tIns="46800">
            <a:noAutofit/>
          </a:bodyPr>
          <a:lstStyle/>
          <a:p>
            <a:pPr indent="0" lvl="0" marL="0" marR="0" rtl="0" algn="l">
              <a:lnSpc>
                <a:spcPct val="93000"/>
              </a:lnSpc>
              <a:spcBef>
                <a:spcPts val="0"/>
              </a:spcBef>
              <a:spcAft>
                <a:spcPts val="0"/>
              </a:spcAft>
              <a:buClr>
                <a:srgbClr val="000000"/>
              </a:buClr>
              <a:buSzPts val="1800"/>
              <a:buFont typeface="Times New Roman"/>
              <a:buNone/>
            </a:pPr>
            <a:r>
              <a:t/>
            </a:r>
            <a:endParaRPr b="0" i="0" sz="1800" u="none" cap="none" strike="noStrike">
              <a:solidFill>
                <a:schemeClr val="lt1"/>
              </a:solidFill>
              <a:latin typeface="Arial"/>
              <a:ea typeface="Arial"/>
              <a:cs typeface="Arial"/>
              <a:sym typeface="Arial"/>
            </a:endParaRPr>
          </a:p>
        </p:txBody>
      </p:sp>
      <p:sp>
        <p:nvSpPr>
          <p:cNvPr id="1422" name="Google Shape;1422;p26"/>
          <p:cNvSpPr/>
          <p:nvPr/>
        </p:nvSpPr>
        <p:spPr>
          <a:xfrm>
            <a:off x="1524000" y="-176074"/>
            <a:ext cx="181800" cy="352200"/>
          </a:xfrm>
          <a:prstGeom prst="rect">
            <a:avLst/>
          </a:prstGeom>
          <a:noFill/>
          <a:ln>
            <a:noFill/>
          </a:ln>
        </p:spPr>
        <p:txBody>
          <a:bodyPr anchorCtr="0" anchor="ctr" bIns="46800" lIns="90000" spcFirstLastPara="1" rIns="90000" wrap="square" tIns="46800">
            <a:noAutofit/>
          </a:bodyPr>
          <a:lstStyle/>
          <a:p>
            <a:pPr indent="0" lvl="0" marL="0" marR="0" rtl="0" algn="l">
              <a:lnSpc>
                <a:spcPct val="93000"/>
              </a:lnSpc>
              <a:spcBef>
                <a:spcPts val="0"/>
              </a:spcBef>
              <a:spcAft>
                <a:spcPts val="0"/>
              </a:spcAft>
              <a:buClr>
                <a:srgbClr val="000000"/>
              </a:buClr>
              <a:buSzPts val="1800"/>
              <a:buFont typeface="Times New Roman"/>
              <a:buNone/>
            </a:pPr>
            <a:r>
              <a:t/>
            </a:r>
            <a:endParaRPr b="0" i="0" sz="1800" u="none" cap="none" strike="noStrike">
              <a:solidFill>
                <a:schemeClr val="lt1"/>
              </a:solidFill>
              <a:latin typeface="Arial"/>
              <a:ea typeface="Arial"/>
              <a:cs typeface="Arial"/>
              <a:sym typeface="Arial"/>
            </a:endParaRPr>
          </a:p>
        </p:txBody>
      </p:sp>
      <p:sp>
        <p:nvSpPr>
          <p:cNvPr id="1423" name="Google Shape;1423;p26"/>
          <p:cNvSpPr/>
          <p:nvPr/>
        </p:nvSpPr>
        <p:spPr>
          <a:xfrm>
            <a:off x="1524000" y="-176074"/>
            <a:ext cx="181800" cy="352200"/>
          </a:xfrm>
          <a:prstGeom prst="rect">
            <a:avLst/>
          </a:prstGeom>
          <a:noFill/>
          <a:ln>
            <a:noFill/>
          </a:ln>
        </p:spPr>
        <p:txBody>
          <a:bodyPr anchorCtr="0" anchor="ctr" bIns="46800" lIns="90000" spcFirstLastPara="1" rIns="90000" wrap="square" tIns="46800">
            <a:noAutofit/>
          </a:bodyPr>
          <a:lstStyle/>
          <a:p>
            <a:pPr indent="0" lvl="0" marL="0" marR="0" rtl="0" algn="l">
              <a:lnSpc>
                <a:spcPct val="93000"/>
              </a:lnSpc>
              <a:spcBef>
                <a:spcPts val="0"/>
              </a:spcBef>
              <a:spcAft>
                <a:spcPts val="0"/>
              </a:spcAft>
              <a:buClr>
                <a:srgbClr val="000000"/>
              </a:buClr>
              <a:buSzPts val="1800"/>
              <a:buFont typeface="Times New Roman"/>
              <a:buNone/>
            </a:pPr>
            <a:r>
              <a:t/>
            </a:r>
            <a:endParaRPr b="0" i="0" sz="1800" u="none" cap="none" strike="noStrike">
              <a:solidFill>
                <a:schemeClr val="lt1"/>
              </a:solidFill>
              <a:latin typeface="Arial"/>
              <a:ea typeface="Arial"/>
              <a:cs typeface="Arial"/>
              <a:sym typeface="Arial"/>
            </a:endParaRPr>
          </a:p>
        </p:txBody>
      </p:sp>
      <p:sp>
        <p:nvSpPr>
          <p:cNvPr id="1424" name="Google Shape;1424;p26"/>
          <p:cNvSpPr txBox="1"/>
          <p:nvPr>
            <p:ph idx="1" type="body"/>
          </p:nvPr>
        </p:nvSpPr>
        <p:spPr>
          <a:xfrm>
            <a:off x="1204275" y="350325"/>
            <a:ext cx="9532800" cy="763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1000"/>
              </a:spcBef>
              <a:spcAft>
                <a:spcPts val="0"/>
              </a:spcAft>
              <a:buSzPts val="5400"/>
              <a:buNone/>
            </a:pPr>
            <a:r>
              <a:rPr lang="fr-FR" sz="3600"/>
              <a:t>Calculatrice : Portée de l'évaluation</a:t>
            </a:r>
            <a:endParaRPr/>
          </a:p>
        </p:txBody>
      </p:sp>
      <p:sp>
        <p:nvSpPr>
          <p:cNvPr id="1425" name="Google Shape;1425;p26"/>
          <p:cNvSpPr txBox="1"/>
          <p:nvPr>
            <p:ph idx="1" type="body"/>
          </p:nvPr>
        </p:nvSpPr>
        <p:spPr>
          <a:xfrm>
            <a:off x="839425" y="1700800"/>
            <a:ext cx="10496700" cy="4752600"/>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480"/>
              </a:spcBef>
              <a:spcAft>
                <a:spcPts val="0"/>
              </a:spcAft>
              <a:buClr>
                <a:schemeClr val="dk1"/>
              </a:buClr>
              <a:buSzPts val="2400"/>
              <a:buNone/>
            </a:pPr>
            <a:r>
              <a:rPr b="0" i="0" lang="fr-FR" sz="2200" u="none" cap="none" strike="noStrike">
                <a:solidFill>
                  <a:srgbClr val="000000"/>
                </a:solidFill>
                <a:latin typeface="Corbel"/>
                <a:ea typeface="Corbel"/>
                <a:cs typeface="Corbel"/>
                <a:sym typeface="Corbel"/>
              </a:rPr>
              <a:t>Définissez clairement l'activité qui doit être évaluée :</a:t>
            </a:r>
            <a:endParaRPr/>
          </a:p>
          <a:p>
            <a:pPr indent="-381000" lvl="1" marL="914400" rtl="0" algn="l">
              <a:lnSpc>
                <a:spcPct val="90000"/>
              </a:lnSpc>
              <a:spcBef>
                <a:spcPts val="480"/>
              </a:spcBef>
              <a:spcAft>
                <a:spcPts val="0"/>
              </a:spcAft>
              <a:buClr>
                <a:schemeClr val="dk1"/>
              </a:buClr>
              <a:buSzPts val="2400"/>
              <a:buChar char="•"/>
            </a:pPr>
            <a:r>
              <a:rPr b="0" i="0" lang="fr-FR" sz="2200" u="none" cap="none" strike="noStrike">
                <a:solidFill>
                  <a:srgbClr val="000000"/>
                </a:solidFill>
                <a:latin typeface="Corbel"/>
                <a:ea typeface="Corbel"/>
                <a:cs typeface="Corbel"/>
                <a:sym typeface="Corbel"/>
              </a:rPr>
              <a:t>Tout ce qui se passe dans votre école ?</a:t>
            </a:r>
            <a:endParaRPr/>
          </a:p>
          <a:p>
            <a:pPr indent="-381000" lvl="1" marL="914400" rtl="0" algn="l">
              <a:lnSpc>
                <a:spcPct val="90000"/>
              </a:lnSpc>
              <a:spcBef>
                <a:spcPts val="480"/>
              </a:spcBef>
              <a:spcAft>
                <a:spcPts val="0"/>
              </a:spcAft>
              <a:buClr>
                <a:schemeClr val="dk1"/>
              </a:buClr>
              <a:buSzPts val="2400"/>
              <a:buChar char="•"/>
            </a:pPr>
            <a:r>
              <a:rPr b="0" i="0" lang="fr-FR" sz="2200" u="none" cap="none" strike="noStrike">
                <a:solidFill>
                  <a:srgbClr val="000000"/>
                </a:solidFill>
                <a:latin typeface="Corbel"/>
                <a:ea typeface="Corbel"/>
                <a:cs typeface="Corbel"/>
                <a:sym typeface="Corbel"/>
              </a:rPr>
              <a:t>Les émissions générées par l'enseignement et la formation, </a:t>
            </a:r>
            <a:br>
              <a:rPr b="0" i="0" lang="fr-FR" sz="2200" u="none" cap="none" strike="noStrike">
                <a:solidFill>
                  <a:srgbClr val="000000"/>
                </a:solidFill>
                <a:latin typeface="Corbel"/>
                <a:ea typeface="Corbel"/>
                <a:cs typeface="Corbel"/>
                <a:sym typeface="Corbel"/>
              </a:rPr>
            </a:br>
            <a:r>
              <a:rPr b="0" i="0" lang="fr-FR" sz="2200" u="none" cap="none" strike="noStrike">
                <a:solidFill>
                  <a:srgbClr val="000000"/>
                </a:solidFill>
                <a:latin typeface="Corbel"/>
                <a:ea typeface="Corbel"/>
                <a:cs typeface="Corbel"/>
                <a:sym typeface="Corbel"/>
              </a:rPr>
              <a:t>y compris les séances de travaux pratiques ?</a:t>
            </a:r>
            <a:endParaRPr/>
          </a:p>
          <a:p>
            <a:pPr indent="-381000" lvl="1" marL="914400" rtl="0" algn="l">
              <a:lnSpc>
                <a:spcPct val="90000"/>
              </a:lnSpc>
              <a:spcBef>
                <a:spcPts val="480"/>
              </a:spcBef>
              <a:spcAft>
                <a:spcPts val="0"/>
              </a:spcAft>
              <a:buClr>
                <a:schemeClr val="dk1"/>
              </a:buClr>
              <a:buSzPts val="2400"/>
              <a:buChar char="•"/>
            </a:pPr>
            <a:r>
              <a:rPr b="0" i="0" lang="fr-FR" sz="2200" u="none" cap="none" strike="noStrike">
                <a:solidFill>
                  <a:srgbClr val="000000"/>
                </a:solidFill>
                <a:latin typeface="Corbel"/>
                <a:ea typeface="Corbel"/>
                <a:cs typeface="Corbel"/>
                <a:sym typeface="Corbel"/>
              </a:rPr>
              <a:t>Restauration, autres activités ?</a:t>
            </a:r>
            <a:endParaRPr/>
          </a:p>
          <a:p>
            <a:pPr indent="-228600" lvl="0" marL="457200" rtl="0" algn="l">
              <a:lnSpc>
                <a:spcPct val="90000"/>
              </a:lnSpc>
              <a:spcBef>
                <a:spcPts val="480"/>
              </a:spcBef>
              <a:spcAft>
                <a:spcPts val="0"/>
              </a:spcAft>
              <a:buClr>
                <a:schemeClr val="dk1"/>
              </a:buClr>
              <a:buSzPts val="2400"/>
              <a:buNone/>
            </a:pPr>
            <a:r>
              <a:t/>
            </a:r>
            <a:endParaRPr sz="2200">
              <a:latin typeface="Corbel"/>
              <a:ea typeface="Corbel"/>
              <a:cs typeface="Corbel"/>
              <a:sym typeface="Corbel"/>
            </a:endParaRPr>
          </a:p>
          <a:p>
            <a:pPr indent="-228600" lvl="0" marL="457200" rtl="0" algn="l">
              <a:lnSpc>
                <a:spcPct val="90000"/>
              </a:lnSpc>
              <a:spcBef>
                <a:spcPts val="0"/>
              </a:spcBef>
              <a:spcAft>
                <a:spcPts val="0"/>
              </a:spcAft>
              <a:buClr>
                <a:schemeClr val="dk1"/>
              </a:buClr>
              <a:buSzPts val="2400"/>
              <a:buNone/>
            </a:pPr>
            <a:r>
              <a:rPr b="0" i="0" lang="fr-FR" sz="2200" u="none" cap="none" strike="noStrike">
                <a:solidFill>
                  <a:srgbClr val="000000"/>
                </a:solidFill>
                <a:latin typeface="Corbel"/>
                <a:ea typeface="Corbel"/>
                <a:cs typeface="Corbel"/>
                <a:sym typeface="Corbel"/>
              </a:rPr>
              <a:t>Définir le périmètre physique de l'institution et le répertorier :</a:t>
            </a:r>
            <a:endParaRPr/>
          </a:p>
          <a:p>
            <a:pPr indent="-381000" lvl="1" marL="914400" rtl="0" algn="l">
              <a:lnSpc>
                <a:spcPct val="90000"/>
              </a:lnSpc>
              <a:spcBef>
                <a:spcPts val="480"/>
              </a:spcBef>
              <a:spcAft>
                <a:spcPts val="0"/>
              </a:spcAft>
              <a:buClr>
                <a:schemeClr val="dk1"/>
              </a:buClr>
              <a:buSzPts val="2400"/>
              <a:buChar char="•"/>
            </a:pPr>
            <a:r>
              <a:rPr b="0" i="0" lang="fr-FR" sz="2200" u="none" cap="none" strike="noStrike">
                <a:solidFill>
                  <a:srgbClr val="000000"/>
                </a:solidFill>
                <a:latin typeface="Corbel"/>
                <a:ea typeface="Corbel"/>
                <a:cs typeface="Corbel"/>
                <a:sym typeface="Corbel"/>
              </a:rPr>
              <a:t>Tout ce qui passe par l'institution - véhicules, livraisons, électricité, déchets, etc.</a:t>
            </a:r>
            <a:endParaRPr/>
          </a:p>
          <a:p>
            <a:pPr indent="-381000" lvl="1" marL="914400" rtl="0" algn="l">
              <a:lnSpc>
                <a:spcPct val="90000"/>
              </a:lnSpc>
              <a:spcBef>
                <a:spcPts val="480"/>
              </a:spcBef>
              <a:spcAft>
                <a:spcPts val="0"/>
              </a:spcAft>
              <a:buClr>
                <a:schemeClr val="dk1"/>
              </a:buClr>
              <a:buSzPts val="2400"/>
              <a:buChar char="•"/>
            </a:pPr>
            <a:r>
              <a:rPr b="0" i="0" lang="fr-FR" sz="2200" u="none" cap="none" strike="noStrike">
                <a:solidFill>
                  <a:srgbClr val="000000"/>
                </a:solidFill>
                <a:latin typeface="Corbel"/>
                <a:ea typeface="Corbel"/>
                <a:cs typeface="Corbel"/>
                <a:sym typeface="Corbel"/>
              </a:rPr>
              <a:t>Les utilisations qui ont lieu en dehors de l'établissement - restauration, voyages, événements, activités de loisirs, etc.</a:t>
            </a:r>
            <a:endParaRPr/>
          </a:p>
          <a:p>
            <a:pPr indent="-381000" lvl="1" marL="914400" rtl="0" algn="l">
              <a:lnSpc>
                <a:spcPct val="90000"/>
              </a:lnSpc>
              <a:spcBef>
                <a:spcPts val="480"/>
              </a:spcBef>
              <a:spcAft>
                <a:spcPts val="0"/>
              </a:spcAft>
              <a:buClr>
                <a:schemeClr val="dk1"/>
              </a:buClr>
              <a:buSzPts val="2400"/>
              <a:buChar char="•"/>
            </a:pPr>
            <a:r>
              <a:rPr b="0" i="0" lang="fr-FR" sz="2200" u="none" cap="none" strike="noStrike">
                <a:solidFill>
                  <a:srgbClr val="000000"/>
                </a:solidFill>
                <a:latin typeface="Corbel"/>
                <a:ea typeface="Corbel"/>
                <a:cs typeface="Corbel"/>
                <a:sym typeface="Corbel"/>
              </a:rPr>
              <a:t>Les utilisations qui ont lieu au sein de l'institution - chauffage des bâtiments, eau chaude sanitaire, entretien des terrains et des bâtiments, service alimentaire, etc.</a:t>
            </a:r>
            <a:endParaRPr/>
          </a:p>
          <a:p>
            <a:pPr indent="-285750" lvl="0" marL="457200" rtl="0" algn="l">
              <a:lnSpc>
                <a:spcPct val="90000"/>
              </a:lnSpc>
              <a:spcBef>
                <a:spcPts val="480"/>
              </a:spcBef>
              <a:spcAft>
                <a:spcPts val="0"/>
              </a:spcAft>
              <a:buClr>
                <a:schemeClr val="dk1"/>
              </a:buClr>
              <a:buSzPts val="2400"/>
              <a:buNone/>
            </a:pPr>
            <a:r>
              <a:t/>
            </a:r>
            <a:endParaRPr b="1" sz="1800">
              <a:solidFill>
                <a:srgbClr val="085160"/>
              </a:solidFill>
              <a:latin typeface="Corbel"/>
              <a:ea typeface="Corbel"/>
              <a:cs typeface="Corbel"/>
              <a:sym typeface="Corbel"/>
            </a:endParaRPr>
          </a:p>
          <a:p>
            <a:pPr indent="-228600" lvl="1" marL="914400" rtl="0" algn="l">
              <a:lnSpc>
                <a:spcPct val="90000"/>
              </a:lnSpc>
              <a:spcBef>
                <a:spcPts val="480"/>
              </a:spcBef>
              <a:spcAft>
                <a:spcPts val="0"/>
              </a:spcAft>
              <a:buClr>
                <a:schemeClr val="dk1"/>
              </a:buClr>
              <a:buSzPts val="2400"/>
              <a:buNone/>
            </a:pPr>
            <a:r>
              <a:t/>
            </a:r>
            <a:endParaRPr sz="1800">
              <a:latin typeface="Corbel"/>
              <a:ea typeface="Corbel"/>
              <a:cs typeface="Corbel"/>
              <a:sym typeface="Corbel"/>
            </a:endParaRPr>
          </a:p>
        </p:txBody>
      </p:sp>
      <p:pic>
        <p:nvPicPr>
          <p:cNvPr id="1426" name="Google Shape;1426;p26"/>
          <p:cNvPicPr preferRelativeResize="0"/>
          <p:nvPr/>
        </p:nvPicPr>
        <p:blipFill rotWithShape="1">
          <a:blip r:embed="rId3">
            <a:alphaModFix/>
          </a:blip>
          <a:srcRect b="0" l="0" r="0" t="0"/>
          <a:stretch/>
        </p:blipFill>
        <p:spPr>
          <a:xfrm>
            <a:off x="9480376" y="2060848"/>
            <a:ext cx="1201465" cy="120146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3" name="Shape 1433"/>
        <p:cNvGrpSpPr/>
        <p:nvPr/>
      </p:nvGrpSpPr>
      <p:grpSpPr>
        <a:xfrm>
          <a:off x="0" y="0"/>
          <a:ext cx="0" cy="0"/>
          <a:chOff x="0" y="0"/>
          <a:chExt cx="0" cy="0"/>
        </a:xfrm>
      </p:grpSpPr>
      <p:sp>
        <p:nvSpPr>
          <p:cNvPr id="1434" name="Google Shape;1434;p27"/>
          <p:cNvSpPr/>
          <p:nvPr/>
        </p:nvSpPr>
        <p:spPr>
          <a:xfrm>
            <a:off x="1524000" y="-176074"/>
            <a:ext cx="181800" cy="352200"/>
          </a:xfrm>
          <a:prstGeom prst="rect">
            <a:avLst/>
          </a:prstGeom>
          <a:noFill/>
          <a:ln>
            <a:noFill/>
          </a:ln>
        </p:spPr>
        <p:txBody>
          <a:bodyPr anchorCtr="0" anchor="ctr" bIns="46800" lIns="90000" spcFirstLastPara="1" rIns="90000" wrap="square" tIns="46800">
            <a:noAutofit/>
          </a:bodyPr>
          <a:lstStyle/>
          <a:p>
            <a:pPr indent="0" lvl="0" marL="0" marR="0" rtl="0" algn="l">
              <a:lnSpc>
                <a:spcPct val="93000"/>
              </a:lnSpc>
              <a:spcBef>
                <a:spcPts val="0"/>
              </a:spcBef>
              <a:spcAft>
                <a:spcPts val="0"/>
              </a:spcAft>
              <a:buClr>
                <a:srgbClr val="000000"/>
              </a:buClr>
              <a:buSzPts val="1800"/>
              <a:buFont typeface="Times New Roman"/>
              <a:buNone/>
            </a:pPr>
            <a:r>
              <a:t/>
            </a:r>
            <a:endParaRPr b="0" i="0" sz="1800" u="none" cap="none" strike="noStrike">
              <a:solidFill>
                <a:schemeClr val="lt1"/>
              </a:solidFill>
              <a:latin typeface="Arial"/>
              <a:ea typeface="Arial"/>
              <a:cs typeface="Arial"/>
              <a:sym typeface="Arial"/>
            </a:endParaRPr>
          </a:p>
        </p:txBody>
      </p:sp>
      <p:sp>
        <p:nvSpPr>
          <p:cNvPr id="1435" name="Google Shape;1435;p27"/>
          <p:cNvSpPr/>
          <p:nvPr/>
        </p:nvSpPr>
        <p:spPr>
          <a:xfrm>
            <a:off x="1524000" y="-176074"/>
            <a:ext cx="181800" cy="352200"/>
          </a:xfrm>
          <a:prstGeom prst="rect">
            <a:avLst/>
          </a:prstGeom>
          <a:noFill/>
          <a:ln>
            <a:noFill/>
          </a:ln>
        </p:spPr>
        <p:txBody>
          <a:bodyPr anchorCtr="0" anchor="ctr" bIns="46800" lIns="90000" spcFirstLastPara="1" rIns="90000" wrap="square" tIns="46800">
            <a:noAutofit/>
          </a:bodyPr>
          <a:lstStyle/>
          <a:p>
            <a:pPr indent="0" lvl="0" marL="0" marR="0" rtl="0" algn="l">
              <a:lnSpc>
                <a:spcPct val="93000"/>
              </a:lnSpc>
              <a:spcBef>
                <a:spcPts val="0"/>
              </a:spcBef>
              <a:spcAft>
                <a:spcPts val="0"/>
              </a:spcAft>
              <a:buClr>
                <a:srgbClr val="000000"/>
              </a:buClr>
              <a:buSzPts val="1800"/>
              <a:buFont typeface="Times New Roman"/>
              <a:buNone/>
            </a:pPr>
            <a:r>
              <a:t/>
            </a:r>
            <a:endParaRPr b="0" i="0" sz="1800" u="none" cap="none" strike="noStrike">
              <a:solidFill>
                <a:schemeClr val="lt1"/>
              </a:solidFill>
              <a:latin typeface="Arial"/>
              <a:ea typeface="Arial"/>
              <a:cs typeface="Arial"/>
              <a:sym typeface="Arial"/>
            </a:endParaRPr>
          </a:p>
        </p:txBody>
      </p:sp>
      <p:sp>
        <p:nvSpPr>
          <p:cNvPr id="1436" name="Google Shape;1436;p27"/>
          <p:cNvSpPr/>
          <p:nvPr/>
        </p:nvSpPr>
        <p:spPr>
          <a:xfrm>
            <a:off x="1524000" y="-176074"/>
            <a:ext cx="181800" cy="352200"/>
          </a:xfrm>
          <a:prstGeom prst="rect">
            <a:avLst/>
          </a:prstGeom>
          <a:noFill/>
          <a:ln>
            <a:noFill/>
          </a:ln>
        </p:spPr>
        <p:txBody>
          <a:bodyPr anchorCtr="0" anchor="ctr" bIns="46800" lIns="90000" spcFirstLastPara="1" rIns="90000" wrap="square" tIns="46800">
            <a:noAutofit/>
          </a:bodyPr>
          <a:lstStyle/>
          <a:p>
            <a:pPr indent="0" lvl="0" marL="0" marR="0" rtl="0" algn="l">
              <a:lnSpc>
                <a:spcPct val="93000"/>
              </a:lnSpc>
              <a:spcBef>
                <a:spcPts val="0"/>
              </a:spcBef>
              <a:spcAft>
                <a:spcPts val="0"/>
              </a:spcAft>
              <a:buClr>
                <a:srgbClr val="000000"/>
              </a:buClr>
              <a:buSzPts val="1800"/>
              <a:buFont typeface="Times New Roman"/>
              <a:buNone/>
            </a:pPr>
            <a:r>
              <a:t/>
            </a:r>
            <a:endParaRPr b="0" i="0" sz="1800" u="none" cap="none" strike="noStrike">
              <a:solidFill>
                <a:schemeClr val="lt1"/>
              </a:solidFill>
              <a:latin typeface="Arial"/>
              <a:ea typeface="Arial"/>
              <a:cs typeface="Arial"/>
              <a:sym typeface="Arial"/>
            </a:endParaRPr>
          </a:p>
        </p:txBody>
      </p:sp>
      <p:sp>
        <p:nvSpPr>
          <p:cNvPr id="1437" name="Google Shape;1437;p27"/>
          <p:cNvSpPr/>
          <p:nvPr/>
        </p:nvSpPr>
        <p:spPr>
          <a:xfrm>
            <a:off x="1524000" y="-176074"/>
            <a:ext cx="181800" cy="352200"/>
          </a:xfrm>
          <a:prstGeom prst="rect">
            <a:avLst/>
          </a:prstGeom>
          <a:noFill/>
          <a:ln>
            <a:noFill/>
          </a:ln>
        </p:spPr>
        <p:txBody>
          <a:bodyPr anchorCtr="0" anchor="ctr" bIns="46800" lIns="90000" spcFirstLastPara="1" rIns="90000" wrap="square" tIns="46800">
            <a:noAutofit/>
          </a:bodyPr>
          <a:lstStyle/>
          <a:p>
            <a:pPr indent="0" lvl="0" marL="0" marR="0" rtl="0" algn="l">
              <a:lnSpc>
                <a:spcPct val="93000"/>
              </a:lnSpc>
              <a:spcBef>
                <a:spcPts val="0"/>
              </a:spcBef>
              <a:spcAft>
                <a:spcPts val="0"/>
              </a:spcAft>
              <a:buClr>
                <a:srgbClr val="000000"/>
              </a:buClr>
              <a:buSzPts val="1800"/>
              <a:buFont typeface="Times New Roman"/>
              <a:buNone/>
            </a:pPr>
            <a:r>
              <a:t/>
            </a:r>
            <a:endParaRPr b="0" i="0" sz="1800" u="none" cap="none" strike="noStrike">
              <a:solidFill>
                <a:schemeClr val="lt1"/>
              </a:solidFill>
              <a:latin typeface="Arial"/>
              <a:ea typeface="Arial"/>
              <a:cs typeface="Arial"/>
              <a:sym typeface="Arial"/>
            </a:endParaRPr>
          </a:p>
        </p:txBody>
      </p:sp>
      <p:sp>
        <p:nvSpPr>
          <p:cNvPr id="1438" name="Google Shape;1438;p27"/>
          <p:cNvSpPr/>
          <p:nvPr/>
        </p:nvSpPr>
        <p:spPr>
          <a:xfrm>
            <a:off x="1524000" y="-176074"/>
            <a:ext cx="181800" cy="352200"/>
          </a:xfrm>
          <a:prstGeom prst="rect">
            <a:avLst/>
          </a:prstGeom>
          <a:noFill/>
          <a:ln>
            <a:noFill/>
          </a:ln>
        </p:spPr>
        <p:txBody>
          <a:bodyPr anchorCtr="0" anchor="ctr" bIns="46800" lIns="90000" spcFirstLastPara="1" rIns="90000" wrap="square" tIns="46800">
            <a:noAutofit/>
          </a:bodyPr>
          <a:lstStyle/>
          <a:p>
            <a:pPr indent="0" lvl="0" marL="0" marR="0" rtl="0" algn="l">
              <a:lnSpc>
                <a:spcPct val="93000"/>
              </a:lnSpc>
              <a:spcBef>
                <a:spcPts val="0"/>
              </a:spcBef>
              <a:spcAft>
                <a:spcPts val="0"/>
              </a:spcAft>
              <a:buClr>
                <a:srgbClr val="000000"/>
              </a:buClr>
              <a:buSzPts val="1800"/>
              <a:buFont typeface="Times New Roman"/>
              <a:buNone/>
            </a:pPr>
            <a:r>
              <a:t/>
            </a:r>
            <a:endParaRPr b="0" i="0" sz="1800" u="none" cap="none" strike="noStrike">
              <a:solidFill>
                <a:schemeClr val="lt1"/>
              </a:solidFill>
              <a:latin typeface="Arial"/>
              <a:ea typeface="Arial"/>
              <a:cs typeface="Arial"/>
              <a:sym typeface="Arial"/>
            </a:endParaRPr>
          </a:p>
        </p:txBody>
      </p:sp>
      <p:sp>
        <p:nvSpPr>
          <p:cNvPr id="1439" name="Google Shape;1439;p27"/>
          <p:cNvSpPr txBox="1"/>
          <p:nvPr>
            <p:ph idx="1" type="body"/>
          </p:nvPr>
        </p:nvSpPr>
        <p:spPr>
          <a:xfrm>
            <a:off x="1523999" y="350325"/>
            <a:ext cx="9233647" cy="763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1000"/>
              </a:spcBef>
              <a:spcAft>
                <a:spcPts val="0"/>
              </a:spcAft>
              <a:buSzPts val="5400"/>
              <a:buNone/>
            </a:pPr>
            <a:r>
              <a:rPr lang="fr-FR" sz="3200"/>
              <a:t>Comment ces données peuvent-elles être recueillies ?</a:t>
            </a:r>
            <a:endParaRPr/>
          </a:p>
        </p:txBody>
      </p:sp>
      <p:sp>
        <p:nvSpPr>
          <p:cNvPr id="1440" name="Google Shape;1440;p27"/>
          <p:cNvSpPr txBox="1"/>
          <p:nvPr>
            <p:ph idx="1" type="body"/>
          </p:nvPr>
        </p:nvSpPr>
        <p:spPr>
          <a:xfrm>
            <a:off x="2996624" y="1114125"/>
            <a:ext cx="6147375" cy="451800"/>
          </a:xfrm>
          <a:prstGeom prst="rect">
            <a:avLst/>
          </a:prstGeom>
          <a:noFill/>
          <a:ln>
            <a:noFill/>
          </a:ln>
        </p:spPr>
        <p:txBody>
          <a:bodyPr anchorCtr="0" anchor="t" bIns="45700" lIns="91425" spcFirstLastPara="1" rIns="91425" wrap="square" tIns="45700">
            <a:noAutofit/>
          </a:bodyPr>
          <a:lstStyle/>
          <a:p>
            <a:pPr indent="0" lvl="0" marL="457200" marR="0" rtl="0" algn="l">
              <a:lnSpc>
                <a:spcPct val="90000"/>
              </a:lnSpc>
              <a:spcBef>
                <a:spcPts val="480"/>
              </a:spcBef>
              <a:spcAft>
                <a:spcPts val="0"/>
              </a:spcAft>
              <a:buClr>
                <a:srgbClr val="F79124"/>
              </a:buClr>
              <a:buSzPts val="2400"/>
              <a:buFont typeface="Arial"/>
              <a:buNone/>
            </a:pPr>
            <a:r>
              <a:rPr b="0" i="0" lang="fr-FR" sz="1800" u="none" cap="none" strike="noStrike">
                <a:solidFill>
                  <a:srgbClr val="000000"/>
                </a:solidFill>
                <a:latin typeface="Corbel"/>
                <a:ea typeface="Corbel"/>
                <a:cs typeface="Corbel"/>
                <a:sym typeface="Corbel"/>
              </a:rPr>
              <a:t>Une liste non exhaustive d'informations et de données à collecter pour un établissement d'enseignement : </a:t>
            </a:r>
            <a:endParaRPr/>
          </a:p>
        </p:txBody>
      </p:sp>
      <p:graphicFrame>
        <p:nvGraphicFramePr>
          <p:cNvPr id="1441" name="Google Shape;1441;p27"/>
          <p:cNvGraphicFramePr/>
          <p:nvPr/>
        </p:nvGraphicFramePr>
        <p:xfrm>
          <a:off x="1679990" y="1959022"/>
          <a:ext cx="3000000" cy="3000000"/>
        </p:xfrm>
        <a:graphic>
          <a:graphicData uri="http://schemas.openxmlformats.org/drawingml/2006/table">
            <a:tbl>
              <a:tblPr>
                <a:noFill/>
                <a:tableStyleId>{4A242276-892E-4E3B-8173-332BB9398E8E}</a:tableStyleId>
              </a:tblPr>
              <a:tblGrid>
                <a:gridCol w="1942975"/>
                <a:gridCol w="3879850"/>
                <a:gridCol w="2381800"/>
              </a:tblGrid>
              <a:tr h="457150">
                <a:tc>
                  <a:txBody>
                    <a:bodyPr/>
                    <a:lstStyle/>
                    <a:p>
                      <a:pPr indent="0" lvl="0" marL="0" marR="0" rtl="0" algn="ctr">
                        <a:lnSpc>
                          <a:spcPct val="100000"/>
                        </a:lnSpc>
                        <a:spcBef>
                          <a:spcPts val="0"/>
                        </a:spcBef>
                        <a:spcAft>
                          <a:spcPts val="0"/>
                        </a:spcAft>
                        <a:buClr>
                          <a:srgbClr val="FFFFFF"/>
                        </a:buClr>
                        <a:buSzPts val="2400"/>
                        <a:buFont typeface="Calibri"/>
                        <a:buNone/>
                      </a:pPr>
                      <a:r>
                        <a:rPr b="1" i="0" lang="fr-FR" sz="1400" u="none" cap="none" strike="noStrike">
                          <a:solidFill>
                            <a:srgbClr val="FFFFFF"/>
                          </a:solidFill>
                          <a:latin typeface="Corbel"/>
                          <a:ea typeface="Corbel"/>
                          <a:cs typeface="Corbel"/>
                          <a:sym typeface="Corbel"/>
                        </a:rPr>
                        <a:t>ARTICLES</a:t>
                      </a:r>
                      <a:endParaRPr sz="1400" u="none" cap="none" strike="noStrike"/>
                    </a:p>
                  </a:txBody>
                  <a:tcPr marT="121900" marB="121900" marR="121900" marL="121900" anchor="ctr">
                    <a:solidFill>
                      <a:schemeClr val="accent3"/>
                    </a:solidFill>
                  </a:tcPr>
                </a:tc>
                <a:tc>
                  <a:txBody>
                    <a:bodyPr/>
                    <a:lstStyle/>
                    <a:p>
                      <a:pPr indent="0" lvl="0" marL="0" marR="0" rtl="0" algn="ctr">
                        <a:lnSpc>
                          <a:spcPct val="100000"/>
                        </a:lnSpc>
                        <a:spcBef>
                          <a:spcPts val="0"/>
                        </a:spcBef>
                        <a:spcAft>
                          <a:spcPts val="0"/>
                        </a:spcAft>
                        <a:buClr>
                          <a:srgbClr val="FFFFFF"/>
                        </a:buClr>
                        <a:buSzPts val="2400"/>
                        <a:buFont typeface="Calibri"/>
                        <a:buNone/>
                      </a:pPr>
                      <a:r>
                        <a:rPr b="1" i="0" lang="fr-FR" sz="1400" u="none" cap="none" strike="noStrike">
                          <a:solidFill>
                            <a:srgbClr val="FFFFFF"/>
                          </a:solidFill>
                          <a:latin typeface="Corbel"/>
                          <a:ea typeface="Corbel"/>
                          <a:cs typeface="Corbel"/>
                          <a:sym typeface="Corbel"/>
                        </a:rPr>
                        <a:t>DONNÉES</a:t>
                      </a:r>
                      <a:endParaRPr sz="1400" u="none" cap="none" strike="noStrike"/>
                    </a:p>
                  </a:txBody>
                  <a:tcPr marT="121900" marB="121900" marR="121900" marL="121900" anchor="ctr">
                    <a:solidFill>
                      <a:schemeClr val="accent3"/>
                    </a:solidFill>
                  </a:tcPr>
                </a:tc>
                <a:tc>
                  <a:txBody>
                    <a:bodyPr/>
                    <a:lstStyle/>
                    <a:p>
                      <a:pPr indent="0" lvl="0" marL="0" marR="0" rtl="0" algn="ctr">
                        <a:lnSpc>
                          <a:spcPct val="100000"/>
                        </a:lnSpc>
                        <a:spcBef>
                          <a:spcPts val="0"/>
                        </a:spcBef>
                        <a:spcAft>
                          <a:spcPts val="0"/>
                        </a:spcAft>
                        <a:buClr>
                          <a:srgbClr val="FFFFFF"/>
                        </a:buClr>
                        <a:buSzPts val="2400"/>
                        <a:buFont typeface="Calibri"/>
                        <a:buNone/>
                      </a:pPr>
                      <a:r>
                        <a:rPr b="1" i="0" lang="fr-FR" sz="1400" u="none" cap="none" strike="noStrike">
                          <a:solidFill>
                            <a:srgbClr val="FFFFFF"/>
                          </a:solidFill>
                          <a:latin typeface="Corbel"/>
                          <a:ea typeface="Corbel"/>
                          <a:cs typeface="Corbel"/>
                          <a:sym typeface="Corbel"/>
                        </a:rPr>
                        <a:t>PERSONNES RESSOURCES</a:t>
                      </a:r>
                      <a:endParaRPr sz="1400" u="none" cap="none" strike="noStrike"/>
                    </a:p>
                  </a:txBody>
                  <a:tcPr marT="121900" marB="121900" marR="121900" marL="121900" anchor="ctr">
                    <a:solidFill>
                      <a:schemeClr val="accent3"/>
                    </a:solidFill>
                  </a:tcPr>
                </a:tc>
              </a:tr>
              <a:tr h="670525">
                <a:tc>
                  <a:txBody>
                    <a:bodyPr/>
                    <a:lstStyle/>
                    <a:p>
                      <a:pPr indent="0" lvl="0" marL="0" marR="0" rtl="0" algn="l">
                        <a:lnSpc>
                          <a:spcPct val="100000"/>
                        </a:lnSpc>
                        <a:spcBef>
                          <a:spcPts val="0"/>
                        </a:spcBef>
                        <a:spcAft>
                          <a:spcPts val="0"/>
                        </a:spcAft>
                        <a:buClr>
                          <a:schemeClr val="dk1"/>
                        </a:buClr>
                        <a:buSzPts val="2400"/>
                        <a:buFont typeface="Calibri"/>
                        <a:buNone/>
                      </a:pPr>
                      <a:r>
                        <a:rPr i="0" lang="fr-FR" sz="1400" u="none" cap="none" strike="noStrike">
                          <a:solidFill>
                            <a:srgbClr val="000000"/>
                          </a:solidFill>
                          <a:latin typeface="Corbel"/>
                          <a:ea typeface="Corbel"/>
                          <a:cs typeface="Corbel"/>
                          <a:sym typeface="Corbel"/>
                        </a:rPr>
                        <a:t>Énergie</a:t>
                      </a:r>
                      <a:endParaRPr sz="1400" u="none" cap="none" strike="noStrike"/>
                    </a:p>
                  </a:txBody>
                  <a:tcPr marT="121900" marB="121900" marR="121900" marL="121900" anchor="ctr"/>
                </a:tc>
                <a:tc>
                  <a:txBody>
                    <a:bodyPr/>
                    <a:lstStyle/>
                    <a:p>
                      <a:pPr indent="0" lvl="0" marL="0" marR="0" rtl="0" algn="l">
                        <a:lnSpc>
                          <a:spcPct val="100000"/>
                        </a:lnSpc>
                        <a:spcBef>
                          <a:spcPts val="0"/>
                        </a:spcBef>
                        <a:spcAft>
                          <a:spcPts val="0"/>
                        </a:spcAft>
                        <a:buClr>
                          <a:schemeClr val="dk1"/>
                        </a:buClr>
                        <a:buSzPts val="2400"/>
                        <a:buFont typeface="Calibri"/>
                        <a:buNone/>
                      </a:pPr>
                      <a:r>
                        <a:rPr i="0" lang="fr-FR" sz="1400" u="none" cap="none" strike="noStrike">
                          <a:solidFill>
                            <a:srgbClr val="000000"/>
                          </a:solidFill>
                          <a:latin typeface="Corbel"/>
                          <a:ea typeface="Corbel"/>
                          <a:cs typeface="Corbel"/>
                          <a:sym typeface="Corbel"/>
                        </a:rPr>
                        <a:t>factures (électricité, gaz, mazout)</a:t>
                      </a:r>
                      <a:endParaRPr sz="1400" u="none" cap="none" strike="noStrike"/>
                    </a:p>
                  </a:txBody>
                  <a:tcPr marT="121900" marB="121900" marR="121900" marL="121900" anchor="ctr"/>
                </a:tc>
                <a:tc>
                  <a:txBody>
                    <a:bodyPr/>
                    <a:lstStyle/>
                    <a:p>
                      <a:pPr indent="0" lvl="0" marL="0" marR="0" rtl="0" algn="l">
                        <a:lnSpc>
                          <a:spcPct val="100000"/>
                        </a:lnSpc>
                        <a:spcBef>
                          <a:spcPts val="0"/>
                        </a:spcBef>
                        <a:spcAft>
                          <a:spcPts val="0"/>
                        </a:spcAft>
                        <a:buClr>
                          <a:schemeClr val="dk1"/>
                        </a:buClr>
                        <a:buSzPts val="2400"/>
                        <a:buFont typeface="Calibri"/>
                        <a:buNone/>
                      </a:pPr>
                      <a:r>
                        <a:rPr i="1" lang="fr-FR" sz="1400" u="none" cap="none" strike="noStrike">
                          <a:solidFill>
                            <a:srgbClr val="000000"/>
                          </a:solidFill>
                          <a:latin typeface="Corbel"/>
                          <a:ea typeface="Corbel"/>
                          <a:cs typeface="Corbel"/>
                          <a:sym typeface="Corbel"/>
                        </a:rPr>
                        <a:t>Gestionnaire de bâtiment, service d'entretien</a:t>
                      </a:r>
                      <a:endParaRPr sz="1400" u="none" cap="none" strike="noStrike"/>
                    </a:p>
                  </a:txBody>
                  <a:tcPr marT="121900" marB="121900" marR="121900" marL="121900" anchor="ctr"/>
                </a:tc>
              </a:tr>
              <a:tr h="642225">
                <a:tc>
                  <a:txBody>
                    <a:bodyPr/>
                    <a:lstStyle/>
                    <a:p>
                      <a:pPr indent="0" lvl="0" marL="0" marR="0" rtl="0" algn="l">
                        <a:lnSpc>
                          <a:spcPct val="100000"/>
                        </a:lnSpc>
                        <a:spcBef>
                          <a:spcPts val="0"/>
                        </a:spcBef>
                        <a:spcAft>
                          <a:spcPts val="0"/>
                        </a:spcAft>
                        <a:buClr>
                          <a:schemeClr val="dk1"/>
                        </a:buClr>
                        <a:buSzPts val="2400"/>
                        <a:buFont typeface="Calibri"/>
                        <a:buNone/>
                      </a:pPr>
                      <a:r>
                        <a:rPr i="0" lang="fr-FR" sz="1400" u="none" cap="none" strike="noStrike">
                          <a:solidFill>
                            <a:srgbClr val="000000"/>
                          </a:solidFill>
                          <a:latin typeface="Corbel"/>
                          <a:ea typeface="Corbel"/>
                          <a:cs typeface="Corbel"/>
                          <a:sym typeface="Corbel"/>
                        </a:rPr>
                        <a:t>Service de restauration</a:t>
                      </a:r>
                      <a:endParaRPr sz="1400" u="none" cap="none" strike="noStrike"/>
                    </a:p>
                  </a:txBody>
                  <a:tcPr marT="121900" marB="121900" marR="121900" marL="121900" anchor="ctr">
                    <a:solidFill>
                      <a:srgbClr val="F3F3F3"/>
                    </a:solidFill>
                  </a:tcPr>
                </a:tc>
                <a:tc>
                  <a:txBody>
                    <a:bodyPr/>
                    <a:lstStyle/>
                    <a:p>
                      <a:pPr indent="0" lvl="0" marL="0" marR="0" rtl="0" algn="l">
                        <a:lnSpc>
                          <a:spcPct val="100000"/>
                        </a:lnSpc>
                        <a:spcBef>
                          <a:spcPts val="0"/>
                        </a:spcBef>
                        <a:spcAft>
                          <a:spcPts val="0"/>
                        </a:spcAft>
                        <a:buClr>
                          <a:schemeClr val="dk1"/>
                        </a:buClr>
                        <a:buSzPts val="2400"/>
                        <a:buFont typeface="Calibri"/>
                        <a:buNone/>
                      </a:pPr>
                      <a:r>
                        <a:rPr i="0" lang="fr-FR" sz="1400" u="none" cap="none" strike="noStrike">
                          <a:solidFill>
                            <a:srgbClr val="000000"/>
                          </a:solidFill>
                          <a:latin typeface="Corbel"/>
                          <a:ea typeface="Corbel"/>
                          <a:cs typeface="Corbel"/>
                          <a:sym typeface="Corbel"/>
                        </a:rPr>
                        <a:t>menus, nombre de repas</a:t>
                      </a:r>
                      <a:endParaRPr sz="1400" u="none" cap="none" strike="noStrike"/>
                    </a:p>
                  </a:txBody>
                  <a:tcPr marT="121900" marB="121900" marR="121900" marL="121900" anchor="ctr">
                    <a:solidFill>
                      <a:srgbClr val="F3F3F3"/>
                    </a:solidFill>
                  </a:tcPr>
                </a:tc>
                <a:tc>
                  <a:txBody>
                    <a:bodyPr/>
                    <a:lstStyle/>
                    <a:p>
                      <a:pPr indent="0" lvl="0" marL="0" marR="0" rtl="0" algn="l">
                        <a:lnSpc>
                          <a:spcPct val="100000"/>
                        </a:lnSpc>
                        <a:spcBef>
                          <a:spcPts val="0"/>
                        </a:spcBef>
                        <a:spcAft>
                          <a:spcPts val="0"/>
                        </a:spcAft>
                        <a:buClr>
                          <a:schemeClr val="dk1"/>
                        </a:buClr>
                        <a:buSzPts val="2400"/>
                        <a:buFont typeface="Calibri"/>
                        <a:buNone/>
                      </a:pPr>
                      <a:r>
                        <a:rPr i="1" lang="fr-FR" sz="1400" u="none" cap="none" strike="noStrike">
                          <a:solidFill>
                            <a:srgbClr val="000000"/>
                          </a:solidFill>
                          <a:latin typeface="Corbel"/>
                          <a:ea typeface="Corbel"/>
                          <a:cs typeface="Corbel"/>
                          <a:sym typeface="Corbel"/>
                        </a:rPr>
                        <a:t>Chef cuisinier, directeur de restaurant</a:t>
                      </a:r>
                      <a:endParaRPr sz="1400" u="none" cap="none" strike="noStrike"/>
                    </a:p>
                  </a:txBody>
                  <a:tcPr marT="121900" marB="121900" marR="121900" marL="121900" anchor="ctr">
                    <a:solidFill>
                      <a:srgbClr val="F3F3F3"/>
                    </a:solidFill>
                  </a:tcPr>
                </a:tc>
              </a:tr>
              <a:tr h="457150">
                <a:tc>
                  <a:txBody>
                    <a:bodyPr/>
                    <a:lstStyle/>
                    <a:p>
                      <a:pPr indent="0" lvl="0" marL="0" marR="0" rtl="0" algn="l">
                        <a:lnSpc>
                          <a:spcPct val="100000"/>
                        </a:lnSpc>
                        <a:spcBef>
                          <a:spcPts val="0"/>
                        </a:spcBef>
                        <a:spcAft>
                          <a:spcPts val="0"/>
                        </a:spcAft>
                        <a:buClr>
                          <a:schemeClr val="dk1"/>
                        </a:buClr>
                        <a:buSzPts val="2400"/>
                        <a:buFont typeface="Calibri"/>
                        <a:buNone/>
                      </a:pPr>
                      <a:r>
                        <a:rPr lang="fr-FR" sz="1400" u="none" cap="none" strike="noStrike">
                          <a:latin typeface="Corbel"/>
                          <a:ea typeface="Corbel"/>
                          <a:cs typeface="Corbel"/>
                          <a:sym typeface="Corbel"/>
                        </a:rPr>
                        <a:t>Transport</a:t>
                      </a:r>
                      <a:endParaRPr sz="1400" u="none" cap="none" strike="noStrike"/>
                    </a:p>
                  </a:txBody>
                  <a:tcPr marT="121900" marB="121900" marR="121900" marL="121900" anchor="ctr"/>
                </a:tc>
                <a:tc>
                  <a:txBody>
                    <a:bodyPr/>
                    <a:lstStyle/>
                    <a:p>
                      <a:pPr indent="0" lvl="0" marL="0" marR="0" rtl="0" algn="l">
                        <a:lnSpc>
                          <a:spcPct val="100000"/>
                        </a:lnSpc>
                        <a:spcBef>
                          <a:spcPts val="0"/>
                        </a:spcBef>
                        <a:spcAft>
                          <a:spcPts val="0"/>
                        </a:spcAft>
                        <a:buClr>
                          <a:schemeClr val="dk1"/>
                        </a:buClr>
                        <a:buSzPts val="2400"/>
                        <a:buFont typeface="Calibri"/>
                        <a:buNone/>
                      </a:pPr>
                      <a:r>
                        <a:rPr i="0" lang="fr-FR" sz="1400" u="none" cap="none" strike="noStrike">
                          <a:solidFill>
                            <a:srgbClr val="000000"/>
                          </a:solidFill>
                          <a:latin typeface="Corbel"/>
                          <a:ea typeface="Corbel"/>
                          <a:cs typeface="Corbel"/>
                          <a:sym typeface="Corbel"/>
                        </a:rPr>
                        <a:t>enquête (bus, voiture, km, )</a:t>
                      </a:r>
                      <a:endParaRPr sz="1400" u="none" cap="none" strike="noStrike"/>
                    </a:p>
                  </a:txBody>
                  <a:tcPr marT="121900" marB="121900" marR="121900" marL="121900" anchor="ctr"/>
                </a:tc>
                <a:tc>
                  <a:txBody>
                    <a:bodyPr/>
                    <a:lstStyle/>
                    <a:p>
                      <a:pPr indent="0" lvl="0" marL="0" marR="0" rtl="0" algn="l">
                        <a:lnSpc>
                          <a:spcPct val="100000"/>
                        </a:lnSpc>
                        <a:spcBef>
                          <a:spcPts val="0"/>
                        </a:spcBef>
                        <a:spcAft>
                          <a:spcPts val="0"/>
                        </a:spcAft>
                        <a:buClr>
                          <a:schemeClr val="dk1"/>
                        </a:buClr>
                        <a:buSzPts val="2400"/>
                        <a:buFont typeface="Calibri"/>
                        <a:buNone/>
                      </a:pPr>
                      <a:r>
                        <a:rPr lang="fr-FR" sz="1400" u="none" cap="none" strike="noStrike">
                          <a:latin typeface="Corbel"/>
                          <a:ea typeface="Corbel"/>
                          <a:cs typeface="Corbel"/>
                          <a:sym typeface="Corbel"/>
                        </a:rPr>
                        <a:t>enquêtes</a:t>
                      </a:r>
                      <a:endParaRPr sz="1400" u="none" cap="none" strike="noStrike"/>
                    </a:p>
                  </a:txBody>
                  <a:tcPr marT="121900" marB="121900" marR="121900" marL="121900" anchor="ctr"/>
                </a:tc>
              </a:tr>
              <a:tr h="491625">
                <a:tc>
                  <a:txBody>
                    <a:bodyPr/>
                    <a:lstStyle/>
                    <a:p>
                      <a:pPr indent="0" lvl="0" marL="0" marR="0" rtl="0" algn="l">
                        <a:lnSpc>
                          <a:spcPct val="100000"/>
                        </a:lnSpc>
                        <a:spcBef>
                          <a:spcPts val="0"/>
                        </a:spcBef>
                        <a:spcAft>
                          <a:spcPts val="0"/>
                        </a:spcAft>
                        <a:buClr>
                          <a:schemeClr val="dk1"/>
                        </a:buClr>
                        <a:buSzPts val="2400"/>
                        <a:buFont typeface="Calibri"/>
                        <a:buNone/>
                      </a:pPr>
                      <a:r>
                        <a:rPr i="0" lang="fr-FR" sz="1400" u="none" cap="none" strike="noStrike">
                          <a:solidFill>
                            <a:srgbClr val="000000"/>
                          </a:solidFill>
                          <a:latin typeface="Corbel"/>
                          <a:ea typeface="Corbel"/>
                          <a:cs typeface="Corbel"/>
                          <a:sym typeface="Corbel"/>
                        </a:rPr>
                        <a:t>Fournitures</a:t>
                      </a:r>
                      <a:endParaRPr sz="1400" u="none" cap="none" strike="noStrike"/>
                    </a:p>
                  </a:txBody>
                  <a:tcPr marT="121900" marB="121900" marR="121900" marL="121900" anchor="ctr">
                    <a:solidFill>
                      <a:srgbClr val="F3F3F3"/>
                    </a:solidFill>
                  </a:tcPr>
                </a:tc>
                <a:tc>
                  <a:txBody>
                    <a:bodyPr/>
                    <a:lstStyle/>
                    <a:p>
                      <a:pPr indent="0" lvl="0" marL="0" marR="0" rtl="0" algn="l">
                        <a:lnSpc>
                          <a:spcPct val="100000"/>
                        </a:lnSpc>
                        <a:spcBef>
                          <a:spcPts val="0"/>
                        </a:spcBef>
                        <a:spcAft>
                          <a:spcPts val="0"/>
                        </a:spcAft>
                        <a:buClr>
                          <a:schemeClr val="dk1"/>
                        </a:buClr>
                        <a:buSzPts val="2400"/>
                        <a:buFont typeface="Calibri"/>
                        <a:buNone/>
                      </a:pPr>
                      <a:r>
                        <a:rPr i="0" lang="fr-FR" sz="1400" u="none" cap="none" strike="noStrike">
                          <a:solidFill>
                            <a:srgbClr val="000000"/>
                          </a:solidFill>
                          <a:latin typeface="Corbel"/>
                          <a:ea typeface="Corbel"/>
                          <a:cs typeface="Corbel"/>
                          <a:sym typeface="Corbel"/>
                        </a:rPr>
                        <a:t>factures, bons de commande, inventaire</a:t>
                      </a:r>
                      <a:endParaRPr sz="1400" u="none" cap="none" strike="noStrike"/>
                    </a:p>
                  </a:txBody>
                  <a:tcPr marT="121900" marB="121900" marR="121900" marL="121900" anchor="ctr">
                    <a:solidFill>
                      <a:srgbClr val="F3F3F3"/>
                    </a:solidFill>
                  </a:tcPr>
                </a:tc>
                <a:tc>
                  <a:txBody>
                    <a:bodyPr/>
                    <a:lstStyle/>
                    <a:p>
                      <a:pPr indent="0" lvl="0" marL="0" marR="0" rtl="0" algn="l">
                        <a:lnSpc>
                          <a:spcPct val="100000"/>
                        </a:lnSpc>
                        <a:spcBef>
                          <a:spcPts val="0"/>
                        </a:spcBef>
                        <a:spcAft>
                          <a:spcPts val="0"/>
                        </a:spcAft>
                        <a:buClr>
                          <a:schemeClr val="dk1"/>
                        </a:buClr>
                        <a:buSzPts val="2400"/>
                        <a:buFont typeface="Calibri"/>
                        <a:buNone/>
                      </a:pPr>
                      <a:r>
                        <a:rPr i="1" lang="fr-FR" sz="1400" u="none" cap="none" strike="noStrike">
                          <a:solidFill>
                            <a:srgbClr val="000000"/>
                          </a:solidFill>
                          <a:latin typeface="Corbel"/>
                          <a:ea typeface="Corbel"/>
                          <a:cs typeface="Corbel"/>
                          <a:sym typeface="Corbel"/>
                        </a:rPr>
                        <a:t>Chef de bureau</a:t>
                      </a:r>
                      <a:endParaRPr sz="1400" u="none" cap="none" strike="noStrike"/>
                    </a:p>
                  </a:txBody>
                  <a:tcPr marT="121900" marB="121900" marR="121900" marL="121900" anchor="ctr">
                    <a:solidFill>
                      <a:srgbClr val="F3F3F3"/>
                    </a:solidFill>
                  </a:tcPr>
                </a:tc>
              </a:tr>
              <a:tr h="864525">
                <a:tc>
                  <a:txBody>
                    <a:bodyPr/>
                    <a:lstStyle/>
                    <a:p>
                      <a:pPr indent="0" lvl="0" marL="0" marR="0" rtl="0" algn="l">
                        <a:lnSpc>
                          <a:spcPct val="100000"/>
                        </a:lnSpc>
                        <a:spcBef>
                          <a:spcPts val="0"/>
                        </a:spcBef>
                        <a:spcAft>
                          <a:spcPts val="0"/>
                        </a:spcAft>
                        <a:buClr>
                          <a:schemeClr val="dk1"/>
                        </a:buClr>
                        <a:buSzPts val="2400"/>
                        <a:buFont typeface="Calibri"/>
                        <a:buNone/>
                      </a:pPr>
                      <a:r>
                        <a:rPr i="0" lang="fr-FR" sz="1400" u="none" cap="none" strike="noStrike">
                          <a:solidFill>
                            <a:srgbClr val="000000"/>
                          </a:solidFill>
                          <a:latin typeface="Corbel"/>
                          <a:ea typeface="Corbel"/>
                          <a:cs typeface="Corbel"/>
                          <a:sym typeface="Corbel"/>
                        </a:rPr>
                        <a:t>Actifs immobilisés</a:t>
                      </a:r>
                      <a:endParaRPr sz="1400" u="none" cap="none" strike="noStrike"/>
                    </a:p>
                  </a:txBody>
                  <a:tcPr marT="121900" marB="121900" marR="121900" marL="121900" anchor="ctr"/>
                </a:tc>
                <a:tc>
                  <a:txBody>
                    <a:bodyPr/>
                    <a:lstStyle/>
                    <a:p>
                      <a:pPr indent="0" lvl="0" marL="0" marR="0" rtl="0" algn="l">
                        <a:lnSpc>
                          <a:spcPct val="100000"/>
                        </a:lnSpc>
                        <a:spcBef>
                          <a:spcPts val="0"/>
                        </a:spcBef>
                        <a:spcAft>
                          <a:spcPts val="0"/>
                        </a:spcAft>
                        <a:buClr>
                          <a:schemeClr val="dk1"/>
                        </a:buClr>
                        <a:buSzPts val="2400"/>
                        <a:buFont typeface="Calibri"/>
                        <a:buNone/>
                      </a:pPr>
                      <a:r>
                        <a:rPr i="0" lang="fr-FR" sz="1400" u="none" cap="none" strike="noStrike">
                          <a:solidFill>
                            <a:srgbClr val="000000"/>
                          </a:solidFill>
                          <a:latin typeface="Corbel"/>
                          <a:ea typeface="Corbel"/>
                          <a:cs typeface="Corbel"/>
                          <a:sym typeface="Corbel"/>
                        </a:rPr>
                        <a:t>amortissement</a:t>
                      </a:r>
                      <a:endParaRPr sz="1400" u="none" cap="none" strike="noStrike"/>
                    </a:p>
                  </a:txBody>
                  <a:tcPr marT="121900" marB="121900" marR="121900" marL="121900" anchor="ctr"/>
                </a:tc>
                <a:tc>
                  <a:txBody>
                    <a:bodyPr/>
                    <a:lstStyle/>
                    <a:p>
                      <a:pPr indent="0" lvl="0" marL="0" marR="0" rtl="0" algn="l">
                        <a:lnSpc>
                          <a:spcPct val="100000"/>
                        </a:lnSpc>
                        <a:spcBef>
                          <a:spcPts val="0"/>
                        </a:spcBef>
                        <a:spcAft>
                          <a:spcPts val="0"/>
                        </a:spcAft>
                        <a:buClr>
                          <a:schemeClr val="dk1"/>
                        </a:buClr>
                        <a:buSzPts val="2400"/>
                        <a:buFont typeface="Calibri"/>
                        <a:buNone/>
                      </a:pPr>
                      <a:r>
                        <a:rPr i="1" lang="fr-FR" sz="1400" u="none" cap="none" strike="noStrike">
                          <a:solidFill>
                            <a:srgbClr val="000000"/>
                          </a:solidFill>
                          <a:latin typeface="Corbel"/>
                          <a:ea typeface="Corbel"/>
                          <a:cs typeface="Corbel"/>
                          <a:sym typeface="Corbel"/>
                        </a:rPr>
                        <a:t>Autorité locale, gestionnaire immobilier du district, propriétaire du bâtiment</a:t>
                      </a:r>
                      <a:endParaRPr sz="1400" u="none" cap="none" strike="noStrike"/>
                    </a:p>
                  </a:txBody>
                  <a:tcPr marT="121900" marB="121900" marR="121900" marL="121900" anchor="ctr"/>
                </a:tc>
              </a:tr>
              <a:tr h="670525">
                <a:tc>
                  <a:txBody>
                    <a:bodyPr/>
                    <a:lstStyle/>
                    <a:p>
                      <a:pPr indent="0" lvl="0" marL="0" marR="0" rtl="0" algn="l">
                        <a:lnSpc>
                          <a:spcPct val="100000"/>
                        </a:lnSpc>
                        <a:spcBef>
                          <a:spcPts val="0"/>
                        </a:spcBef>
                        <a:spcAft>
                          <a:spcPts val="0"/>
                        </a:spcAft>
                        <a:buClr>
                          <a:srgbClr val="000000"/>
                        </a:buClr>
                        <a:buSzPts val="1400"/>
                        <a:buFont typeface="Arial"/>
                        <a:buNone/>
                      </a:pPr>
                      <a:r>
                        <a:rPr lang="fr-FR" sz="1400" u="none" cap="none" strike="noStrike">
                          <a:latin typeface="Corbel"/>
                          <a:ea typeface="Corbel"/>
                          <a:cs typeface="Corbel"/>
                          <a:sym typeface="Corbel"/>
                        </a:rPr>
                        <a:t>Déchets</a:t>
                      </a:r>
                      <a:endParaRPr sz="1400" u="none" cap="none" strike="noStrike"/>
                    </a:p>
                  </a:txBody>
                  <a:tcPr marT="121900" marB="121900" marR="121900" marL="121900" anchor="ctr">
                    <a:solidFill>
                      <a:srgbClr val="F3F3F3"/>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fr-FR" sz="1400" u="none" cap="none" strike="noStrike">
                          <a:latin typeface="Corbel"/>
                          <a:ea typeface="Corbel"/>
                          <a:cs typeface="Corbel"/>
                          <a:sym typeface="Corbel"/>
                        </a:rPr>
                        <a:t>Quantité de déchets produits, recyclage, récupération des matériaux, etc.</a:t>
                      </a:r>
                      <a:endParaRPr sz="1400" u="none" cap="none" strike="noStrike"/>
                    </a:p>
                  </a:txBody>
                  <a:tcPr marT="121900" marB="121900" marR="121900" marL="121900" anchor="ctr">
                    <a:solidFill>
                      <a:srgbClr val="F3F3F3"/>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i="1" sz="1400" u="none" cap="none" strike="noStrike">
                        <a:solidFill>
                          <a:srgbClr val="000000"/>
                        </a:solidFill>
                        <a:latin typeface="Corbel"/>
                        <a:ea typeface="Corbel"/>
                        <a:cs typeface="Corbel"/>
                        <a:sym typeface="Corbel"/>
                      </a:endParaRPr>
                    </a:p>
                  </a:txBody>
                  <a:tcPr marT="121900" marB="121900" marR="121900" marL="121900" anchor="ctr">
                    <a:solidFill>
                      <a:srgbClr val="F3F3F3"/>
                    </a:solidFill>
                  </a:tcPr>
                </a:tc>
              </a:tr>
            </a:tbl>
          </a:graphicData>
        </a:graphic>
      </p:graphicFrame>
      <p:pic>
        <p:nvPicPr>
          <p:cNvPr id="1442" name="Google Shape;1442;p27"/>
          <p:cNvPicPr preferRelativeResize="0"/>
          <p:nvPr/>
        </p:nvPicPr>
        <p:blipFill rotWithShape="1">
          <a:blip r:embed="rId3">
            <a:alphaModFix/>
          </a:blip>
          <a:srcRect b="0" l="0" r="0" t="0"/>
          <a:stretch/>
        </p:blipFill>
        <p:spPr>
          <a:xfrm>
            <a:off x="983912" y="2527650"/>
            <a:ext cx="500825" cy="500825"/>
          </a:xfrm>
          <a:prstGeom prst="rect">
            <a:avLst/>
          </a:prstGeom>
          <a:noFill/>
          <a:ln>
            <a:noFill/>
          </a:ln>
        </p:spPr>
      </p:pic>
      <p:pic>
        <p:nvPicPr>
          <p:cNvPr id="1443" name="Google Shape;1443;p27"/>
          <p:cNvPicPr preferRelativeResize="0"/>
          <p:nvPr/>
        </p:nvPicPr>
        <p:blipFill rotWithShape="1">
          <a:blip r:embed="rId4">
            <a:alphaModFix/>
          </a:blip>
          <a:srcRect b="0" l="0" r="0" t="0"/>
          <a:stretch/>
        </p:blipFill>
        <p:spPr>
          <a:xfrm>
            <a:off x="1026200" y="4214375"/>
            <a:ext cx="416250" cy="500825"/>
          </a:xfrm>
          <a:prstGeom prst="rect">
            <a:avLst/>
          </a:prstGeom>
          <a:noFill/>
          <a:ln>
            <a:noFill/>
          </a:ln>
        </p:spPr>
      </p:pic>
      <p:pic>
        <p:nvPicPr>
          <p:cNvPr id="1444" name="Google Shape;1444;p27"/>
          <p:cNvPicPr preferRelativeResize="0"/>
          <p:nvPr/>
        </p:nvPicPr>
        <p:blipFill rotWithShape="1">
          <a:blip r:embed="rId5">
            <a:alphaModFix/>
          </a:blip>
          <a:srcRect b="0" l="0" r="0" t="0"/>
          <a:stretch/>
        </p:blipFill>
        <p:spPr>
          <a:xfrm>
            <a:off x="983914" y="3713552"/>
            <a:ext cx="500825" cy="500825"/>
          </a:xfrm>
          <a:prstGeom prst="rect">
            <a:avLst/>
          </a:prstGeom>
          <a:noFill/>
          <a:ln>
            <a:noFill/>
          </a:ln>
        </p:spPr>
      </p:pic>
      <p:pic>
        <p:nvPicPr>
          <p:cNvPr id="1445" name="Google Shape;1445;p27"/>
          <p:cNvPicPr preferRelativeResize="0"/>
          <p:nvPr/>
        </p:nvPicPr>
        <p:blipFill rotWithShape="1">
          <a:blip r:embed="rId6">
            <a:alphaModFix/>
          </a:blip>
          <a:srcRect b="0" l="0" r="0" t="0"/>
          <a:stretch/>
        </p:blipFill>
        <p:spPr>
          <a:xfrm>
            <a:off x="983927" y="4899454"/>
            <a:ext cx="500825" cy="500825"/>
          </a:xfrm>
          <a:prstGeom prst="rect">
            <a:avLst/>
          </a:prstGeom>
          <a:noFill/>
          <a:ln>
            <a:noFill/>
          </a:ln>
        </p:spPr>
      </p:pic>
      <p:pic>
        <p:nvPicPr>
          <p:cNvPr id="1446" name="Google Shape;1446;p27"/>
          <p:cNvPicPr preferRelativeResize="0"/>
          <p:nvPr/>
        </p:nvPicPr>
        <p:blipFill rotWithShape="1">
          <a:blip r:embed="rId7">
            <a:alphaModFix/>
          </a:blip>
          <a:srcRect b="0" l="0" r="0" t="0"/>
          <a:stretch/>
        </p:blipFill>
        <p:spPr>
          <a:xfrm>
            <a:off x="983926" y="3212724"/>
            <a:ext cx="500825" cy="500825"/>
          </a:xfrm>
          <a:prstGeom prst="rect">
            <a:avLst/>
          </a:prstGeom>
          <a:noFill/>
          <a:ln>
            <a:noFill/>
          </a:ln>
        </p:spPr>
      </p:pic>
      <p:pic>
        <p:nvPicPr>
          <p:cNvPr id="1447" name="Google Shape;1447;p27"/>
          <p:cNvPicPr preferRelativeResize="0"/>
          <p:nvPr/>
        </p:nvPicPr>
        <p:blipFill rotWithShape="1">
          <a:blip r:embed="rId8">
            <a:alphaModFix/>
          </a:blip>
          <a:srcRect b="0" l="0" r="0" t="0"/>
          <a:stretch/>
        </p:blipFill>
        <p:spPr>
          <a:xfrm>
            <a:off x="983896" y="5643356"/>
            <a:ext cx="500825" cy="500840"/>
          </a:xfrm>
          <a:prstGeom prst="rect">
            <a:avLst/>
          </a:prstGeom>
          <a:noFill/>
          <a:ln>
            <a:noFill/>
          </a:ln>
        </p:spPr>
      </p:pic>
      <p:sp>
        <p:nvSpPr>
          <p:cNvPr id="1448" name="Google Shape;1448;p27"/>
          <p:cNvSpPr/>
          <p:nvPr/>
        </p:nvSpPr>
        <p:spPr>
          <a:xfrm>
            <a:off x="10101575" y="1460300"/>
            <a:ext cx="1786500" cy="1038300"/>
          </a:xfrm>
          <a:prstGeom prst="wedgeRoundRectCallout">
            <a:avLst>
              <a:gd fmla="val -34775" name="adj1"/>
              <a:gd fmla="val 72932" name="adj2"/>
              <a:gd fmla="val 0" name="adj3"/>
            </a:avLst>
          </a:prstGeom>
          <a:solidFill>
            <a:schemeClr val="accent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800"/>
              <a:buFont typeface="Noto Sans Symbols"/>
              <a:buNone/>
            </a:pPr>
            <a:r>
              <a:rPr b="1" i="0" lang="fr-FR" sz="1400" u="none" cap="none" strike="noStrike">
                <a:solidFill>
                  <a:schemeClr val="lt1"/>
                </a:solidFill>
                <a:latin typeface="Corbel"/>
                <a:ea typeface="Corbel"/>
                <a:cs typeface="Corbel"/>
                <a:sym typeface="Corbel"/>
              </a:rPr>
              <a:t>Les données à collecter dépendront de la portée de l'évaluation.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2" name="Shape 1452"/>
        <p:cNvGrpSpPr/>
        <p:nvPr/>
      </p:nvGrpSpPr>
      <p:grpSpPr>
        <a:xfrm>
          <a:off x="0" y="0"/>
          <a:ext cx="0" cy="0"/>
          <a:chOff x="0" y="0"/>
          <a:chExt cx="0" cy="0"/>
        </a:xfrm>
      </p:grpSpPr>
      <p:sp>
        <p:nvSpPr>
          <p:cNvPr id="1453" name="Google Shape;1453;p28"/>
          <p:cNvSpPr txBox="1"/>
          <p:nvPr>
            <p:ph idx="1" type="body"/>
          </p:nvPr>
        </p:nvSpPr>
        <p:spPr>
          <a:xfrm>
            <a:off x="323529" y="339509"/>
            <a:ext cx="11573100" cy="724200"/>
          </a:xfrm>
          <a:prstGeom prst="rect">
            <a:avLst/>
          </a:prstGeom>
          <a:noFill/>
          <a:ln>
            <a:noFill/>
          </a:ln>
        </p:spPr>
        <p:txBody>
          <a:bodyPr anchorCtr="0" anchor="ctr" bIns="45700" lIns="91425" spcFirstLastPara="1" rIns="91425" wrap="square" tIns="45700">
            <a:noAutofit/>
          </a:bodyPr>
          <a:lstStyle/>
          <a:p>
            <a:pPr indent="0" lvl="0" marL="0" rtl="0" algn="ctr">
              <a:lnSpc>
                <a:spcPct val="80000"/>
              </a:lnSpc>
              <a:spcBef>
                <a:spcPts val="0"/>
              </a:spcBef>
              <a:spcAft>
                <a:spcPts val="0"/>
              </a:spcAft>
              <a:buClr>
                <a:srgbClr val="424242"/>
              </a:buClr>
              <a:buSzPts val="4995"/>
              <a:buFont typeface="Arial"/>
              <a:buNone/>
            </a:pPr>
            <a:r>
              <a:rPr lang="fr-FR" sz="3600"/>
              <a:t>Outil de comptabilisation du carbone</a:t>
            </a:r>
            <a:endParaRPr/>
          </a:p>
        </p:txBody>
      </p:sp>
      <p:grpSp>
        <p:nvGrpSpPr>
          <p:cNvPr id="1454" name="Google Shape;1454;p28"/>
          <p:cNvGrpSpPr/>
          <p:nvPr/>
        </p:nvGrpSpPr>
        <p:grpSpPr>
          <a:xfrm>
            <a:off x="8043517" y="2870352"/>
            <a:ext cx="3005995" cy="850301"/>
            <a:chOff x="6440400" y="2781881"/>
            <a:chExt cx="2092000" cy="850301"/>
          </a:xfrm>
        </p:grpSpPr>
        <p:sp>
          <p:nvSpPr>
            <p:cNvPr id="1455" name="Google Shape;1455;p28"/>
            <p:cNvSpPr txBox="1"/>
            <p:nvPr/>
          </p:nvSpPr>
          <p:spPr>
            <a:xfrm>
              <a:off x="6440400" y="2985982"/>
              <a:ext cx="2084100" cy="6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fr-FR" sz="1400" u="none" cap="none" strike="noStrike">
                  <a:solidFill>
                    <a:srgbClr val="575757"/>
                  </a:solidFill>
                  <a:latin typeface="Corbel"/>
                  <a:ea typeface="Corbel"/>
                  <a:cs typeface="Corbel"/>
                  <a:sym typeface="Corbel"/>
                </a:rPr>
                <a:t>Cela nous montre à quel point les données recueillies sont précises, puisque nous travaillons à partir d'estimations approximatives.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400" u="none" cap="none" strike="noStrike">
                <a:solidFill>
                  <a:srgbClr val="575757"/>
                </a:solidFill>
                <a:latin typeface="Corbel"/>
                <a:ea typeface="Corbel"/>
                <a:cs typeface="Corbel"/>
                <a:sym typeface="Corbel"/>
              </a:endParaRPr>
            </a:p>
            <a:p>
              <a:pPr indent="0" lvl="0" marL="0" marR="0" rtl="0" algn="l">
                <a:lnSpc>
                  <a:spcPct val="100000"/>
                </a:lnSpc>
                <a:spcBef>
                  <a:spcPts val="0"/>
                </a:spcBef>
                <a:spcAft>
                  <a:spcPts val="0"/>
                </a:spcAft>
                <a:buClr>
                  <a:srgbClr val="000000"/>
                </a:buClr>
                <a:buSzPts val="1200"/>
                <a:buFont typeface="Arial"/>
                <a:buNone/>
              </a:pPr>
              <a:r>
                <a:t/>
              </a:r>
              <a:endParaRPr b="0" i="0" sz="1400" u="none" cap="none" strike="noStrike">
                <a:solidFill>
                  <a:srgbClr val="575757"/>
                </a:solidFill>
                <a:latin typeface="Corbel"/>
                <a:ea typeface="Corbel"/>
                <a:cs typeface="Corbel"/>
                <a:sym typeface="Corbel"/>
              </a:endParaRPr>
            </a:p>
          </p:txBody>
        </p:sp>
        <p:sp>
          <p:nvSpPr>
            <p:cNvPr id="1456" name="Google Shape;1456;p28"/>
            <p:cNvSpPr txBox="1"/>
            <p:nvPr/>
          </p:nvSpPr>
          <p:spPr>
            <a:xfrm>
              <a:off x="6442000" y="2781881"/>
              <a:ext cx="20904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i="0" lang="fr-FR" sz="1400" u="none" cap="none" strike="noStrike">
                  <a:solidFill>
                    <a:srgbClr val="575757"/>
                  </a:solidFill>
                  <a:latin typeface="Corbel"/>
                  <a:ea typeface="Corbel"/>
                  <a:cs typeface="Corbel"/>
                  <a:sym typeface="Corbel"/>
                </a:rPr>
                <a:t>Tableau d'incertitude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400" u="none" cap="none" strike="noStrike">
                <a:solidFill>
                  <a:srgbClr val="575757"/>
                </a:solidFill>
                <a:latin typeface="Corbel"/>
                <a:ea typeface="Corbel"/>
                <a:cs typeface="Corbel"/>
                <a:sym typeface="Corbel"/>
              </a:endParaRPr>
            </a:p>
            <a:p>
              <a:pPr indent="0" lvl="0" marL="0" marR="0" rtl="0" algn="l">
                <a:lnSpc>
                  <a:spcPct val="100000"/>
                </a:lnSpc>
                <a:spcBef>
                  <a:spcPts val="0"/>
                </a:spcBef>
                <a:spcAft>
                  <a:spcPts val="0"/>
                </a:spcAft>
                <a:buClr>
                  <a:srgbClr val="000000"/>
                </a:buClr>
                <a:buSzPts val="1200"/>
                <a:buFont typeface="Arial"/>
                <a:buNone/>
              </a:pPr>
              <a:r>
                <a:t/>
              </a:r>
              <a:endParaRPr b="1" i="0" sz="1400" u="none" cap="none" strike="noStrike">
                <a:solidFill>
                  <a:srgbClr val="575757"/>
                </a:solidFill>
                <a:latin typeface="Corbel"/>
                <a:ea typeface="Corbel"/>
                <a:cs typeface="Corbel"/>
                <a:sym typeface="Corbel"/>
              </a:endParaRPr>
            </a:p>
          </p:txBody>
        </p:sp>
      </p:grpSp>
      <p:grpSp>
        <p:nvGrpSpPr>
          <p:cNvPr id="1457" name="Google Shape;1457;p28"/>
          <p:cNvGrpSpPr/>
          <p:nvPr/>
        </p:nvGrpSpPr>
        <p:grpSpPr>
          <a:xfrm>
            <a:off x="8365650" y="3961460"/>
            <a:ext cx="3005809" cy="850290"/>
            <a:chOff x="6914359" y="4008592"/>
            <a:chExt cx="2121997" cy="850290"/>
          </a:xfrm>
        </p:grpSpPr>
        <p:sp>
          <p:nvSpPr>
            <p:cNvPr id="1458" name="Google Shape;1458;p28"/>
            <p:cNvSpPr txBox="1"/>
            <p:nvPr/>
          </p:nvSpPr>
          <p:spPr>
            <a:xfrm>
              <a:off x="6914359" y="4212682"/>
              <a:ext cx="2043600" cy="6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fr-FR" sz="1400" u="none" cap="none" strike="noStrike">
                  <a:solidFill>
                    <a:srgbClr val="575757"/>
                  </a:solidFill>
                  <a:latin typeface="Corbel"/>
                  <a:ea typeface="Corbel"/>
                  <a:cs typeface="Corbel"/>
                  <a:sym typeface="Corbel"/>
                </a:rPr>
                <a:t>Si vous avez des doutes sur la manière d'utiliser l'outil, vous bénéficierez d'un soutien personnalisé grâce au personnel spécialisé du projet.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400" u="none" cap="none" strike="noStrike">
                <a:solidFill>
                  <a:srgbClr val="575757"/>
                </a:solidFill>
                <a:latin typeface="Corbel"/>
                <a:ea typeface="Corbel"/>
                <a:cs typeface="Corbel"/>
                <a:sym typeface="Corbel"/>
              </a:endParaRPr>
            </a:p>
            <a:p>
              <a:pPr indent="0" lvl="0" marL="0" marR="0" rtl="0" algn="l">
                <a:lnSpc>
                  <a:spcPct val="100000"/>
                </a:lnSpc>
                <a:spcBef>
                  <a:spcPts val="0"/>
                </a:spcBef>
                <a:spcAft>
                  <a:spcPts val="0"/>
                </a:spcAft>
                <a:buClr>
                  <a:srgbClr val="000000"/>
                </a:buClr>
                <a:buSzPts val="1200"/>
                <a:buFont typeface="Arial"/>
                <a:buNone/>
              </a:pPr>
              <a:r>
                <a:t/>
              </a:r>
              <a:endParaRPr b="0" i="0" sz="1400" u="none" cap="none" strike="noStrike">
                <a:solidFill>
                  <a:srgbClr val="575757"/>
                </a:solidFill>
                <a:latin typeface="Corbel"/>
                <a:ea typeface="Corbel"/>
                <a:cs typeface="Corbel"/>
                <a:sym typeface="Corbel"/>
              </a:endParaRPr>
            </a:p>
          </p:txBody>
        </p:sp>
        <p:sp>
          <p:nvSpPr>
            <p:cNvPr id="1459" name="Google Shape;1459;p28"/>
            <p:cNvSpPr txBox="1"/>
            <p:nvPr/>
          </p:nvSpPr>
          <p:spPr>
            <a:xfrm>
              <a:off x="6915956" y="4008592"/>
              <a:ext cx="21204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i="0" lang="fr-FR" sz="1400" u="none" cap="none" strike="noStrike">
                  <a:solidFill>
                    <a:srgbClr val="575757"/>
                  </a:solidFill>
                  <a:latin typeface="Corbel"/>
                  <a:ea typeface="Corbel"/>
                  <a:cs typeface="Corbel"/>
                  <a:sym typeface="Corbel"/>
                </a:rPr>
                <a:t>Assistance</a:t>
              </a:r>
              <a:endParaRPr b="0" i="0" sz="1400" u="none" cap="none" strike="noStrike">
                <a:solidFill>
                  <a:srgbClr val="000000"/>
                </a:solidFill>
                <a:latin typeface="Arial"/>
                <a:ea typeface="Arial"/>
                <a:cs typeface="Arial"/>
                <a:sym typeface="Arial"/>
              </a:endParaRPr>
            </a:p>
          </p:txBody>
        </p:sp>
      </p:grpSp>
      <p:grpSp>
        <p:nvGrpSpPr>
          <p:cNvPr id="1460" name="Google Shape;1460;p28"/>
          <p:cNvGrpSpPr/>
          <p:nvPr/>
        </p:nvGrpSpPr>
        <p:grpSpPr>
          <a:xfrm>
            <a:off x="3949540" y="1684482"/>
            <a:ext cx="4342369" cy="709619"/>
            <a:chOff x="1927195" y="2102122"/>
            <a:chExt cx="5291700" cy="709619"/>
          </a:xfrm>
        </p:grpSpPr>
        <p:sp>
          <p:nvSpPr>
            <p:cNvPr id="1461" name="Google Shape;1461;p28"/>
            <p:cNvSpPr txBox="1"/>
            <p:nvPr/>
          </p:nvSpPr>
          <p:spPr>
            <a:xfrm>
              <a:off x="1927195" y="2350041"/>
              <a:ext cx="5291700"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fr-FR" sz="1400" u="none" cap="none" strike="noStrike">
                  <a:solidFill>
                    <a:srgbClr val="575757"/>
                  </a:solidFill>
                  <a:latin typeface="Corbel"/>
                  <a:ea typeface="Corbel"/>
                  <a:cs typeface="Corbel"/>
                  <a:sym typeface="Corbel"/>
                </a:rPr>
                <a:t>Avoir une vue d'ensemble des données collectées et des émissions comptabilisées.</a:t>
              </a:r>
              <a:endParaRPr b="0" i="0" sz="1400" u="none" cap="none" strike="noStrike">
                <a:solidFill>
                  <a:srgbClr val="000000"/>
                </a:solidFill>
                <a:latin typeface="Arial"/>
                <a:ea typeface="Arial"/>
                <a:cs typeface="Arial"/>
                <a:sym typeface="Arial"/>
              </a:endParaRPr>
            </a:p>
          </p:txBody>
        </p:sp>
        <p:sp>
          <p:nvSpPr>
            <p:cNvPr id="1462" name="Google Shape;1462;p28"/>
            <p:cNvSpPr txBox="1"/>
            <p:nvPr/>
          </p:nvSpPr>
          <p:spPr>
            <a:xfrm>
              <a:off x="1927195" y="2102122"/>
              <a:ext cx="52917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fr-FR" sz="1400" u="none" cap="none" strike="noStrike">
                  <a:solidFill>
                    <a:srgbClr val="575757"/>
                  </a:solidFill>
                  <a:latin typeface="Corbel"/>
                  <a:ea typeface="Corbel"/>
                  <a:cs typeface="Corbel"/>
                  <a:sym typeface="Corbel"/>
                </a:rPr>
                <a:t>Résumé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t/>
              </a:r>
              <a:endParaRPr b="1" i="0" sz="1400" u="none" cap="none" strike="noStrike">
                <a:solidFill>
                  <a:srgbClr val="575757"/>
                </a:solidFill>
                <a:latin typeface="Corbel"/>
                <a:ea typeface="Corbel"/>
                <a:cs typeface="Corbel"/>
                <a:sym typeface="Corbel"/>
              </a:endParaRPr>
            </a:p>
            <a:p>
              <a:pPr indent="0" lvl="0" marL="0" marR="0" rtl="0" algn="ctr">
                <a:lnSpc>
                  <a:spcPct val="100000"/>
                </a:lnSpc>
                <a:spcBef>
                  <a:spcPts val="0"/>
                </a:spcBef>
                <a:spcAft>
                  <a:spcPts val="0"/>
                </a:spcAft>
                <a:buClr>
                  <a:srgbClr val="000000"/>
                </a:buClr>
                <a:buSzPts val="1200"/>
                <a:buFont typeface="Arial"/>
                <a:buNone/>
              </a:pPr>
              <a:r>
                <a:t/>
              </a:r>
              <a:endParaRPr b="1" i="0" sz="1400" u="none" cap="none" strike="noStrike">
                <a:solidFill>
                  <a:srgbClr val="575757"/>
                </a:solidFill>
                <a:latin typeface="Corbel"/>
                <a:ea typeface="Corbel"/>
                <a:cs typeface="Corbel"/>
                <a:sym typeface="Corbel"/>
              </a:endParaRPr>
            </a:p>
          </p:txBody>
        </p:sp>
      </p:grpSp>
      <p:grpSp>
        <p:nvGrpSpPr>
          <p:cNvPr id="1463" name="Google Shape;1463;p28"/>
          <p:cNvGrpSpPr/>
          <p:nvPr/>
        </p:nvGrpSpPr>
        <p:grpSpPr>
          <a:xfrm>
            <a:off x="1213119" y="2870352"/>
            <a:ext cx="3005995" cy="850301"/>
            <a:chOff x="6440400" y="2781881"/>
            <a:chExt cx="2092000" cy="850301"/>
          </a:xfrm>
        </p:grpSpPr>
        <p:sp>
          <p:nvSpPr>
            <p:cNvPr id="1464" name="Google Shape;1464;p28"/>
            <p:cNvSpPr txBox="1"/>
            <p:nvPr/>
          </p:nvSpPr>
          <p:spPr>
            <a:xfrm>
              <a:off x="6440400" y="2985982"/>
              <a:ext cx="2084100" cy="6462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fr-FR" sz="1400" u="none" cap="none" strike="noStrike">
                  <a:solidFill>
                    <a:srgbClr val="575757"/>
                  </a:solidFill>
                  <a:latin typeface="Corbel"/>
                  <a:ea typeface="Corbel"/>
                  <a:cs typeface="Corbel"/>
                  <a:sym typeface="Corbel"/>
                </a:rPr>
                <a:t>L'énergie, la nourriture, le transport, les fournitures et les dépenses fixes, afin d'effectuer un calcul partiel ou complet.</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200"/>
                <a:buFont typeface="Arial"/>
                <a:buNone/>
              </a:pPr>
              <a:r>
                <a:t/>
              </a:r>
              <a:endParaRPr b="0" i="0" sz="1400" u="none" cap="none" strike="noStrike">
                <a:solidFill>
                  <a:srgbClr val="575757"/>
                </a:solidFill>
                <a:latin typeface="Corbel"/>
                <a:ea typeface="Corbel"/>
                <a:cs typeface="Corbel"/>
                <a:sym typeface="Corbel"/>
              </a:endParaRPr>
            </a:p>
            <a:p>
              <a:pPr indent="0" lvl="0" marL="0" marR="0" rtl="0" algn="r">
                <a:lnSpc>
                  <a:spcPct val="100000"/>
                </a:lnSpc>
                <a:spcBef>
                  <a:spcPts val="0"/>
                </a:spcBef>
                <a:spcAft>
                  <a:spcPts val="0"/>
                </a:spcAft>
                <a:buClr>
                  <a:srgbClr val="000000"/>
                </a:buClr>
                <a:buSzPts val="1200"/>
                <a:buFont typeface="Arial"/>
                <a:buNone/>
              </a:pPr>
              <a:r>
                <a:t/>
              </a:r>
              <a:endParaRPr b="0" i="0" sz="1400" u="none" cap="none" strike="noStrike">
                <a:solidFill>
                  <a:srgbClr val="575757"/>
                </a:solidFill>
                <a:latin typeface="Corbel"/>
                <a:ea typeface="Corbel"/>
                <a:cs typeface="Corbel"/>
                <a:sym typeface="Corbel"/>
              </a:endParaRPr>
            </a:p>
          </p:txBody>
        </p:sp>
        <p:sp>
          <p:nvSpPr>
            <p:cNvPr id="1465" name="Google Shape;1465;p28"/>
            <p:cNvSpPr txBox="1"/>
            <p:nvPr/>
          </p:nvSpPr>
          <p:spPr>
            <a:xfrm>
              <a:off x="6442000" y="2781881"/>
              <a:ext cx="2090400" cy="276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1" i="0" lang="fr-FR" sz="1400" u="none" cap="none" strike="noStrike">
                  <a:solidFill>
                    <a:srgbClr val="575757"/>
                  </a:solidFill>
                  <a:latin typeface="Corbel"/>
                  <a:ea typeface="Corbel"/>
                  <a:cs typeface="Corbel"/>
                  <a:sym typeface="Corbel"/>
                </a:rPr>
                <a:t>Divisé en catégories</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200"/>
                <a:buFont typeface="Arial"/>
                <a:buNone/>
              </a:pPr>
              <a:r>
                <a:t/>
              </a:r>
              <a:endParaRPr b="1" i="0" sz="1400" u="none" cap="none" strike="noStrike">
                <a:solidFill>
                  <a:srgbClr val="575757"/>
                </a:solidFill>
                <a:latin typeface="Corbel"/>
                <a:ea typeface="Corbel"/>
                <a:cs typeface="Corbel"/>
                <a:sym typeface="Corbel"/>
              </a:endParaRPr>
            </a:p>
            <a:p>
              <a:pPr indent="0" lvl="0" marL="0" marR="0" rtl="0" algn="r">
                <a:lnSpc>
                  <a:spcPct val="100000"/>
                </a:lnSpc>
                <a:spcBef>
                  <a:spcPts val="0"/>
                </a:spcBef>
                <a:spcAft>
                  <a:spcPts val="0"/>
                </a:spcAft>
                <a:buClr>
                  <a:srgbClr val="000000"/>
                </a:buClr>
                <a:buSzPts val="1200"/>
                <a:buFont typeface="Arial"/>
                <a:buNone/>
              </a:pPr>
              <a:r>
                <a:t/>
              </a:r>
              <a:endParaRPr b="1" i="0" sz="1400" u="none" cap="none" strike="noStrike">
                <a:solidFill>
                  <a:srgbClr val="575757"/>
                </a:solidFill>
                <a:latin typeface="Corbel"/>
                <a:ea typeface="Corbel"/>
                <a:cs typeface="Corbel"/>
                <a:sym typeface="Corbel"/>
              </a:endParaRPr>
            </a:p>
          </p:txBody>
        </p:sp>
      </p:grpSp>
      <p:grpSp>
        <p:nvGrpSpPr>
          <p:cNvPr id="1466" name="Google Shape;1466;p28"/>
          <p:cNvGrpSpPr/>
          <p:nvPr/>
        </p:nvGrpSpPr>
        <p:grpSpPr>
          <a:xfrm>
            <a:off x="713928" y="3961454"/>
            <a:ext cx="3103001" cy="850301"/>
            <a:chOff x="6914356" y="4008592"/>
            <a:chExt cx="2122000" cy="850301"/>
          </a:xfrm>
        </p:grpSpPr>
        <p:sp>
          <p:nvSpPr>
            <p:cNvPr id="1467" name="Google Shape;1467;p28"/>
            <p:cNvSpPr txBox="1"/>
            <p:nvPr/>
          </p:nvSpPr>
          <p:spPr>
            <a:xfrm>
              <a:off x="6914356" y="4212693"/>
              <a:ext cx="2114400" cy="6462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fr-FR" sz="1400" u="none" cap="none" strike="noStrike">
                  <a:solidFill>
                    <a:srgbClr val="575757"/>
                  </a:solidFill>
                  <a:latin typeface="Corbel"/>
                  <a:ea typeface="Corbel"/>
                  <a:cs typeface="Corbel"/>
                  <a:sym typeface="Corbel"/>
                </a:rPr>
                <a:t>Il permet d'évaluer les émissions de gaz à effet de serre (GES) émises par l'école ou le centre éducatif.</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200"/>
                <a:buFont typeface="Arial"/>
                <a:buNone/>
              </a:pPr>
              <a:r>
                <a:t/>
              </a:r>
              <a:endParaRPr b="0" i="0" sz="1400" u="none" cap="none" strike="noStrike">
                <a:solidFill>
                  <a:srgbClr val="575757"/>
                </a:solidFill>
                <a:latin typeface="Corbel"/>
                <a:ea typeface="Corbel"/>
                <a:cs typeface="Corbel"/>
                <a:sym typeface="Corbel"/>
              </a:endParaRPr>
            </a:p>
            <a:p>
              <a:pPr indent="0" lvl="0" marL="0" marR="0" rtl="0" algn="r">
                <a:lnSpc>
                  <a:spcPct val="100000"/>
                </a:lnSpc>
                <a:spcBef>
                  <a:spcPts val="0"/>
                </a:spcBef>
                <a:spcAft>
                  <a:spcPts val="0"/>
                </a:spcAft>
                <a:buClr>
                  <a:srgbClr val="000000"/>
                </a:buClr>
                <a:buSzPts val="1200"/>
                <a:buFont typeface="Arial"/>
                <a:buNone/>
              </a:pPr>
              <a:r>
                <a:t/>
              </a:r>
              <a:endParaRPr b="0" i="0" sz="1400" u="none" cap="none" strike="noStrike">
                <a:solidFill>
                  <a:srgbClr val="575757"/>
                </a:solidFill>
                <a:latin typeface="Corbel"/>
                <a:ea typeface="Corbel"/>
                <a:cs typeface="Corbel"/>
                <a:sym typeface="Corbel"/>
              </a:endParaRPr>
            </a:p>
          </p:txBody>
        </p:sp>
        <p:sp>
          <p:nvSpPr>
            <p:cNvPr id="1468" name="Google Shape;1468;p28"/>
            <p:cNvSpPr txBox="1"/>
            <p:nvPr/>
          </p:nvSpPr>
          <p:spPr>
            <a:xfrm>
              <a:off x="6915956" y="4008592"/>
              <a:ext cx="2120400" cy="276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1" i="0" lang="fr-FR" sz="1400" u="none" cap="none" strike="noStrike">
                  <a:solidFill>
                    <a:srgbClr val="575757"/>
                  </a:solidFill>
                  <a:latin typeface="Corbel"/>
                  <a:ea typeface="Corbel"/>
                  <a:cs typeface="Corbel"/>
                  <a:sym typeface="Corbel"/>
                </a:rPr>
                <a:t>Outil à travers une feuille de travail </a:t>
              </a:r>
              <a:endParaRPr b="0" i="0" sz="1400" u="none" cap="none" strike="noStrike">
                <a:solidFill>
                  <a:srgbClr val="000000"/>
                </a:solidFill>
                <a:latin typeface="Arial"/>
                <a:ea typeface="Arial"/>
                <a:cs typeface="Arial"/>
                <a:sym typeface="Arial"/>
              </a:endParaRPr>
            </a:p>
          </p:txBody>
        </p:sp>
      </p:grpSp>
      <p:sp>
        <p:nvSpPr>
          <p:cNvPr id="1469" name="Google Shape;1469;p28"/>
          <p:cNvSpPr/>
          <p:nvPr/>
        </p:nvSpPr>
        <p:spPr>
          <a:xfrm>
            <a:off x="5145270" y="3410346"/>
            <a:ext cx="1950900" cy="1950900"/>
          </a:xfrm>
          <a:prstGeom prst="ellipse">
            <a:avLst/>
          </a:prstGeom>
          <a:noFill/>
          <a:ln cap="flat" cmpd="sng" w="12700">
            <a:solidFill>
              <a:srgbClr val="BFBFB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Corbel"/>
              <a:ea typeface="Corbel"/>
              <a:cs typeface="Corbel"/>
              <a:sym typeface="Corbel"/>
            </a:endParaRPr>
          </a:p>
        </p:txBody>
      </p:sp>
      <p:sp>
        <p:nvSpPr>
          <p:cNvPr id="1470" name="Google Shape;1470;p28"/>
          <p:cNvSpPr/>
          <p:nvPr/>
        </p:nvSpPr>
        <p:spPr>
          <a:xfrm>
            <a:off x="6055255" y="3341817"/>
            <a:ext cx="141900" cy="141900"/>
          </a:xfrm>
          <a:prstGeom prst="ellipse">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Corbel"/>
              <a:ea typeface="Corbel"/>
              <a:cs typeface="Corbel"/>
              <a:sym typeface="Corbel"/>
            </a:endParaRPr>
          </a:p>
        </p:txBody>
      </p:sp>
      <p:sp>
        <p:nvSpPr>
          <p:cNvPr id="1471" name="Google Shape;1471;p28"/>
          <p:cNvSpPr/>
          <p:nvPr/>
        </p:nvSpPr>
        <p:spPr>
          <a:xfrm>
            <a:off x="7025117" y="4309418"/>
            <a:ext cx="141900" cy="141900"/>
          </a:xfrm>
          <a:prstGeom prst="ellipse">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Corbel"/>
              <a:ea typeface="Corbel"/>
              <a:cs typeface="Corbel"/>
              <a:sym typeface="Corbel"/>
            </a:endParaRPr>
          </a:p>
        </p:txBody>
      </p:sp>
      <p:sp>
        <p:nvSpPr>
          <p:cNvPr id="1472" name="Google Shape;1472;p28"/>
          <p:cNvSpPr/>
          <p:nvPr/>
        </p:nvSpPr>
        <p:spPr>
          <a:xfrm>
            <a:off x="5081872" y="4309418"/>
            <a:ext cx="141900" cy="141900"/>
          </a:xfrm>
          <a:prstGeom prst="ellipse">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Corbel"/>
              <a:ea typeface="Corbel"/>
              <a:cs typeface="Corbel"/>
              <a:sym typeface="Corbel"/>
            </a:endParaRPr>
          </a:p>
        </p:txBody>
      </p:sp>
      <p:sp>
        <p:nvSpPr>
          <p:cNvPr id="1473" name="Google Shape;1473;p28"/>
          <p:cNvSpPr/>
          <p:nvPr/>
        </p:nvSpPr>
        <p:spPr>
          <a:xfrm>
            <a:off x="6798680" y="3663040"/>
            <a:ext cx="141900" cy="141900"/>
          </a:xfrm>
          <a:prstGeom prst="ellipse">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Corbel"/>
              <a:ea typeface="Corbel"/>
              <a:cs typeface="Corbel"/>
              <a:sym typeface="Corbel"/>
            </a:endParaRPr>
          </a:p>
        </p:txBody>
      </p:sp>
      <p:sp>
        <p:nvSpPr>
          <p:cNvPr id="1474" name="Google Shape;1474;p28"/>
          <p:cNvSpPr/>
          <p:nvPr/>
        </p:nvSpPr>
        <p:spPr>
          <a:xfrm>
            <a:off x="5328135" y="3663040"/>
            <a:ext cx="141900" cy="141900"/>
          </a:xfrm>
          <a:prstGeom prst="ellipse">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Corbel"/>
              <a:ea typeface="Corbel"/>
              <a:cs typeface="Corbel"/>
              <a:sym typeface="Corbel"/>
            </a:endParaRPr>
          </a:p>
        </p:txBody>
      </p:sp>
      <p:sp>
        <p:nvSpPr>
          <p:cNvPr id="1475" name="Google Shape;1475;p28"/>
          <p:cNvSpPr/>
          <p:nvPr/>
        </p:nvSpPr>
        <p:spPr>
          <a:xfrm>
            <a:off x="5823397" y="2523392"/>
            <a:ext cx="602100" cy="6021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Corbel"/>
              <a:ea typeface="Corbel"/>
              <a:cs typeface="Corbel"/>
              <a:sym typeface="Corbel"/>
            </a:endParaRPr>
          </a:p>
        </p:txBody>
      </p:sp>
      <p:sp>
        <p:nvSpPr>
          <p:cNvPr id="1476" name="Google Shape;1476;p28"/>
          <p:cNvSpPr/>
          <p:nvPr/>
        </p:nvSpPr>
        <p:spPr>
          <a:xfrm>
            <a:off x="4458259" y="3010926"/>
            <a:ext cx="602100" cy="6021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Corbel"/>
              <a:ea typeface="Corbel"/>
              <a:cs typeface="Corbel"/>
              <a:sym typeface="Corbel"/>
            </a:endParaRPr>
          </a:p>
        </p:txBody>
      </p:sp>
      <p:sp>
        <p:nvSpPr>
          <p:cNvPr id="1477" name="Google Shape;1477;p28"/>
          <p:cNvSpPr/>
          <p:nvPr/>
        </p:nvSpPr>
        <p:spPr>
          <a:xfrm>
            <a:off x="7188805" y="3010926"/>
            <a:ext cx="602100" cy="60210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Corbel"/>
              <a:ea typeface="Corbel"/>
              <a:cs typeface="Corbel"/>
              <a:sym typeface="Corbel"/>
            </a:endParaRPr>
          </a:p>
        </p:txBody>
      </p:sp>
      <p:sp>
        <p:nvSpPr>
          <p:cNvPr id="1478" name="Google Shape;1478;p28"/>
          <p:cNvSpPr/>
          <p:nvPr/>
        </p:nvSpPr>
        <p:spPr>
          <a:xfrm>
            <a:off x="4112053" y="4073462"/>
            <a:ext cx="602100" cy="6021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Corbel"/>
              <a:ea typeface="Corbel"/>
              <a:cs typeface="Corbel"/>
              <a:sym typeface="Corbel"/>
            </a:endParaRPr>
          </a:p>
        </p:txBody>
      </p:sp>
      <p:sp>
        <p:nvSpPr>
          <p:cNvPr id="1479" name="Google Shape;1479;p28"/>
          <p:cNvSpPr/>
          <p:nvPr/>
        </p:nvSpPr>
        <p:spPr>
          <a:xfrm>
            <a:off x="7535013" y="4073462"/>
            <a:ext cx="602100" cy="60210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Corbel"/>
              <a:ea typeface="Corbel"/>
              <a:cs typeface="Corbel"/>
              <a:sym typeface="Corbel"/>
            </a:endParaRPr>
          </a:p>
        </p:txBody>
      </p:sp>
      <p:sp>
        <p:nvSpPr>
          <p:cNvPr id="1480" name="Google Shape;1480;p28">
            <a:hlinkClick r:id="rId3"/>
          </p:cNvPr>
          <p:cNvSpPr txBox="1"/>
          <p:nvPr/>
        </p:nvSpPr>
        <p:spPr>
          <a:xfrm>
            <a:off x="4622643" y="6204377"/>
            <a:ext cx="30036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fr-FR" sz="1400" u="sng" cap="none" strike="noStrike">
                <a:solidFill>
                  <a:schemeClr val="accent6"/>
                </a:solidFill>
                <a:latin typeface="Corbel"/>
                <a:ea typeface="Corbel"/>
                <a:cs typeface="Corbel"/>
                <a:sym typeface="Corbel"/>
                <a:hlinkClick r:id="rId4">
                  <a:extLst>
                    <a:ext uri="{A12FA001-AC4F-418D-AE19-62706E023703}">
                      <ahyp:hlinkClr val="tx"/>
                    </a:ext>
                  </a:extLst>
                </a:hlinkClick>
              </a:rPr>
              <a:t>CALCULATEUR</a:t>
            </a:r>
            <a:endParaRPr b="0" i="0" sz="1400" u="none" cap="none" strike="noStrike">
              <a:solidFill>
                <a:srgbClr val="000000"/>
              </a:solidFill>
              <a:latin typeface="Arial"/>
              <a:ea typeface="Arial"/>
              <a:cs typeface="Arial"/>
              <a:sym typeface="Arial"/>
            </a:endParaRPr>
          </a:p>
        </p:txBody>
      </p:sp>
      <p:grpSp>
        <p:nvGrpSpPr>
          <p:cNvPr id="1481" name="Google Shape;1481;p28"/>
          <p:cNvGrpSpPr/>
          <p:nvPr/>
        </p:nvGrpSpPr>
        <p:grpSpPr>
          <a:xfrm>
            <a:off x="5278897" y="3548635"/>
            <a:ext cx="1691096" cy="2605356"/>
            <a:chOff x="5278897" y="3548635"/>
            <a:chExt cx="1691096" cy="2605356"/>
          </a:xfrm>
        </p:grpSpPr>
        <p:grpSp>
          <p:nvGrpSpPr>
            <p:cNvPr id="1482" name="Google Shape;1482;p28"/>
            <p:cNvGrpSpPr/>
            <p:nvPr/>
          </p:nvGrpSpPr>
          <p:grpSpPr>
            <a:xfrm>
              <a:off x="5278897" y="3548635"/>
              <a:ext cx="1691096" cy="2605356"/>
              <a:chOff x="3145556" y="2276871"/>
              <a:chExt cx="2025750" cy="3120934"/>
            </a:xfrm>
          </p:grpSpPr>
          <p:sp>
            <p:nvSpPr>
              <p:cNvPr id="1483" name="Google Shape;1483;p28"/>
              <p:cNvSpPr/>
              <p:nvPr/>
            </p:nvSpPr>
            <p:spPr>
              <a:xfrm>
                <a:off x="3145556" y="2276871"/>
                <a:ext cx="2025750" cy="2266157"/>
              </a:xfrm>
              <a:custGeom>
                <a:rect b="b" l="l" r="r" t="t"/>
                <a:pathLst>
                  <a:path extrusionOk="0" h="2266157" w="2025750">
                    <a:moveTo>
                      <a:pt x="1012875" y="0"/>
                    </a:moveTo>
                    <a:cubicBezTo>
                      <a:pt x="1572270" y="0"/>
                      <a:pt x="2025750" y="453480"/>
                      <a:pt x="2025750" y="1012875"/>
                    </a:cubicBezTo>
                    <a:cubicBezTo>
                      <a:pt x="2025750" y="1274432"/>
                      <a:pt x="1926609" y="1512834"/>
                      <a:pt x="1762997" y="1691774"/>
                    </a:cubicBezTo>
                    <a:lnTo>
                      <a:pt x="1766653" y="1695096"/>
                    </a:lnTo>
                    <a:cubicBezTo>
                      <a:pt x="1710416" y="1764649"/>
                      <a:pt x="1639182" y="1837862"/>
                      <a:pt x="1549203" y="1911074"/>
                    </a:cubicBezTo>
                    <a:cubicBezTo>
                      <a:pt x="1549203" y="1911074"/>
                      <a:pt x="1417983" y="2035536"/>
                      <a:pt x="1414234" y="2266157"/>
                    </a:cubicBezTo>
                    <a:cubicBezTo>
                      <a:pt x="1414234" y="2266157"/>
                      <a:pt x="1414234" y="2266157"/>
                      <a:pt x="630665" y="2266157"/>
                    </a:cubicBezTo>
                    <a:cubicBezTo>
                      <a:pt x="630665" y="2266157"/>
                      <a:pt x="596922" y="1991609"/>
                      <a:pt x="446957" y="1867147"/>
                    </a:cubicBezTo>
                    <a:cubicBezTo>
                      <a:pt x="446957" y="1867147"/>
                      <a:pt x="417262" y="1843655"/>
                      <a:pt x="374226" y="1798671"/>
                    </a:cubicBezTo>
                    <a:cubicBezTo>
                      <a:pt x="145796" y="1613193"/>
                      <a:pt x="0" y="1330060"/>
                      <a:pt x="0" y="1012875"/>
                    </a:cubicBezTo>
                    <a:cubicBezTo>
                      <a:pt x="0" y="453480"/>
                      <a:pt x="453480" y="0"/>
                      <a:pt x="1012875" y="0"/>
                    </a:cubicBezTo>
                    <a:close/>
                  </a:path>
                </a:pathLst>
              </a:custGeom>
              <a:solidFill>
                <a:srgbClr val="F79E0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700"/>
                  <a:buFont typeface="Arial"/>
                  <a:buNone/>
                </a:pPr>
                <a:r>
                  <a:t/>
                </a:r>
                <a:endParaRPr b="0" i="0" sz="2700" u="none" cap="none" strike="noStrike">
                  <a:solidFill>
                    <a:srgbClr val="212121"/>
                  </a:solidFill>
                  <a:latin typeface="Corbel"/>
                  <a:ea typeface="Corbel"/>
                  <a:cs typeface="Corbel"/>
                  <a:sym typeface="Corbel"/>
                </a:endParaRPr>
              </a:p>
            </p:txBody>
          </p:sp>
          <p:sp>
            <p:nvSpPr>
              <p:cNvPr id="1484" name="Google Shape;1484;p28"/>
              <p:cNvSpPr/>
              <p:nvPr/>
            </p:nvSpPr>
            <p:spPr>
              <a:xfrm>
                <a:off x="3770387" y="4576913"/>
                <a:ext cx="792088" cy="661813"/>
              </a:xfrm>
              <a:custGeom>
                <a:rect b="b" l="l" r="r" t="t"/>
                <a:pathLst>
                  <a:path extrusionOk="0" h="661813" w="792088">
                    <a:moveTo>
                      <a:pt x="792088" y="492738"/>
                    </a:moveTo>
                    <a:lnTo>
                      <a:pt x="792088" y="512957"/>
                    </a:lnTo>
                    <a:cubicBezTo>
                      <a:pt x="792088" y="567032"/>
                      <a:pt x="778568" y="617950"/>
                      <a:pt x="753416" y="661813"/>
                    </a:cubicBezTo>
                    <a:lnTo>
                      <a:pt x="38672" y="661813"/>
                    </a:lnTo>
                    <a:cubicBezTo>
                      <a:pt x="20436" y="630010"/>
                      <a:pt x="8314" y="594499"/>
                      <a:pt x="5500" y="556418"/>
                    </a:cubicBezTo>
                    <a:close/>
                    <a:moveTo>
                      <a:pt x="792088" y="331237"/>
                    </a:moveTo>
                    <a:lnTo>
                      <a:pt x="792088" y="456620"/>
                    </a:lnTo>
                    <a:lnTo>
                      <a:pt x="976" y="520666"/>
                    </a:lnTo>
                    <a:cubicBezTo>
                      <a:pt x="31" y="518118"/>
                      <a:pt x="0" y="515541"/>
                      <a:pt x="0" y="512957"/>
                    </a:cubicBezTo>
                    <a:lnTo>
                      <a:pt x="0" y="395362"/>
                    </a:lnTo>
                    <a:close/>
                    <a:moveTo>
                      <a:pt x="792088" y="161569"/>
                    </a:moveTo>
                    <a:lnTo>
                      <a:pt x="792088" y="295119"/>
                    </a:lnTo>
                    <a:lnTo>
                      <a:pt x="0" y="359244"/>
                    </a:lnTo>
                    <a:lnTo>
                      <a:pt x="0" y="225694"/>
                    </a:lnTo>
                    <a:close/>
                    <a:moveTo>
                      <a:pt x="0" y="0"/>
                    </a:moveTo>
                    <a:lnTo>
                      <a:pt x="792088" y="0"/>
                    </a:lnTo>
                    <a:lnTo>
                      <a:pt x="792088" y="125451"/>
                    </a:lnTo>
                    <a:lnTo>
                      <a:pt x="0" y="189577"/>
                    </a:lnTo>
                    <a:close/>
                  </a:path>
                </a:pathLst>
              </a:custGeom>
              <a:solidFill>
                <a:srgbClr val="57575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orbel"/>
                  <a:ea typeface="Corbel"/>
                  <a:cs typeface="Corbel"/>
                  <a:sym typeface="Corbel"/>
                </a:endParaRPr>
              </a:p>
            </p:txBody>
          </p:sp>
          <p:sp>
            <p:nvSpPr>
              <p:cNvPr id="1485" name="Google Shape;1485;p28"/>
              <p:cNvSpPr/>
              <p:nvPr/>
            </p:nvSpPr>
            <p:spPr>
              <a:xfrm>
                <a:off x="3824430" y="5267325"/>
                <a:ext cx="668001" cy="130480"/>
              </a:xfrm>
              <a:custGeom>
                <a:rect b="b" l="l" r="r" t="t"/>
                <a:pathLst>
                  <a:path extrusionOk="0" h="130480" w="668001">
                    <a:moveTo>
                      <a:pt x="0" y="0"/>
                    </a:moveTo>
                    <a:lnTo>
                      <a:pt x="668001" y="0"/>
                    </a:lnTo>
                    <a:cubicBezTo>
                      <a:pt x="610989" y="79333"/>
                      <a:pt x="517759" y="130480"/>
                      <a:pt x="412583" y="130480"/>
                    </a:cubicBezTo>
                    <a:lnTo>
                      <a:pt x="255417" y="130480"/>
                    </a:lnTo>
                    <a:cubicBezTo>
                      <a:pt x="150241" y="130480"/>
                      <a:pt x="57011" y="79333"/>
                      <a:pt x="0" y="0"/>
                    </a:cubicBezTo>
                    <a:close/>
                  </a:path>
                </a:pathLst>
              </a:custGeom>
              <a:solidFill>
                <a:srgbClr val="57575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orbel"/>
                  <a:ea typeface="Corbel"/>
                  <a:cs typeface="Corbel"/>
                  <a:sym typeface="Corbel"/>
                </a:endParaRPr>
              </a:p>
            </p:txBody>
          </p:sp>
          <p:cxnSp>
            <p:nvCxnSpPr>
              <p:cNvPr id="1486" name="Google Shape;1486;p28"/>
              <p:cNvCxnSpPr/>
              <p:nvPr/>
            </p:nvCxnSpPr>
            <p:spPr>
              <a:xfrm>
                <a:off x="3824434" y="3831332"/>
                <a:ext cx="203100" cy="715200"/>
              </a:xfrm>
              <a:prstGeom prst="straightConnector1">
                <a:avLst/>
              </a:prstGeom>
              <a:noFill/>
              <a:ln cap="flat" cmpd="sng" w="25400">
                <a:solidFill>
                  <a:srgbClr val="FFFFFF"/>
                </a:solidFill>
                <a:prstDash val="solid"/>
                <a:miter lim="800000"/>
                <a:headEnd len="sm" w="sm" type="none"/>
                <a:tailEnd len="sm" w="sm" type="none"/>
              </a:ln>
            </p:spPr>
          </p:cxnSp>
          <p:cxnSp>
            <p:nvCxnSpPr>
              <p:cNvPr id="1487" name="Google Shape;1487;p28"/>
              <p:cNvCxnSpPr/>
              <p:nvPr/>
            </p:nvCxnSpPr>
            <p:spPr>
              <a:xfrm flipH="1">
                <a:off x="4284118" y="3831332"/>
                <a:ext cx="191400" cy="721200"/>
              </a:xfrm>
              <a:prstGeom prst="straightConnector1">
                <a:avLst/>
              </a:prstGeom>
              <a:noFill/>
              <a:ln cap="flat" cmpd="sng" w="25400">
                <a:solidFill>
                  <a:srgbClr val="FFFFFF"/>
                </a:solidFill>
                <a:prstDash val="solid"/>
                <a:miter lim="800000"/>
                <a:headEnd len="sm" w="sm" type="none"/>
                <a:tailEnd len="sm" w="sm" type="none"/>
              </a:ln>
            </p:spPr>
          </p:cxnSp>
        </p:grpSp>
        <p:sp>
          <p:nvSpPr>
            <p:cNvPr id="1488" name="Google Shape;1488;p28"/>
            <p:cNvSpPr/>
            <p:nvPr/>
          </p:nvSpPr>
          <p:spPr>
            <a:xfrm>
              <a:off x="5589308" y="3851462"/>
              <a:ext cx="1069200" cy="1069200"/>
            </a:xfrm>
            <a:custGeom>
              <a:rect b="b" l="l" r="r" t="t"/>
              <a:pathLst>
                <a:path extrusionOk="0" h="3240000" w="3240000">
                  <a:moveTo>
                    <a:pt x="2019696" y="2510955"/>
                  </a:moveTo>
                  <a:lnTo>
                    <a:pt x="2019696" y="2797359"/>
                  </a:lnTo>
                  <a:lnTo>
                    <a:pt x="2914589" y="2797359"/>
                  </a:lnTo>
                  <a:lnTo>
                    <a:pt x="2914589" y="2510955"/>
                  </a:lnTo>
                  <a:close/>
                  <a:moveTo>
                    <a:pt x="2019696" y="2081348"/>
                  </a:moveTo>
                  <a:lnTo>
                    <a:pt x="2019696" y="2367752"/>
                  </a:lnTo>
                  <a:lnTo>
                    <a:pt x="2914589" y="2367752"/>
                  </a:lnTo>
                  <a:lnTo>
                    <a:pt x="2914589" y="2081348"/>
                  </a:lnTo>
                  <a:close/>
                  <a:moveTo>
                    <a:pt x="580710" y="2021703"/>
                  </a:moveTo>
                  <a:lnTo>
                    <a:pt x="378191" y="2224222"/>
                  </a:lnTo>
                  <a:lnTo>
                    <a:pt x="593323" y="2439354"/>
                  </a:lnTo>
                  <a:lnTo>
                    <a:pt x="378191" y="2654485"/>
                  </a:lnTo>
                  <a:lnTo>
                    <a:pt x="580710" y="2857004"/>
                  </a:lnTo>
                  <a:lnTo>
                    <a:pt x="795842" y="2641872"/>
                  </a:lnTo>
                  <a:lnTo>
                    <a:pt x="1010973" y="2857004"/>
                  </a:lnTo>
                  <a:lnTo>
                    <a:pt x="1213492" y="2654485"/>
                  </a:lnTo>
                  <a:lnTo>
                    <a:pt x="998360" y="2439354"/>
                  </a:lnTo>
                  <a:lnTo>
                    <a:pt x="1213492" y="2224222"/>
                  </a:lnTo>
                  <a:lnTo>
                    <a:pt x="1010973" y="2021703"/>
                  </a:lnTo>
                  <a:lnTo>
                    <a:pt x="795842" y="2236835"/>
                  </a:lnTo>
                  <a:close/>
                  <a:moveTo>
                    <a:pt x="1656000" y="1656001"/>
                  </a:moveTo>
                  <a:lnTo>
                    <a:pt x="3240000" y="1656001"/>
                  </a:lnTo>
                  <a:lnTo>
                    <a:pt x="3240000" y="2699989"/>
                  </a:lnTo>
                  <a:cubicBezTo>
                    <a:pt x="3240000" y="2998229"/>
                    <a:pt x="2998229" y="3240000"/>
                    <a:pt x="2699989" y="3240000"/>
                  </a:cubicBezTo>
                  <a:lnTo>
                    <a:pt x="1656000" y="3240000"/>
                  </a:lnTo>
                  <a:close/>
                  <a:moveTo>
                    <a:pt x="0" y="1656001"/>
                  </a:moveTo>
                  <a:lnTo>
                    <a:pt x="1584000" y="1656001"/>
                  </a:lnTo>
                  <a:lnTo>
                    <a:pt x="1584000" y="3240000"/>
                  </a:lnTo>
                  <a:lnTo>
                    <a:pt x="540011" y="3240000"/>
                  </a:lnTo>
                  <a:cubicBezTo>
                    <a:pt x="241771" y="3240000"/>
                    <a:pt x="0" y="2998229"/>
                    <a:pt x="0" y="2699989"/>
                  </a:cubicBezTo>
                  <a:close/>
                  <a:moveTo>
                    <a:pt x="2467143" y="957859"/>
                  </a:moveTo>
                  <a:cubicBezTo>
                    <a:pt x="2388055" y="957859"/>
                    <a:pt x="2323941" y="1021973"/>
                    <a:pt x="2323941" y="1101061"/>
                  </a:cubicBezTo>
                  <a:cubicBezTo>
                    <a:pt x="2323941" y="1180149"/>
                    <a:pt x="2388055" y="1244263"/>
                    <a:pt x="2467143" y="1244263"/>
                  </a:cubicBezTo>
                  <a:cubicBezTo>
                    <a:pt x="2546231" y="1244263"/>
                    <a:pt x="2610345" y="1180149"/>
                    <a:pt x="2610345" y="1101061"/>
                  </a:cubicBezTo>
                  <a:cubicBezTo>
                    <a:pt x="2610345" y="1021973"/>
                    <a:pt x="2546231" y="957859"/>
                    <a:pt x="2467143" y="957859"/>
                  </a:cubicBezTo>
                  <a:close/>
                  <a:moveTo>
                    <a:pt x="2019696" y="635775"/>
                  </a:moveTo>
                  <a:lnTo>
                    <a:pt x="2019696" y="922180"/>
                  </a:lnTo>
                  <a:lnTo>
                    <a:pt x="2914589" y="922180"/>
                  </a:lnTo>
                  <a:lnTo>
                    <a:pt x="2914589" y="635775"/>
                  </a:lnTo>
                  <a:close/>
                  <a:moveTo>
                    <a:pt x="652639" y="331531"/>
                  </a:moveTo>
                  <a:lnTo>
                    <a:pt x="652639" y="635775"/>
                  </a:lnTo>
                  <a:lnTo>
                    <a:pt x="348395" y="635775"/>
                  </a:lnTo>
                  <a:lnTo>
                    <a:pt x="348395" y="922180"/>
                  </a:lnTo>
                  <a:lnTo>
                    <a:pt x="652639" y="922180"/>
                  </a:lnTo>
                  <a:lnTo>
                    <a:pt x="652639" y="1226424"/>
                  </a:lnTo>
                  <a:lnTo>
                    <a:pt x="939044" y="1226424"/>
                  </a:lnTo>
                  <a:lnTo>
                    <a:pt x="939044" y="922180"/>
                  </a:lnTo>
                  <a:lnTo>
                    <a:pt x="1243288" y="922180"/>
                  </a:lnTo>
                  <a:lnTo>
                    <a:pt x="1243288" y="635775"/>
                  </a:lnTo>
                  <a:lnTo>
                    <a:pt x="939044" y="635775"/>
                  </a:lnTo>
                  <a:lnTo>
                    <a:pt x="939044" y="331531"/>
                  </a:lnTo>
                  <a:close/>
                  <a:moveTo>
                    <a:pt x="2467143" y="313692"/>
                  </a:moveTo>
                  <a:cubicBezTo>
                    <a:pt x="2388055" y="313692"/>
                    <a:pt x="2323941" y="377806"/>
                    <a:pt x="2323941" y="456894"/>
                  </a:cubicBezTo>
                  <a:cubicBezTo>
                    <a:pt x="2323941" y="535982"/>
                    <a:pt x="2388055" y="600096"/>
                    <a:pt x="2467143" y="600096"/>
                  </a:cubicBezTo>
                  <a:cubicBezTo>
                    <a:pt x="2546231" y="600096"/>
                    <a:pt x="2610345" y="535982"/>
                    <a:pt x="2610345" y="456894"/>
                  </a:cubicBezTo>
                  <a:cubicBezTo>
                    <a:pt x="2610345" y="377806"/>
                    <a:pt x="2546231" y="313692"/>
                    <a:pt x="2467143" y="313692"/>
                  </a:cubicBezTo>
                  <a:close/>
                  <a:moveTo>
                    <a:pt x="540011" y="0"/>
                  </a:moveTo>
                  <a:lnTo>
                    <a:pt x="2699989" y="0"/>
                  </a:lnTo>
                  <a:cubicBezTo>
                    <a:pt x="2998229" y="0"/>
                    <a:pt x="3240000" y="241771"/>
                    <a:pt x="3240000" y="540011"/>
                  </a:cubicBezTo>
                  <a:lnTo>
                    <a:pt x="3240000" y="1584001"/>
                  </a:lnTo>
                  <a:lnTo>
                    <a:pt x="1656000" y="1584001"/>
                  </a:lnTo>
                  <a:lnTo>
                    <a:pt x="1656000" y="1"/>
                  </a:lnTo>
                  <a:lnTo>
                    <a:pt x="1584000" y="1"/>
                  </a:lnTo>
                  <a:lnTo>
                    <a:pt x="1584000" y="1584001"/>
                  </a:lnTo>
                  <a:lnTo>
                    <a:pt x="0" y="1584001"/>
                  </a:lnTo>
                  <a:lnTo>
                    <a:pt x="0" y="540011"/>
                  </a:lnTo>
                  <a:cubicBezTo>
                    <a:pt x="0" y="241771"/>
                    <a:pt x="241771" y="0"/>
                    <a:pt x="540011"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sp>
        <p:nvSpPr>
          <p:cNvPr id="1489" name="Google Shape;1489;p28">
            <a:hlinkClick r:id="rId5"/>
          </p:cNvPr>
          <p:cNvSpPr txBox="1"/>
          <p:nvPr/>
        </p:nvSpPr>
        <p:spPr>
          <a:xfrm>
            <a:off x="5278725" y="3364100"/>
            <a:ext cx="1746300" cy="2725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rbel"/>
              <a:ea typeface="Corbel"/>
              <a:cs typeface="Corbel"/>
              <a:sym typeface="Corbel"/>
            </a:endParaRPr>
          </a:p>
        </p:txBody>
      </p:sp>
      <p:sp>
        <p:nvSpPr>
          <p:cNvPr id="1490" name="Google Shape;1490;p28"/>
          <p:cNvSpPr/>
          <p:nvPr/>
        </p:nvSpPr>
        <p:spPr>
          <a:xfrm>
            <a:off x="4270716" y="4229843"/>
            <a:ext cx="284763" cy="283923"/>
          </a:xfrm>
          <a:custGeom>
            <a:rect b="b" l="l" r="r" t="t"/>
            <a:pathLst>
              <a:path extrusionOk="0" h="186" w="186">
                <a:moveTo>
                  <a:pt x="17" y="59"/>
                </a:moveTo>
                <a:cubicBezTo>
                  <a:pt x="59" y="59"/>
                  <a:pt x="59" y="59"/>
                  <a:pt x="59" y="59"/>
                </a:cubicBezTo>
                <a:cubicBezTo>
                  <a:pt x="59" y="17"/>
                  <a:pt x="59" y="17"/>
                  <a:pt x="59" y="17"/>
                </a:cubicBezTo>
                <a:cubicBezTo>
                  <a:pt x="17" y="17"/>
                  <a:pt x="17" y="17"/>
                  <a:pt x="17" y="17"/>
                </a:cubicBezTo>
                <a:lnTo>
                  <a:pt x="17" y="59"/>
                </a:lnTo>
                <a:close/>
                <a:moveTo>
                  <a:pt x="26" y="26"/>
                </a:moveTo>
                <a:cubicBezTo>
                  <a:pt x="51" y="26"/>
                  <a:pt x="51" y="26"/>
                  <a:pt x="51" y="26"/>
                </a:cubicBezTo>
                <a:cubicBezTo>
                  <a:pt x="51" y="51"/>
                  <a:pt x="51" y="51"/>
                  <a:pt x="51" y="51"/>
                </a:cubicBezTo>
                <a:cubicBezTo>
                  <a:pt x="26" y="51"/>
                  <a:pt x="26" y="51"/>
                  <a:pt x="26" y="51"/>
                </a:cubicBezTo>
                <a:lnTo>
                  <a:pt x="26" y="26"/>
                </a:lnTo>
                <a:close/>
                <a:moveTo>
                  <a:pt x="17" y="114"/>
                </a:moveTo>
                <a:cubicBezTo>
                  <a:pt x="59" y="114"/>
                  <a:pt x="59" y="114"/>
                  <a:pt x="59" y="114"/>
                </a:cubicBezTo>
                <a:cubicBezTo>
                  <a:pt x="59" y="72"/>
                  <a:pt x="59" y="72"/>
                  <a:pt x="59" y="72"/>
                </a:cubicBezTo>
                <a:cubicBezTo>
                  <a:pt x="17" y="72"/>
                  <a:pt x="17" y="72"/>
                  <a:pt x="17" y="72"/>
                </a:cubicBezTo>
                <a:lnTo>
                  <a:pt x="17" y="114"/>
                </a:lnTo>
                <a:close/>
                <a:moveTo>
                  <a:pt x="26" y="81"/>
                </a:moveTo>
                <a:cubicBezTo>
                  <a:pt x="51" y="81"/>
                  <a:pt x="51" y="81"/>
                  <a:pt x="51" y="81"/>
                </a:cubicBezTo>
                <a:cubicBezTo>
                  <a:pt x="51" y="106"/>
                  <a:pt x="51" y="106"/>
                  <a:pt x="51" y="106"/>
                </a:cubicBezTo>
                <a:cubicBezTo>
                  <a:pt x="26" y="106"/>
                  <a:pt x="26" y="106"/>
                  <a:pt x="26" y="106"/>
                </a:cubicBezTo>
                <a:lnTo>
                  <a:pt x="26" y="81"/>
                </a:lnTo>
                <a:close/>
                <a:moveTo>
                  <a:pt x="169" y="0"/>
                </a:moveTo>
                <a:cubicBezTo>
                  <a:pt x="17" y="0"/>
                  <a:pt x="17" y="0"/>
                  <a:pt x="17" y="0"/>
                </a:cubicBezTo>
                <a:cubicBezTo>
                  <a:pt x="8" y="0"/>
                  <a:pt x="0" y="8"/>
                  <a:pt x="0" y="17"/>
                </a:cubicBezTo>
                <a:cubicBezTo>
                  <a:pt x="0" y="169"/>
                  <a:pt x="0" y="169"/>
                  <a:pt x="0" y="169"/>
                </a:cubicBezTo>
                <a:cubicBezTo>
                  <a:pt x="0" y="178"/>
                  <a:pt x="8" y="186"/>
                  <a:pt x="17" y="186"/>
                </a:cubicBezTo>
                <a:cubicBezTo>
                  <a:pt x="169" y="186"/>
                  <a:pt x="169" y="186"/>
                  <a:pt x="169" y="186"/>
                </a:cubicBezTo>
                <a:cubicBezTo>
                  <a:pt x="178" y="186"/>
                  <a:pt x="186" y="178"/>
                  <a:pt x="186" y="169"/>
                </a:cubicBezTo>
                <a:cubicBezTo>
                  <a:pt x="186" y="17"/>
                  <a:pt x="186" y="17"/>
                  <a:pt x="186" y="17"/>
                </a:cubicBezTo>
                <a:cubicBezTo>
                  <a:pt x="186" y="8"/>
                  <a:pt x="178" y="0"/>
                  <a:pt x="169" y="0"/>
                </a:cubicBezTo>
                <a:close/>
                <a:moveTo>
                  <a:pt x="178" y="169"/>
                </a:moveTo>
                <a:cubicBezTo>
                  <a:pt x="178" y="174"/>
                  <a:pt x="174" y="178"/>
                  <a:pt x="169" y="178"/>
                </a:cubicBezTo>
                <a:cubicBezTo>
                  <a:pt x="17" y="178"/>
                  <a:pt x="17" y="178"/>
                  <a:pt x="17" y="178"/>
                </a:cubicBezTo>
                <a:cubicBezTo>
                  <a:pt x="13" y="178"/>
                  <a:pt x="9" y="174"/>
                  <a:pt x="9" y="169"/>
                </a:cubicBezTo>
                <a:cubicBezTo>
                  <a:pt x="9" y="17"/>
                  <a:pt x="9" y="17"/>
                  <a:pt x="9" y="17"/>
                </a:cubicBezTo>
                <a:cubicBezTo>
                  <a:pt x="9" y="13"/>
                  <a:pt x="13" y="9"/>
                  <a:pt x="17" y="9"/>
                </a:cubicBezTo>
                <a:cubicBezTo>
                  <a:pt x="169" y="9"/>
                  <a:pt x="169" y="9"/>
                  <a:pt x="169" y="9"/>
                </a:cubicBezTo>
                <a:cubicBezTo>
                  <a:pt x="174" y="9"/>
                  <a:pt x="178" y="13"/>
                  <a:pt x="178" y="17"/>
                </a:cubicBezTo>
                <a:lnTo>
                  <a:pt x="178" y="169"/>
                </a:lnTo>
                <a:close/>
                <a:moveTo>
                  <a:pt x="17" y="169"/>
                </a:moveTo>
                <a:cubicBezTo>
                  <a:pt x="59" y="169"/>
                  <a:pt x="59" y="169"/>
                  <a:pt x="59" y="169"/>
                </a:cubicBezTo>
                <a:cubicBezTo>
                  <a:pt x="59" y="127"/>
                  <a:pt x="59" y="127"/>
                  <a:pt x="59" y="127"/>
                </a:cubicBezTo>
                <a:cubicBezTo>
                  <a:pt x="17" y="127"/>
                  <a:pt x="17" y="127"/>
                  <a:pt x="17" y="127"/>
                </a:cubicBezTo>
                <a:lnTo>
                  <a:pt x="17" y="169"/>
                </a:lnTo>
                <a:close/>
                <a:moveTo>
                  <a:pt x="26" y="135"/>
                </a:moveTo>
                <a:cubicBezTo>
                  <a:pt x="51" y="135"/>
                  <a:pt x="51" y="135"/>
                  <a:pt x="51" y="135"/>
                </a:cubicBezTo>
                <a:cubicBezTo>
                  <a:pt x="51" y="161"/>
                  <a:pt x="51" y="161"/>
                  <a:pt x="51" y="161"/>
                </a:cubicBezTo>
                <a:cubicBezTo>
                  <a:pt x="26" y="161"/>
                  <a:pt x="26" y="161"/>
                  <a:pt x="26" y="161"/>
                </a:cubicBezTo>
                <a:lnTo>
                  <a:pt x="26" y="135"/>
                </a:lnTo>
                <a:close/>
                <a:moveTo>
                  <a:pt x="127" y="59"/>
                </a:moveTo>
                <a:cubicBezTo>
                  <a:pt x="169" y="59"/>
                  <a:pt x="169" y="59"/>
                  <a:pt x="169" y="59"/>
                </a:cubicBezTo>
                <a:cubicBezTo>
                  <a:pt x="169" y="17"/>
                  <a:pt x="169" y="17"/>
                  <a:pt x="169" y="17"/>
                </a:cubicBezTo>
                <a:cubicBezTo>
                  <a:pt x="127" y="17"/>
                  <a:pt x="127" y="17"/>
                  <a:pt x="127" y="17"/>
                </a:cubicBezTo>
                <a:lnTo>
                  <a:pt x="127" y="59"/>
                </a:lnTo>
                <a:close/>
                <a:moveTo>
                  <a:pt x="135" y="26"/>
                </a:moveTo>
                <a:cubicBezTo>
                  <a:pt x="161" y="26"/>
                  <a:pt x="161" y="26"/>
                  <a:pt x="161" y="26"/>
                </a:cubicBezTo>
                <a:cubicBezTo>
                  <a:pt x="161" y="51"/>
                  <a:pt x="161" y="51"/>
                  <a:pt x="161" y="51"/>
                </a:cubicBezTo>
                <a:cubicBezTo>
                  <a:pt x="135" y="51"/>
                  <a:pt x="135" y="51"/>
                  <a:pt x="135" y="51"/>
                </a:cubicBezTo>
                <a:lnTo>
                  <a:pt x="135" y="26"/>
                </a:lnTo>
                <a:close/>
                <a:moveTo>
                  <a:pt x="127" y="114"/>
                </a:moveTo>
                <a:cubicBezTo>
                  <a:pt x="169" y="114"/>
                  <a:pt x="169" y="114"/>
                  <a:pt x="169" y="114"/>
                </a:cubicBezTo>
                <a:cubicBezTo>
                  <a:pt x="169" y="72"/>
                  <a:pt x="169" y="72"/>
                  <a:pt x="169" y="72"/>
                </a:cubicBezTo>
                <a:cubicBezTo>
                  <a:pt x="127" y="72"/>
                  <a:pt x="127" y="72"/>
                  <a:pt x="127" y="72"/>
                </a:cubicBezTo>
                <a:lnTo>
                  <a:pt x="127" y="114"/>
                </a:lnTo>
                <a:close/>
                <a:moveTo>
                  <a:pt x="135" y="81"/>
                </a:moveTo>
                <a:cubicBezTo>
                  <a:pt x="161" y="81"/>
                  <a:pt x="161" y="81"/>
                  <a:pt x="161" y="81"/>
                </a:cubicBezTo>
                <a:cubicBezTo>
                  <a:pt x="161" y="106"/>
                  <a:pt x="161" y="106"/>
                  <a:pt x="161" y="106"/>
                </a:cubicBezTo>
                <a:cubicBezTo>
                  <a:pt x="135" y="106"/>
                  <a:pt x="135" y="106"/>
                  <a:pt x="135" y="106"/>
                </a:cubicBezTo>
                <a:lnTo>
                  <a:pt x="135" y="81"/>
                </a:lnTo>
                <a:close/>
                <a:moveTo>
                  <a:pt x="72" y="59"/>
                </a:moveTo>
                <a:cubicBezTo>
                  <a:pt x="114" y="59"/>
                  <a:pt x="114" y="59"/>
                  <a:pt x="114" y="59"/>
                </a:cubicBezTo>
                <a:cubicBezTo>
                  <a:pt x="114" y="17"/>
                  <a:pt x="114" y="17"/>
                  <a:pt x="114" y="17"/>
                </a:cubicBezTo>
                <a:cubicBezTo>
                  <a:pt x="72" y="17"/>
                  <a:pt x="72" y="17"/>
                  <a:pt x="72" y="17"/>
                </a:cubicBezTo>
                <a:lnTo>
                  <a:pt x="72" y="59"/>
                </a:lnTo>
                <a:close/>
                <a:moveTo>
                  <a:pt x="81" y="26"/>
                </a:moveTo>
                <a:cubicBezTo>
                  <a:pt x="106" y="26"/>
                  <a:pt x="106" y="26"/>
                  <a:pt x="106" y="26"/>
                </a:cubicBezTo>
                <a:cubicBezTo>
                  <a:pt x="106" y="51"/>
                  <a:pt x="106" y="51"/>
                  <a:pt x="106" y="51"/>
                </a:cubicBezTo>
                <a:cubicBezTo>
                  <a:pt x="81" y="51"/>
                  <a:pt x="81" y="51"/>
                  <a:pt x="81" y="51"/>
                </a:cubicBezTo>
                <a:lnTo>
                  <a:pt x="81" y="26"/>
                </a:lnTo>
                <a:close/>
                <a:moveTo>
                  <a:pt x="72" y="169"/>
                </a:moveTo>
                <a:cubicBezTo>
                  <a:pt x="114" y="169"/>
                  <a:pt x="114" y="169"/>
                  <a:pt x="114" y="169"/>
                </a:cubicBezTo>
                <a:cubicBezTo>
                  <a:pt x="114" y="127"/>
                  <a:pt x="114" y="127"/>
                  <a:pt x="114" y="127"/>
                </a:cubicBezTo>
                <a:cubicBezTo>
                  <a:pt x="72" y="127"/>
                  <a:pt x="72" y="127"/>
                  <a:pt x="72" y="127"/>
                </a:cubicBezTo>
                <a:lnTo>
                  <a:pt x="72" y="169"/>
                </a:lnTo>
                <a:close/>
                <a:moveTo>
                  <a:pt x="81" y="135"/>
                </a:moveTo>
                <a:cubicBezTo>
                  <a:pt x="106" y="135"/>
                  <a:pt x="106" y="135"/>
                  <a:pt x="106" y="135"/>
                </a:cubicBezTo>
                <a:cubicBezTo>
                  <a:pt x="106" y="161"/>
                  <a:pt x="106" y="161"/>
                  <a:pt x="106" y="161"/>
                </a:cubicBezTo>
                <a:cubicBezTo>
                  <a:pt x="81" y="161"/>
                  <a:pt x="81" y="161"/>
                  <a:pt x="81" y="161"/>
                </a:cubicBezTo>
                <a:lnTo>
                  <a:pt x="81" y="135"/>
                </a:lnTo>
                <a:close/>
                <a:moveTo>
                  <a:pt x="72" y="114"/>
                </a:moveTo>
                <a:cubicBezTo>
                  <a:pt x="114" y="114"/>
                  <a:pt x="114" y="114"/>
                  <a:pt x="114" y="114"/>
                </a:cubicBezTo>
                <a:cubicBezTo>
                  <a:pt x="114" y="72"/>
                  <a:pt x="114" y="72"/>
                  <a:pt x="114" y="72"/>
                </a:cubicBezTo>
                <a:cubicBezTo>
                  <a:pt x="72" y="72"/>
                  <a:pt x="72" y="72"/>
                  <a:pt x="72" y="72"/>
                </a:cubicBezTo>
                <a:lnTo>
                  <a:pt x="72" y="114"/>
                </a:lnTo>
                <a:close/>
                <a:moveTo>
                  <a:pt x="81" y="81"/>
                </a:moveTo>
                <a:cubicBezTo>
                  <a:pt x="106" y="81"/>
                  <a:pt x="106" y="81"/>
                  <a:pt x="106" y="81"/>
                </a:cubicBezTo>
                <a:cubicBezTo>
                  <a:pt x="106" y="106"/>
                  <a:pt x="106" y="106"/>
                  <a:pt x="106" y="106"/>
                </a:cubicBezTo>
                <a:cubicBezTo>
                  <a:pt x="81" y="106"/>
                  <a:pt x="81" y="106"/>
                  <a:pt x="81" y="106"/>
                </a:cubicBezTo>
                <a:lnTo>
                  <a:pt x="81" y="81"/>
                </a:lnTo>
                <a:close/>
                <a:moveTo>
                  <a:pt x="127" y="169"/>
                </a:moveTo>
                <a:cubicBezTo>
                  <a:pt x="169" y="169"/>
                  <a:pt x="169" y="169"/>
                  <a:pt x="169" y="169"/>
                </a:cubicBezTo>
                <a:cubicBezTo>
                  <a:pt x="169" y="127"/>
                  <a:pt x="169" y="127"/>
                  <a:pt x="169" y="127"/>
                </a:cubicBezTo>
                <a:cubicBezTo>
                  <a:pt x="127" y="127"/>
                  <a:pt x="127" y="127"/>
                  <a:pt x="127" y="127"/>
                </a:cubicBezTo>
                <a:lnTo>
                  <a:pt x="127" y="169"/>
                </a:lnTo>
                <a:close/>
                <a:moveTo>
                  <a:pt x="135" y="135"/>
                </a:moveTo>
                <a:cubicBezTo>
                  <a:pt x="161" y="135"/>
                  <a:pt x="161" y="135"/>
                  <a:pt x="161" y="135"/>
                </a:cubicBezTo>
                <a:cubicBezTo>
                  <a:pt x="161" y="161"/>
                  <a:pt x="161" y="161"/>
                  <a:pt x="161" y="161"/>
                </a:cubicBezTo>
                <a:cubicBezTo>
                  <a:pt x="135" y="161"/>
                  <a:pt x="135" y="161"/>
                  <a:pt x="135" y="161"/>
                </a:cubicBezTo>
                <a:lnTo>
                  <a:pt x="135" y="135"/>
                </a:lnTo>
                <a:close/>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00000"/>
              </a:solidFill>
              <a:latin typeface="Calibri"/>
              <a:ea typeface="Calibri"/>
              <a:cs typeface="Calibri"/>
              <a:sym typeface="Calibri"/>
            </a:endParaRPr>
          </a:p>
        </p:txBody>
      </p:sp>
      <p:sp>
        <p:nvSpPr>
          <p:cNvPr id="1491" name="Google Shape;1491;p28"/>
          <p:cNvSpPr/>
          <p:nvPr/>
        </p:nvSpPr>
        <p:spPr>
          <a:xfrm>
            <a:off x="4607424" y="3170055"/>
            <a:ext cx="282989" cy="283829"/>
          </a:xfrm>
          <a:custGeom>
            <a:rect b="b" l="l" r="r" t="t"/>
            <a:pathLst>
              <a:path extrusionOk="0" h="186" w="185">
                <a:moveTo>
                  <a:pt x="177" y="51"/>
                </a:moveTo>
                <a:cubicBezTo>
                  <a:pt x="160" y="51"/>
                  <a:pt x="160" y="51"/>
                  <a:pt x="160" y="51"/>
                </a:cubicBezTo>
                <a:cubicBezTo>
                  <a:pt x="160" y="17"/>
                  <a:pt x="160" y="17"/>
                  <a:pt x="160" y="17"/>
                </a:cubicBezTo>
                <a:cubicBezTo>
                  <a:pt x="160" y="12"/>
                  <a:pt x="156" y="8"/>
                  <a:pt x="152" y="8"/>
                </a:cubicBezTo>
                <a:cubicBezTo>
                  <a:pt x="118" y="8"/>
                  <a:pt x="118" y="8"/>
                  <a:pt x="118" y="8"/>
                </a:cubicBezTo>
                <a:cubicBezTo>
                  <a:pt x="109" y="0"/>
                  <a:pt x="109" y="0"/>
                  <a:pt x="109" y="0"/>
                </a:cubicBezTo>
                <a:cubicBezTo>
                  <a:pt x="33" y="0"/>
                  <a:pt x="33" y="0"/>
                  <a:pt x="33" y="0"/>
                </a:cubicBezTo>
                <a:cubicBezTo>
                  <a:pt x="29" y="0"/>
                  <a:pt x="25" y="4"/>
                  <a:pt x="25" y="8"/>
                </a:cubicBezTo>
                <a:cubicBezTo>
                  <a:pt x="25" y="51"/>
                  <a:pt x="25" y="51"/>
                  <a:pt x="25" y="51"/>
                </a:cubicBezTo>
                <a:cubicBezTo>
                  <a:pt x="8" y="51"/>
                  <a:pt x="8" y="51"/>
                  <a:pt x="8" y="51"/>
                </a:cubicBezTo>
                <a:cubicBezTo>
                  <a:pt x="3" y="51"/>
                  <a:pt x="0" y="54"/>
                  <a:pt x="0" y="59"/>
                </a:cubicBezTo>
                <a:cubicBezTo>
                  <a:pt x="0" y="76"/>
                  <a:pt x="0" y="76"/>
                  <a:pt x="0" y="76"/>
                </a:cubicBezTo>
                <a:cubicBezTo>
                  <a:pt x="0" y="81"/>
                  <a:pt x="3" y="84"/>
                  <a:pt x="8" y="84"/>
                </a:cubicBezTo>
                <a:cubicBezTo>
                  <a:pt x="17" y="84"/>
                  <a:pt x="17" y="84"/>
                  <a:pt x="17" y="84"/>
                </a:cubicBezTo>
                <a:cubicBezTo>
                  <a:pt x="17" y="177"/>
                  <a:pt x="17" y="177"/>
                  <a:pt x="17" y="177"/>
                </a:cubicBezTo>
                <a:cubicBezTo>
                  <a:pt x="17" y="182"/>
                  <a:pt x="20" y="186"/>
                  <a:pt x="25" y="186"/>
                </a:cubicBezTo>
                <a:cubicBezTo>
                  <a:pt x="160" y="186"/>
                  <a:pt x="160" y="186"/>
                  <a:pt x="160" y="186"/>
                </a:cubicBezTo>
                <a:cubicBezTo>
                  <a:pt x="165" y="186"/>
                  <a:pt x="168" y="182"/>
                  <a:pt x="168" y="177"/>
                </a:cubicBezTo>
                <a:cubicBezTo>
                  <a:pt x="168" y="84"/>
                  <a:pt x="168" y="84"/>
                  <a:pt x="168" y="84"/>
                </a:cubicBezTo>
                <a:cubicBezTo>
                  <a:pt x="177" y="84"/>
                  <a:pt x="177" y="84"/>
                  <a:pt x="177" y="84"/>
                </a:cubicBezTo>
                <a:cubicBezTo>
                  <a:pt x="182" y="84"/>
                  <a:pt x="185" y="81"/>
                  <a:pt x="185" y="76"/>
                </a:cubicBezTo>
                <a:cubicBezTo>
                  <a:pt x="185" y="59"/>
                  <a:pt x="185" y="59"/>
                  <a:pt x="185" y="59"/>
                </a:cubicBezTo>
                <a:cubicBezTo>
                  <a:pt x="185" y="54"/>
                  <a:pt x="182" y="51"/>
                  <a:pt x="177" y="51"/>
                </a:cubicBezTo>
                <a:close/>
                <a:moveTo>
                  <a:pt x="152" y="17"/>
                </a:moveTo>
                <a:cubicBezTo>
                  <a:pt x="152" y="51"/>
                  <a:pt x="152" y="51"/>
                  <a:pt x="152" y="51"/>
                </a:cubicBezTo>
                <a:cubicBezTo>
                  <a:pt x="135" y="51"/>
                  <a:pt x="135" y="51"/>
                  <a:pt x="135" y="51"/>
                </a:cubicBezTo>
                <a:cubicBezTo>
                  <a:pt x="135" y="25"/>
                  <a:pt x="135" y="25"/>
                  <a:pt x="135" y="25"/>
                </a:cubicBezTo>
                <a:cubicBezTo>
                  <a:pt x="126" y="17"/>
                  <a:pt x="126" y="17"/>
                  <a:pt x="126" y="17"/>
                </a:cubicBezTo>
                <a:lnTo>
                  <a:pt x="152" y="17"/>
                </a:lnTo>
                <a:close/>
                <a:moveTo>
                  <a:pt x="109" y="13"/>
                </a:moveTo>
                <a:cubicBezTo>
                  <a:pt x="122" y="25"/>
                  <a:pt x="122" y="25"/>
                  <a:pt x="122" y="25"/>
                </a:cubicBezTo>
                <a:cubicBezTo>
                  <a:pt x="109" y="25"/>
                  <a:pt x="109" y="25"/>
                  <a:pt x="109" y="25"/>
                </a:cubicBezTo>
                <a:lnTo>
                  <a:pt x="109" y="13"/>
                </a:lnTo>
                <a:close/>
                <a:moveTo>
                  <a:pt x="33" y="8"/>
                </a:moveTo>
                <a:cubicBezTo>
                  <a:pt x="101" y="8"/>
                  <a:pt x="101" y="8"/>
                  <a:pt x="101" y="8"/>
                </a:cubicBezTo>
                <a:cubicBezTo>
                  <a:pt x="101" y="30"/>
                  <a:pt x="101" y="30"/>
                  <a:pt x="101" y="30"/>
                </a:cubicBezTo>
                <a:cubicBezTo>
                  <a:pt x="101" y="32"/>
                  <a:pt x="103" y="34"/>
                  <a:pt x="105" y="34"/>
                </a:cubicBezTo>
                <a:cubicBezTo>
                  <a:pt x="126" y="34"/>
                  <a:pt x="126" y="34"/>
                  <a:pt x="126" y="34"/>
                </a:cubicBezTo>
                <a:cubicBezTo>
                  <a:pt x="126" y="51"/>
                  <a:pt x="126" y="51"/>
                  <a:pt x="126" y="51"/>
                </a:cubicBezTo>
                <a:cubicBezTo>
                  <a:pt x="33" y="51"/>
                  <a:pt x="33" y="51"/>
                  <a:pt x="33" y="51"/>
                </a:cubicBezTo>
                <a:lnTo>
                  <a:pt x="33" y="8"/>
                </a:lnTo>
                <a:close/>
                <a:moveTo>
                  <a:pt x="160" y="177"/>
                </a:moveTo>
                <a:cubicBezTo>
                  <a:pt x="25" y="177"/>
                  <a:pt x="25" y="177"/>
                  <a:pt x="25" y="177"/>
                </a:cubicBezTo>
                <a:cubicBezTo>
                  <a:pt x="25" y="84"/>
                  <a:pt x="25" y="84"/>
                  <a:pt x="25" y="84"/>
                </a:cubicBezTo>
                <a:cubicBezTo>
                  <a:pt x="160" y="84"/>
                  <a:pt x="160" y="84"/>
                  <a:pt x="160" y="84"/>
                </a:cubicBezTo>
                <a:lnTo>
                  <a:pt x="160" y="177"/>
                </a:lnTo>
                <a:close/>
                <a:moveTo>
                  <a:pt x="177" y="76"/>
                </a:moveTo>
                <a:cubicBezTo>
                  <a:pt x="8" y="76"/>
                  <a:pt x="8" y="76"/>
                  <a:pt x="8" y="76"/>
                </a:cubicBezTo>
                <a:cubicBezTo>
                  <a:pt x="8" y="59"/>
                  <a:pt x="8" y="59"/>
                  <a:pt x="8" y="59"/>
                </a:cubicBezTo>
                <a:cubicBezTo>
                  <a:pt x="177" y="59"/>
                  <a:pt x="177" y="59"/>
                  <a:pt x="177" y="59"/>
                </a:cubicBezTo>
                <a:lnTo>
                  <a:pt x="177" y="76"/>
                </a:lnTo>
                <a:close/>
                <a:moveTo>
                  <a:pt x="67" y="127"/>
                </a:moveTo>
                <a:cubicBezTo>
                  <a:pt x="118" y="127"/>
                  <a:pt x="118" y="127"/>
                  <a:pt x="118" y="127"/>
                </a:cubicBezTo>
                <a:cubicBezTo>
                  <a:pt x="122" y="127"/>
                  <a:pt x="126" y="123"/>
                  <a:pt x="126" y="118"/>
                </a:cubicBezTo>
                <a:cubicBezTo>
                  <a:pt x="126" y="110"/>
                  <a:pt x="126" y="110"/>
                  <a:pt x="126" y="110"/>
                </a:cubicBezTo>
                <a:cubicBezTo>
                  <a:pt x="126" y="105"/>
                  <a:pt x="122" y="101"/>
                  <a:pt x="118" y="101"/>
                </a:cubicBezTo>
                <a:cubicBezTo>
                  <a:pt x="67" y="101"/>
                  <a:pt x="67" y="101"/>
                  <a:pt x="67" y="101"/>
                </a:cubicBezTo>
                <a:cubicBezTo>
                  <a:pt x="63" y="101"/>
                  <a:pt x="59" y="105"/>
                  <a:pt x="59" y="110"/>
                </a:cubicBezTo>
                <a:cubicBezTo>
                  <a:pt x="59" y="118"/>
                  <a:pt x="59" y="118"/>
                  <a:pt x="59" y="118"/>
                </a:cubicBezTo>
                <a:cubicBezTo>
                  <a:pt x="59" y="123"/>
                  <a:pt x="63" y="127"/>
                  <a:pt x="67" y="127"/>
                </a:cubicBezTo>
                <a:close/>
                <a:moveTo>
                  <a:pt x="67" y="110"/>
                </a:moveTo>
                <a:cubicBezTo>
                  <a:pt x="118" y="110"/>
                  <a:pt x="118" y="110"/>
                  <a:pt x="118" y="110"/>
                </a:cubicBezTo>
                <a:cubicBezTo>
                  <a:pt x="118" y="118"/>
                  <a:pt x="118" y="118"/>
                  <a:pt x="118" y="118"/>
                </a:cubicBezTo>
                <a:cubicBezTo>
                  <a:pt x="67" y="118"/>
                  <a:pt x="67" y="118"/>
                  <a:pt x="67" y="118"/>
                </a:cubicBezTo>
                <a:lnTo>
                  <a:pt x="67" y="110"/>
                </a:lnTo>
                <a:close/>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00000"/>
              </a:solidFill>
              <a:latin typeface="Calibri"/>
              <a:ea typeface="Calibri"/>
              <a:cs typeface="Calibri"/>
              <a:sym typeface="Calibri"/>
            </a:endParaRPr>
          </a:p>
        </p:txBody>
      </p:sp>
      <p:sp>
        <p:nvSpPr>
          <p:cNvPr id="1492" name="Google Shape;1492;p28"/>
          <p:cNvSpPr/>
          <p:nvPr/>
        </p:nvSpPr>
        <p:spPr>
          <a:xfrm>
            <a:off x="5989836" y="2682115"/>
            <a:ext cx="282989" cy="284668"/>
          </a:xfrm>
          <a:custGeom>
            <a:rect b="b" l="l" r="r" t="t"/>
            <a:pathLst>
              <a:path extrusionOk="0" h="186" w="185">
                <a:moveTo>
                  <a:pt x="42" y="76"/>
                </a:moveTo>
                <a:cubicBezTo>
                  <a:pt x="37" y="89"/>
                  <a:pt x="37" y="89"/>
                  <a:pt x="37" y="89"/>
                </a:cubicBezTo>
                <a:cubicBezTo>
                  <a:pt x="25" y="89"/>
                  <a:pt x="25" y="89"/>
                  <a:pt x="25" y="89"/>
                </a:cubicBezTo>
                <a:cubicBezTo>
                  <a:pt x="35" y="96"/>
                  <a:pt x="35" y="96"/>
                  <a:pt x="35" y="96"/>
                </a:cubicBezTo>
                <a:cubicBezTo>
                  <a:pt x="30" y="110"/>
                  <a:pt x="30" y="110"/>
                  <a:pt x="30" y="110"/>
                </a:cubicBezTo>
                <a:cubicBezTo>
                  <a:pt x="42" y="102"/>
                  <a:pt x="42" y="102"/>
                  <a:pt x="42" y="102"/>
                </a:cubicBezTo>
                <a:cubicBezTo>
                  <a:pt x="53" y="110"/>
                  <a:pt x="53" y="110"/>
                  <a:pt x="53" y="110"/>
                </a:cubicBezTo>
                <a:cubicBezTo>
                  <a:pt x="49" y="96"/>
                  <a:pt x="49" y="96"/>
                  <a:pt x="49" y="96"/>
                </a:cubicBezTo>
                <a:cubicBezTo>
                  <a:pt x="59" y="89"/>
                  <a:pt x="59" y="89"/>
                  <a:pt x="59" y="89"/>
                </a:cubicBezTo>
                <a:cubicBezTo>
                  <a:pt x="47" y="89"/>
                  <a:pt x="47" y="89"/>
                  <a:pt x="47" y="89"/>
                </a:cubicBezTo>
                <a:lnTo>
                  <a:pt x="42" y="76"/>
                </a:lnTo>
                <a:close/>
                <a:moveTo>
                  <a:pt x="42" y="26"/>
                </a:moveTo>
                <a:cubicBezTo>
                  <a:pt x="37" y="38"/>
                  <a:pt x="37" y="38"/>
                  <a:pt x="37" y="38"/>
                </a:cubicBezTo>
                <a:cubicBezTo>
                  <a:pt x="25" y="38"/>
                  <a:pt x="25" y="38"/>
                  <a:pt x="25" y="38"/>
                </a:cubicBezTo>
                <a:cubicBezTo>
                  <a:pt x="35" y="46"/>
                  <a:pt x="35" y="46"/>
                  <a:pt x="35" y="46"/>
                </a:cubicBezTo>
                <a:cubicBezTo>
                  <a:pt x="30" y="59"/>
                  <a:pt x="30" y="59"/>
                  <a:pt x="30" y="59"/>
                </a:cubicBezTo>
                <a:cubicBezTo>
                  <a:pt x="42" y="51"/>
                  <a:pt x="42" y="51"/>
                  <a:pt x="42" y="51"/>
                </a:cubicBezTo>
                <a:cubicBezTo>
                  <a:pt x="53" y="59"/>
                  <a:pt x="53" y="59"/>
                  <a:pt x="53" y="59"/>
                </a:cubicBezTo>
                <a:cubicBezTo>
                  <a:pt x="49" y="46"/>
                  <a:pt x="49" y="46"/>
                  <a:pt x="49" y="46"/>
                </a:cubicBezTo>
                <a:cubicBezTo>
                  <a:pt x="59" y="38"/>
                  <a:pt x="59" y="38"/>
                  <a:pt x="59" y="38"/>
                </a:cubicBezTo>
                <a:cubicBezTo>
                  <a:pt x="47" y="38"/>
                  <a:pt x="47" y="38"/>
                  <a:pt x="47" y="38"/>
                </a:cubicBezTo>
                <a:lnTo>
                  <a:pt x="42" y="26"/>
                </a:lnTo>
                <a:close/>
                <a:moveTo>
                  <a:pt x="47" y="139"/>
                </a:moveTo>
                <a:cubicBezTo>
                  <a:pt x="42" y="127"/>
                  <a:pt x="42" y="127"/>
                  <a:pt x="42" y="127"/>
                </a:cubicBezTo>
                <a:cubicBezTo>
                  <a:pt x="37" y="139"/>
                  <a:pt x="37" y="139"/>
                  <a:pt x="37" y="139"/>
                </a:cubicBezTo>
                <a:cubicBezTo>
                  <a:pt x="25" y="139"/>
                  <a:pt x="25" y="139"/>
                  <a:pt x="25" y="139"/>
                </a:cubicBezTo>
                <a:cubicBezTo>
                  <a:pt x="35" y="147"/>
                  <a:pt x="35" y="147"/>
                  <a:pt x="35" y="147"/>
                </a:cubicBezTo>
                <a:cubicBezTo>
                  <a:pt x="30" y="161"/>
                  <a:pt x="30" y="161"/>
                  <a:pt x="30" y="161"/>
                </a:cubicBezTo>
                <a:cubicBezTo>
                  <a:pt x="42" y="152"/>
                  <a:pt x="42" y="152"/>
                  <a:pt x="42" y="152"/>
                </a:cubicBezTo>
                <a:cubicBezTo>
                  <a:pt x="53" y="161"/>
                  <a:pt x="53" y="161"/>
                  <a:pt x="53" y="161"/>
                </a:cubicBezTo>
                <a:cubicBezTo>
                  <a:pt x="49" y="147"/>
                  <a:pt x="49" y="147"/>
                  <a:pt x="49" y="147"/>
                </a:cubicBezTo>
                <a:cubicBezTo>
                  <a:pt x="59" y="139"/>
                  <a:pt x="59" y="139"/>
                  <a:pt x="59" y="139"/>
                </a:cubicBezTo>
                <a:lnTo>
                  <a:pt x="47" y="139"/>
                </a:lnTo>
                <a:close/>
                <a:moveTo>
                  <a:pt x="169" y="0"/>
                </a:moveTo>
                <a:cubicBezTo>
                  <a:pt x="17" y="0"/>
                  <a:pt x="17" y="0"/>
                  <a:pt x="17" y="0"/>
                </a:cubicBezTo>
                <a:cubicBezTo>
                  <a:pt x="7" y="0"/>
                  <a:pt x="0" y="8"/>
                  <a:pt x="0" y="17"/>
                </a:cubicBezTo>
                <a:cubicBezTo>
                  <a:pt x="0" y="169"/>
                  <a:pt x="0" y="169"/>
                  <a:pt x="0" y="169"/>
                </a:cubicBezTo>
                <a:cubicBezTo>
                  <a:pt x="0" y="178"/>
                  <a:pt x="7" y="186"/>
                  <a:pt x="17" y="186"/>
                </a:cubicBezTo>
                <a:cubicBezTo>
                  <a:pt x="169" y="186"/>
                  <a:pt x="169" y="186"/>
                  <a:pt x="169" y="186"/>
                </a:cubicBezTo>
                <a:cubicBezTo>
                  <a:pt x="178" y="186"/>
                  <a:pt x="185" y="178"/>
                  <a:pt x="185" y="169"/>
                </a:cubicBezTo>
                <a:cubicBezTo>
                  <a:pt x="185" y="17"/>
                  <a:pt x="185" y="17"/>
                  <a:pt x="185" y="17"/>
                </a:cubicBezTo>
                <a:cubicBezTo>
                  <a:pt x="185" y="8"/>
                  <a:pt x="178" y="0"/>
                  <a:pt x="169" y="0"/>
                </a:cubicBezTo>
                <a:close/>
                <a:moveTo>
                  <a:pt x="177" y="169"/>
                </a:moveTo>
                <a:cubicBezTo>
                  <a:pt x="177" y="174"/>
                  <a:pt x="173" y="178"/>
                  <a:pt x="169" y="178"/>
                </a:cubicBezTo>
                <a:cubicBezTo>
                  <a:pt x="17" y="178"/>
                  <a:pt x="17" y="178"/>
                  <a:pt x="17" y="178"/>
                </a:cubicBezTo>
                <a:cubicBezTo>
                  <a:pt x="12" y="178"/>
                  <a:pt x="8" y="174"/>
                  <a:pt x="8" y="169"/>
                </a:cubicBezTo>
                <a:cubicBezTo>
                  <a:pt x="8" y="17"/>
                  <a:pt x="8" y="17"/>
                  <a:pt x="8" y="17"/>
                </a:cubicBezTo>
                <a:cubicBezTo>
                  <a:pt x="8" y="13"/>
                  <a:pt x="12" y="9"/>
                  <a:pt x="17" y="9"/>
                </a:cubicBezTo>
                <a:cubicBezTo>
                  <a:pt x="169" y="9"/>
                  <a:pt x="169" y="9"/>
                  <a:pt x="169" y="9"/>
                </a:cubicBezTo>
                <a:cubicBezTo>
                  <a:pt x="173" y="9"/>
                  <a:pt x="177" y="13"/>
                  <a:pt x="177" y="17"/>
                </a:cubicBezTo>
                <a:lnTo>
                  <a:pt x="177" y="169"/>
                </a:lnTo>
                <a:close/>
                <a:moveTo>
                  <a:pt x="156" y="38"/>
                </a:moveTo>
                <a:cubicBezTo>
                  <a:pt x="80" y="38"/>
                  <a:pt x="80" y="38"/>
                  <a:pt x="80" y="38"/>
                </a:cubicBezTo>
                <a:cubicBezTo>
                  <a:pt x="78" y="38"/>
                  <a:pt x="76" y="40"/>
                  <a:pt x="76" y="43"/>
                </a:cubicBezTo>
                <a:cubicBezTo>
                  <a:pt x="76" y="45"/>
                  <a:pt x="78" y="47"/>
                  <a:pt x="80" y="47"/>
                </a:cubicBezTo>
                <a:cubicBezTo>
                  <a:pt x="156" y="47"/>
                  <a:pt x="156" y="47"/>
                  <a:pt x="156" y="47"/>
                </a:cubicBezTo>
                <a:cubicBezTo>
                  <a:pt x="158" y="47"/>
                  <a:pt x="160" y="45"/>
                  <a:pt x="160" y="43"/>
                </a:cubicBezTo>
                <a:cubicBezTo>
                  <a:pt x="160" y="40"/>
                  <a:pt x="158" y="38"/>
                  <a:pt x="156" y="38"/>
                </a:cubicBezTo>
                <a:close/>
                <a:moveTo>
                  <a:pt x="156" y="89"/>
                </a:moveTo>
                <a:cubicBezTo>
                  <a:pt x="80" y="89"/>
                  <a:pt x="80" y="89"/>
                  <a:pt x="80" y="89"/>
                </a:cubicBezTo>
                <a:cubicBezTo>
                  <a:pt x="78" y="89"/>
                  <a:pt x="76" y="91"/>
                  <a:pt x="76" y="93"/>
                </a:cubicBezTo>
                <a:cubicBezTo>
                  <a:pt x="76" y="95"/>
                  <a:pt x="78" y="97"/>
                  <a:pt x="80" y="97"/>
                </a:cubicBezTo>
                <a:cubicBezTo>
                  <a:pt x="156" y="97"/>
                  <a:pt x="156" y="97"/>
                  <a:pt x="156" y="97"/>
                </a:cubicBezTo>
                <a:cubicBezTo>
                  <a:pt x="158" y="97"/>
                  <a:pt x="160" y="95"/>
                  <a:pt x="160" y="93"/>
                </a:cubicBezTo>
                <a:cubicBezTo>
                  <a:pt x="160" y="91"/>
                  <a:pt x="158" y="89"/>
                  <a:pt x="156" y="89"/>
                </a:cubicBezTo>
                <a:close/>
                <a:moveTo>
                  <a:pt x="156" y="140"/>
                </a:moveTo>
                <a:cubicBezTo>
                  <a:pt x="80" y="140"/>
                  <a:pt x="80" y="140"/>
                  <a:pt x="80" y="140"/>
                </a:cubicBezTo>
                <a:cubicBezTo>
                  <a:pt x="78" y="140"/>
                  <a:pt x="76" y="141"/>
                  <a:pt x="76" y="144"/>
                </a:cubicBezTo>
                <a:cubicBezTo>
                  <a:pt x="76" y="146"/>
                  <a:pt x="78" y="148"/>
                  <a:pt x="80" y="148"/>
                </a:cubicBezTo>
                <a:cubicBezTo>
                  <a:pt x="156" y="148"/>
                  <a:pt x="156" y="148"/>
                  <a:pt x="156" y="148"/>
                </a:cubicBezTo>
                <a:cubicBezTo>
                  <a:pt x="158" y="148"/>
                  <a:pt x="160" y="146"/>
                  <a:pt x="160" y="144"/>
                </a:cubicBezTo>
                <a:cubicBezTo>
                  <a:pt x="160" y="141"/>
                  <a:pt x="158" y="140"/>
                  <a:pt x="156" y="140"/>
                </a:cubicBezTo>
                <a:close/>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00000"/>
              </a:solidFill>
              <a:latin typeface="Calibri"/>
              <a:ea typeface="Calibri"/>
              <a:cs typeface="Calibri"/>
              <a:sym typeface="Calibri"/>
            </a:endParaRPr>
          </a:p>
        </p:txBody>
      </p:sp>
      <p:sp>
        <p:nvSpPr>
          <p:cNvPr id="1493" name="Google Shape;1493;p28"/>
          <p:cNvSpPr/>
          <p:nvPr/>
        </p:nvSpPr>
        <p:spPr>
          <a:xfrm>
            <a:off x="7696792" y="4245532"/>
            <a:ext cx="282989" cy="282149"/>
          </a:xfrm>
          <a:custGeom>
            <a:rect b="b" l="l" r="r" t="t"/>
            <a:pathLst>
              <a:path extrusionOk="0" h="185" w="185">
                <a:moveTo>
                  <a:pt x="105" y="130"/>
                </a:moveTo>
                <a:cubicBezTo>
                  <a:pt x="102" y="130"/>
                  <a:pt x="100" y="130"/>
                  <a:pt x="99" y="129"/>
                </a:cubicBezTo>
                <a:cubicBezTo>
                  <a:pt x="98" y="128"/>
                  <a:pt x="98" y="127"/>
                  <a:pt x="98" y="125"/>
                </a:cubicBezTo>
                <a:cubicBezTo>
                  <a:pt x="98" y="124"/>
                  <a:pt x="98" y="122"/>
                  <a:pt x="98" y="121"/>
                </a:cubicBezTo>
                <a:cubicBezTo>
                  <a:pt x="99" y="119"/>
                  <a:pt x="99" y="117"/>
                  <a:pt x="99" y="116"/>
                </a:cubicBezTo>
                <a:cubicBezTo>
                  <a:pt x="104" y="99"/>
                  <a:pt x="104" y="99"/>
                  <a:pt x="104" y="99"/>
                </a:cubicBezTo>
                <a:cubicBezTo>
                  <a:pt x="105" y="97"/>
                  <a:pt x="105" y="95"/>
                  <a:pt x="105" y="94"/>
                </a:cubicBezTo>
                <a:cubicBezTo>
                  <a:pt x="105" y="92"/>
                  <a:pt x="106" y="90"/>
                  <a:pt x="106" y="90"/>
                </a:cubicBezTo>
                <a:cubicBezTo>
                  <a:pt x="106" y="86"/>
                  <a:pt x="104" y="83"/>
                  <a:pt x="102" y="81"/>
                </a:cubicBezTo>
                <a:cubicBezTo>
                  <a:pt x="99" y="79"/>
                  <a:pt x="95" y="77"/>
                  <a:pt x="91" y="77"/>
                </a:cubicBezTo>
                <a:cubicBezTo>
                  <a:pt x="88" y="77"/>
                  <a:pt x="85" y="78"/>
                  <a:pt x="82" y="79"/>
                </a:cubicBezTo>
                <a:cubicBezTo>
                  <a:pt x="79" y="80"/>
                  <a:pt x="76" y="81"/>
                  <a:pt x="73" y="82"/>
                </a:cubicBezTo>
                <a:cubicBezTo>
                  <a:pt x="71" y="87"/>
                  <a:pt x="71" y="87"/>
                  <a:pt x="71" y="87"/>
                </a:cubicBezTo>
                <a:cubicBezTo>
                  <a:pt x="72" y="87"/>
                  <a:pt x="73" y="87"/>
                  <a:pt x="75" y="86"/>
                </a:cubicBezTo>
                <a:cubicBezTo>
                  <a:pt x="76" y="86"/>
                  <a:pt x="77" y="86"/>
                  <a:pt x="79" y="86"/>
                </a:cubicBezTo>
                <a:cubicBezTo>
                  <a:pt x="81" y="86"/>
                  <a:pt x="83" y="86"/>
                  <a:pt x="84" y="87"/>
                </a:cubicBezTo>
                <a:cubicBezTo>
                  <a:pt x="85" y="88"/>
                  <a:pt x="86" y="89"/>
                  <a:pt x="86" y="92"/>
                </a:cubicBezTo>
                <a:cubicBezTo>
                  <a:pt x="86" y="93"/>
                  <a:pt x="85" y="94"/>
                  <a:pt x="85" y="96"/>
                </a:cubicBezTo>
                <a:cubicBezTo>
                  <a:pt x="85" y="97"/>
                  <a:pt x="84" y="99"/>
                  <a:pt x="84" y="100"/>
                </a:cubicBezTo>
                <a:cubicBezTo>
                  <a:pt x="79" y="118"/>
                  <a:pt x="79" y="118"/>
                  <a:pt x="79" y="118"/>
                </a:cubicBezTo>
                <a:cubicBezTo>
                  <a:pt x="78" y="119"/>
                  <a:pt x="78" y="121"/>
                  <a:pt x="78" y="122"/>
                </a:cubicBezTo>
                <a:cubicBezTo>
                  <a:pt x="78" y="124"/>
                  <a:pt x="78" y="125"/>
                  <a:pt x="78" y="127"/>
                </a:cubicBezTo>
                <a:cubicBezTo>
                  <a:pt x="78" y="130"/>
                  <a:pt x="79" y="133"/>
                  <a:pt x="82" y="135"/>
                </a:cubicBezTo>
                <a:cubicBezTo>
                  <a:pt x="84" y="138"/>
                  <a:pt x="88" y="139"/>
                  <a:pt x="93" y="139"/>
                </a:cubicBezTo>
                <a:cubicBezTo>
                  <a:pt x="96" y="139"/>
                  <a:pt x="99" y="138"/>
                  <a:pt x="101" y="138"/>
                </a:cubicBezTo>
                <a:cubicBezTo>
                  <a:pt x="104" y="137"/>
                  <a:pt x="107" y="136"/>
                  <a:pt x="111" y="134"/>
                </a:cubicBezTo>
                <a:cubicBezTo>
                  <a:pt x="112" y="129"/>
                  <a:pt x="112" y="129"/>
                  <a:pt x="112" y="129"/>
                </a:cubicBezTo>
                <a:cubicBezTo>
                  <a:pt x="112" y="129"/>
                  <a:pt x="110" y="129"/>
                  <a:pt x="109" y="130"/>
                </a:cubicBezTo>
                <a:cubicBezTo>
                  <a:pt x="107" y="130"/>
                  <a:pt x="106" y="130"/>
                  <a:pt x="105" y="130"/>
                </a:cubicBezTo>
                <a:close/>
                <a:moveTo>
                  <a:pt x="110" y="49"/>
                </a:moveTo>
                <a:cubicBezTo>
                  <a:pt x="108" y="47"/>
                  <a:pt x="105" y="46"/>
                  <a:pt x="102" y="46"/>
                </a:cubicBezTo>
                <a:cubicBezTo>
                  <a:pt x="98" y="46"/>
                  <a:pt x="96" y="47"/>
                  <a:pt x="93" y="49"/>
                </a:cubicBezTo>
                <a:cubicBezTo>
                  <a:pt x="91" y="51"/>
                  <a:pt x="90" y="54"/>
                  <a:pt x="90" y="57"/>
                </a:cubicBezTo>
                <a:cubicBezTo>
                  <a:pt x="90" y="60"/>
                  <a:pt x="91" y="62"/>
                  <a:pt x="93" y="64"/>
                </a:cubicBezTo>
                <a:cubicBezTo>
                  <a:pt x="96" y="67"/>
                  <a:pt x="98" y="68"/>
                  <a:pt x="102" y="68"/>
                </a:cubicBezTo>
                <a:cubicBezTo>
                  <a:pt x="105" y="68"/>
                  <a:pt x="108" y="67"/>
                  <a:pt x="110" y="64"/>
                </a:cubicBezTo>
                <a:cubicBezTo>
                  <a:pt x="112" y="62"/>
                  <a:pt x="113" y="60"/>
                  <a:pt x="113" y="57"/>
                </a:cubicBezTo>
                <a:cubicBezTo>
                  <a:pt x="113" y="54"/>
                  <a:pt x="112" y="51"/>
                  <a:pt x="110" y="49"/>
                </a:cubicBezTo>
                <a:close/>
                <a:moveTo>
                  <a:pt x="92" y="0"/>
                </a:moveTo>
                <a:cubicBezTo>
                  <a:pt x="41" y="0"/>
                  <a:pt x="0" y="41"/>
                  <a:pt x="0" y="92"/>
                </a:cubicBezTo>
                <a:cubicBezTo>
                  <a:pt x="0" y="144"/>
                  <a:pt x="41" y="185"/>
                  <a:pt x="92" y="185"/>
                </a:cubicBezTo>
                <a:cubicBezTo>
                  <a:pt x="144" y="185"/>
                  <a:pt x="185" y="144"/>
                  <a:pt x="185" y="92"/>
                </a:cubicBezTo>
                <a:cubicBezTo>
                  <a:pt x="185" y="41"/>
                  <a:pt x="144" y="0"/>
                  <a:pt x="92" y="0"/>
                </a:cubicBezTo>
                <a:close/>
                <a:moveTo>
                  <a:pt x="92" y="177"/>
                </a:moveTo>
                <a:cubicBezTo>
                  <a:pt x="46" y="177"/>
                  <a:pt x="8" y="139"/>
                  <a:pt x="8" y="92"/>
                </a:cubicBezTo>
                <a:cubicBezTo>
                  <a:pt x="8" y="46"/>
                  <a:pt x="46" y="8"/>
                  <a:pt x="92" y="8"/>
                </a:cubicBezTo>
                <a:cubicBezTo>
                  <a:pt x="139" y="8"/>
                  <a:pt x="177" y="46"/>
                  <a:pt x="177" y="92"/>
                </a:cubicBezTo>
                <a:cubicBezTo>
                  <a:pt x="177" y="139"/>
                  <a:pt x="139" y="177"/>
                  <a:pt x="92" y="177"/>
                </a:cubicBezTo>
                <a:close/>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00000"/>
              </a:solidFill>
              <a:latin typeface="Calibri"/>
              <a:ea typeface="Calibri"/>
              <a:cs typeface="Calibri"/>
              <a:sym typeface="Calibri"/>
            </a:endParaRPr>
          </a:p>
        </p:txBody>
      </p:sp>
      <p:sp>
        <p:nvSpPr>
          <p:cNvPr id="1494" name="Google Shape;1494;p28"/>
          <p:cNvSpPr/>
          <p:nvPr/>
        </p:nvSpPr>
        <p:spPr>
          <a:xfrm>
            <a:off x="7351036" y="3195679"/>
            <a:ext cx="284668" cy="232605"/>
          </a:xfrm>
          <a:custGeom>
            <a:rect b="b" l="l" r="r" t="t"/>
            <a:pathLst>
              <a:path extrusionOk="0" h="152" w="186">
                <a:moveTo>
                  <a:pt x="93" y="42"/>
                </a:moveTo>
                <a:cubicBezTo>
                  <a:pt x="88" y="42"/>
                  <a:pt x="85" y="46"/>
                  <a:pt x="85" y="51"/>
                </a:cubicBezTo>
                <a:cubicBezTo>
                  <a:pt x="89" y="97"/>
                  <a:pt x="89" y="97"/>
                  <a:pt x="89" y="97"/>
                </a:cubicBezTo>
                <a:cubicBezTo>
                  <a:pt x="89" y="99"/>
                  <a:pt x="91" y="101"/>
                  <a:pt x="93" y="101"/>
                </a:cubicBezTo>
                <a:cubicBezTo>
                  <a:pt x="95" y="101"/>
                  <a:pt x="97" y="99"/>
                  <a:pt x="97" y="97"/>
                </a:cubicBezTo>
                <a:cubicBezTo>
                  <a:pt x="101" y="51"/>
                  <a:pt x="101" y="51"/>
                  <a:pt x="101" y="51"/>
                </a:cubicBezTo>
                <a:cubicBezTo>
                  <a:pt x="101" y="46"/>
                  <a:pt x="98" y="42"/>
                  <a:pt x="93" y="42"/>
                </a:cubicBezTo>
                <a:close/>
                <a:moveTo>
                  <a:pt x="93" y="110"/>
                </a:moveTo>
                <a:cubicBezTo>
                  <a:pt x="88" y="110"/>
                  <a:pt x="85" y="114"/>
                  <a:pt x="85" y="118"/>
                </a:cubicBezTo>
                <a:cubicBezTo>
                  <a:pt x="85" y="123"/>
                  <a:pt x="88" y="127"/>
                  <a:pt x="93" y="127"/>
                </a:cubicBezTo>
                <a:cubicBezTo>
                  <a:pt x="98" y="127"/>
                  <a:pt x="101" y="123"/>
                  <a:pt x="101" y="118"/>
                </a:cubicBezTo>
                <a:cubicBezTo>
                  <a:pt x="101" y="114"/>
                  <a:pt x="98" y="110"/>
                  <a:pt x="93" y="110"/>
                </a:cubicBezTo>
                <a:close/>
                <a:moveTo>
                  <a:pt x="184" y="127"/>
                </a:moveTo>
                <a:cubicBezTo>
                  <a:pt x="108" y="9"/>
                  <a:pt x="108" y="9"/>
                  <a:pt x="108" y="9"/>
                </a:cubicBezTo>
                <a:cubicBezTo>
                  <a:pt x="108" y="9"/>
                  <a:pt x="104" y="0"/>
                  <a:pt x="93" y="0"/>
                </a:cubicBezTo>
                <a:cubicBezTo>
                  <a:pt x="83" y="0"/>
                  <a:pt x="78" y="9"/>
                  <a:pt x="78" y="9"/>
                </a:cubicBezTo>
                <a:cubicBezTo>
                  <a:pt x="2" y="127"/>
                  <a:pt x="2" y="127"/>
                  <a:pt x="2" y="127"/>
                </a:cubicBezTo>
                <a:cubicBezTo>
                  <a:pt x="2" y="127"/>
                  <a:pt x="0" y="130"/>
                  <a:pt x="0" y="135"/>
                </a:cubicBezTo>
                <a:cubicBezTo>
                  <a:pt x="0" y="144"/>
                  <a:pt x="8" y="152"/>
                  <a:pt x="17" y="152"/>
                </a:cubicBezTo>
                <a:cubicBezTo>
                  <a:pt x="169" y="152"/>
                  <a:pt x="169" y="152"/>
                  <a:pt x="169" y="152"/>
                </a:cubicBezTo>
                <a:cubicBezTo>
                  <a:pt x="178" y="152"/>
                  <a:pt x="186" y="144"/>
                  <a:pt x="186" y="135"/>
                </a:cubicBezTo>
                <a:cubicBezTo>
                  <a:pt x="186" y="129"/>
                  <a:pt x="184" y="127"/>
                  <a:pt x="184" y="127"/>
                </a:cubicBezTo>
                <a:close/>
                <a:moveTo>
                  <a:pt x="169" y="144"/>
                </a:moveTo>
                <a:cubicBezTo>
                  <a:pt x="17" y="144"/>
                  <a:pt x="17" y="144"/>
                  <a:pt x="17" y="144"/>
                </a:cubicBezTo>
                <a:cubicBezTo>
                  <a:pt x="12" y="144"/>
                  <a:pt x="9" y="140"/>
                  <a:pt x="9" y="135"/>
                </a:cubicBezTo>
                <a:cubicBezTo>
                  <a:pt x="9" y="133"/>
                  <a:pt x="9" y="132"/>
                  <a:pt x="9" y="132"/>
                </a:cubicBezTo>
                <a:cubicBezTo>
                  <a:pt x="9" y="132"/>
                  <a:pt x="9" y="132"/>
                  <a:pt x="9" y="131"/>
                </a:cubicBezTo>
                <a:cubicBezTo>
                  <a:pt x="85" y="13"/>
                  <a:pt x="85" y="13"/>
                  <a:pt x="85" y="13"/>
                </a:cubicBezTo>
                <a:cubicBezTo>
                  <a:pt x="86" y="13"/>
                  <a:pt x="86" y="13"/>
                  <a:pt x="86" y="13"/>
                </a:cubicBezTo>
                <a:cubicBezTo>
                  <a:pt x="86" y="13"/>
                  <a:pt x="88" y="9"/>
                  <a:pt x="93" y="9"/>
                </a:cubicBezTo>
                <a:cubicBezTo>
                  <a:pt x="98" y="9"/>
                  <a:pt x="100" y="12"/>
                  <a:pt x="100" y="12"/>
                </a:cubicBezTo>
                <a:cubicBezTo>
                  <a:pt x="100" y="13"/>
                  <a:pt x="100" y="13"/>
                  <a:pt x="101" y="13"/>
                </a:cubicBezTo>
                <a:cubicBezTo>
                  <a:pt x="177" y="131"/>
                  <a:pt x="177" y="131"/>
                  <a:pt x="177" y="131"/>
                </a:cubicBezTo>
                <a:cubicBezTo>
                  <a:pt x="177" y="132"/>
                  <a:pt x="177" y="132"/>
                  <a:pt x="177" y="132"/>
                </a:cubicBezTo>
                <a:cubicBezTo>
                  <a:pt x="177" y="132"/>
                  <a:pt x="177" y="133"/>
                  <a:pt x="177" y="135"/>
                </a:cubicBezTo>
                <a:cubicBezTo>
                  <a:pt x="177" y="140"/>
                  <a:pt x="174" y="144"/>
                  <a:pt x="169" y="144"/>
                </a:cubicBezTo>
                <a:close/>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00000"/>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498" name="Shape 1498"/>
        <p:cNvGrpSpPr/>
        <p:nvPr/>
      </p:nvGrpSpPr>
      <p:grpSpPr>
        <a:xfrm>
          <a:off x="0" y="0"/>
          <a:ext cx="0" cy="0"/>
          <a:chOff x="0" y="0"/>
          <a:chExt cx="0" cy="0"/>
        </a:xfrm>
      </p:grpSpPr>
      <p:sp>
        <p:nvSpPr>
          <p:cNvPr id="1499" name="Google Shape;1499;p29"/>
          <p:cNvSpPr txBox="1"/>
          <p:nvPr>
            <p:ph idx="1" type="body"/>
          </p:nvPr>
        </p:nvSpPr>
        <p:spPr>
          <a:xfrm>
            <a:off x="309450" y="674549"/>
            <a:ext cx="11573100" cy="4003500"/>
          </a:xfrm>
          <a:prstGeom prst="rect">
            <a:avLst/>
          </a:prstGeom>
          <a:noFill/>
          <a:ln>
            <a:noFill/>
          </a:ln>
        </p:spPr>
        <p:txBody>
          <a:bodyPr anchorCtr="0" anchor="ctr" bIns="45700" lIns="91425" spcFirstLastPara="1" rIns="91425" wrap="square" tIns="45700">
            <a:noAutofit/>
          </a:bodyPr>
          <a:lstStyle/>
          <a:p>
            <a:pPr indent="0" lvl="0" marL="0" rtl="0" algn="ctr">
              <a:lnSpc>
                <a:spcPct val="80000"/>
              </a:lnSpc>
              <a:spcBef>
                <a:spcPts val="0"/>
              </a:spcBef>
              <a:spcAft>
                <a:spcPts val="0"/>
              </a:spcAft>
              <a:buClr>
                <a:srgbClr val="424242"/>
              </a:buClr>
              <a:buSzPts val="4995"/>
              <a:buFont typeface="Arial"/>
              <a:buNone/>
            </a:pPr>
            <a:r>
              <a:rPr lang="fr-FR" sz="3600"/>
              <a:t>Carbon Accounting Tool</a:t>
            </a:r>
            <a:endParaRPr sz="3600"/>
          </a:p>
          <a:p>
            <a:pPr indent="0" lvl="0" marL="0" rtl="0" algn="ctr">
              <a:lnSpc>
                <a:spcPct val="80000"/>
              </a:lnSpc>
              <a:spcBef>
                <a:spcPts val="0"/>
              </a:spcBef>
              <a:spcAft>
                <a:spcPts val="0"/>
              </a:spcAft>
              <a:buClr>
                <a:srgbClr val="424242"/>
              </a:buClr>
              <a:buSzPts val="4995"/>
              <a:buFont typeface="Arial"/>
              <a:buNone/>
            </a:pPr>
            <a:r>
              <a:t/>
            </a:r>
            <a:endParaRPr sz="3600"/>
          </a:p>
          <a:p>
            <a:pPr indent="0" lvl="0" marL="0" rtl="0" algn="ctr">
              <a:lnSpc>
                <a:spcPct val="80000"/>
              </a:lnSpc>
              <a:spcBef>
                <a:spcPts val="0"/>
              </a:spcBef>
              <a:spcAft>
                <a:spcPts val="0"/>
              </a:spcAft>
              <a:buClr>
                <a:srgbClr val="424242"/>
              </a:buClr>
              <a:buSzPts val="4995"/>
              <a:buFont typeface="Arial"/>
              <a:buNone/>
            </a:pPr>
            <a:r>
              <a:t/>
            </a:r>
            <a:endParaRPr sz="3600"/>
          </a:p>
          <a:p>
            <a:pPr indent="0" lvl="0" marL="0" rtl="0" algn="ctr">
              <a:lnSpc>
                <a:spcPct val="80000"/>
              </a:lnSpc>
              <a:spcBef>
                <a:spcPts val="0"/>
              </a:spcBef>
              <a:spcAft>
                <a:spcPts val="0"/>
              </a:spcAft>
              <a:buClr>
                <a:srgbClr val="424242"/>
              </a:buClr>
              <a:buSzPts val="4995"/>
              <a:buFont typeface="Arial"/>
              <a:buNone/>
            </a:pPr>
            <a:r>
              <a:rPr lang="fr-FR" sz="3600"/>
              <a:t>Slides to be added : presentation of the calculator </a:t>
            </a:r>
            <a:endParaRPr sz="36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3"/>
          <p:cNvSpPr/>
          <p:nvPr/>
        </p:nvSpPr>
        <p:spPr>
          <a:xfrm>
            <a:off x="0" y="3364100"/>
            <a:ext cx="12192000" cy="3493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75" name="Google Shape;575;p3"/>
          <p:cNvPicPr preferRelativeResize="0"/>
          <p:nvPr/>
        </p:nvPicPr>
        <p:blipFill rotWithShape="1">
          <a:blip r:embed="rId3">
            <a:alphaModFix/>
          </a:blip>
          <a:srcRect b="28541" l="0" r="0" t="31199"/>
          <a:stretch/>
        </p:blipFill>
        <p:spPr>
          <a:xfrm>
            <a:off x="0" y="0"/>
            <a:ext cx="12191999" cy="3265799"/>
          </a:xfrm>
          <a:prstGeom prst="rect">
            <a:avLst/>
          </a:prstGeom>
          <a:noFill/>
          <a:ln>
            <a:noFill/>
          </a:ln>
        </p:spPr>
      </p:pic>
      <p:sp>
        <p:nvSpPr>
          <p:cNvPr id="576" name="Google Shape;576;p3"/>
          <p:cNvSpPr/>
          <p:nvPr/>
        </p:nvSpPr>
        <p:spPr>
          <a:xfrm>
            <a:off x="9619607" y="2436973"/>
            <a:ext cx="1751400" cy="1751400"/>
          </a:xfrm>
          <a:prstGeom prst="ellipse">
            <a:avLst/>
          </a:prstGeom>
          <a:solidFill>
            <a:schemeClr val="accent3"/>
          </a:solidFill>
          <a:ln cap="flat" cmpd="sng" w="603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577" name="Google Shape;577;p3"/>
          <p:cNvSpPr txBox="1"/>
          <p:nvPr/>
        </p:nvSpPr>
        <p:spPr>
          <a:xfrm>
            <a:off x="707938" y="3645024"/>
            <a:ext cx="7575449"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5400"/>
              <a:buFont typeface="Arial"/>
              <a:buNone/>
            </a:pPr>
            <a:r>
              <a:rPr b="1" i="0" lang="fr-FR" sz="5400" u="none" cap="none" strike="noStrike">
                <a:solidFill>
                  <a:schemeClr val="lt1"/>
                </a:solidFill>
                <a:latin typeface="Corbel"/>
                <a:ea typeface="Corbel"/>
                <a:cs typeface="Corbel"/>
                <a:sym typeface="Corbel"/>
              </a:rPr>
              <a:t>Activité d’introduction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400"/>
              <a:buFont typeface="Arial"/>
              <a:buNone/>
            </a:pPr>
            <a:r>
              <a:t/>
            </a:r>
            <a:endParaRPr b="1" i="0" sz="5400" u="none" cap="none" strike="noStrike">
              <a:solidFill>
                <a:schemeClr val="lt1"/>
              </a:solidFill>
              <a:latin typeface="Corbel"/>
              <a:ea typeface="Corbel"/>
              <a:cs typeface="Corbel"/>
              <a:sym typeface="Corbel"/>
            </a:endParaRPr>
          </a:p>
        </p:txBody>
      </p:sp>
      <p:sp>
        <p:nvSpPr>
          <p:cNvPr id="578" name="Google Shape;578;p3"/>
          <p:cNvSpPr/>
          <p:nvPr/>
        </p:nvSpPr>
        <p:spPr>
          <a:xfrm>
            <a:off x="0" y="5974450"/>
            <a:ext cx="8688300" cy="6207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579" name="Google Shape;579;p3"/>
          <p:cNvSpPr/>
          <p:nvPr/>
        </p:nvSpPr>
        <p:spPr>
          <a:xfrm flipH="1" rot="-5400000">
            <a:off x="10005706" y="2800994"/>
            <a:ext cx="988405" cy="930842"/>
          </a:xfrm>
          <a:custGeom>
            <a:rect b="b" l="l" r="r" t="t"/>
            <a:pathLst>
              <a:path extrusionOk="0" h="2758049" w="2928608">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pic>
        <p:nvPicPr>
          <p:cNvPr id="580" name="Google Shape;580;p3"/>
          <p:cNvPicPr preferRelativeResize="0"/>
          <p:nvPr/>
        </p:nvPicPr>
        <p:blipFill rotWithShape="1">
          <a:blip r:embed="rId4">
            <a:alphaModFix/>
          </a:blip>
          <a:srcRect b="0" l="0" r="0" t="0"/>
          <a:stretch/>
        </p:blipFill>
        <p:spPr>
          <a:xfrm>
            <a:off x="10843372" y="6000036"/>
            <a:ext cx="1020115" cy="531392"/>
          </a:xfrm>
          <a:prstGeom prst="rect">
            <a:avLst/>
          </a:prstGeom>
          <a:noFill/>
          <a:ln>
            <a:noFill/>
          </a:ln>
        </p:spPr>
      </p:pic>
      <p:sp>
        <p:nvSpPr>
          <p:cNvPr id="581" name="Google Shape;581;p3"/>
          <p:cNvSpPr txBox="1"/>
          <p:nvPr/>
        </p:nvSpPr>
        <p:spPr>
          <a:xfrm>
            <a:off x="707950" y="4551225"/>
            <a:ext cx="7980600" cy="1015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400" u="none" cap="none" strike="noStrike">
              <a:solidFill>
                <a:srgbClr val="575757"/>
              </a:solidFill>
              <a:latin typeface="Corbel"/>
              <a:ea typeface="Corbel"/>
              <a:cs typeface="Corbel"/>
              <a:sym typeface="Corbel"/>
            </a:endParaRPr>
          </a:p>
        </p:txBody>
      </p:sp>
      <p:sp>
        <p:nvSpPr>
          <p:cNvPr id="582" name="Google Shape;582;p3"/>
          <p:cNvSpPr txBox="1"/>
          <p:nvPr/>
        </p:nvSpPr>
        <p:spPr>
          <a:xfrm>
            <a:off x="707990" y="6138075"/>
            <a:ext cx="79806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lt1"/>
                </a:solidFill>
                <a:latin typeface="Corbel"/>
                <a:ea typeface="Corbel"/>
                <a:cs typeface="Corbel"/>
                <a:sym typeface="Corbel"/>
              </a:rPr>
              <a:t>Montrez un objet représentant le changement climatique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4" name="Shape 1504"/>
        <p:cNvGrpSpPr/>
        <p:nvPr/>
      </p:nvGrpSpPr>
      <p:grpSpPr>
        <a:xfrm>
          <a:off x="0" y="0"/>
          <a:ext cx="0" cy="0"/>
          <a:chOff x="0" y="0"/>
          <a:chExt cx="0" cy="0"/>
        </a:xfrm>
      </p:grpSpPr>
      <p:sp>
        <p:nvSpPr>
          <p:cNvPr id="1505" name="Google Shape;1505;p30"/>
          <p:cNvSpPr/>
          <p:nvPr/>
        </p:nvSpPr>
        <p:spPr>
          <a:xfrm>
            <a:off x="0" y="3364100"/>
            <a:ext cx="12192000" cy="3493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06" name="Google Shape;1506;p30"/>
          <p:cNvPicPr preferRelativeResize="0"/>
          <p:nvPr/>
        </p:nvPicPr>
        <p:blipFill rotWithShape="1">
          <a:blip r:embed="rId3">
            <a:alphaModFix/>
          </a:blip>
          <a:srcRect b="28545" l="0" r="0" t="31198"/>
          <a:stretch/>
        </p:blipFill>
        <p:spPr>
          <a:xfrm>
            <a:off x="0" y="0"/>
            <a:ext cx="12191999" cy="3265799"/>
          </a:xfrm>
          <a:prstGeom prst="rect">
            <a:avLst/>
          </a:prstGeom>
          <a:noFill/>
          <a:ln>
            <a:noFill/>
          </a:ln>
        </p:spPr>
      </p:pic>
      <p:sp>
        <p:nvSpPr>
          <p:cNvPr id="1507" name="Google Shape;1507;p30"/>
          <p:cNvSpPr/>
          <p:nvPr/>
        </p:nvSpPr>
        <p:spPr>
          <a:xfrm>
            <a:off x="9619607" y="2436973"/>
            <a:ext cx="1751400" cy="1751400"/>
          </a:xfrm>
          <a:prstGeom prst="ellipse">
            <a:avLst/>
          </a:prstGeom>
          <a:solidFill>
            <a:schemeClr val="accent3"/>
          </a:solidFill>
          <a:ln cap="flat" cmpd="sng" w="603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508" name="Google Shape;1508;p30"/>
          <p:cNvSpPr txBox="1"/>
          <p:nvPr/>
        </p:nvSpPr>
        <p:spPr>
          <a:xfrm>
            <a:off x="707951" y="4551225"/>
            <a:ext cx="7980600" cy="1015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400" u="none" cap="none" strike="noStrike">
              <a:solidFill>
                <a:srgbClr val="575757"/>
              </a:solidFill>
              <a:latin typeface="Corbel"/>
              <a:ea typeface="Corbel"/>
              <a:cs typeface="Corbel"/>
              <a:sym typeface="Corbel"/>
            </a:endParaRPr>
          </a:p>
        </p:txBody>
      </p:sp>
      <p:sp>
        <p:nvSpPr>
          <p:cNvPr id="1509" name="Google Shape;1509;p30"/>
          <p:cNvSpPr txBox="1"/>
          <p:nvPr/>
        </p:nvSpPr>
        <p:spPr>
          <a:xfrm>
            <a:off x="707939" y="3645024"/>
            <a:ext cx="59403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5400"/>
              <a:buFont typeface="Arial"/>
              <a:buNone/>
            </a:pPr>
            <a:r>
              <a:rPr b="1" i="0" lang="fr-FR" sz="5400" u="none" cap="none" strike="noStrike">
                <a:solidFill>
                  <a:schemeClr val="lt1"/>
                </a:solidFill>
                <a:latin typeface="Corbel"/>
                <a:ea typeface="Corbel"/>
                <a:cs typeface="Corbel"/>
                <a:sym typeface="Corbel"/>
              </a:rPr>
              <a:t>Activité express</a:t>
            </a:r>
            <a:endParaRPr b="0" i="0" sz="1400" u="none" cap="none" strike="noStrike">
              <a:solidFill>
                <a:srgbClr val="000000"/>
              </a:solidFill>
              <a:latin typeface="Arial"/>
              <a:ea typeface="Arial"/>
              <a:cs typeface="Arial"/>
              <a:sym typeface="Arial"/>
            </a:endParaRPr>
          </a:p>
        </p:txBody>
      </p:sp>
      <p:sp>
        <p:nvSpPr>
          <p:cNvPr id="1510" name="Google Shape;1510;p30"/>
          <p:cNvSpPr/>
          <p:nvPr/>
        </p:nvSpPr>
        <p:spPr>
          <a:xfrm>
            <a:off x="0" y="5745850"/>
            <a:ext cx="8688300" cy="6207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511" name="Google Shape;1511;p30"/>
          <p:cNvSpPr txBox="1"/>
          <p:nvPr/>
        </p:nvSpPr>
        <p:spPr>
          <a:xfrm>
            <a:off x="707990" y="5909475"/>
            <a:ext cx="79806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lt1"/>
                </a:solidFill>
                <a:latin typeface="Corbel"/>
                <a:ea typeface="Corbel"/>
                <a:cs typeface="Corbel"/>
                <a:sym typeface="Corbel"/>
              </a:rPr>
              <a:t>Combien d'émissions de gaz à effet de serre sont produites par le service de la cantine de votre école ?</a:t>
            </a:r>
            <a:endParaRPr b="0" i="0" sz="1400" u="none" cap="none" strike="noStrike">
              <a:solidFill>
                <a:srgbClr val="000000"/>
              </a:solidFill>
              <a:latin typeface="Arial"/>
              <a:ea typeface="Arial"/>
              <a:cs typeface="Arial"/>
              <a:sym typeface="Arial"/>
            </a:endParaRPr>
          </a:p>
        </p:txBody>
      </p:sp>
      <p:sp>
        <p:nvSpPr>
          <p:cNvPr id="1512" name="Google Shape;1512;p30"/>
          <p:cNvSpPr/>
          <p:nvPr/>
        </p:nvSpPr>
        <p:spPr>
          <a:xfrm flipH="1" rot="-5400000">
            <a:off x="10005707" y="2800994"/>
            <a:ext cx="988405" cy="930842"/>
          </a:xfrm>
          <a:custGeom>
            <a:rect b="b" l="l" r="r" t="t"/>
            <a:pathLst>
              <a:path extrusionOk="0" h="2758049" w="2928608">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pic>
        <p:nvPicPr>
          <p:cNvPr id="1513" name="Google Shape;1513;p30"/>
          <p:cNvPicPr preferRelativeResize="0"/>
          <p:nvPr/>
        </p:nvPicPr>
        <p:blipFill rotWithShape="1">
          <a:blip r:embed="rId4">
            <a:alphaModFix/>
          </a:blip>
          <a:srcRect b="0" l="0" r="0" t="0"/>
          <a:stretch/>
        </p:blipFill>
        <p:spPr>
          <a:xfrm>
            <a:off x="10843372" y="6000036"/>
            <a:ext cx="1020115" cy="53139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8" name="Shape 1518"/>
        <p:cNvGrpSpPr/>
        <p:nvPr/>
      </p:nvGrpSpPr>
      <p:grpSpPr>
        <a:xfrm>
          <a:off x="0" y="0"/>
          <a:ext cx="0" cy="0"/>
          <a:chOff x="0" y="0"/>
          <a:chExt cx="0" cy="0"/>
        </a:xfrm>
      </p:grpSpPr>
      <p:grpSp>
        <p:nvGrpSpPr>
          <p:cNvPr id="1519" name="Google Shape;1519;p31"/>
          <p:cNvGrpSpPr/>
          <p:nvPr/>
        </p:nvGrpSpPr>
        <p:grpSpPr>
          <a:xfrm>
            <a:off x="2122298" y="3526600"/>
            <a:ext cx="2090552" cy="2086276"/>
            <a:chOff x="2066597" y="296758"/>
            <a:chExt cx="4424448" cy="4415400"/>
          </a:xfrm>
        </p:grpSpPr>
        <p:pic>
          <p:nvPicPr>
            <p:cNvPr id="1520" name="Google Shape;1520;p31"/>
            <p:cNvPicPr preferRelativeResize="0"/>
            <p:nvPr/>
          </p:nvPicPr>
          <p:blipFill rotWithShape="1">
            <a:blip r:embed="rId3">
              <a:alphaModFix/>
            </a:blip>
            <a:srcRect b="0" l="0" r="0" t="0"/>
            <a:stretch/>
          </p:blipFill>
          <p:spPr>
            <a:xfrm>
              <a:off x="3268366" y="1879585"/>
              <a:ext cx="2004333" cy="1249635"/>
            </a:xfrm>
            <a:prstGeom prst="rect">
              <a:avLst/>
            </a:prstGeom>
            <a:noFill/>
            <a:ln>
              <a:noFill/>
            </a:ln>
          </p:spPr>
        </p:pic>
        <p:grpSp>
          <p:nvGrpSpPr>
            <p:cNvPr id="1521" name="Google Shape;1521;p31"/>
            <p:cNvGrpSpPr/>
            <p:nvPr/>
          </p:nvGrpSpPr>
          <p:grpSpPr>
            <a:xfrm>
              <a:off x="2066597" y="296758"/>
              <a:ext cx="4424448" cy="4415400"/>
              <a:chOff x="2066597" y="296758"/>
              <a:chExt cx="4424448" cy="4415400"/>
            </a:xfrm>
          </p:grpSpPr>
          <p:sp>
            <p:nvSpPr>
              <p:cNvPr id="1522" name="Google Shape;1522;p31"/>
              <p:cNvSpPr/>
              <p:nvPr/>
            </p:nvSpPr>
            <p:spPr>
              <a:xfrm flipH="1" rot="-1799494">
                <a:off x="2667132" y="888246"/>
                <a:ext cx="3232425" cy="3232425"/>
              </a:xfrm>
              <a:prstGeom prst="blockArc">
                <a:avLst>
                  <a:gd fmla="val 14334136" name="adj1"/>
                  <a:gd fmla="val 18854681" name="adj2"/>
                  <a:gd fmla="val 8846" name="adj3"/>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3" name="Google Shape;1523;p31"/>
              <p:cNvSpPr/>
              <p:nvPr/>
            </p:nvSpPr>
            <p:spPr>
              <a:xfrm rot="2715612">
                <a:off x="4164746" y="935879"/>
                <a:ext cx="233560" cy="198142"/>
              </a:xfrm>
              <a:prstGeom prst="rtTriangle">
                <a:avLst/>
              </a:pr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4" name="Google Shape;1524;p31"/>
              <p:cNvSpPr/>
              <p:nvPr/>
            </p:nvSpPr>
            <p:spPr>
              <a:xfrm flipH="1" rot="-9001304">
                <a:off x="2658447" y="895874"/>
                <a:ext cx="3224719" cy="3224719"/>
              </a:xfrm>
              <a:prstGeom prst="blockArc">
                <a:avLst>
                  <a:gd fmla="val 15738599" name="adj1"/>
                  <a:gd fmla="val 20008131" name="adj2"/>
                  <a:gd fmla="val 9063" name="adj3"/>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5" name="Google Shape;1525;p31"/>
              <p:cNvSpPr/>
              <p:nvPr/>
            </p:nvSpPr>
            <p:spPr>
              <a:xfrm rot="1799761">
                <a:off x="2656823" y="893129"/>
                <a:ext cx="3225988" cy="3225469"/>
              </a:xfrm>
              <a:prstGeom prst="blockArc">
                <a:avLst>
                  <a:gd fmla="val 14414370" name="adj1"/>
                  <a:gd fmla="val 18998613" name="adj2"/>
                  <a:gd fmla="val 8907" name="adj3"/>
                </a:avLst>
              </a:pr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6" name="Google Shape;1526;p31"/>
              <p:cNvSpPr/>
              <p:nvPr/>
            </p:nvSpPr>
            <p:spPr>
              <a:xfrm flipH="1" rot="-9001304">
                <a:off x="2658312" y="895874"/>
                <a:ext cx="3224719" cy="3224719"/>
              </a:xfrm>
              <a:prstGeom prst="blockArc">
                <a:avLst>
                  <a:gd fmla="val 19976938" name="adj1"/>
                  <a:gd fmla="val 2623923" name="adj2"/>
                  <a:gd fmla="val 8858" name="adj3"/>
                </a:avLst>
              </a:pr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7" name="Google Shape;1527;p31"/>
              <p:cNvSpPr/>
              <p:nvPr/>
            </p:nvSpPr>
            <p:spPr>
              <a:xfrm rot="9001304">
                <a:off x="2658257" y="894046"/>
                <a:ext cx="3224719" cy="3224719"/>
              </a:xfrm>
              <a:prstGeom prst="blockArc">
                <a:avLst>
                  <a:gd fmla="val 20184517" name="adj1"/>
                  <a:gd fmla="val 3007258" name="adj2"/>
                  <a:gd fmla="val 9336" name="adj3"/>
                </a:avLst>
              </a:prstGeom>
              <a:solidFill>
                <a:schemeClr val="accent4"/>
              </a:solidFill>
              <a:ln cap="flat" cmpd="sng" w="9525">
                <a:solidFill>
                  <a:srgbClr val="0E9453"/>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8" name="Google Shape;1528;p31"/>
              <p:cNvSpPr/>
              <p:nvPr/>
            </p:nvSpPr>
            <p:spPr>
              <a:xfrm rot="-6556716">
                <a:off x="3293022" y="3551176"/>
                <a:ext cx="212623" cy="260213"/>
              </a:xfrm>
              <a:prstGeom prst="rtTriangle">
                <a:avLst/>
              </a:pr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9" name="Google Shape;1529;p31"/>
              <p:cNvSpPr/>
              <p:nvPr/>
            </p:nvSpPr>
            <p:spPr>
              <a:xfrm rot="7172505">
                <a:off x="5618409" y="2054655"/>
                <a:ext cx="167932" cy="237205"/>
              </a:xfrm>
              <a:prstGeom prst="rtTriangle">
                <a:avLst/>
              </a:pr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0" name="Google Shape;1530;p31"/>
              <p:cNvSpPr/>
              <p:nvPr/>
            </p:nvSpPr>
            <p:spPr>
              <a:xfrm rot="-9690769">
                <a:off x="4953141" y="3638945"/>
                <a:ext cx="208141" cy="190735"/>
              </a:xfrm>
              <a:prstGeom prst="rtTriangle">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1" name="Google Shape;1531;p31"/>
              <p:cNvSpPr/>
              <p:nvPr/>
            </p:nvSpPr>
            <p:spPr>
              <a:xfrm rot="-1288282">
                <a:off x="2807504" y="1864927"/>
                <a:ext cx="193423" cy="208098"/>
              </a:xfrm>
              <a:prstGeom prst="rtTriangl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532" name="Google Shape;1532;p31"/>
          <p:cNvGrpSpPr/>
          <p:nvPr/>
        </p:nvGrpSpPr>
        <p:grpSpPr>
          <a:xfrm>
            <a:off x="1679947" y="2768435"/>
            <a:ext cx="942182" cy="1222615"/>
            <a:chOff x="3311193" y="1383648"/>
            <a:chExt cx="706654" cy="916984"/>
          </a:xfrm>
        </p:grpSpPr>
        <p:sp>
          <p:nvSpPr>
            <p:cNvPr id="1533" name="Google Shape;1533;p31"/>
            <p:cNvSpPr/>
            <p:nvPr/>
          </p:nvSpPr>
          <p:spPr>
            <a:xfrm>
              <a:off x="3311202" y="1581224"/>
              <a:ext cx="706645" cy="719408"/>
            </a:xfrm>
            <a:custGeom>
              <a:rect b="b" l="l" r="r" t="t"/>
              <a:pathLst>
                <a:path extrusionOk="0" h="34775" w="37733">
                  <a:moveTo>
                    <a:pt x="311" y="5637"/>
                  </a:moveTo>
                  <a:cubicBezTo>
                    <a:pt x="-1770" y="10348"/>
                    <a:pt x="9568" y="24535"/>
                    <a:pt x="15758" y="29300"/>
                  </a:cubicBezTo>
                  <a:cubicBezTo>
                    <a:pt x="21948" y="34066"/>
                    <a:pt x="35532" y="35709"/>
                    <a:pt x="37449" y="34230"/>
                  </a:cubicBezTo>
                  <a:cubicBezTo>
                    <a:pt x="39366" y="32751"/>
                    <a:pt x="28795" y="25959"/>
                    <a:pt x="27261" y="20426"/>
                  </a:cubicBezTo>
                  <a:cubicBezTo>
                    <a:pt x="25727" y="14894"/>
                    <a:pt x="32739" y="3500"/>
                    <a:pt x="28247" y="1035"/>
                  </a:cubicBezTo>
                  <a:cubicBezTo>
                    <a:pt x="23755" y="-1430"/>
                    <a:pt x="2393" y="926"/>
                    <a:pt x="311" y="5637"/>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4" name="Google Shape;1534;p31"/>
            <p:cNvSpPr/>
            <p:nvPr/>
          </p:nvSpPr>
          <p:spPr>
            <a:xfrm>
              <a:off x="3311193" y="1383648"/>
              <a:ext cx="553800" cy="553800"/>
            </a:xfrm>
            <a:prstGeom prst="ellipse">
              <a:avLst/>
            </a:prstGeom>
            <a:solidFill>
              <a:schemeClr val="lt1"/>
            </a:solidFill>
            <a:ln cap="flat" cmpd="sng" w="38100">
              <a:solidFill>
                <a:schemeClr val="accent5"/>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1" i="0" lang="fr-FR" sz="1900" u="none" cap="none" strike="noStrike">
                  <a:solidFill>
                    <a:schemeClr val="accent5"/>
                  </a:solidFill>
                  <a:latin typeface="Corbel"/>
                  <a:ea typeface="Corbel"/>
                  <a:cs typeface="Corbel"/>
                  <a:sym typeface="Corbel"/>
                </a:rPr>
                <a:t>P1</a:t>
              </a:r>
              <a:endParaRPr b="0" i="0" sz="1400" u="none" cap="none" strike="noStrike">
                <a:solidFill>
                  <a:srgbClr val="000000"/>
                </a:solidFill>
                <a:latin typeface="Arial"/>
                <a:ea typeface="Arial"/>
                <a:cs typeface="Arial"/>
                <a:sym typeface="Arial"/>
              </a:endParaRPr>
            </a:p>
          </p:txBody>
        </p:sp>
      </p:grpSp>
      <p:grpSp>
        <p:nvGrpSpPr>
          <p:cNvPr id="1535" name="Google Shape;1535;p31"/>
          <p:cNvGrpSpPr/>
          <p:nvPr/>
        </p:nvGrpSpPr>
        <p:grpSpPr>
          <a:xfrm>
            <a:off x="1119631" y="4714241"/>
            <a:ext cx="1318300" cy="1172322"/>
            <a:chOff x="2945610" y="2597995"/>
            <a:chExt cx="988751" cy="879262"/>
          </a:xfrm>
        </p:grpSpPr>
        <p:sp>
          <p:nvSpPr>
            <p:cNvPr id="1536" name="Google Shape;1536;p31"/>
            <p:cNvSpPr/>
            <p:nvPr/>
          </p:nvSpPr>
          <p:spPr>
            <a:xfrm rot="-4427894">
              <a:off x="3137068" y="2677924"/>
              <a:ext cx="706596" cy="719405"/>
            </a:xfrm>
            <a:custGeom>
              <a:rect b="b" l="l" r="r" t="t"/>
              <a:pathLst>
                <a:path extrusionOk="0" h="34775" w="37733">
                  <a:moveTo>
                    <a:pt x="311" y="5637"/>
                  </a:moveTo>
                  <a:cubicBezTo>
                    <a:pt x="-1770" y="10348"/>
                    <a:pt x="9568" y="24535"/>
                    <a:pt x="15758" y="29300"/>
                  </a:cubicBezTo>
                  <a:cubicBezTo>
                    <a:pt x="21948" y="34066"/>
                    <a:pt x="35532" y="35709"/>
                    <a:pt x="37449" y="34230"/>
                  </a:cubicBezTo>
                  <a:cubicBezTo>
                    <a:pt x="39366" y="32751"/>
                    <a:pt x="28795" y="25959"/>
                    <a:pt x="27261" y="20426"/>
                  </a:cubicBezTo>
                  <a:cubicBezTo>
                    <a:pt x="25727" y="14894"/>
                    <a:pt x="32739" y="3500"/>
                    <a:pt x="28247" y="1035"/>
                  </a:cubicBezTo>
                  <a:cubicBezTo>
                    <a:pt x="23755" y="-1430"/>
                    <a:pt x="2393" y="926"/>
                    <a:pt x="311" y="5637"/>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7" name="Google Shape;1537;p31"/>
            <p:cNvSpPr/>
            <p:nvPr/>
          </p:nvSpPr>
          <p:spPr>
            <a:xfrm>
              <a:off x="2945610" y="2762206"/>
              <a:ext cx="553800" cy="553800"/>
            </a:xfrm>
            <a:prstGeom prst="ellipse">
              <a:avLst/>
            </a:prstGeom>
            <a:solidFill>
              <a:schemeClr val="lt1"/>
            </a:solidFill>
            <a:ln cap="flat" cmpd="sng" w="38100">
              <a:solidFill>
                <a:schemeClr val="accent4"/>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1" i="0" lang="fr-FR" sz="1900" u="none" cap="none" strike="noStrike">
                  <a:solidFill>
                    <a:schemeClr val="accent4"/>
                  </a:solidFill>
                  <a:latin typeface="Corbel"/>
                  <a:ea typeface="Corbel"/>
                  <a:cs typeface="Corbel"/>
                  <a:sym typeface="Corbel"/>
                </a:rPr>
                <a:t>P2</a:t>
              </a:r>
              <a:endParaRPr b="0" i="0" sz="1400" u="none" cap="none" strike="noStrike">
                <a:solidFill>
                  <a:srgbClr val="000000"/>
                </a:solidFill>
                <a:latin typeface="Arial"/>
                <a:ea typeface="Arial"/>
                <a:cs typeface="Arial"/>
                <a:sym typeface="Arial"/>
              </a:endParaRPr>
            </a:p>
          </p:txBody>
        </p:sp>
      </p:grpSp>
      <p:grpSp>
        <p:nvGrpSpPr>
          <p:cNvPr id="1538" name="Google Shape;1538;p31"/>
          <p:cNvGrpSpPr/>
          <p:nvPr/>
        </p:nvGrpSpPr>
        <p:grpSpPr>
          <a:xfrm>
            <a:off x="2732452" y="5336486"/>
            <a:ext cx="1332932" cy="1358342"/>
            <a:chOff x="4155255" y="3064691"/>
            <a:chExt cx="999724" cy="1018782"/>
          </a:xfrm>
        </p:grpSpPr>
        <p:sp>
          <p:nvSpPr>
            <p:cNvPr id="1539" name="Google Shape;1539;p31"/>
            <p:cNvSpPr/>
            <p:nvPr/>
          </p:nvSpPr>
          <p:spPr>
            <a:xfrm rot="-7619079">
              <a:off x="4301841" y="3203581"/>
              <a:ext cx="706552" cy="719409"/>
            </a:xfrm>
            <a:custGeom>
              <a:rect b="b" l="l" r="r" t="t"/>
              <a:pathLst>
                <a:path extrusionOk="0" h="34775" w="37733">
                  <a:moveTo>
                    <a:pt x="311" y="5637"/>
                  </a:moveTo>
                  <a:cubicBezTo>
                    <a:pt x="-1770" y="10348"/>
                    <a:pt x="9568" y="24535"/>
                    <a:pt x="15758" y="29300"/>
                  </a:cubicBezTo>
                  <a:cubicBezTo>
                    <a:pt x="21948" y="34066"/>
                    <a:pt x="35532" y="35709"/>
                    <a:pt x="37449" y="34230"/>
                  </a:cubicBezTo>
                  <a:cubicBezTo>
                    <a:pt x="39366" y="32751"/>
                    <a:pt x="28795" y="25959"/>
                    <a:pt x="27261" y="20426"/>
                  </a:cubicBezTo>
                  <a:cubicBezTo>
                    <a:pt x="25727" y="14894"/>
                    <a:pt x="32739" y="3500"/>
                    <a:pt x="28247" y="1035"/>
                  </a:cubicBezTo>
                  <a:cubicBezTo>
                    <a:pt x="23755" y="-1430"/>
                    <a:pt x="2393" y="926"/>
                    <a:pt x="311" y="5637"/>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0" name="Google Shape;1540;p31"/>
            <p:cNvSpPr/>
            <p:nvPr/>
          </p:nvSpPr>
          <p:spPr>
            <a:xfrm>
              <a:off x="4186000" y="3529673"/>
              <a:ext cx="553800" cy="553800"/>
            </a:xfrm>
            <a:prstGeom prst="ellipse">
              <a:avLst/>
            </a:prstGeom>
            <a:solidFill>
              <a:schemeClr val="lt1"/>
            </a:solidFill>
            <a:ln cap="flat" cmpd="sng" w="38100">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1" i="0" lang="fr-FR" sz="1900" u="none" cap="none" strike="noStrike">
                  <a:solidFill>
                    <a:schemeClr val="accent3"/>
                  </a:solidFill>
                  <a:latin typeface="Corbel"/>
                  <a:ea typeface="Corbel"/>
                  <a:cs typeface="Corbel"/>
                  <a:sym typeface="Corbel"/>
                </a:rPr>
                <a:t>P3</a:t>
              </a:r>
              <a:endParaRPr b="0" i="0" sz="1400" u="none" cap="none" strike="noStrike">
                <a:solidFill>
                  <a:srgbClr val="000000"/>
                </a:solidFill>
                <a:latin typeface="Arial"/>
                <a:ea typeface="Arial"/>
                <a:cs typeface="Arial"/>
                <a:sym typeface="Arial"/>
              </a:endParaRPr>
            </a:p>
          </p:txBody>
        </p:sp>
      </p:grpSp>
      <p:grpSp>
        <p:nvGrpSpPr>
          <p:cNvPr id="1541" name="Google Shape;1541;p31"/>
          <p:cNvGrpSpPr/>
          <p:nvPr/>
        </p:nvGrpSpPr>
        <p:grpSpPr>
          <a:xfrm>
            <a:off x="4021641" y="4264688"/>
            <a:ext cx="1295482" cy="1301768"/>
            <a:chOff x="5122170" y="2260822"/>
            <a:chExt cx="971635" cy="976351"/>
          </a:xfrm>
        </p:grpSpPr>
        <p:sp>
          <p:nvSpPr>
            <p:cNvPr id="1542" name="Google Shape;1542;p31"/>
            <p:cNvSpPr/>
            <p:nvPr/>
          </p:nvSpPr>
          <p:spPr>
            <a:xfrm rot="8999481">
              <a:off x="5254711" y="2389289"/>
              <a:ext cx="706554" cy="719402"/>
            </a:xfrm>
            <a:custGeom>
              <a:rect b="b" l="l" r="r" t="t"/>
              <a:pathLst>
                <a:path extrusionOk="0" h="34775" w="37733">
                  <a:moveTo>
                    <a:pt x="311" y="5637"/>
                  </a:moveTo>
                  <a:cubicBezTo>
                    <a:pt x="-1770" y="10348"/>
                    <a:pt x="9568" y="24535"/>
                    <a:pt x="15758" y="29300"/>
                  </a:cubicBezTo>
                  <a:cubicBezTo>
                    <a:pt x="21948" y="34066"/>
                    <a:pt x="35532" y="35709"/>
                    <a:pt x="37449" y="34230"/>
                  </a:cubicBezTo>
                  <a:cubicBezTo>
                    <a:pt x="39366" y="32751"/>
                    <a:pt x="28795" y="25959"/>
                    <a:pt x="27261" y="20426"/>
                  </a:cubicBezTo>
                  <a:cubicBezTo>
                    <a:pt x="25727" y="14894"/>
                    <a:pt x="32739" y="3500"/>
                    <a:pt x="28247" y="1035"/>
                  </a:cubicBezTo>
                  <a:cubicBezTo>
                    <a:pt x="23755" y="-1430"/>
                    <a:pt x="2393" y="926"/>
                    <a:pt x="311" y="5637"/>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3" name="Google Shape;1543;p31"/>
            <p:cNvSpPr/>
            <p:nvPr/>
          </p:nvSpPr>
          <p:spPr>
            <a:xfrm>
              <a:off x="5539975" y="2683373"/>
              <a:ext cx="553800" cy="553800"/>
            </a:xfrm>
            <a:prstGeom prst="ellipse">
              <a:avLst/>
            </a:prstGeom>
            <a:solidFill>
              <a:schemeClr val="lt1"/>
            </a:solidFill>
            <a:ln cap="flat" cmpd="sng" w="38100">
              <a:solidFill>
                <a:schemeClr val="accent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1" i="0" lang="fr-FR" sz="1900" u="none" cap="none" strike="noStrike">
                  <a:solidFill>
                    <a:schemeClr val="accent2"/>
                  </a:solidFill>
                  <a:latin typeface="Corbel"/>
                  <a:ea typeface="Corbel"/>
                  <a:cs typeface="Corbel"/>
                  <a:sym typeface="Corbel"/>
                </a:rPr>
                <a:t>P4</a:t>
              </a:r>
              <a:endParaRPr b="0" i="0" sz="1400" u="none" cap="none" strike="noStrike">
                <a:solidFill>
                  <a:srgbClr val="000000"/>
                </a:solidFill>
                <a:latin typeface="Arial"/>
                <a:ea typeface="Arial"/>
                <a:cs typeface="Arial"/>
                <a:sym typeface="Arial"/>
              </a:endParaRPr>
            </a:p>
          </p:txBody>
        </p:sp>
      </p:grpSp>
      <p:grpSp>
        <p:nvGrpSpPr>
          <p:cNvPr id="1544" name="Google Shape;1544;p31"/>
          <p:cNvGrpSpPr/>
          <p:nvPr/>
        </p:nvGrpSpPr>
        <p:grpSpPr>
          <a:xfrm>
            <a:off x="3361160" y="2737079"/>
            <a:ext cx="1217538" cy="1158275"/>
            <a:chOff x="4626798" y="1115088"/>
            <a:chExt cx="913177" cy="868728"/>
          </a:xfrm>
        </p:grpSpPr>
        <p:sp>
          <p:nvSpPr>
            <p:cNvPr id="1545" name="Google Shape;1545;p31"/>
            <p:cNvSpPr/>
            <p:nvPr/>
          </p:nvSpPr>
          <p:spPr>
            <a:xfrm rot="4499828">
              <a:off x="4712407" y="1189746"/>
              <a:ext cx="706581" cy="719411"/>
            </a:xfrm>
            <a:custGeom>
              <a:rect b="b" l="l" r="r" t="t"/>
              <a:pathLst>
                <a:path extrusionOk="0" h="34775" w="37733">
                  <a:moveTo>
                    <a:pt x="311" y="5637"/>
                  </a:moveTo>
                  <a:cubicBezTo>
                    <a:pt x="-1770" y="10348"/>
                    <a:pt x="9568" y="24535"/>
                    <a:pt x="15758" y="29300"/>
                  </a:cubicBezTo>
                  <a:cubicBezTo>
                    <a:pt x="21948" y="34066"/>
                    <a:pt x="35532" y="35709"/>
                    <a:pt x="37449" y="34230"/>
                  </a:cubicBezTo>
                  <a:cubicBezTo>
                    <a:pt x="39366" y="32751"/>
                    <a:pt x="28795" y="25959"/>
                    <a:pt x="27261" y="20426"/>
                  </a:cubicBezTo>
                  <a:cubicBezTo>
                    <a:pt x="25727" y="14894"/>
                    <a:pt x="32739" y="3500"/>
                    <a:pt x="28247" y="1035"/>
                  </a:cubicBezTo>
                  <a:cubicBezTo>
                    <a:pt x="23755" y="-1430"/>
                    <a:pt x="2393" y="926"/>
                    <a:pt x="311" y="5637"/>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6" name="Google Shape;1546;p31"/>
            <p:cNvSpPr/>
            <p:nvPr/>
          </p:nvSpPr>
          <p:spPr>
            <a:xfrm>
              <a:off x="4986175" y="1151623"/>
              <a:ext cx="553800" cy="553800"/>
            </a:xfrm>
            <a:prstGeom prst="ellipse">
              <a:avLst/>
            </a:prstGeom>
            <a:solidFill>
              <a:schemeClr val="lt1"/>
            </a:solidFill>
            <a:ln cap="flat" cmpd="sng" w="38100">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1" i="0" lang="fr-FR" sz="1900" u="none" cap="none" strike="noStrike">
                  <a:solidFill>
                    <a:schemeClr val="accent1"/>
                  </a:solidFill>
                  <a:latin typeface="Corbel"/>
                  <a:ea typeface="Corbel"/>
                  <a:cs typeface="Corbel"/>
                  <a:sym typeface="Corbel"/>
                </a:rPr>
                <a:t>P5</a:t>
              </a:r>
              <a:endParaRPr b="0" i="0" sz="1400" u="none" cap="none" strike="noStrike">
                <a:solidFill>
                  <a:srgbClr val="000000"/>
                </a:solidFill>
                <a:latin typeface="Arial"/>
                <a:ea typeface="Arial"/>
                <a:cs typeface="Arial"/>
                <a:sym typeface="Arial"/>
              </a:endParaRPr>
            </a:p>
          </p:txBody>
        </p:sp>
      </p:grpSp>
      <p:pic>
        <p:nvPicPr>
          <p:cNvPr id="1547" name="Google Shape;1547;p31"/>
          <p:cNvPicPr preferRelativeResize="0"/>
          <p:nvPr/>
        </p:nvPicPr>
        <p:blipFill rotWithShape="1">
          <a:blip r:embed="rId4">
            <a:alphaModFix/>
          </a:blip>
          <a:srcRect b="0" l="0" r="0" t="0"/>
          <a:stretch/>
        </p:blipFill>
        <p:spPr>
          <a:xfrm>
            <a:off x="1766675" y="2852382"/>
            <a:ext cx="542175" cy="560400"/>
          </a:xfrm>
          <a:prstGeom prst="rect">
            <a:avLst/>
          </a:prstGeom>
          <a:noFill/>
          <a:ln>
            <a:noFill/>
          </a:ln>
        </p:spPr>
      </p:pic>
      <p:pic>
        <p:nvPicPr>
          <p:cNvPr id="1548" name="Google Shape;1548;p31"/>
          <p:cNvPicPr preferRelativeResize="0"/>
          <p:nvPr/>
        </p:nvPicPr>
        <p:blipFill rotWithShape="1">
          <a:blip r:embed="rId5">
            <a:alphaModFix/>
          </a:blip>
          <a:srcRect b="0" l="0" r="0" t="0"/>
          <a:stretch/>
        </p:blipFill>
        <p:spPr>
          <a:xfrm>
            <a:off x="2850577" y="6033764"/>
            <a:ext cx="542175" cy="575177"/>
          </a:xfrm>
          <a:prstGeom prst="rect">
            <a:avLst/>
          </a:prstGeom>
          <a:noFill/>
          <a:ln>
            <a:noFill/>
          </a:ln>
        </p:spPr>
      </p:pic>
      <p:pic>
        <p:nvPicPr>
          <p:cNvPr id="1549" name="Google Shape;1549;p31"/>
          <p:cNvPicPr preferRelativeResize="0"/>
          <p:nvPr/>
        </p:nvPicPr>
        <p:blipFill rotWithShape="1">
          <a:blip r:embed="rId6">
            <a:alphaModFix/>
          </a:blip>
          <a:srcRect b="0" l="0" r="0" t="0"/>
          <a:stretch/>
        </p:blipFill>
        <p:spPr>
          <a:xfrm>
            <a:off x="4657542" y="4932797"/>
            <a:ext cx="602962" cy="560400"/>
          </a:xfrm>
          <a:prstGeom prst="rect">
            <a:avLst/>
          </a:prstGeom>
          <a:noFill/>
          <a:ln>
            <a:noFill/>
          </a:ln>
        </p:spPr>
      </p:pic>
      <p:sp>
        <p:nvSpPr>
          <p:cNvPr id="1550" name="Google Shape;1550;p31"/>
          <p:cNvSpPr/>
          <p:nvPr/>
        </p:nvSpPr>
        <p:spPr>
          <a:xfrm>
            <a:off x="1305675" y="2535302"/>
            <a:ext cx="1333200" cy="1468500"/>
          </a:xfrm>
          <a:prstGeom prst="rect">
            <a:avLst/>
          </a:prstGeom>
          <a:solidFill>
            <a:srgbClr val="FFFFFF">
              <a:alpha val="6862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1" name="Google Shape;1551;p31"/>
          <p:cNvSpPr/>
          <p:nvPr/>
        </p:nvSpPr>
        <p:spPr>
          <a:xfrm>
            <a:off x="2732313" y="5336556"/>
            <a:ext cx="1333200" cy="1468500"/>
          </a:xfrm>
          <a:prstGeom prst="rect">
            <a:avLst/>
          </a:prstGeom>
          <a:solidFill>
            <a:srgbClr val="FFFFFF">
              <a:alpha val="6862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2" name="Google Shape;1552;p31"/>
          <p:cNvSpPr txBox="1"/>
          <p:nvPr/>
        </p:nvSpPr>
        <p:spPr>
          <a:xfrm>
            <a:off x="6236850" y="1574450"/>
            <a:ext cx="5374800" cy="86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400"/>
              <a:buFont typeface="Arial"/>
              <a:buNone/>
            </a:pPr>
            <a:r>
              <a:rPr b="1" i="0" lang="fr-FR" sz="4400" u="none" cap="none" strike="noStrike">
                <a:solidFill>
                  <a:schemeClr val="lt1"/>
                </a:solidFill>
                <a:latin typeface="Corbel"/>
                <a:ea typeface="Corbel"/>
                <a:cs typeface="Corbel"/>
                <a:sym typeface="Corbel"/>
              </a:rPr>
              <a:t>Plan d’action</a:t>
            </a:r>
            <a:endParaRPr b="0" i="0" sz="1400" u="none" cap="none" strike="noStrike">
              <a:solidFill>
                <a:srgbClr val="000000"/>
              </a:solidFill>
              <a:latin typeface="Arial"/>
              <a:ea typeface="Arial"/>
              <a:cs typeface="Arial"/>
              <a:sym typeface="Arial"/>
            </a:endParaRPr>
          </a:p>
        </p:txBody>
      </p:sp>
      <p:sp>
        <p:nvSpPr>
          <p:cNvPr id="1553" name="Google Shape;1553;p31"/>
          <p:cNvSpPr txBox="1"/>
          <p:nvPr/>
        </p:nvSpPr>
        <p:spPr>
          <a:xfrm>
            <a:off x="6236850" y="2659350"/>
            <a:ext cx="53748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fr-FR" sz="2400" u="none" cap="none" strike="noStrike">
                <a:solidFill>
                  <a:schemeClr val="accent2"/>
                </a:solidFill>
                <a:latin typeface="Corbel"/>
                <a:ea typeface="Corbel"/>
                <a:cs typeface="Corbel"/>
                <a:sym typeface="Corbel"/>
              </a:rPr>
              <a:t>Phase 4</a:t>
            </a:r>
            <a:endParaRPr b="0" i="0" sz="1400" u="none" cap="none" strike="noStrike">
              <a:solidFill>
                <a:srgbClr val="000000"/>
              </a:solidFill>
              <a:latin typeface="Arial"/>
              <a:ea typeface="Arial"/>
              <a:cs typeface="Arial"/>
              <a:sym typeface="Arial"/>
            </a:endParaRPr>
          </a:p>
        </p:txBody>
      </p:sp>
      <p:sp>
        <p:nvSpPr>
          <p:cNvPr id="1554" name="Google Shape;1554;p31"/>
          <p:cNvSpPr txBox="1"/>
          <p:nvPr/>
        </p:nvSpPr>
        <p:spPr>
          <a:xfrm>
            <a:off x="6236850" y="3213450"/>
            <a:ext cx="4094400" cy="17238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100000"/>
              </a:lnSpc>
              <a:spcBef>
                <a:spcPts val="0"/>
              </a:spcBef>
              <a:spcAft>
                <a:spcPts val="0"/>
              </a:spcAft>
              <a:buClr>
                <a:srgbClr val="434343"/>
              </a:buClr>
              <a:buSzPts val="2000"/>
              <a:buFont typeface="Corbel"/>
              <a:buChar char="●"/>
            </a:pPr>
            <a:r>
              <a:rPr b="0" i="0" lang="fr-FR" sz="2000" u="none" cap="none" strike="noStrike">
                <a:solidFill>
                  <a:srgbClr val="434343"/>
                </a:solidFill>
                <a:latin typeface="Corbel"/>
                <a:ea typeface="Corbel"/>
                <a:cs typeface="Corbel"/>
                <a:sym typeface="Corbel"/>
              </a:rPr>
              <a:t>Définir un défi</a:t>
            </a:r>
            <a:endParaRPr b="0" i="0" sz="14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Clr>
                <a:srgbClr val="434343"/>
              </a:buClr>
              <a:buSzPts val="2000"/>
              <a:buFont typeface="Corbel"/>
              <a:buChar char="●"/>
            </a:pPr>
            <a:r>
              <a:rPr b="0" i="0" lang="fr-FR" sz="2000" u="none" cap="none" strike="noStrike">
                <a:solidFill>
                  <a:srgbClr val="434343"/>
                </a:solidFill>
                <a:latin typeface="Corbel"/>
                <a:ea typeface="Corbel"/>
                <a:cs typeface="Corbel"/>
                <a:sym typeface="Corbel"/>
              </a:rPr>
              <a:t>La recherche de solutions</a:t>
            </a:r>
            <a:endParaRPr b="0" i="0" sz="14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Clr>
                <a:srgbClr val="434343"/>
              </a:buClr>
              <a:buSzPts val="2000"/>
              <a:buFont typeface="Corbel"/>
              <a:buChar char="●"/>
            </a:pPr>
            <a:r>
              <a:rPr b="0" i="0" lang="fr-FR" sz="2000" u="none" cap="none" strike="noStrike">
                <a:solidFill>
                  <a:srgbClr val="434343"/>
                </a:solidFill>
                <a:latin typeface="Corbel"/>
                <a:ea typeface="Corbel"/>
                <a:cs typeface="Corbel"/>
                <a:sym typeface="Corbel"/>
              </a:rPr>
              <a:t>Prototypage et test de la solution</a:t>
            </a:r>
            <a:endParaRPr b="0" i="0" sz="14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Clr>
                <a:srgbClr val="434343"/>
              </a:buClr>
              <a:buSzPts val="2000"/>
              <a:buFont typeface="Corbel"/>
              <a:buChar char="●"/>
            </a:pPr>
            <a:r>
              <a:rPr b="0" i="0" lang="fr-FR" sz="2000" u="none" cap="none" strike="noStrike">
                <a:solidFill>
                  <a:srgbClr val="434343"/>
                </a:solidFill>
                <a:latin typeface="Corbel"/>
                <a:ea typeface="Corbel"/>
                <a:cs typeface="Corbel"/>
                <a:sym typeface="Corbel"/>
              </a:rPr>
              <a:t>Lancement du plan d'action</a:t>
            </a:r>
            <a:endParaRPr b="0" i="0" sz="1400" u="none" cap="none" strike="noStrike">
              <a:solidFill>
                <a:srgbClr val="000000"/>
              </a:solidFill>
              <a:latin typeface="Arial"/>
              <a:ea typeface="Arial"/>
              <a:cs typeface="Arial"/>
              <a:sym typeface="Arial"/>
            </a:endParaRPr>
          </a:p>
        </p:txBody>
      </p:sp>
      <p:pic>
        <p:nvPicPr>
          <p:cNvPr id="1555" name="Google Shape;1555;p31"/>
          <p:cNvPicPr preferRelativeResize="0"/>
          <p:nvPr/>
        </p:nvPicPr>
        <p:blipFill rotWithShape="1">
          <a:blip r:embed="rId7">
            <a:alphaModFix/>
          </a:blip>
          <a:srcRect b="0" l="0" r="0" t="0"/>
          <a:stretch/>
        </p:blipFill>
        <p:spPr>
          <a:xfrm>
            <a:off x="1182913" y="5015600"/>
            <a:ext cx="542175" cy="560791"/>
          </a:xfrm>
          <a:prstGeom prst="rect">
            <a:avLst/>
          </a:prstGeom>
          <a:noFill/>
          <a:ln>
            <a:noFill/>
          </a:ln>
        </p:spPr>
      </p:pic>
      <p:pic>
        <p:nvPicPr>
          <p:cNvPr id="1556" name="Google Shape;1556;p31"/>
          <p:cNvPicPr preferRelativeResize="0"/>
          <p:nvPr/>
        </p:nvPicPr>
        <p:blipFill rotWithShape="1">
          <a:blip r:embed="rId8">
            <a:alphaModFix/>
          </a:blip>
          <a:srcRect b="0" l="0" r="0" t="0"/>
          <a:stretch/>
        </p:blipFill>
        <p:spPr>
          <a:xfrm>
            <a:off x="3903561" y="2852363"/>
            <a:ext cx="602950" cy="563734"/>
          </a:xfrm>
          <a:prstGeom prst="rect">
            <a:avLst/>
          </a:prstGeom>
          <a:noFill/>
          <a:ln>
            <a:noFill/>
          </a:ln>
        </p:spPr>
      </p:pic>
      <p:sp>
        <p:nvSpPr>
          <p:cNvPr id="1557" name="Google Shape;1557;p31"/>
          <p:cNvSpPr/>
          <p:nvPr/>
        </p:nvSpPr>
        <p:spPr>
          <a:xfrm>
            <a:off x="3511375" y="2436356"/>
            <a:ext cx="1333200" cy="1468500"/>
          </a:xfrm>
          <a:prstGeom prst="rect">
            <a:avLst/>
          </a:prstGeom>
          <a:solidFill>
            <a:srgbClr val="FFFFFF">
              <a:alpha val="6862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8" name="Google Shape;1558;p31"/>
          <p:cNvSpPr/>
          <p:nvPr/>
        </p:nvSpPr>
        <p:spPr>
          <a:xfrm>
            <a:off x="1014125" y="4875475"/>
            <a:ext cx="1431300" cy="1158300"/>
          </a:xfrm>
          <a:prstGeom prst="rect">
            <a:avLst/>
          </a:prstGeom>
          <a:solidFill>
            <a:srgbClr val="FFFFFF">
              <a:alpha val="6862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2" name="Shape 1562"/>
        <p:cNvGrpSpPr/>
        <p:nvPr/>
      </p:nvGrpSpPr>
      <p:grpSpPr>
        <a:xfrm>
          <a:off x="0" y="0"/>
          <a:ext cx="0" cy="0"/>
          <a:chOff x="0" y="0"/>
          <a:chExt cx="0" cy="0"/>
        </a:xfrm>
      </p:grpSpPr>
      <p:pic>
        <p:nvPicPr>
          <p:cNvPr id="1563" name="Google Shape;1563;p32"/>
          <p:cNvPicPr preferRelativeResize="0"/>
          <p:nvPr/>
        </p:nvPicPr>
        <p:blipFill rotWithShape="1">
          <a:blip r:embed="rId3">
            <a:alphaModFix/>
          </a:blip>
          <a:srcRect b="0" l="0" r="0" t="0"/>
          <a:stretch/>
        </p:blipFill>
        <p:spPr>
          <a:xfrm>
            <a:off x="1932175" y="2127234"/>
            <a:ext cx="2365115" cy="2198166"/>
          </a:xfrm>
          <a:prstGeom prst="rect">
            <a:avLst/>
          </a:prstGeom>
          <a:noFill/>
          <a:ln>
            <a:noFill/>
          </a:ln>
        </p:spPr>
      </p:pic>
      <p:sp>
        <p:nvSpPr>
          <p:cNvPr id="1564" name="Google Shape;1564;p32"/>
          <p:cNvSpPr txBox="1"/>
          <p:nvPr/>
        </p:nvSpPr>
        <p:spPr>
          <a:xfrm>
            <a:off x="4956500" y="2672225"/>
            <a:ext cx="5335200" cy="266428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fr-FR" sz="2400" u="none" cap="none" strike="noStrike">
                <a:solidFill>
                  <a:srgbClr val="434343"/>
                </a:solidFill>
                <a:latin typeface="Corbel"/>
                <a:ea typeface="Corbel"/>
                <a:cs typeface="Corbel"/>
                <a:sym typeface="Corbel"/>
              </a:rPr>
              <a:t>Définir un défi</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1000"/>
              </a:spcBef>
              <a:spcAft>
                <a:spcPts val="0"/>
              </a:spcAft>
              <a:buClr>
                <a:srgbClr val="000000"/>
              </a:buClr>
              <a:buSzPts val="1400"/>
              <a:buFont typeface="Arial"/>
              <a:buNone/>
            </a:pPr>
            <a:r>
              <a:rPr b="0" i="0" lang="fr-FR" sz="1600" u="none" cap="none" strike="noStrike">
                <a:solidFill>
                  <a:srgbClr val="575757"/>
                </a:solidFill>
                <a:latin typeface="Corbel"/>
                <a:ea typeface="Corbel"/>
                <a:cs typeface="Corbel"/>
                <a:sym typeface="Corbel"/>
              </a:rPr>
              <a:t>Sur la base des connaissances acquises et des résultats de la mesure de l’empreinte carbone, les élèves identifient ensemble, lors de la définition du défi, l'axe sur lequel ils vont travailler. Cette phase est basée sur l'empathie et la compréhension. Une fois les concepts appris, les étudiants vont plus loin pour comprendre davantage le problème présenté et les personnes concernées.</a:t>
            </a:r>
            <a:endParaRPr b="0" i="0" sz="1400" u="none" cap="none" strike="noStrike">
              <a:solidFill>
                <a:srgbClr val="000000"/>
              </a:solidFill>
              <a:latin typeface="Arial"/>
              <a:ea typeface="Arial"/>
              <a:cs typeface="Arial"/>
              <a:sym typeface="Arial"/>
            </a:endParaRPr>
          </a:p>
        </p:txBody>
      </p:sp>
      <p:sp>
        <p:nvSpPr>
          <p:cNvPr id="1565" name="Google Shape;1565;p32"/>
          <p:cNvSpPr txBox="1"/>
          <p:nvPr>
            <p:ph idx="1" type="body"/>
          </p:nvPr>
        </p:nvSpPr>
        <p:spPr>
          <a:xfrm>
            <a:off x="323529" y="339509"/>
            <a:ext cx="11573100" cy="724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1000"/>
              </a:spcBef>
              <a:spcAft>
                <a:spcPts val="0"/>
              </a:spcAft>
              <a:buSzPts val="5400"/>
              <a:buNone/>
            </a:pPr>
            <a:r>
              <a:rPr lang="fr-FR" sz="3600"/>
              <a:t>Plan d’action</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9" name="Shape 1569"/>
        <p:cNvGrpSpPr/>
        <p:nvPr/>
      </p:nvGrpSpPr>
      <p:grpSpPr>
        <a:xfrm>
          <a:off x="0" y="0"/>
          <a:ext cx="0" cy="0"/>
          <a:chOff x="0" y="0"/>
          <a:chExt cx="0" cy="0"/>
        </a:xfrm>
      </p:grpSpPr>
      <p:sp>
        <p:nvSpPr>
          <p:cNvPr id="1570" name="Google Shape;1570;p33"/>
          <p:cNvSpPr txBox="1"/>
          <p:nvPr/>
        </p:nvSpPr>
        <p:spPr>
          <a:xfrm>
            <a:off x="4956500" y="2672225"/>
            <a:ext cx="5335200" cy="1778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fr-FR" sz="2400" u="none" cap="none" strike="noStrike">
                <a:solidFill>
                  <a:srgbClr val="434343"/>
                </a:solidFill>
                <a:latin typeface="Corbel"/>
                <a:ea typeface="Corbel"/>
                <a:cs typeface="Corbel"/>
                <a:sym typeface="Corbel"/>
              </a:rPr>
              <a:t>La recherche de solutions</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1000"/>
              </a:spcBef>
              <a:spcAft>
                <a:spcPts val="0"/>
              </a:spcAft>
              <a:buClr>
                <a:srgbClr val="000000"/>
              </a:buClr>
              <a:buSzPts val="1400"/>
              <a:buFont typeface="Arial"/>
              <a:buNone/>
            </a:pPr>
            <a:r>
              <a:rPr b="0" i="0" lang="fr-FR" sz="1600" u="none" cap="none" strike="noStrike">
                <a:solidFill>
                  <a:srgbClr val="575757"/>
                </a:solidFill>
                <a:latin typeface="Corbel"/>
                <a:ea typeface="Corbel"/>
                <a:cs typeface="Corbel"/>
                <a:sym typeface="Corbel"/>
              </a:rPr>
              <a:t>L'objectif de cette étape est de générer et de développer des idées pour améliorer les situations précédemment identifiées comme un défi et de préparer sa mise en œuvre. Dans cette phase, la créativité est la clé.</a:t>
            </a:r>
            <a:endParaRPr b="0" i="0" sz="1400" u="none" cap="none" strike="noStrike">
              <a:solidFill>
                <a:srgbClr val="000000"/>
              </a:solidFill>
              <a:latin typeface="Arial"/>
              <a:ea typeface="Arial"/>
              <a:cs typeface="Arial"/>
              <a:sym typeface="Arial"/>
            </a:endParaRPr>
          </a:p>
        </p:txBody>
      </p:sp>
      <p:pic>
        <p:nvPicPr>
          <p:cNvPr id="1571" name="Google Shape;1571;p33"/>
          <p:cNvPicPr preferRelativeResize="0"/>
          <p:nvPr/>
        </p:nvPicPr>
        <p:blipFill rotWithShape="1">
          <a:blip r:embed="rId3">
            <a:alphaModFix/>
          </a:blip>
          <a:srcRect b="0" l="0" r="0" t="0"/>
          <a:stretch/>
        </p:blipFill>
        <p:spPr>
          <a:xfrm>
            <a:off x="1932175" y="2127234"/>
            <a:ext cx="2365115" cy="2198166"/>
          </a:xfrm>
          <a:prstGeom prst="rect">
            <a:avLst/>
          </a:prstGeom>
          <a:noFill/>
          <a:ln>
            <a:noFill/>
          </a:ln>
        </p:spPr>
      </p:pic>
      <p:sp>
        <p:nvSpPr>
          <p:cNvPr id="1572" name="Google Shape;1572;p33"/>
          <p:cNvSpPr txBox="1"/>
          <p:nvPr>
            <p:ph idx="1" type="body"/>
          </p:nvPr>
        </p:nvSpPr>
        <p:spPr>
          <a:xfrm>
            <a:off x="323529" y="339509"/>
            <a:ext cx="11573100" cy="724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1000"/>
              </a:spcBef>
              <a:spcAft>
                <a:spcPts val="0"/>
              </a:spcAft>
              <a:buSzPts val="5400"/>
              <a:buNone/>
            </a:pPr>
            <a:r>
              <a:rPr lang="fr-FR" sz="3600"/>
              <a:t>Plan d’action</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6" name="Shape 1576"/>
        <p:cNvGrpSpPr/>
        <p:nvPr/>
      </p:nvGrpSpPr>
      <p:grpSpPr>
        <a:xfrm>
          <a:off x="0" y="0"/>
          <a:ext cx="0" cy="0"/>
          <a:chOff x="0" y="0"/>
          <a:chExt cx="0" cy="0"/>
        </a:xfrm>
      </p:grpSpPr>
      <p:sp>
        <p:nvSpPr>
          <p:cNvPr id="1577" name="Google Shape;1577;p34"/>
          <p:cNvSpPr txBox="1"/>
          <p:nvPr/>
        </p:nvSpPr>
        <p:spPr>
          <a:xfrm>
            <a:off x="4956500" y="2672225"/>
            <a:ext cx="5335200" cy="209798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fr-FR" sz="2400" u="none" cap="none" strike="noStrike">
                <a:solidFill>
                  <a:srgbClr val="434343"/>
                </a:solidFill>
                <a:latin typeface="Corbel"/>
                <a:ea typeface="Corbel"/>
                <a:cs typeface="Corbel"/>
                <a:sym typeface="Corbel"/>
              </a:rPr>
              <a:t>Prototypage et test de la solution</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1000"/>
              </a:spcBef>
              <a:spcAft>
                <a:spcPts val="0"/>
              </a:spcAft>
              <a:buClr>
                <a:srgbClr val="000000"/>
              </a:buClr>
              <a:buSzPts val="1400"/>
              <a:buFont typeface="Arial"/>
              <a:buNone/>
            </a:pPr>
            <a:r>
              <a:rPr b="0" i="0" lang="fr-FR" sz="1600" u="none" cap="none" strike="noStrike">
                <a:solidFill>
                  <a:srgbClr val="575757"/>
                </a:solidFill>
                <a:latin typeface="Corbel"/>
                <a:ea typeface="Corbel"/>
                <a:cs typeface="Corbel"/>
                <a:sym typeface="Corbel"/>
              </a:rPr>
              <a:t>Un prototype est la « première copie » d'une idée, une étape vers sa concrétisation. La construction de prototypes est très utile pour mieux comprendre la vision que chacun a d'une idée, et elle aidera également les étudiants à mieux définir ce qu'ils veulent faire.</a:t>
            </a:r>
            <a:endParaRPr b="0" i="0" sz="1400" u="none" cap="none" strike="noStrike">
              <a:solidFill>
                <a:srgbClr val="000000"/>
              </a:solidFill>
              <a:latin typeface="Arial"/>
              <a:ea typeface="Arial"/>
              <a:cs typeface="Arial"/>
              <a:sym typeface="Arial"/>
            </a:endParaRPr>
          </a:p>
        </p:txBody>
      </p:sp>
      <p:pic>
        <p:nvPicPr>
          <p:cNvPr id="1578" name="Google Shape;1578;p34"/>
          <p:cNvPicPr preferRelativeResize="0"/>
          <p:nvPr/>
        </p:nvPicPr>
        <p:blipFill rotWithShape="1">
          <a:blip r:embed="rId3">
            <a:alphaModFix/>
          </a:blip>
          <a:srcRect b="0" l="0" r="0" t="0"/>
          <a:stretch/>
        </p:blipFill>
        <p:spPr>
          <a:xfrm>
            <a:off x="1932175" y="2127234"/>
            <a:ext cx="2365115" cy="2198166"/>
          </a:xfrm>
          <a:prstGeom prst="rect">
            <a:avLst/>
          </a:prstGeom>
          <a:noFill/>
          <a:ln>
            <a:noFill/>
          </a:ln>
        </p:spPr>
      </p:pic>
      <p:sp>
        <p:nvSpPr>
          <p:cNvPr id="1579" name="Google Shape;1579;p34"/>
          <p:cNvSpPr txBox="1"/>
          <p:nvPr>
            <p:ph idx="1" type="body"/>
          </p:nvPr>
        </p:nvSpPr>
        <p:spPr>
          <a:xfrm>
            <a:off x="323529" y="339509"/>
            <a:ext cx="11573100" cy="724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1000"/>
              </a:spcBef>
              <a:spcAft>
                <a:spcPts val="0"/>
              </a:spcAft>
              <a:buSzPts val="5400"/>
              <a:buNone/>
            </a:pPr>
            <a:r>
              <a:rPr lang="fr-FR" sz="3600"/>
              <a:t>Plan d’action</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3" name="Shape 1583"/>
        <p:cNvGrpSpPr/>
        <p:nvPr/>
      </p:nvGrpSpPr>
      <p:grpSpPr>
        <a:xfrm>
          <a:off x="0" y="0"/>
          <a:ext cx="0" cy="0"/>
          <a:chOff x="0" y="0"/>
          <a:chExt cx="0" cy="0"/>
        </a:xfrm>
      </p:grpSpPr>
      <p:sp>
        <p:nvSpPr>
          <p:cNvPr id="1584" name="Google Shape;1584;p35"/>
          <p:cNvSpPr txBox="1"/>
          <p:nvPr/>
        </p:nvSpPr>
        <p:spPr>
          <a:xfrm>
            <a:off x="4956500" y="2672225"/>
            <a:ext cx="5335200" cy="1495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fr-FR" sz="2400" u="none" cap="none" strike="noStrike">
                <a:solidFill>
                  <a:srgbClr val="434343"/>
                </a:solidFill>
                <a:latin typeface="Corbel"/>
                <a:ea typeface="Corbel"/>
                <a:cs typeface="Corbel"/>
                <a:sym typeface="Corbel"/>
              </a:rPr>
              <a:t>Lancement du plan d'action</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1000"/>
              </a:spcBef>
              <a:spcAft>
                <a:spcPts val="0"/>
              </a:spcAft>
              <a:buClr>
                <a:srgbClr val="000000"/>
              </a:buClr>
              <a:buSzPts val="1400"/>
              <a:buFont typeface="Arial"/>
              <a:buNone/>
            </a:pPr>
            <a:r>
              <a:rPr b="0" i="0" lang="fr-FR" sz="1600" u="none" cap="none" strike="noStrike">
                <a:solidFill>
                  <a:srgbClr val="575757"/>
                </a:solidFill>
                <a:latin typeface="Corbel"/>
                <a:ea typeface="Corbel"/>
                <a:cs typeface="Corbel"/>
                <a:sym typeface="Corbel"/>
              </a:rPr>
              <a:t>Le moment arrive où l'idée prototypée est mise en pratique. Passez à l'action (en groupe) ; pour ce faire, les élèves n'ont qu'à revoir le plan d'action et... foncez !</a:t>
            </a:r>
            <a:endParaRPr b="0" i="0" sz="1400" u="none" cap="none" strike="noStrike">
              <a:solidFill>
                <a:srgbClr val="000000"/>
              </a:solidFill>
              <a:latin typeface="Arial"/>
              <a:ea typeface="Arial"/>
              <a:cs typeface="Arial"/>
              <a:sym typeface="Arial"/>
            </a:endParaRPr>
          </a:p>
        </p:txBody>
      </p:sp>
      <p:pic>
        <p:nvPicPr>
          <p:cNvPr id="1585" name="Google Shape;1585;p35"/>
          <p:cNvPicPr preferRelativeResize="0"/>
          <p:nvPr/>
        </p:nvPicPr>
        <p:blipFill rotWithShape="1">
          <a:blip r:embed="rId3">
            <a:alphaModFix/>
          </a:blip>
          <a:srcRect b="0" l="0" r="0" t="0"/>
          <a:stretch/>
        </p:blipFill>
        <p:spPr>
          <a:xfrm>
            <a:off x="1932175" y="2127234"/>
            <a:ext cx="2365115" cy="2198166"/>
          </a:xfrm>
          <a:prstGeom prst="rect">
            <a:avLst/>
          </a:prstGeom>
          <a:noFill/>
          <a:ln>
            <a:noFill/>
          </a:ln>
        </p:spPr>
      </p:pic>
      <p:sp>
        <p:nvSpPr>
          <p:cNvPr id="1586" name="Google Shape;1586;p35"/>
          <p:cNvSpPr txBox="1"/>
          <p:nvPr>
            <p:ph idx="1" type="body"/>
          </p:nvPr>
        </p:nvSpPr>
        <p:spPr>
          <a:xfrm>
            <a:off x="323529" y="339509"/>
            <a:ext cx="11573100" cy="724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1000"/>
              </a:spcBef>
              <a:spcAft>
                <a:spcPts val="0"/>
              </a:spcAft>
              <a:buSzPts val="5400"/>
              <a:buNone/>
            </a:pPr>
            <a:r>
              <a:rPr lang="fr-FR" sz="3600"/>
              <a:t>Plan d’action</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1" name="Shape 1591"/>
        <p:cNvGrpSpPr/>
        <p:nvPr/>
      </p:nvGrpSpPr>
      <p:grpSpPr>
        <a:xfrm>
          <a:off x="0" y="0"/>
          <a:ext cx="0" cy="0"/>
          <a:chOff x="0" y="0"/>
          <a:chExt cx="0" cy="0"/>
        </a:xfrm>
      </p:grpSpPr>
      <p:grpSp>
        <p:nvGrpSpPr>
          <p:cNvPr id="1592" name="Google Shape;1592;p36"/>
          <p:cNvGrpSpPr/>
          <p:nvPr/>
        </p:nvGrpSpPr>
        <p:grpSpPr>
          <a:xfrm>
            <a:off x="2122298" y="3526600"/>
            <a:ext cx="2090552" cy="2086276"/>
            <a:chOff x="2066597" y="296758"/>
            <a:chExt cx="4424448" cy="4415400"/>
          </a:xfrm>
        </p:grpSpPr>
        <p:pic>
          <p:nvPicPr>
            <p:cNvPr id="1593" name="Google Shape;1593;p36"/>
            <p:cNvPicPr preferRelativeResize="0"/>
            <p:nvPr/>
          </p:nvPicPr>
          <p:blipFill rotWithShape="1">
            <a:blip r:embed="rId3">
              <a:alphaModFix/>
            </a:blip>
            <a:srcRect b="0" l="0" r="0" t="0"/>
            <a:stretch/>
          </p:blipFill>
          <p:spPr>
            <a:xfrm>
              <a:off x="3268366" y="1879585"/>
              <a:ext cx="2004333" cy="1249635"/>
            </a:xfrm>
            <a:prstGeom prst="rect">
              <a:avLst/>
            </a:prstGeom>
            <a:noFill/>
            <a:ln>
              <a:noFill/>
            </a:ln>
          </p:spPr>
        </p:pic>
        <p:grpSp>
          <p:nvGrpSpPr>
            <p:cNvPr id="1594" name="Google Shape;1594;p36"/>
            <p:cNvGrpSpPr/>
            <p:nvPr/>
          </p:nvGrpSpPr>
          <p:grpSpPr>
            <a:xfrm>
              <a:off x="2066597" y="296758"/>
              <a:ext cx="4424448" cy="4415400"/>
              <a:chOff x="2066597" y="296758"/>
              <a:chExt cx="4424448" cy="4415400"/>
            </a:xfrm>
          </p:grpSpPr>
          <p:sp>
            <p:nvSpPr>
              <p:cNvPr id="1595" name="Google Shape;1595;p36"/>
              <p:cNvSpPr/>
              <p:nvPr/>
            </p:nvSpPr>
            <p:spPr>
              <a:xfrm flipH="1" rot="-1799494">
                <a:off x="2667132" y="888246"/>
                <a:ext cx="3232425" cy="3232425"/>
              </a:xfrm>
              <a:prstGeom prst="blockArc">
                <a:avLst>
                  <a:gd fmla="val 14334136" name="adj1"/>
                  <a:gd fmla="val 18854681" name="adj2"/>
                  <a:gd fmla="val 8846" name="adj3"/>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6" name="Google Shape;1596;p36"/>
              <p:cNvSpPr/>
              <p:nvPr/>
            </p:nvSpPr>
            <p:spPr>
              <a:xfrm rot="2715612">
                <a:off x="4164746" y="935879"/>
                <a:ext cx="233560" cy="198142"/>
              </a:xfrm>
              <a:prstGeom prst="rtTriangle">
                <a:avLst/>
              </a:pr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7" name="Google Shape;1597;p36"/>
              <p:cNvSpPr/>
              <p:nvPr/>
            </p:nvSpPr>
            <p:spPr>
              <a:xfrm flipH="1" rot="-9001304">
                <a:off x="2658447" y="895874"/>
                <a:ext cx="3224719" cy="3224719"/>
              </a:xfrm>
              <a:prstGeom prst="blockArc">
                <a:avLst>
                  <a:gd fmla="val 15738599" name="adj1"/>
                  <a:gd fmla="val 20008131" name="adj2"/>
                  <a:gd fmla="val 9063" name="adj3"/>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8" name="Google Shape;1598;p36"/>
              <p:cNvSpPr/>
              <p:nvPr/>
            </p:nvSpPr>
            <p:spPr>
              <a:xfrm rot="1799761">
                <a:off x="2656823" y="893129"/>
                <a:ext cx="3225988" cy="3225469"/>
              </a:xfrm>
              <a:prstGeom prst="blockArc">
                <a:avLst>
                  <a:gd fmla="val 14414370" name="adj1"/>
                  <a:gd fmla="val 18998613" name="adj2"/>
                  <a:gd fmla="val 8907" name="adj3"/>
                </a:avLst>
              </a:pr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9" name="Google Shape;1599;p36"/>
              <p:cNvSpPr/>
              <p:nvPr/>
            </p:nvSpPr>
            <p:spPr>
              <a:xfrm flipH="1" rot="-9001304">
                <a:off x="2658312" y="895874"/>
                <a:ext cx="3224719" cy="3224719"/>
              </a:xfrm>
              <a:prstGeom prst="blockArc">
                <a:avLst>
                  <a:gd fmla="val 19976938" name="adj1"/>
                  <a:gd fmla="val 2623923" name="adj2"/>
                  <a:gd fmla="val 8858" name="adj3"/>
                </a:avLst>
              </a:pr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0" name="Google Shape;1600;p36"/>
              <p:cNvSpPr/>
              <p:nvPr/>
            </p:nvSpPr>
            <p:spPr>
              <a:xfrm rot="9001304">
                <a:off x="2658257" y="894046"/>
                <a:ext cx="3224719" cy="3224719"/>
              </a:xfrm>
              <a:prstGeom prst="blockArc">
                <a:avLst>
                  <a:gd fmla="val 20184517" name="adj1"/>
                  <a:gd fmla="val 3007258" name="adj2"/>
                  <a:gd fmla="val 9336" name="adj3"/>
                </a:avLst>
              </a:prstGeom>
              <a:solidFill>
                <a:schemeClr val="accent4"/>
              </a:solidFill>
              <a:ln cap="flat" cmpd="sng" w="9525">
                <a:solidFill>
                  <a:srgbClr val="0E9453"/>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1" name="Google Shape;1601;p36"/>
              <p:cNvSpPr/>
              <p:nvPr/>
            </p:nvSpPr>
            <p:spPr>
              <a:xfrm rot="-6556716">
                <a:off x="3293022" y="3551176"/>
                <a:ext cx="212623" cy="260213"/>
              </a:xfrm>
              <a:prstGeom prst="rtTriangle">
                <a:avLst/>
              </a:pr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2" name="Google Shape;1602;p36"/>
              <p:cNvSpPr/>
              <p:nvPr/>
            </p:nvSpPr>
            <p:spPr>
              <a:xfrm rot="7172505">
                <a:off x="5618409" y="2054655"/>
                <a:ext cx="167932" cy="237205"/>
              </a:xfrm>
              <a:prstGeom prst="rtTriangle">
                <a:avLst/>
              </a:pr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3" name="Google Shape;1603;p36"/>
              <p:cNvSpPr/>
              <p:nvPr/>
            </p:nvSpPr>
            <p:spPr>
              <a:xfrm rot="-9690769">
                <a:off x="4953141" y="3638945"/>
                <a:ext cx="208141" cy="190735"/>
              </a:xfrm>
              <a:prstGeom prst="rtTriangle">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4" name="Google Shape;1604;p36"/>
              <p:cNvSpPr/>
              <p:nvPr/>
            </p:nvSpPr>
            <p:spPr>
              <a:xfrm rot="-1288282">
                <a:off x="2807504" y="1864927"/>
                <a:ext cx="193423" cy="208098"/>
              </a:xfrm>
              <a:prstGeom prst="rtTriangl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605" name="Google Shape;1605;p36"/>
          <p:cNvGrpSpPr/>
          <p:nvPr/>
        </p:nvGrpSpPr>
        <p:grpSpPr>
          <a:xfrm>
            <a:off x="1679947" y="2768435"/>
            <a:ext cx="942182" cy="1222615"/>
            <a:chOff x="3311193" y="1383648"/>
            <a:chExt cx="706654" cy="916984"/>
          </a:xfrm>
        </p:grpSpPr>
        <p:sp>
          <p:nvSpPr>
            <p:cNvPr id="1606" name="Google Shape;1606;p36"/>
            <p:cNvSpPr/>
            <p:nvPr/>
          </p:nvSpPr>
          <p:spPr>
            <a:xfrm>
              <a:off x="3311202" y="1581224"/>
              <a:ext cx="706645" cy="719408"/>
            </a:xfrm>
            <a:custGeom>
              <a:rect b="b" l="l" r="r" t="t"/>
              <a:pathLst>
                <a:path extrusionOk="0" h="34775" w="37733">
                  <a:moveTo>
                    <a:pt x="311" y="5637"/>
                  </a:moveTo>
                  <a:cubicBezTo>
                    <a:pt x="-1770" y="10348"/>
                    <a:pt x="9568" y="24535"/>
                    <a:pt x="15758" y="29300"/>
                  </a:cubicBezTo>
                  <a:cubicBezTo>
                    <a:pt x="21948" y="34066"/>
                    <a:pt x="35532" y="35709"/>
                    <a:pt x="37449" y="34230"/>
                  </a:cubicBezTo>
                  <a:cubicBezTo>
                    <a:pt x="39366" y="32751"/>
                    <a:pt x="28795" y="25959"/>
                    <a:pt x="27261" y="20426"/>
                  </a:cubicBezTo>
                  <a:cubicBezTo>
                    <a:pt x="25727" y="14894"/>
                    <a:pt x="32739" y="3500"/>
                    <a:pt x="28247" y="1035"/>
                  </a:cubicBezTo>
                  <a:cubicBezTo>
                    <a:pt x="23755" y="-1430"/>
                    <a:pt x="2393" y="926"/>
                    <a:pt x="311" y="5637"/>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7" name="Google Shape;1607;p36"/>
            <p:cNvSpPr/>
            <p:nvPr/>
          </p:nvSpPr>
          <p:spPr>
            <a:xfrm>
              <a:off x="3311193" y="1383648"/>
              <a:ext cx="553800" cy="553800"/>
            </a:xfrm>
            <a:prstGeom prst="ellipse">
              <a:avLst/>
            </a:prstGeom>
            <a:solidFill>
              <a:schemeClr val="lt1"/>
            </a:solidFill>
            <a:ln cap="flat" cmpd="sng" w="38100">
              <a:solidFill>
                <a:schemeClr val="accent5"/>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1" i="0" lang="fr-FR" sz="1900" u="none" cap="none" strike="noStrike">
                  <a:solidFill>
                    <a:schemeClr val="accent5"/>
                  </a:solidFill>
                  <a:latin typeface="Corbel"/>
                  <a:ea typeface="Corbel"/>
                  <a:cs typeface="Corbel"/>
                  <a:sym typeface="Corbel"/>
                </a:rPr>
                <a:t>P1</a:t>
              </a:r>
              <a:endParaRPr b="0" i="0" sz="1400" u="none" cap="none" strike="noStrike">
                <a:solidFill>
                  <a:srgbClr val="000000"/>
                </a:solidFill>
                <a:latin typeface="Arial"/>
                <a:ea typeface="Arial"/>
                <a:cs typeface="Arial"/>
                <a:sym typeface="Arial"/>
              </a:endParaRPr>
            </a:p>
          </p:txBody>
        </p:sp>
      </p:grpSp>
      <p:grpSp>
        <p:nvGrpSpPr>
          <p:cNvPr id="1608" name="Google Shape;1608;p36"/>
          <p:cNvGrpSpPr/>
          <p:nvPr/>
        </p:nvGrpSpPr>
        <p:grpSpPr>
          <a:xfrm>
            <a:off x="1119631" y="4714241"/>
            <a:ext cx="1318300" cy="1172322"/>
            <a:chOff x="2945610" y="2597995"/>
            <a:chExt cx="988751" cy="879262"/>
          </a:xfrm>
        </p:grpSpPr>
        <p:sp>
          <p:nvSpPr>
            <p:cNvPr id="1609" name="Google Shape;1609;p36"/>
            <p:cNvSpPr/>
            <p:nvPr/>
          </p:nvSpPr>
          <p:spPr>
            <a:xfrm rot="-4427894">
              <a:off x="3137068" y="2677924"/>
              <a:ext cx="706596" cy="719405"/>
            </a:xfrm>
            <a:custGeom>
              <a:rect b="b" l="l" r="r" t="t"/>
              <a:pathLst>
                <a:path extrusionOk="0" h="34775" w="37733">
                  <a:moveTo>
                    <a:pt x="311" y="5637"/>
                  </a:moveTo>
                  <a:cubicBezTo>
                    <a:pt x="-1770" y="10348"/>
                    <a:pt x="9568" y="24535"/>
                    <a:pt x="15758" y="29300"/>
                  </a:cubicBezTo>
                  <a:cubicBezTo>
                    <a:pt x="21948" y="34066"/>
                    <a:pt x="35532" y="35709"/>
                    <a:pt x="37449" y="34230"/>
                  </a:cubicBezTo>
                  <a:cubicBezTo>
                    <a:pt x="39366" y="32751"/>
                    <a:pt x="28795" y="25959"/>
                    <a:pt x="27261" y="20426"/>
                  </a:cubicBezTo>
                  <a:cubicBezTo>
                    <a:pt x="25727" y="14894"/>
                    <a:pt x="32739" y="3500"/>
                    <a:pt x="28247" y="1035"/>
                  </a:cubicBezTo>
                  <a:cubicBezTo>
                    <a:pt x="23755" y="-1430"/>
                    <a:pt x="2393" y="926"/>
                    <a:pt x="311" y="5637"/>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0" name="Google Shape;1610;p36"/>
            <p:cNvSpPr/>
            <p:nvPr/>
          </p:nvSpPr>
          <p:spPr>
            <a:xfrm>
              <a:off x="2945610" y="2762206"/>
              <a:ext cx="553800" cy="553800"/>
            </a:xfrm>
            <a:prstGeom prst="ellipse">
              <a:avLst/>
            </a:prstGeom>
            <a:solidFill>
              <a:schemeClr val="lt1"/>
            </a:solidFill>
            <a:ln cap="flat" cmpd="sng" w="38100">
              <a:solidFill>
                <a:schemeClr val="accent4"/>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1" i="0" lang="fr-FR" sz="1900" u="none" cap="none" strike="noStrike">
                  <a:solidFill>
                    <a:schemeClr val="accent4"/>
                  </a:solidFill>
                  <a:latin typeface="Corbel"/>
                  <a:ea typeface="Corbel"/>
                  <a:cs typeface="Corbel"/>
                  <a:sym typeface="Corbel"/>
                </a:rPr>
                <a:t>P2</a:t>
              </a:r>
              <a:endParaRPr b="0" i="0" sz="1400" u="none" cap="none" strike="noStrike">
                <a:solidFill>
                  <a:srgbClr val="000000"/>
                </a:solidFill>
                <a:latin typeface="Arial"/>
                <a:ea typeface="Arial"/>
                <a:cs typeface="Arial"/>
                <a:sym typeface="Arial"/>
              </a:endParaRPr>
            </a:p>
          </p:txBody>
        </p:sp>
      </p:grpSp>
      <p:grpSp>
        <p:nvGrpSpPr>
          <p:cNvPr id="1611" name="Google Shape;1611;p36"/>
          <p:cNvGrpSpPr/>
          <p:nvPr/>
        </p:nvGrpSpPr>
        <p:grpSpPr>
          <a:xfrm>
            <a:off x="2732452" y="5336486"/>
            <a:ext cx="1332932" cy="1358342"/>
            <a:chOff x="4155255" y="3064691"/>
            <a:chExt cx="999724" cy="1018782"/>
          </a:xfrm>
        </p:grpSpPr>
        <p:sp>
          <p:nvSpPr>
            <p:cNvPr id="1612" name="Google Shape;1612;p36"/>
            <p:cNvSpPr/>
            <p:nvPr/>
          </p:nvSpPr>
          <p:spPr>
            <a:xfrm rot="-7619079">
              <a:off x="4301841" y="3203581"/>
              <a:ext cx="706552" cy="719409"/>
            </a:xfrm>
            <a:custGeom>
              <a:rect b="b" l="l" r="r" t="t"/>
              <a:pathLst>
                <a:path extrusionOk="0" h="34775" w="37733">
                  <a:moveTo>
                    <a:pt x="311" y="5637"/>
                  </a:moveTo>
                  <a:cubicBezTo>
                    <a:pt x="-1770" y="10348"/>
                    <a:pt x="9568" y="24535"/>
                    <a:pt x="15758" y="29300"/>
                  </a:cubicBezTo>
                  <a:cubicBezTo>
                    <a:pt x="21948" y="34066"/>
                    <a:pt x="35532" y="35709"/>
                    <a:pt x="37449" y="34230"/>
                  </a:cubicBezTo>
                  <a:cubicBezTo>
                    <a:pt x="39366" y="32751"/>
                    <a:pt x="28795" y="25959"/>
                    <a:pt x="27261" y="20426"/>
                  </a:cubicBezTo>
                  <a:cubicBezTo>
                    <a:pt x="25727" y="14894"/>
                    <a:pt x="32739" y="3500"/>
                    <a:pt x="28247" y="1035"/>
                  </a:cubicBezTo>
                  <a:cubicBezTo>
                    <a:pt x="23755" y="-1430"/>
                    <a:pt x="2393" y="926"/>
                    <a:pt x="311" y="5637"/>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3" name="Google Shape;1613;p36"/>
            <p:cNvSpPr/>
            <p:nvPr/>
          </p:nvSpPr>
          <p:spPr>
            <a:xfrm>
              <a:off x="4186000" y="3529673"/>
              <a:ext cx="553800" cy="553800"/>
            </a:xfrm>
            <a:prstGeom prst="ellipse">
              <a:avLst/>
            </a:prstGeom>
            <a:solidFill>
              <a:schemeClr val="lt1"/>
            </a:solidFill>
            <a:ln cap="flat" cmpd="sng" w="38100">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1" i="0" lang="fr-FR" sz="1900" u="none" cap="none" strike="noStrike">
                  <a:solidFill>
                    <a:schemeClr val="accent3"/>
                  </a:solidFill>
                  <a:latin typeface="Corbel"/>
                  <a:ea typeface="Corbel"/>
                  <a:cs typeface="Corbel"/>
                  <a:sym typeface="Corbel"/>
                </a:rPr>
                <a:t>P3</a:t>
              </a:r>
              <a:endParaRPr b="0" i="0" sz="1400" u="none" cap="none" strike="noStrike">
                <a:solidFill>
                  <a:srgbClr val="000000"/>
                </a:solidFill>
                <a:latin typeface="Arial"/>
                <a:ea typeface="Arial"/>
                <a:cs typeface="Arial"/>
                <a:sym typeface="Arial"/>
              </a:endParaRPr>
            </a:p>
          </p:txBody>
        </p:sp>
      </p:grpSp>
      <p:grpSp>
        <p:nvGrpSpPr>
          <p:cNvPr id="1614" name="Google Shape;1614;p36"/>
          <p:cNvGrpSpPr/>
          <p:nvPr/>
        </p:nvGrpSpPr>
        <p:grpSpPr>
          <a:xfrm>
            <a:off x="4021641" y="4264688"/>
            <a:ext cx="1295482" cy="1301768"/>
            <a:chOff x="5122170" y="2260822"/>
            <a:chExt cx="971635" cy="976351"/>
          </a:xfrm>
        </p:grpSpPr>
        <p:sp>
          <p:nvSpPr>
            <p:cNvPr id="1615" name="Google Shape;1615;p36"/>
            <p:cNvSpPr/>
            <p:nvPr/>
          </p:nvSpPr>
          <p:spPr>
            <a:xfrm rot="8999481">
              <a:off x="5254711" y="2389289"/>
              <a:ext cx="706554" cy="719402"/>
            </a:xfrm>
            <a:custGeom>
              <a:rect b="b" l="l" r="r" t="t"/>
              <a:pathLst>
                <a:path extrusionOk="0" h="34775" w="37733">
                  <a:moveTo>
                    <a:pt x="311" y="5637"/>
                  </a:moveTo>
                  <a:cubicBezTo>
                    <a:pt x="-1770" y="10348"/>
                    <a:pt x="9568" y="24535"/>
                    <a:pt x="15758" y="29300"/>
                  </a:cubicBezTo>
                  <a:cubicBezTo>
                    <a:pt x="21948" y="34066"/>
                    <a:pt x="35532" y="35709"/>
                    <a:pt x="37449" y="34230"/>
                  </a:cubicBezTo>
                  <a:cubicBezTo>
                    <a:pt x="39366" y="32751"/>
                    <a:pt x="28795" y="25959"/>
                    <a:pt x="27261" y="20426"/>
                  </a:cubicBezTo>
                  <a:cubicBezTo>
                    <a:pt x="25727" y="14894"/>
                    <a:pt x="32739" y="3500"/>
                    <a:pt x="28247" y="1035"/>
                  </a:cubicBezTo>
                  <a:cubicBezTo>
                    <a:pt x="23755" y="-1430"/>
                    <a:pt x="2393" y="926"/>
                    <a:pt x="311" y="5637"/>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6" name="Google Shape;1616;p36"/>
            <p:cNvSpPr/>
            <p:nvPr/>
          </p:nvSpPr>
          <p:spPr>
            <a:xfrm>
              <a:off x="5539975" y="2683373"/>
              <a:ext cx="553800" cy="553800"/>
            </a:xfrm>
            <a:prstGeom prst="ellipse">
              <a:avLst/>
            </a:prstGeom>
            <a:solidFill>
              <a:schemeClr val="lt1"/>
            </a:solidFill>
            <a:ln cap="flat" cmpd="sng" w="38100">
              <a:solidFill>
                <a:schemeClr val="accent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1" i="0" lang="fr-FR" sz="1900" u="none" cap="none" strike="noStrike">
                  <a:solidFill>
                    <a:schemeClr val="accent2"/>
                  </a:solidFill>
                  <a:latin typeface="Corbel"/>
                  <a:ea typeface="Corbel"/>
                  <a:cs typeface="Corbel"/>
                  <a:sym typeface="Corbel"/>
                </a:rPr>
                <a:t>P4</a:t>
              </a:r>
              <a:endParaRPr b="0" i="0" sz="1400" u="none" cap="none" strike="noStrike">
                <a:solidFill>
                  <a:srgbClr val="000000"/>
                </a:solidFill>
                <a:latin typeface="Arial"/>
                <a:ea typeface="Arial"/>
                <a:cs typeface="Arial"/>
                <a:sym typeface="Arial"/>
              </a:endParaRPr>
            </a:p>
          </p:txBody>
        </p:sp>
      </p:grpSp>
      <p:grpSp>
        <p:nvGrpSpPr>
          <p:cNvPr id="1617" name="Google Shape;1617;p36"/>
          <p:cNvGrpSpPr/>
          <p:nvPr/>
        </p:nvGrpSpPr>
        <p:grpSpPr>
          <a:xfrm>
            <a:off x="3361160" y="2737079"/>
            <a:ext cx="1217538" cy="1158275"/>
            <a:chOff x="4626798" y="1115088"/>
            <a:chExt cx="913177" cy="868728"/>
          </a:xfrm>
        </p:grpSpPr>
        <p:sp>
          <p:nvSpPr>
            <p:cNvPr id="1618" name="Google Shape;1618;p36"/>
            <p:cNvSpPr/>
            <p:nvPr/>
          </p:nvSpPr>
          <p:spPr>
            <a:xfrm rot="4499828">
              <a:off x="4712407" y="1189746"/>
              <a:ext cx="706581" cy="719411"/>
            </a:xfrm>
            <a:custGeom>
              <a:rect b="b" l="l" r="r" t="t"/>
              <a:pathLst>
                <a:path extrusionOk="0" h="34775" w="37733">
                  <a:moveTo>
                    <a:pt x="311" y="5637"/>
                  </a:moveTo>
                  <a:cubicBezTo>
                    <a:pt x="-1770" y="10348"/>
                    <a:pt x="9568" y="24535"/>
                    <a:pt x="15758" y="29300"/>
                  </a:cubicBezTo>
                  <a:cubicBezTo>
                    <a:pt x="21948" y="34066"/>
                    <a:pt x="35532" y="35709"/>
                    <a:pt x="37449" y="34230"/>
                  </a:cubicBezTo>
                  <a:cubicBezTo>
                    <a:pt x="39366" y="32751"/>
                    <a:pt x="28795" y="25959"/>
                    <a:pt x="27261" y="20426"/>
                  </a:cubicBezTo>
                  <a:cubicBezTo>
                    <a:pt x="25727" y="14894"/>
                    <a:pt x="32739" y="3500"/>
                    <a:pt x="28247" y="1035"/>
                  </a:cubicBezTo>
                  <a:cubicBezTo>
                    <a:pt x="23755" y="-1430"/>
                    <a:pt x="2393" y="926"/>
                    <a:pt x="311" y="5637"/>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9" name="Google Shape;1619;p36"/>
            <p:cNvSpPr/>
            <p:nvPr/>
          </p:nvSpPr>
          <p:spPr>
            <a:xfrm>
              <a:off x="4986175" y="1151623"/>
              <a:ext cx="553800" cy="553800"/>
            </a:xfrm>
            <a:prstGeom prst="ellipse">
              <a:avLst/>
            </a:prstGeom>
            <a:solidFill>
              <a:schemeClr val="lt1"/>
            </a:solidFill>
            <a:ln cap="flat" cmpd="sng" w="38100">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1" i="0" lang="fr-FR" sz="1900" u="none" cap="none" strike="noStrike">
                  <a:solidFill>
                    <a:schemeClr val="accent1"/>
                  </a:solidFill>
                  <a:latin typeface="Corbel"/>
                  <a:ea typeface="Corbel"/>
                  <a:cs typeface="Corbel"/>
                  <a:sym typeface="Corbel"/>
                </a:rPr>
                <a:t>P5</a:t>
              </a:r>
              <a:endParaRPr b="0" i="0" sz="1400" u="none" cap="none" strike="noStrike">
                <a:solidFill>
                  <a:srgbClr val="000000"/>
                </a:solidFill>
                <a:latin typeface="Arial"/>
                <a:ea typeface="Arial"/>
                <a:cs typeface="Arial"/>
                <a:sym typeface="Arial"/>
              </a:endParaRPr>
            </a:p>
          </p:txBody>
        </p:sp>
      </p:grpSp>
      <p:pic>
        <p:nvPicPr>
          <p:cNvPr id="1620" name="Google Shape;1620;p36"/>
          <p:cNvPicPr preferRelativeResize="0"/>
          <p:nvPr/>
        </p:nvPicPr>
        <p:blipFill rotWithShape="1">
          <a:blip r:embed="rId4">
            <a:alphaModFix/>
          </a:blip>
          <a:srcRect b="0" l="0" r="0" t="0"/>
          <a:stretch/>
        </p:blipFill>
        <p:spPr>
          <a:xfrm>
            <a:off x="1766675" y="2852382"/>
            <a:ext cx="542175" cy="560400"/>
          </a:xfrm>
          <a:prstGeom prst="rect">
            <a:avLst/>
          </a:prstGeom>
          <a:noFill/>
          <a:ln>
            <a:noFill/>
          </a:ln>
        </p:spPr>
      </p:pic>
      <p:pic>
        <p:nvPicPr>
          <p:cNvPr id="1621" name="Google Shape;1621;p36"/>
          <p:cNvPicPr preferRelativeResize="0"/>
          <p:nvPr/>
        </p:nvPicPr>
        <p:blipFill rotWithShape="1">
          <a:blip r:embed="rId5">
            <a:alphaModFix/>
          </a:blip>
          <a:srcRect b="0" l="0" r="0" t="0"/>
          <a:stretch/>
        </p:blipFill>
        <p:spPr>
          <a:xfrm>
            <a:off x="2850577" y="6033764"/>
            <a:ext cx="542175" cy="575177"/>
          </a:xfrm>
          <a:prstGeom prst="rect">
            <a:avLst/>
          </a:prstGeom>
          <a:noFill/>
          <a:ln>
            <a:noFill/>
          </a:ln>
        </p:spPr>
      </p:pic>
      <p:pic>
        <p:nvPicPr>
          <p:cNvPr id="1622" name="Google Shape;1622;p36"/>
          <p:cNvPicPr preferRelativeResize="0"/>
          <p:nvPr/>
        </p:nvPicPr>
        <p:blipFill rotWithShape="1">
          <a:blip r:embed="rId6">
            <a:alphaModFix/>
          </a:blip>
          <a:srcRect b="0" l="0" r="0" t="0"/>
          <a:stretch/>
        </p:blipFill>
        <p:spPr>
          <a:xfrm>
            <a:off x="4657542" y="4932797"/>
            <a:ext cx="602962" cy="560400"/>
          </a:xfrm>
          <a:prstGeom prst="rect">
            <a:avLst/>
          </a:prstGeom>
          <a:noFill/>
          <a:ln>
            <a:noFill/>
          </a:ln>
        </p:spPr>
      </p:pic>
      <p:sp>
        <p:nvSpPr>
          <p:cNvPr id="1623" name="Google Shape;1623;p36"/>
          <p:cNvSpPr/>
          <p:nvPr/>
        </p:nvSpPr>
        <p:spPr>
          <a:xfrm>
            <a:off x="1305675" y="2535302"/>
            <a:ext cx="1333200" cy="1468500"/>
          </a:xfrm>
          <a:prstGeom prst="rect">
            <a:avLst/>
          </a:prstGeom>
          <a:solidFill>
            <a:srgbClr val="FFFFFF">
              <a:alpha val="6862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4" name="Google Shape;1624;p36"/>
          <p:cNvSpPr/>
          <p:nvPr/>
        </p:nvSpPr>
        <p:spPr>
          <a:xfrm>
            <a:off x="4002788" y="4181319"/>
            <a:ext cx="1333200" cy="1468500"/>
          </a:xfrm>
          <a:prstGeom prst="rect">
            <a:avLst/>
          </a:prstGeom>
          <a:solidFill>
            <a:srgbClr val="FFFFFF">
              <a:alpha val="6862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5" name="Google Shape;1625;p36"/>
          <p:cNvSpPr/>
          <p:nvPr/>
        </p:nvSpPr>
        <p:spPr>
          <a:xfrm>
            <a:off x="2732313" y="5336556"/>
            <a:ext cx="1333200" cy="1468500"/>
          </a:xfrm>
          <a:prstGeom prst="rect">
            <a:avLst/>
          </a:prstGeom>
          <a:solidFill>
            <a:srgbClr val="FFFFFF">
              <a:alpha val="6862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6" name="Google Shape;1626;p36"/>
          <p:cNvSpPr txBox="1"/>
          <p:nvPr/>
        </p:nvSpPr>
        <p:spPr>
          <a:xfrm>
            <a:off x="6236850" y="1574450"/>
            <a:ext cx="5374800" cy="86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400"/>
              <a:buFont typeface="Arial"/>
              <a:buNone/>
            </a:pPr>
            <a:r>
              <a:rPr b="1" i="0" lang="fr-FR" sz="4400" u="none" cap="none" strike="noStrike">
                <a:solidFill>
                  <a:schemeClr val="lt1"/>
                </a:solidFill>
                <a:latin typeface="Corbel"/>
                <a:ea typeface="Corbel"/>
                <a:cs typeface="Corbel"/>
                <a:sym typeface="Corbel"/>
              </a:rPr>
              <a:t>Faites passer le mot</a:t>
            </a:r>
            <a:endParaRPr b="0" i="0" sz="1400" u="none" cap="none" strike="noStrike">
              <a:solidFill>
                <a:srgbClr val="000000"/>
              </a:solidFill>
              <a:latin typeface="Arial"/>
              <a:ea typeface="Arial"/>
              <a:cs typeface="Arial"/>
              <a:sym typeface="Arial"/>
            </a:endParaRPr>
          </a:p>
        </p:txBody>
      </p:sp>
      <p:sp>
        <p:nvSpPr>
          <p:cNvPr id="1627" name="Google Shape;1627;p36"/>
          <p:cNvSpPr txBox="1"/>
          <p:nvPr/>
        </p:nvSpPr>
        <p:spPr>
          <a:xfrm>
            <a:off x="6236850" y="2659350"/>
            <a:ext cx="53748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fr-FR" sz="2400" u="none" cap="none" strike="noStrike">
                <a:solidFill>
                  <a:schemeClr val="accent1"/>
                </a:solidFill>
                <a:latin typeface="Corbel"/>
                <a:ea typeface="Corbel"/>
                <a:cs typeface="Corbel"/>
                <a:sym typeface="Corbel"/>
              </a:rPr>
              <a:t>Phase 5</a:t>
            </a:r>
            <a:endParaRPr b="0" i="0" sz="1400" u="none" cap="none" strike="noStrike">
              <a:solidFill>
                <a:srgbClr val="000000"/>
              </a:solidFill>
              <a:latin typeface="Arial"/>
              <a:ea typeface="Arial"/>
              <a:cs typeface="Arial"/>
              <a:sym typeface="Arial"/>
            </a:endParaRPr>
          </a:p>
        </p:txBody>
      </p:sp>
      <p:sp>
        <p:nvSpPr>
          <p:cNvPr id="1628" name="Google Shape;1628;p36"/>
          <p:cNvSpPr txBox="1"/>
          <p:nvPr/>
        </p:nvSpPr>
        <p:spPr>
          <a:xfrm>
            <a:off x="6236850" y="3213450"/>
            <a:ext cx="4094400" cy="17238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100000"/>
              </a:lnSpc>
              <a:spcBef>
                <a:spcPts val="0"/>
              </a:spcBef>
              <a:spcAft>
                <a:spcPts val="0"/>
              </a:spcAft>
              <a:buClr>
                <a:srgbClr val="434343"/>
              </a:buClr>
              <a:buSzPts val="2000"/>
              <a:buFont typeface="Corbel"/>
              <a:buChar char="●"/>
            </a:pPr>
            <a:r>
              <a:rPr b="0" i="0" lang="fr-FR" sz="2000" u="none" cap="none" strike="noStrike">
                <a:solidFill>
                  <a:srgbClr val="434343"/>
                </a:solidFill>
                <a:latin typeface="Corbel"/>
                <a:ea typeface="Corbel"/>
                <a:cs typeface="Corbel"/>
                <a:sym typeface="Corbel"/>
              </a:rPr>
              <a:t>Enseignements sur le changement climatique</a:t>
            </a:r>
            <a:endParaRPr b="0" i="0" sz="14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Clr>
                <a:srgbClr val="434343"/>
              </a:buClr>
              <a:buSzPts val="2000"/>
              <a:buFont typeface="Corbel"/>
              <a:buChar char="●"/>
            </a:pPr>
            <a:r>
              <a:rPr b="0" i="0" lang="fr-FR" sz="2000" u="none" cap="none" strike="noStrike">
                <a:solidFill>
                  <a:srgbClr val="434343"/>
                </a:solidFill>
                <a:latin typeface="Corbel"/>
                <a:ea typeface="Corbel"/>
                <a:cs typeface="Corbel"/>
                <a:sym typeface="Corbel"/>
              </a:rPr>
              <a:t>Comparaison des stratégies d'enseignement et de transition</a:t>
            </a:r>
            <a:endParaRPr b="0" i="0" sz="14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Clr>
                <a:srgbClr val="434343"/>
              </a:buClr>
              <a:buSzPts val="2000"/>
              <a:buFont typeface="Corbel"/>
              <a:buChar char="●"/>
            </a:pPr>
            <a:r>
              <a:rPr b="0" i="0" lang="fr-FR" sz="2000" u="none" cap="none" strike="noStrike">
                <a:solidFill>
                  <a:srgbClr val="434343"/>
                </a:solidFill>
                <a:latin typeface="Corbel"/>
                <a:ea typeface="Corbel"/>
                <a:cs typeface="Corbel"/>
                <a:sym typeface="Corbel"/>
              </a:rPr>
              <a:t>Se faire entendre</a:t>
            </a:r>
            <a:endParaRPr b="0" i="0" sz="14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Clr>
                <a:srgbClr val="434343"/>
              </a:buClr>
              <a:buSzPts val="2000"/>
              <a:buFont typeface="Corbel"/>
              <a:buChar char="●"/>
            </a:pPr>
            <a:r>
              <a:rPr b="0" i="0" lang="fr-FR" sz="2000" u="none" cap="none" strike="noStrike">
                <a:solidFill>
                  <a:srgbClr val="434343"/>
                </a:solidFill>
                <a:latin typeface="Corbel"/>
                <a:ea typeface="Corbel"/>
                <a:cs typeface="Corbel"/>
                <a:sym typeface="Corbel"/>
              </a:rPr>
              <a:t>Impliquer les autres</a:t>
            </a:r>
            <a:endParaRPr b="0" i="0" sz="1400" u="none" cap="none" strike="noStrike">
              <a:solidFill>
                <a:srgbClr val="000000"/>
              </a:solidFill>
              <a:latin typeface="Arial"/>
              <a:ea typeface="Arial"/>
              <a:cs typeface="Arial"/>
              <a:sym typeface="Arial"/>
            </a:endParaRPr>
          </a:p>
        </p:txBody>
      </p:sp>
      <p:pic>
        <p:nvPicPr>
          <p:cNvPr id="1629" name="Google Shape;1629;p36"/>
          <p:cNvPicPr preferRelativeResize="0"/>
          <p:nvPr/>
        </p:nvPicPr>
        <p:blipFill rotWithShape="1">
          <a:blip r:embed="rId7">
            <a:alphaModFix/>
          </a:blip>
          <a:srcRect b="0" l="0" r="0" t="0"/>
          <a:stretch/>
        </p:blipFill>
        <p:spPr>
          <a:xfrm>
            <a:off x="1182913" y="5015600"/>
            <a:ext cx="542175" cy="560791"/>
          </a:xfrm>
          <a:prstGeom prst="rect">
            <a:avLst/>
          </a:prstGeom>
          <a:noFill/>
          <a:ln>
            <a:noFill/>
          </a:ln>
        </p:spPr>
      </p:pic>
      <p:pic>
        <p:nvPicPr>
          <p:cNvPr id="1630" name="Google Shape;1630;p36"/>
          <p:cNvPicPr preferRelativeResize="0"/>
          <p:nvPr/>
        </p:nvPicPr>
        <p:blipFill rotWithShape="1">
          <a:blip r:embed="rId8">
            <a:alphaModFix/>
          </a:blip>
          <a:srcRect b="0" l="0" r="0" t="0"/>
          <a:stretch/>
        </p:blipFill>
        <p:spPr>
          <a:xfrm>
            <a:off x="3903561" y="2852363"/>
            <a:ext cx="602950" cy="563734"/>
          </a:xfrm>
          <a:prstGeom prst="rect">
            <a:avLst/>
          </a:prstGeom>
          <a:noFill/>
          <a:ln>
            <a:noFill/>
          </a:ln>
        </p:spPr>
      </p:pic>
      <p:sp>
        <p:nvSpPr>
          <p:cNvPr id="1631" name="Google Shape;1631;p36"/>
          <p:cNvSpPr/>
          <p:nvPr/>
        </p:nvSpPr>
        <p:spPr>
          <a:xfrm>
            <a:off x="1014125" y="4875475"/>
            <a:ext cx="1431300" cy="1158300"/>
          </a:xfrm>
          <a:prstGeom prst="rect">
            <a:avLst/>
          </a:prstGeom>
          <a:solidFill>
            <a:srgbClr val="FFFFFF">
              <a:alpha val="6862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5" name="Shape 1635"/>
        <p:cNvGrpSpPr/>
        <p:nvPr/>
      </p:nvGrpSpPr>
      <p:grpSpPr>
        <a:xfrm>
          <a:off x="0" y="0"/>
          <a:ext cx="0" cy="0"/>
          <a:chOff x="0" y="0"/>
          <a:chExt cx="0" cy="0"/>
        </a:xfrm>
      </p:grpSpPr>
      <p:pic>
        <p:nvPicPr>
          <p:cNvPr id="1636" name="Google Shape;1636;p37"/>
          <p:cNvPicPr preferRelativeResize="0"/>
          <p:nvPr/>
        </p:nvPicPr>
        <p:blipFill rotWithShape="1">
          <a:blip r:embed="rId3">
            <a:alphaModFix/>
          </a:blip>
          <a:srcRect b="0" l="0" r="0" t="0"/>
          <a:stretch/>
        </p:blipFill>
        <p:spPr>
          <a:xfrm>
            <a:off x="1932175" y="2130938"/>
            <a:ext cx="2343150" cy="2190750"/>
          </a:xfrm>
          <a:prstGeom prst="rect">
            <a:avLst/>
          </a:prstGeom>
          <a:noFill/>
          <a:ln>
            <a:noFill/>
          </a:ln>
        </p:spPr>
      </p:pic>
      <p:sp>
        <p:nvSpPr>
          <p:cNvPr id="1637" name="Google Shape;1637;p37"/>
          <p:cNvSpPr txBox="1"/>
          <p:nvPr/>
        </p:nvSpPr>
        <p:spPr>
          <a:xfrm>
            <a:off x="4956500" y="2672225"/>
            <a:ext cx="5335200" cy="327266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000"/>
              </a:spcBef>
              <a:spcAft>
                <a:spcPts val="0"/>
              </a:spcAft>
              <a:buClr>
                <a:srgbClr val="000000"/>
              </a:buClr>
              <a:buSzPts val="1400"/>
              <a:buFont typeface="Arial"/>
              <a:buNone/>
            </a:pPr>
            <a:r>
              <a:rPr b="0" i="0" lang="fr-FR" sz="1600" u="none" cap="none" strike="noStrike">
                <a:solidFill>
                  <a:srgbClr val="575757"/>
                </a:solidFill>
                <a:latin typeface="Corbel"/>
                <a:ea typeface="Corbel"/>
                <a:cs typeface="Corbel"/>
                <a:sym typeface="Corbel"/>
              </a:rPr>
              <a:t>Cette phase doit offrir un espace de réflexion, car c'est en réfléchissant au processus entrepris et en en tirant des enseignements que l'on progresse. Nous proposons quelques outils d'évaluation simples qui vous permettent à la fois de réfléchir et d'imaginer les projets au-delà du moment présent.</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1000"/>
              </a:spcBef>
              <a:spcAft>
                <a:spcPts val="0"/>
              </a:spcAft>
              <a:buClr>
                <a:srgbClr val="000000"/>
              </a:buClr>
              <a:buSzPts val="1400"/>
              <a:buFont typeface="Arial"/>
              <a:buNone/>
            </a:pPr>
            <a:r>
              <a:rPr b="0" i="0" lang="fr-FR" sz="1600" u="none" cap="none" strike="noStrike">
                <a:solidFill>
                  <a:srgbClr val="575757"/>
                </a:solidFill>
                <a:latin typeface="Corbel"/>
                <a:ea typeface="Corbel"/>
                <a:cs typeface="Corbel"/>
                <a:sym typeface="Corbel"/>
              </a:rPr>
              <a:t>Ensuite, les groupes présentent leurs solutions à différentes communautés. Les étudiants ont mené des actions pour changer le monde, et ils doivent partager l'expérience qu'ils ont vécue.</a:t>
            </a:r>
            <a:endParaRPr b="0" i="0" sz="1400" u="none" cap="none" strike="noStrike">
              <a:solidFill>
                <a:srgbClr val="000000"/>
              </a:solidFill>
              <a:latin typeface="Arial"/>
              <a:ea typeface="Arial"/>
              <a:cs typeface="Arial"/>
              <a:sym typeface="Arial"/>
            </a:endParaRPr>
          </a:p>
        </p:txBody>
      </p:sp>
      <p:sp>
        <p:nvSpPr>
          <p:cNvPr id="1638" name="Google Shape;1638;p37"/>
          <p:cNvSpPr txBox="1"/>
          <p:nvPr>
            <p:ph idx="1" type="body"/>
          </p:nvPr>
        </p:nvSpPr>
        <p:spPr>
          <a:xfrm>
            <a:off x="323529" y="339509"/>
            <a:ext cx="11573100" cy="724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1000"/>
              </a:spcBef>
              <a:spcAft>
                <a:spcPts val="0"/>
              </a:spcAft>
              <a:buSzPts val="5400"/>
              <a:buNone/>
            </a:pPr>
            <a:r>
              <a:rPr lang="fr-FR" sz="3600"/>
              <a:t>Faites passer le mot</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2" name="Shape 1642"/>
        <p:cNvGrpSpPr/>
        <p:nvPr/>
      </p:nvGrpSpPr>
      <p:grpSpPr>
        <a:xfrm>
          <a:off x="0" y="0"/>
          <a:ext cx="0" cy="0"/>
          <a:chOff x="0" y="0"/>
          <a:chExt cx="0" cy="0"/>
        </a:xfrm>
      </p:grpSpPr>
      <p:sp>
        <p:nvSpPr>
          <p:cNvPr id="1643" name="Google Shape;1643;p38"/>
          <p:cNvSpPr/>
          <p:nvPr/>
        </p:nvSpPr>
        <p:spPr>
          <a:xfrm>
            <a:off x="4648578" y="1412386"/>
            <a:ext cx="2841300" cy="2841300"/>
          </a:xfrm>
          <a:prstGeom prst="blockArc">
            <a:avLst>
              <a:gd fmla="val 794951" name="adj1"/>
              <a:gd fmla="val 10121114" name="adj2"/>
              <a:gd fmla="val 2388" name="adj3"/>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644" name="Google Shape;1644;p38"/>
          <p:cNvSpPr/>
          <p:nvPr/>
        </p:nvSpPr>
        <p:spPr>
          <a:xfrm>
            <a:off x="1" y="4107393"/>
            <a:ext cx="12192000" cy="18183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645" name="Google Shape;1645;p38"/>
          <p:cNvSpPr txBox="1"/>
          <p:nvPr/>
        </p:nvSpPr>
        <p:spPr>
          <a:xfrm>
            <a:off x="1" y="4404100"/>
            <a:ext cx="12192000" cy="831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rPr b="0" i="0" lang="fr-FR" sz="4800" u="none" cap="none" strike="noStrike">
                <a:solidFill>
                  <a:schemeClr val="lt1"/>
                </a:solidFill>
                <a:latin typeface="Corbel"/>
                <a:ea typeface="Corbel"/>
                <a:cs typeface="Corbel"/>
                <a:sym typeface="Corbel"/>
              </a:rPr>
              <a:t>Détails du projet</a:t>
            </a:r>
            <a:endParaRPr b="0" i="0" sz="1400" u="none" cap="none" strike="noStrike">
              <a:solidFill>
                <a:srgbClr val="000000"/>
              </a:solidFill>
              <a:latin typeface="Arial"/>
              <a:ea typeface="Arial"/>
              <a:cs typeface="Arial"/>
              <a:sym typeface="Arial"/>
            </a:endParaRPr>
          </a:p>
        </p:txBody>
      </p:sp>
      <p:grpSp>
        <p:nvGrpSpPr>
          <p:cNvPr id="1646" name="Google Shape;1646;p38"/>
          <p:cNvGrpSpPr/>
          <p:nvPr/>
        </p:nvGrpSpPr>
        <p:grpSpPr>
          <a:xfrm>
            <a:off x="4959906" y="1723773"/>
            <a:ext cx="2219185" cy="2219185"/>
            <a:chOff x="4547049" y="1897856"/>
            <a:chExt cx="3072813" cy="3072813"/>
          </a:xfrm>
        </p:grpSpPr>
        <p:sp>
          <p:nvSpPr>
            <p:cNvPr id="1647" name="Google Shape;1647;p38"/>
            <p:cNvSpPr/>
            <p:nvPr/>
          </p:nvSpPr>
          <p:spPr>
            <a:xfrm>
              <a:off x="4547049" y="1897856"/>
              <a:ext cx="3072813" cy="3072813"/>
            </a:xfrm>
            <a:custGeom>
              <a:rect b="b" l="l" r="r" t="t"/>
              <a:pathLst>
                <a:path extrusionOk="0" h="3057525" w="3057525">
                  <a:moveTo>
                    <a:pt x="3057049" y="1532096"/>
                  </a:moveTo>
                  <a:cubicBezTo>
                    <a:pt x="3057049" y="2374304"/>
                    <a:pt x="2374304" y="3057049"/>
                    <a:pt x="1532096" y="3057049"/>
                  </a:cubicBezTo>
                  <a:cubicBezTo>
                    <a:pt x="689888" y="3057049"/>
                    <a:pt x="7144" y="2374304"/>
                    <a:pt x="7144" y="1532096"/>
                  </a:cubicBezTo>
                  <a:cubicBezTo>
                    <a:pt x="7144" y="689888"/>
                    <a:pt x="689888" y="7144"/>
                    <a:pt x="1532096" y="7144"/>
                  </a:cubicBezTo>
                  <a:cubicBezTo>
                    <a:pt x="2374304" y="7144"/>
                    <a:pt x="3057049" y="689888"/>
                    <a:pt x="3057049" y="1532096"/>
                  </a:cubicBezTo>
                  <a:close/>
                </a:path>
              </a:pathLst>
            </a:custGeom>
            <a:solidFill>
              <a:srgbClr val="C5F8D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648" name="Google Shape;1648;p38"/>
            <p:cNvSpPr/>
            <p:nvPr/>
          </p:nvSpPr>
          <p:spPr>
            <a:xfrm>
              <a:off x="4574848" y="1907000"/>
              <a:ext cx="3028217" cy="2962327"/>
            </a:xfrm>
            <a:custGeom>
              <a:rect b="b" l="l" r="r" t="t"/>
              <a:pathLst>
                <a:path extrusionOk="0" h="2962327" w="3028217">
                  <a:moveTo>
                    <a:pt x="2863236" y="2049564"/>
                  </a:moveTo>
                  <a:cubicBezTo>
                    <a:pt x="2854902" y="2049564"/>
                    <a:pt x="2847996" y="2053612"/>
                    <a:pt x="2844662" y="2065518"/>
                  </a:cubicBezTo>
                  <a:cubicBezTo>
                    <a:pt x="2840852" y="2080758"/>
                    <a:pt x="2821802" y="2104571"/>
                    <a:pt x="2847519" y="2116953"/>
                  </a:cubicBezTo>
                  <a:cubicBezTo>
                    <a:pt x="2878000" y="2131241"/>
                    <a:pt x="2877047" y="2098856"/>
                    <a:pt x="2887525" y="2084568"/>
                  </a:cubicBezTo>
                  <a:cubicBezTo>
                    <a:pt x="2888477" y="2083616"/>
                    <a:pt x="2889430" y="2080758"/>
                    <a:pt x="2890382" y="2078853"/>
                  </a:cubicBezTo>
                  <a:cubicBezTo>
                    <a:pt x="2895144" y="2071233"/>
                    <a:pt x="2896097" y="2064566"/>
                    <a:pt x="2890382" y="2057898"/>
                  </a:cubicBezTo>
                  <a:cubicBezTo>
                    <a:pt x="2881334" y="2053612"/>
                    <a:pt x="2871571" y="2049564"/>
                    <a:pt x="2863236" y="2049564"/>
                  </a:cubicBezTo>
                  <a:close/>
                  <a:moveTo>
                    <a:pt x="2453184" y="1703568"/>
                  </a:moveTo>
                  <a:cubicBezTo>
                    <a:pt x="2446516" y="1700711"/>
                    <a:pt x="2442706" y="1708331"/>
                    <a:pt x="2444611" y="1714046"/>
                  </a:cubicBezTo>
                  <a:cubicBezTo>
                    <a:pt x="2448421" y="1725476"/>
                    <a:pt x="2452231" y="1738811"/>
                    <a:pt x="2467471" y="1740716"/>
                  </a:cubicBezTo>
                  <a:cubicBezTo>
                    <a:pt x="2475091" y="1741668"/>
                    <a:pt x="2480806" y="1736906"/>
                    <a:pt x="2482711" y="1728333"/>
                  </a:cubicBezTo>
                  <a:cubicBezTo>
                    <a:pt x="2473186" y="1720713"/>
                    <a:pt x="2463661" y="1710236"/>
                    <a:pt x="2453184" y="1703568"/>
                  </a:cubicBezTo>
                  <a:close/>
                  <a:moveTo>
                    <a:pt x="802501" y="1583553"/>
                  </a:moveTo>
                  <a:cubicBezTo>
                    <a:pt x="805359" y="1585458"/>
                    <a:pt x="811074" y="1586410"/>
                    <a:pt x="812026" y="1589268"/>
                  </a:cubicBezTo>
                  <a:cubicBezTo>
                    <a:pt x="814884" y="1596888"/>
                    <a:pt x="807264" y="1597840"/>
                    <a:pt x="802501" y="1599745"/>
                  </a:cubicBezTo>
                  <a:cubicBezTo>
                    <a:pt x="797739" y="1601650"/>
                    <a:pt x="792976" y="1598793"/>
                    <a:pt x="792024" y="1594030"/>
                  </a:cubicBezTo>
                  <a:cubicBezTo>
                    <a:pt x="788214" y="1586410"/>
                    <a:pt x="794881" y="1585458"/>
                    <a:pt x="802501" y="1583553"/>
                  </a:cubicBezTo>
                  <a:close/>
                  <a:moveTo>
                    <a:pt x="573901" y="1577838"/>
                  </a:moveTo>
                  <a:cubicBezTo>
                    <a:pt x="581521" y="1579743"/>
                    <a:pt x="588189" y="1582600"/>
                    <a:pt x="592951" y="1589268"/>
                  </a:cubicBezTo>
                  <a:cubicBezTo>
                    <a:pt x="592951" y="1594982"/>
                    <a:pt x="589141" y="1596888"/>
                    <a:pt x="584379" y="1596888"/>
                  </a:cubicBezTo>
                  <a:cubicBezTo>
                    <a:pt x="575806" y="1597840"/>
                    <a:pt x="568186" y="1595935"/>
                    <a:pt x="565329" y="1587363"/>
                  </a:cubicBezTo>
                  <a:cubicBezTo>
                    <a:pt x="562471" y="1580695"/>
                    <a:pt x="568186" y="1576885"/>
                    <a:pt x="573901" y="1577838"/>
                  </a:cubicBezTo>
                  <a:close/>
                  <a:moveTo>
                    <a:pt x="698678" y="1550216"/>
                  </a:moveTo>
                  <a:cubicBezTo>
                    <a:pt x="729158" y="1545453"/>
                    <a:pt x="746303" y="1560693"/>
                    <a:pt x="763448" y="1592126"/>
                  </a:cubicBezTo>
                  <a:cubicBezTo>
                    <a:pt x="731063" y="1576886"/>
                    <a:pt x="706298" y="1611176"/>
                    <a:pt x="678676" y="1592126"/>
                  </a:cubicBezTo>
                  <a:cubicBezTo>
                    <a:pt x="675818" y="1573076"/>
                    <a:pt x="667246" y="1551168"/>
                    <a:pt x="698678" y="1550216"/>
                  </a:cubicBezTo>
                  <a:close/>
                  <a:moveTo>
                    <a:pt x="492939" y="1460681"/>
                  </a:moveTo>
                  <a:cubicBezTo>
                    <a:pt x="518656" y="1456871"/>
                    <a:pt x="541516" y="1464491"/>
                    <a:pt x="562471" y="1479731"/>
                  </a:cubicBezTo>
                  <a:cubicBezTo>
                    <a:pt x="590094" y="1499733"/>
                    <a:pt x="618669" y="1515926"/>
                    <a:pt x="646291" y="1537833"/>
                  </a:cubicBezTo>
                  <a:cubicBezTo>
                    <a:pt x="620574" y="1545453"/>
                    <a:pt x="593904" y="1560693"/>
                    <a:pt x="577711" y="1525451"/>
                  </a:cubicBezTo>
                  <a:cubicBezTo>
                    <a:pt x="567234" y="1503543"/>
                    <a:pt x="541516" y="1503543"/>
                    <a:pt x="527229" y="1487351"/>
                  </a:cubicBezTo>
                  <a:lnTo>
                    <a:pt x="525032" y="1486533"/>
                  </a:lnTo>
                  <a:lnTo>
                    <a:pt x="527229" y="1488303"/>
                  </a:lnTo>
                  <a:cubicBezTo>
                    <a:pt x="502464" y="1486398"/>
                    <a:pt x="475794" y="1465443"/>
                    <a:pt x="451029" y="1494971"/>
                  </a:cubicBezTo>
                  <a:cubicBezTo>
                    <a:pt x="453886" y="1467348"/>
                    <a:pt x="471984" y="1461633"/>
                    <a:pt x="492939" y="1460681"/>
                  </a:cubicBezTo>
                  <a:close/>
                  <a:moveTo>
                    <a:pt x="592475" y="1413889"/>
                  </a:moveTo>
                  <a:cubicBezTo>
                    <a:pt x="594380" y="1414008"/>
                    <a:pt x="596285" y="1414485"/>
                    <a:pt x="596761" y="1414961"/>
                  </a:cubicBezTo>
                  <a:cubicBezTo>
                    <a:pt x="605334" y="1423533"/>
                    <a:pt x="603428" y="1433058"/>
                    <a:pt x="595809" y="1447346"/>
                  </a:cubicBezTo>
                  <a:cubicBezTo>
                    <a:pt x="589141" y="1434011"/>
                    <a:pt x="579616" y="1426391"/>
                    <a:pt x="588189" y="1414961"/>
                  </a:cubicBezTo>
                  <a:cubicBezTo>
                    <a:pt x="588665" y="1414009"/>
                    <a:pt x="590570" y="1413770"/>
                    <a:pt x="592475" y="1413889"/>
                  </a:cubicBezTo>
                  <a:close/>
                  <a:moveTo>
                    <a:pt x="2633206" y="1174931"/>
                  </a:moveTo>
                  <a:cubicBezTo>
                    <a:pt x="2646541" y="1176836"/>
                    <a:pt x="2659876" y="1178741"/>
                    <a:pt x="2673211" y="1180646"/>
                  </a:cubicBezTo>
                  <a:cubicBezTo>
                    <a:pt x="2657018" y="1197791"/>
                    <a:pt x="2645588" y="1186361"/>
                    <a:pt x="2633206" y="1174931"/>
                  </a:cubicBezTo>
                  <a:close/>
                  <a:moveTo>
                    <a:pt x="2477948" y="1095873"/>
                  </a:moveTo>
                  <a:cubicBezTo>
                    <a:pt x="2477948" y="1101588"/>
                    <a:pt x="2478901" y="1106350"/>
                    <a:pt x="2484616" y="1110160"/>
                  </a:cubicBezTo>
                  <a:cubicBezTo>
                    <a:pt x="2478901" y="1119685"/>
                    <a:pt x="2464613" y="1121590"/>
                    <a:pt x="2464613" y="1135878"/>
                  </a:cubicBezTo>
                  <a:cubicBezTo>
                    <a:pt x="2464613" y="1153023"/>
                    <a:pt x="2454136" y="1151118"/>
                    <a:pt x="2444611" y="1144450"/>
                  </a:cubicBezTo>
                  <a:cubicBezTo>
                    <a:pt x="2434133" y="1136830"/>
                    <a:pt x="2413178" y="1133020"/>
                    <a:pt x="2415083" y="1119685"/>
                  </a:cubicBezTo>
                  <a:cubicBezTo>
                    <a:pt x="2417941" y="1101588"/>
                    <a:pt x="2436038" y="1116828"/>
                    <a:pt x="2446516" y="1114923"/>
                  </a:cubicBezTo>
                  <a:cubicBezTo>
                    <a:pt x="2458898" y="1112065"/>
                    <a:pt x="2470329" y="1106350"/>
                    <a:pt x="2477948" y="1095873"/>
                  </a:cubicBezTo>
                  <a:close/>
                  <a:moveTo>
                    <a:pt x="2344599" y="1039676"/>
                  </a:moveTo>
                  <a:cubicBezTo>
                    <a:pt x="2358886" y="1039676"/>
                    <a:pt x="2352219" y="1056821"/>
                    <a:pt x="2355076" y="1066346"/>
                  </a:cubicBezTo>
                  <a:cubicBezTo>
                    <a:pt x="2354124" y="1077776"/>
                    <a:pt x="2356981" y="1093016"/>
                    <a:pt x="2341741" y="1092063"/>
                  </a:cubicBezTo>
                  <a:cubicBezTo>
                    <a:pt x="2328406" y="1091111"/>
                    <a:pt x="2329359" y="1075871"/>
                    <a:pt x="2328406" y="1065393"/>
                  </a:cubicBezTo>
                  <a:cubicBezTo>
                    <a:pt x="2327454" y="1053011"/>
                    <a:pt x="2331264" y="1039676"/>
                    <a:pt x="2344599" y="1039676"/>
                  </a:cubicBezTo>
                  <a:close/>
                  <a:moveTo>
                    <a:pt x="699631" y="966334"/>
                  </a:moveTo>
                  <a:cubicBezTo>
                    <a:pt x="671056" y="960619"/>
                    <a:pt x="648196" y="971096"/>
                    <a:pt x="616764" y="992051"/>
                  </a:cubicBezTo>
                  <a:cubicBezTo>
                    <a:pt x="652959" y="990146"/>
                    <a:pt x="677724" y="983478"/>
                    <a:pt x="699631" y="966334"/>
                  </a:cubicBezTo>
                  <a:close/>
                  <a:moveTo>
                    <a:pt x="2786559" y="938711"/>
                  </a:moveTo>
                  <a:cubicBezTo>
                    <a:pt x="2796084" y="944426"/>
                    <a:pt x="2804656" y="939663"/>
                    <a:pt x="2814181" y="938711"/>
                  </a:cubicBezTo>
                  <a:cubicBezTo>
                    <a:pt x="2814181" y="940616"/>
                    <a:pt x="2814181" y="943473"/>
                    <a:pt x="2814181" y="945378"/>
                  </a:cubicBezTo>
                  <a:cubicBezTo>
                    <a:pt x="2803704" y="949188"/>
                    <a:pt x="2791321" y="959666"/>
                    <a:pt x="2786559" y="938711"/>
                  </a:cubicBezTo>
                  <a:close/>
                  <a:moveTo>
                    <a:pt x="737731" y="935019"/>
                  </a:moveTo>
                  <a:cubicBezTo>
                    <a:pt x="726540" y="936091"/>
                    <a:pt x="714872" y="940139"/>
                    <a:pt x="702489" y="951093"/>
                  </a:cubicBezTo>
                  <a:cubicBezTo>
                    <a:pt x="731064" y="951093"/>
                    <a:pt x="753924" y="958713"/>
                    <a:pt x="770116" y="936805"/>
                  </a:cubicBezTo>
                  <a:cubicBezTo>
                    <a:pt x="759639" y="935853"/>
                    <a:pt x="748923" y="933948"/>
                    <a:pt x="737731" y="935019"/>
                  </a:cubicBezTo>
                  <a:close/>
                  <a:moveTo>
                    <a:pt x="619383" y="880251"/>
                  </a:moveTo>
                  <a:cubicBezTo>
                    <a:pt x="616526" y="879417"/>
                    <a:pt x="612477" y="880608"/>
                    <a:pt x="608191" y="882513"/>
                  </a:cubicBezTo>
                  <a:cubicBezTo>
                    <a:pt x="589141" y="887276"/>
                    <a:pt x="539611" y="951093"/>
                    <a:pt x="541516" y="968238"/>
                  </a:cubicBezTo>
                  <a:cubicBezTo>
                    <a:pt x="543421" y="979668"/>
                    <a:pt x="550089" y="980621"/>
                    <a:pt x="558661" y="975858"/>
                  </a:cubicBezTo>
                  <a:cubicBezTo>
                    <a:pt x="569139" y="970143"/>
                    <a:pt x="576759" y="960618"/>
                    <a:pt x="578664" y="949188"/>
                  </a:cubicBezTo>
                  <a:cubicBezTo>
                    <a:pt x="582474" y="920613"/>
                    <a:pt x="601524" y="904421"/>
                    <a:pt x="623431" y="890133"/>
                  </a:cubicBezTo>
                  <a:cubicBezTo>
                    <a:pt x="623907" y="883942"/>
                    <a:pt x="622241" y="881084"/>
                    <a:pt x="619383" y="880251"/>
                  </a:cubicBezTo>
                  <a:close/>
                  <a:moveTo>
                    <a:pt x="659626" y="872036"/>
                  </a:moveTo>
                  <a:cubicBezTo>
                    <a:pt x="653911" y="870131"/>
                    <a:pt x="645339" y="876798"/>
                    <a:pt x="647244" y="879656"/>
                  </a:cubicBezTo>
                  <a:cubicBezTo>
                    <a:pt x="657721" y="901563"/>
                    <a:pt x="632956" y="928233"/>
                    <a:pt x="657721" y="950141"/>
                  </a:cubicBezTo>
                  <a:cubicBezTo>
                    <a:pt x="667246" y="936806"/>
                    <a:pt x="676771" y="926328"/>
                    <a:pt x="683439" y="913946"/>
                  </a:cubicBezTo>
                  <a:cubicBezTo>
                    <a:pt x="691059" y="897753"/>
                    <a:pt x="704394" y="924423"/>
                    <a:pt x="711061" y="910136"/>
                  </a:cubicBezTo>
                  <a:cubicBezTo>
                    <a:pt x="713919" y="903468"/>
                    <a:pt x="713919" y="896801"/>
                    <a:pt x="709156" y="891086"/>
                  </a:cubicBezTo>
                  <a:cubicBezTo>
                    <a:pt x="696774" y="875846"/>
                    <a:pt x="676771" y="876798"/>
                    <a:pt x="659626" y="872036"/>
                  </a:cubicBezTo>
                  <a:close/>
                  <a:moveTo>
                    <a:pt x="620410" y="803828"/>
                  </a:moveTo>
                  <a:cubicBezTo>
                    <a:pt x="614918" y="803575"/>
                    <a:pt x="609144" y="804646"/>
                    <a:pt x="603429" y="807266"/>
                  </a:cubicBezTo>
                  <a:cubicBezTo>
                    <a:pt x="579616" y="817743"/>
                    <a:pt x="555804" y="830126"/>
                    <a:pt x="532944" y="841556"/>
                  </a:cubicBezTo>
                  <a:cubicBezTo>
                    <a:pt x="530086" y="850128"/>
                    <a:pt x="536754" y="852033"/>
                    <a:pt x="541516" y="855843"/>
                  </a:cubicBezTo>
                  <a:cubicBezTo>
                    <a:pt x="561519" y="852986"/>
                    <a:pt x="579616" y="838698"/>
                    <a:pt x="602476" y="859653"/>
                  </a:cubicBezTo>
                  <a:cubicBezTo>
                    <a:pt x="617716" y="874893"/>
                    <a:pt x="654864" y="853938"/>
                    <a:pt x="652959" y="835841"/>
                  </a:cubicBezTo>
                  <a:cubicBezTo>
                    <a:pt x="650815" y="817267"/>
                    <a:pt x="636885" y="804587"/>
                    <a:pt x="620410" y="803828"/>
                  </a:cubicBezTo>
                  <a:close/>
                  <a:moveTo>
                    <a:pt x="2051228" y="690108"/>
                  </a:moveTo>
                  <a:cubicBezTo>
                    <a:pt x="2066468" y="695823"/>
                    <a:pt x="2079803" y="697728"/>
                    <a:pt x="2074088" y="722493"/>
                  </a:cubicBezTo>
                  <a:cubicBezTo>
                    <a:pt x="2066468" y="753925"/>
                    <a:pt x="2053133" y="773928"/>
                    <a:pt x="2021701" y="782500"/>
                  </a:cubicBezTo>
                  <a:cubicBezTo>
                    <a:pt x="2009318" y="785358"/>
                    <a:pt x="1997888" y="785358"/>
                    <a:pt x="2000746" y="772023"/>
                  </a:cubicBezTo>
                  <a:cubicBezTo>
                    <a:pt x="2006461" y="745353"/>
                    <a:pt x="2008366" y="714873"/>
                    <a:pt x="2036941" y="698680"/>
                  </a:cubicBezTo>
                  <a:cubicBezTo>
                    <a:pt x="2040751" y="694870"/>
                    <a:pt x="2045513" y="692965"/>
                    <a:pt x="2051228" y="690108"/>
                  </a:cubicBezTo>
                  <a:close/>
                  <a:moveTo>
                    <a:pt x="2111236" y="608669"/>
                  </a:moveTo>
                  <a:cubicBezTo>
                    <a:pt x="2115046" y="609621"/>
                    <a:pt x="2116951" y="613431"/>
                    <a:pt x="2113141" y="623433"/>
                  </a:cubicBezTo>
                  <a:cubicBezTo>
                    <a:pt x="2113141" y="624385"/>
                    <a:pt x="2112189" y="625338"/>
                    <a:pt x="2111236" y="626290"/>
                  </a:cubicBezTo>
                  <a:cubicBezTo>
                    <a:pt x="2147431" y="643435"/>
                    <a:pt x="2126476" y="692013"/>
                    <a:pt x="2159814" y="711063"/>
                  </a:cubicBezTo>
                  <a:cubicBezTo>
                    <a:pt x="2178864" y="721540"/>
                    <a:pt x="2174101" y="752020"/>
                    <a:pt x="2199819" y="758688"/>
                  </a:cubicBezTo>
                  <a:cubicBezTo>
                    <a:pt x="2206486" y="760593"/>
                    <a:pt x="2189341" y="798693"/>
                    <a:pt x="2176959" y="800598"/>
                  </a:cubicBezTo>
                  <a:cubicBezTo>
                    <a:pt x="2149336" y="805360"/>
                    <a:pt x="2120761" y="810123"/>
                    <a:pt x="2092186" y="814885"/>
                  </a:cubicBezTo>
                  <a:cubicBezTo>
                    <a:pt x="2089329" y="799645"/>
                    <a:pt x="2128381" y="789168"/>
                    <a:pt x="2092186" y="777738"/>
                  </a:cubicBezTo>
                  <a:cubicBezTo>
                    <a:pt x="2098854" y="765355"/>
                    <a:pt x="2098854" y="749163"/>
                    <a:pt x="2111236" y="740590"/>
                  </a:cubicBezTo>
                  <a:cubicBezTo>
                    <a:pt x="2127429" y="729160"/>
                    <a:pt x="2118856" y="712015"/>
                    <a:pt x="2110284" y="710110"/>
                  </a:cubicBezTo>
                  <a:cubicBezTo>
                    <a:pt x="2086471" y="705348"/>
                    <a:pt x="2087424" y="682488"/>
                    <a:pt x="2076946" y="669153"/>
                  </a:cubicBezTo>
                  <a:cubicBezTo>
                    <a:pt x="2062659" y="651055"/>
                    <a:pt x="2076946" y="617718"/>
                    <a:pt x="2097901" y="611050"/>
                  </a:cubicBezTo>
                  <a:cubicBezTo>
                    <a:pt x="2101711" y="609621"/>
                    <a:pt x="2107426" y="607716"/>
                    <a:pt x="2111236" y="608669"/>
                  </a:cubicBezTo>
                  <a:close/>
                  <a:moveTo>
                    <a:pt x="927279" y="479605"/>
                  </a:moveTo>
                  <a:cubicBezTo>
                    <a:pt x="932041" y="477700"/>
                    <a:pt x="935851" y="480558"/>
                    <a:pt x="933946" y="486273"/>
                  </a:cubicBezTo>
                  <a:cubicBezTo>
                    <a:pt x="932041" y="490083"/>
                    <a:pt x="929184" y="492941"/>
                    <a:pt x="929184" y="493893"/>
                  </a:cubicBezTo>
                  <a:cubicBezTo>
                    <a:pt x="919659" y="493893"/>
                    <a:pt x="917754" y="491035"/>
                    <a:pt x="919659" y="488178"/>
                  </a:cubicBezTo>
                  <a:cubicBezTo>
                    <a:pt x="921564" y="484368"/>
                    <a:pt x="924421" y="480558"/>
                    <a:pt x="927279" y="479605"/>
                  </a:cubicBezTo>
                  <a:close/>
                  <a:moveTo>
                    <a:pt x="1938089" y="417931"/>
                  </a:moveTo>
                  <a:cubicBezTo>
                    <a:pt x="1948537" y="420431"/>
                    <a:pt x="1955503" y="431504"/>
                    <a:pt x="1959789" y="441505"/>
                  </a:cubicBezTo>
                  <a:cubicBezTo>
                    <a:pt x="1967409" y="457698"/>
                    <a:pt x="1952169" y="461508"/>
                    <a:pt x="1940739" y="466270"/>
                  </a:cubicBezTo>
                  <a:cubicBezTo>
                    <a:pt x="1909306" y="478653"/>
                    <a:pt x="1880731" y="501513"/>
                    <a:pt x="1842631" y="480558"/>
                  </a:cubicBezTo>
                  <a:cubicBezTo>
                    <a:pt x="1829296" y="472938"/>
                    <a:pt x="1832154" y="467223"/>
                    <a:pt x="1832154" y="458650"/>
                  </a:cubicBezTo>
                  <a:cubicBezTo>
                    <a:pt x="1828344" y="450078"/>
                    <a:pt x="1835964" y="442458"/>
                    <a:pt x="1833106" y="431980"/>
                  </a:cubicBezTo>
                  <a:cubicBezTo>
                    <a:pt x="1828344" y="420550"/>
                    <a:pt x="1835011" y="416740"/>
                    <a:pt x="1845489" y="423408"/>
                  </a:cubicBezTo>
                  <a:cubicBezTo>
                    <a:pt x="1847394" y="430075"/>
                    <a:pt x="1849299" y="439600"/>
                    <a:pt x="1857871" y="432933"/>
                  </a:cubicBezTo>
                  <a:cubicBezTo>
                    <a:pt x="1878826" y="418645"/>
                    <a:pt x="1903591" y="426265"/>
                    <a:pt x="1926451" y="418645"/>
                  </a:cubicBezTo>
                  <a:cubicBezTo>
                    <a:pt x="1930737" y="417216"/>
                    <a:pt x="1934607" y="417097"/>
                    <a:pt x="1938089" y="417931"/>
                  </a:cubicBezTo>
                  <a:close/>
                  <a:moveTo>
                    <a:pt x="904419" y="389118"/>
                  </a:moveTo>
                  <a:cubicBezTo>
                    <a:pt x="915849" y="404358"/>
                    <a:pt x="928231" y="418646"/>
                    <a:pt x="938709" y="433886"/>
                  </a:cubicBezTo>
                  <a:cubicBezTo>
                    <a:pt x="940614" y="436743"/>
                    <a:pt x="940614" y="441505"/>
                    <a:pt x="942519" y="446268"/>
                  </a:cubicBezTo>
                  <a:cubicBezTo>
                    <a:pt x="938709" y="447221"/>
                    <a:pt x="932041" y="450078"/>
                    <a:pt x="931089" y="449125"/>
                  </a:cubicBezTo>
                  <a:cubicBezTo>
                    <a:pt x="912991" y="426266"/>
                    <a:pt x="896799" y="440553"/>
                    <a:pt x="878701" y="449125"/>
                  </a:cubicBezTo>
                  <a:cubicBezTo>
                    <a:pt x="871081" y="452936"/>
                    <a:pt x="863461" y="446268"/>
                    <a:pt x="856794" y="443411"/>
                  </a:cubicBezTo>
                  <a:cubicBezTo>
                    <a:pt x="835839" y="424361"/>
                    <a:pt x="864414" y="422455"/>
                    <a:pt x="867271" y="412930"/>
                  </a:cubicBezTo>
                  <a:cubicBezTo>
                    <a:pt x="878701" y="402453"/>
                    <a:pt x="887274" y="388166"/>
                    <a:pt x="904419" y="389118"/>
                  </a:cubicBezTo>
                  <a:close/>
                  <a:moveTo>
                    <a:pt x="1062534" y="340541"/>
                  </a:moveTo>
                  <a:cubicBezTo>
                    <a:pt x="1073011" y="340541"/>
                    <a:pt x="1082536" y="340541"/>
                    <a:pt x="1083489" y="353876"/>
                  </a:cubicBezTo>
                  <a:cubicBezTo>
                    <a:pt x="1073964" y="356733"/>
                    <a:pt x="1066344" y="373878"/>
                    <a:pt x="1053961" y="360543"/>
                  </a:cubicBezTo>
                  <a:cubicBezTo>
                    <a:pt x="1045389" y="351018"/>
                    <a:pt x="1054914" y="345303"/>
                    <a:pt x="1062534" y="340541"/>
                  </a:cubicBezTo>
                  <a:close/>
                  <a:moveTo>
                    <a:pt x="2471113" y="336025"/>
                  </a:moveTo>
                  <a:cubicBezTo>
                    <a:pt x="2489315" y="339763"/>
                    <a:pt x="2505689" y="355066"/>
                    <a:pt x="2521763" y="370068"/>
                  </a:cubicBezTo>
                  <a:cubicBezTo>
                    <a:pt x="2652256" y="491988"/>
                    <a:pt x="2764651" y="627243"/>
                    <a:pt x="2848471" y="785358"/>
                  </a:cubicBezTo>
                  <a:cubicBezTo>
                    <a:pt x="2875141" y="835841"/>
                    <a:pt x="2898953" y="887276"/>
                    <a:pt x="2920861" y="940616"/>
                  </a:cubicBezTo>
                  <a:cubicBezTo>
                    <a:pt x="2925623" y="952046"/>
                    <a:pt x="2938006" y="963476"/>
                    <a:pt x="2926576" y="977763"/>
                  </a:cubicBezTo>
                  <a:cubicBezTo>
                    <a:pt x="2893238" y="978716"/>
                    <a:pt x="2872283" y="955856"/>
                    <a:pt x="2847518" y="938711"/>
                  </a:cubicBezTo>
                  <a:cubicBezTo>
                    <a:pt x="2844661" y="919661"/>
                    <a:pt x="2858948" y="906326"/>
                    <a:pt x="2864663" y="890133"/>
                  </a:cubicBezTo>
                  <a:cubicBezTo>
                    <a:pt x="2846566" y="892991"/>
                    <a:pt x="2829421" y="903468"/>
                    <a:pt x="2810371" y="908231"/>
                  </a:cubicBezTo>
                  <a:cubicBezTo>
                    <a:pt x="2792273" y="911088"/>
                    <a:pt x="2774176" y="912041"/>
                    <a:pt x="2757031" y="904421"/>
                  </a:cubicBezTo>
                  <a:cubicBezTo>
                    <a:pt x="2741791" y="897753"/>
                    <a:pt x="2733218" y="902516"/>
                    <a:pt x="2728456" y="916803"/>
                  </a:cubicBezTo>
                  <a:cubicBezTo>
                    <a:pt x="2724646" y="935853"/>
                    <a:pt x="2713216" y="952998"/>
                    <a:pt x="2707501" y="971096"/>
                  </a:cubicBezTo>
                  <a:cubicBezTo>
                    <a:pt x="2702738" y="984431"/>
                    <a:pt x="2699881" y="997766"/>
                    <a:pt x="2706548" y="1011101"/>
                  </a:cubicBezTo>
                  <a:cubicBezTo>
                    <a:pt x="2712263" y="1021578"/>
                    <a:pt x="2722741" y="1031103"/>
                    <a:pt x="2712263" y="1044438"/>
                  </a:cubicBezTo>
                  <a:cubicBezTo>
                    <a:pt x="2722979" y="1032294"/>
                    <a:pt x="2735302" y="1023900"/>
                    <a:pt x="2750438" y="1026892"/>
                  </a:cubicBezTo>
                  <a:lnTo>
                    <a:pt x="2757317" y="1029909"/>
                  </a:lnTo>
                  <a:lnTo>
                    <a:pt x="2760842" y="1028246"/>
                  </a:lnTo>
                  <a:cubicBezTo>
                    <a:pt x="2768462" y="1021578"/>
                    <a:pt x="2775130" y="1013006"/>
                    <a:pt x="2785607" y="1010148"/>
                  </a:cubicBezTo>
                  <a:cubicBezTo>
                    <a:pt x="2791798" y="1008243"/>
                    <a:pt x="2798228" y="1006814"/>
                    <a:pt x="2804538" y="1006457"/>
                  </a:cubicBezTo>
                  <a:cubicBezTo>
                    <a:pt x="2810848" y="1006100"/>
                    <a:pt x="2817040" y="1006814"/>
                    <a:pt x="2822755" y="1009196"/>
                  </a:cubicBezTo>
                  <a:cubicBezTo>
                    <a:pt x="2859902" y="1023483"/>
                    <a:pt x="2898955" y="1027293"/>
                    <a:pt x="2938959" y="1031103"/>
                  </a:cubicBezTo>
                  <a:cubicBezTo>
                    <a:pt x="2955152" y="1033008"/>
                    <a:pt x="2957057" y="1047296"/>
                    <a:pt x="2959915" y="1058726"/>
                  </a:cubicBezTo>
                  <a:cubicBezTo>
                    <a:pt x="2990394" y="1159691"/>
                    <a:pt x="3010397" y="1262561"/>
                    <a:pt x="3021827" y="1368288"/>
                  </a:cubicBezTo>
                  <a:cubicBezTo>
                    <a:pt x="3029447" y="1433058"/>
                    <a:pt x="3025637" y="1497828"/>
                    <a:pt x="3027542" y="1562598"/>
                  </a:cubicBezTo>
                  <a:cubicBezTo>
                    <a:pt x="3027542" y="1573076"/>
                    <a:pt x="3031352" y="1585458"/>
                    <a:pt x="3020874" y="1594983"/>
                  </a:cubicBezTo>
                  <a:cubicBezTo>
                    <a:pt x="2992299" y="1573076"/>
                    <a:pt x="2963724" y="1551168"/>
                    <a:pt x="2958009" y="1512116"/>
                  </a:cubicBezTo>
                  <a:cubicBezTo>
                    <a:pt x="2954199" y="1483541"/>
                    <a:pt x="2933244" y="1467348"/>
                    <a:pt x="2918005" y="1446393"/>
                  </a:cubicBezTo>
                  <a:cubicBezTo>
                    <a:pt x="2898955" y="1421628"/>
                    <a:pt x="2888477" y="1390196"/>
                    <a:pt x="2860855" y="1371146"/>
                  </a:cubicBezTo>
                  <a:cubicBezTo>
                    <a:pt x="2846567" y="1368288"/>
                    <a:pt x="2836089" y="1359716"/>
                    <a:pt x="2831327" y="1343523"/>
                  </a:cubicBezTo>
                  <a:cubicBezTo>
                    <a:pt x="2835137" y="1360668"/>
                    <a:pt x="2849424" y="1368288"/>
                    <a:pt x="2856092" y="1380671"/>
                  </a:cubicBezTo>
                  <a:cubicBezTo>
                    <a:pt x="2882762" y="1424486"/>
                    <a:pt x="2896097" y="1474968"/>
                    <a:pt x="2930387" y="1514021"/>
                  </a:cubicBezTo>
                  <a:cubicBezTo>
                    <a:pt x="2938007" y="1522593"/>
                    <a:pt x="2938959" y="1534976"/>
                    <a:pt x="2939912" y="1546406"/>
                  </a:cubicBezTo>
                  <a:cubicBezTo>
                    <a:pt x="2941817" y="1566408"/>
                    <a:pt x="2950390" y="1582601"/>
                    <a:pt x="2962772" y="1597841"/>
                  </a:cubicBezTo>
                  <a:cubicBezTo>
                    <a:pt x="2983727" y="1622606"/>
                    <a:pt x="2993252" y="1652133"/>
                    <a:pt x="2999919" y="1683566"/>
                  </a:cubicBezTo>
                  <a:cubicBezTo>
                    <a:pt x="3023732" y="1698806"/>
                    <a:pt x="3015159" y="1721666"/>
                    <a:pt x="3012302" y="1740716"/>
                  </a:cubicBezTo>
                  <a:cubicBezTo>
                    <a:pt x="2988490" y="1885496"/>
                    <a:pt x="2951342" y="2026466"/>
                    <a:pt x="2886572" y="2158864"/>
                  </a:cubicBezTo>
                  <a:cubicBezTo>
                    <a:pt x="2872284" y="2188391"/>
                    <a:pt x="2858949" y="2218871"/>
                    <a:pt x="2841805" y="2246493"/>
                  </a:cubicBezTo>
                  <a:cubicBezTo>
                    <a:pt x="2837042" y="2255066"/>
                    <a:pt x="2835137" y="2266496"/>
                    <a:pt x="2821802" y="2266496"/>
                  </a:cubicBezTo>
                  <a:cubicBezTo>
                    <a:pt x="2812277" y="2260781"/>
                    <a:pt x="2812277" y="2249351"/>
                    <a:pt x="2808467" y="2240778"/>
                  </a:cubicBezTo>
                  <a:cubicBezTo>
                    <a:pt x="2794180" y="2222681"/>
                    <a:pt x="2796084" y="2198868"/>
                    <a:pt x="2785607" y="2172198"/>
                  </a:cubicBezTo>
                  <a:cubicBezTo>
                    <a:pt x="2795132" y="2196011"/>
                    <a:pt x="2791322" y="2217918"/>
                    <a:pt x="2805609" y="2234111"/>
                  </a:cubicBezTo>
                  <a:cubicBezTo>
                    <a:pt x="2812277" y="2246493"/>
                    <a:pt x="2811324" y="2261733"/>
                    <a:pt x="2821802" y="2273164"/>
                  </a:cubicBezTo>
                  <a:cubicBezTo>
                    <a:pt x="2795132" y="2339839"/>
                    <a:pt x="2750364" y="2394131"/>
                    <a:pt x="2708455" y="2451281"/>
                  </a:cubicBezTo>
                  <a:cubicBezTo>
                    <a:pt x="2661782" y="2514146"/>
                    <a:pt x="2606537" y="2568439"/>
                    <a:pt x="2551292" y="2622731"/>
                  </a:cubicBezTo>
                  <a:cubicBezTo>
                    <a:pt x="2527480" y="2646543"/>
                    <a:pt x="2502714" y="2666546"/>
                    <a:pt x="2476997" y="2687501"/>
                  </a:cubicBezTo>
                  <a:cubicBezTo>
                    <a:pt x="2465567" y="2677976"/>
                    <a:pt x="2476997" y="2661783"/>
                    <a:pt x="2463662" y="2655116"/>
                  </a:cubicBezTo>
                  <a:cubicBezTo>
                    <a:pt x="2469377" y="2608443"/>
                    <a:pt x="2446517" y="2570343"/>
                    <a:pt x="2425562" y="2533196"/>
                  </a:cubicBezTo>
                  <a:cubicBezTo>
                    <a:pt x="2392224" y="2475093"/>
                    <a:pt x="2414132" y="2424611"/>
                    <a:pt x="2439849" y="2375081"/>
                  </a:cubicBezTo>
                  <a:cubicBezTo>
                    <a:pt x="2453184" y="2349364"/>
                    <a:pt x="2458899" y="2330314"/>
                    <a:pt x="2449374" y="2301739"/>
                  </a:cubicBezTo>
                  <a:cubicBezTo>
                    <a:pt x="2439849" y="2272211"/>
                    <a:pt x="2442707" y="2240778"/>
                    <a:pt x="2430324" y="2210298"/>
                  </a:cubicBezTo>
                  <a:cubicBezTo>
                    <a:pt x="2420799" y="2187439"/>
                    <a:pt x="2416989" y="2160768"/>
                    <a:pt x="2396987" y="2144576"/>
                  </a:cubicBezTo>
                  <a:cubicBezTo>
                    <a:pt x="2352219" y="2107428"/>
                    <a:pt x="2357934" y="2060756"/>
                    <a:pt x="2370317" y="2012178"/>
                  </a:cubicBezTo>
                  <a:cubicBezTo>
                    <a:pt x="2372222" y="2005511"/>
                    <a:pt x="2374127" y="1998843"/>
                    <a:pt x="2374127" y="1992176"/>
                  </a:cubicBezTo>
                  <a:cubicBezTo>
                    <a:pt x="2376984" y="1954076"/>
                    <a:pt x="2356982" y="1935978"/>
                    <a:pt x="2319834" y="1944551"/>
                  </a:cubicBezTo>
                  <a:cubicBezTo>
                    <a:pt x="2303642" y="1948361"/>
                    <a:pt x="2292212" y="1948361"/>
                    <a:pt x="2282687" y="1931216"/>
                  </a:cubicBezTo>
                  <a:cubicBezTo>
                    <a:pt x="2263637" y="1897878"/>
                    <a:pt x="2235062" y="1889306"/>
                    <a:pt x="2200772" y="1905498"/>
                  </a:cubicBezTo>
                  <a:cubicBezTo>
                    <a:pt x="2186484" y="1912166"/>
                    <a:pt x="2171244" y="1918833"/>
                    <a:pt x="2157909" y="1926453"/>
                  </a:cubicBezTo>
                  <a:cubicBezTo>
                    <a:pt x="2140764" y="1935978"/>
                    <a:pt x="2124572" y="1938836"/>
                    <a:pt x="2106474" y="1931216"/>
                  </a:cubicBezTo>
                  <a:cubicBezTo>
                    <a:pt x="2083614" y="1921691"/>
                    <a:pt x="2059802" y="1925501"/>
                    <a:pt x="2040752" y="1937883"/>
                  </a:cubicBezTo>
                  <a:cubicBezTo>
                    <a:pt x="2012177" y="1956933"/>
                    <a:pt x="1991222" y="1941693"/>
                    <a:pt x="1974077" y="1924548"/>
                  </a:cubicBezTo>
                  <a:cubicBezTo>
                    <a:pt x="1956932" y="1907403"/>
                    <a:pt x="1938834" y="1892163"/>
                    <a:pt x="1919784" y="1877876"/>
                  </a:cubicBezTo>
                  <a:cubicBezTo>
                    <a:pt x="1909307" y="1870256"/>
                    <a:pt x="1899782" y="1861683"/>
                    <a:pt x="1896924" y="1849301"/>
                  </a:cubicBezTo>
                  <a:cubicBezTo>
                    <a:pt x="1889304" y="1812153"/>
                    <a:pt x="1862634" y="1789293"/>
                    <a:pt x="1839774" y="1762623"/>
                  </a:cubicBezTo>
                  <a:cubicBezTo>
                    <a:pt x="1827392" y="1748336"/>
                    <a:pt x="1815962" y="1694043"/>
                    <a:pt x="1822629" y="1676898"/>
                  </a:cubicBezTo>
                  <a:cubicBezTo>
                    <a:pt x="1840727" y="1632131"/>
                    <a:pt x="1846442" y="1585458"/>
                    <a:pt x="1829297" y="1537833"/>
                  </a:cubicBezTo>
                  <a:cubicBezTo>
                    <a:pt x="1826439" y="1530213"/>
                    <a:pt x="1823582" y="1522593"/>
                    <a:pt x="1828344" y="1514973"/>
                  </a:cubicBezTo>
                  <a:cubicBezTo>
                    <a:pt x="1854062" y="1466396"/>
                    <a:pt x="1875017" y="1416866"/>
                    <a:pt x="1909307" y="1373051"/>
                  </a:cubicBezTo>
                  <a:cubicBezTo>
                    <a:pt x="1915022" y="1366383"/>
                    <a:pt x="1923594" y="1365431"/>
                    <a:pt x="1929309" y="1361621"/>
                  </a:cubicBezTo>
                  <a:cubicBezTo>
                    <a:pt x="1954074" y="1345428"/>
                    <a:pt x="1976934" y="1330188"/>
                    <a:pt x="1977887" y="1293041"/>
                  </a:cubicBezTo>
                  <a:cubicBezTo>
                    <a:pt x="1978839" y="1267323"/>
                    <a:pt x="1992174" y="1239701"/>
                    <a:pt x="2019797" y="1227318"/>
                  </a:cubicBezTo>
                  <a:cubicBezTo>
                    <a:pt x="2040752" y="1217793"/>
                    <a:pt x="2050277" y="1201601"/>
                    <a:pt x="2051229" y="1178741"/>
                  </a:cubicBezTo>
                  <a:cubicBezTo>
                    <a:pt x="2058849" y="1162548"/>
                    <a:pt x="2071232" y="1167311"/>
                    <a:pt x="2083614" y="1172073"/>
                  </a:cubicBezTo>
                  <a:cubicBezTo>
                    <a:pt x="2111237" y="1181598"/>
                    <a:pt x="2136002" y="1178741"/>
                    <a:pt x="2161719" y="1162548"/>
                  </a:cubicBezTo>
                  <a:cubicBezTo>
                    <a:pt x="2193152" y="1142546"/>
                    <a:pt x="2229347" y="1134926"/>
                    <a:pt x="2266494" y="1136831"/>
                  </a:cubicBezTo>
                  <a:cubicBezTo>
                    <a:pt x="2288402" y="1137783"/>
                    <a:pt x="2310309" y="1137783"/>
                    <a:pt x="2331264" y="1133021"/>
                  </a:cubicBezTo>
                  <a:cubicBezTo>
                    <a:pt x="2370317" y="1123496"/>
                    <a:pt x="2397939" y="1138736"/>
                    <a:pt x="2387462" y="1197791"/>
                  </a:cubicBezTo>
                  <a:cubicBezTo>
                    <a:pt x="2384604" y="1213983"/>
                    <a:pt x="2384604" y="1228271"/>
                    <a:pt x="2400797" y="1229223"/>
                  </a:cubicBezTo>
                  <a:cubicBezTo>
                    <a:pt x="2447469" y="1231128"/>
                    <a:pt x="2477949" y="1266371"/>
                    <a:pt x="2517002" y="1283516"/>
                  </a:cubicBezTo>
                  <a:cubicBezTo>
                    <a:pt x="2538909" y="1293041"/>
                    <a:pt x="2550339" y="1296851"/>
                    <a:pt x="2556055" y="1266371"/>
                  </a:cubicBezTo>
                  <a:cubicBezTo>
                    <a:pt x="2561769" y="1236843"/>
                    <a:pt x="2589392" y="1227318"/>
                    <a:pt x="2617967" y="1241606"/>
                  </a:cubicBezTo>
                  <a:cubicBezTo>
                    <a:pt x="2644637" y="1254941"/>
                    <a:pt x="2673212" y="1262561"/>
                    <a:pt x="2701787" y="1271133"/>
                  </a:cubicBezTo>
                  <a:cubicBezTo>
                    <a:pt x="2743697" y="1283516"/>
                    <a:pt x="2782749" y="1259703"/>
                    <a:pt x="2823707" y="1270181"/>
                  </a:cubicBezTo>
                  <a:cubicBezTo>
                    <a:pt x="2833232" y="1272086"/>
                    <a:pt x="2840852" y="1262561"/>
                    <a:pt x="2842757" y="1253988"/>
                  </a:cubicBezTo>
                  <a:cubicBezTo>
                    <a:pt x="2847519" y="1233033"/>
                    <a:pt x="2856092" y="1212078"/>
                    <a:pt x="2857997" y="1191123"/>
                  </a:cubicBezTo>
                  <a:cubicBezTo>
                    <a:pt x="2861807" y="1157786"/>
                    <a:pt x="2857044" y="1154928"/>
                    <a:pt x="2824659" y="1163501"/>
                  </a:cubicBezTo>
                  <a:cubicBezTo>
                    <a:pt x="2807514" y="1168263"/>
                    <a:pt x="2793227" y="1167311"/>
                    <a:pt x="2781797" y="1153023"/>
                  </a:cubicBezTo>
                  <a:lnTo>
                    <a:pt x="2778142" y="1149005"/>
                  </a:lnTo>
                  <a:lnTo>
                    <a:pt x="2758579" y="1157637"/>
                  </a:lnTo>
                  <a:cubicBezTo>
                    <a:pt x="2730182" y="1164691"/>
                    <a:pt x="2706072" y="1153261"/>
                    <a:pt x="2684641" y="1122543"/>
                  </a:cubicBezTo>
                  <a:cubicBezTo>
                    <a:pt x="2676068" y="1110161"/>
                    <a:pt x="2672258" y="1095873"/>
                    <a:pt x="2664638" y="1083491"/>
                  </a:cubicBezTo>
                  <a:cubicBezTo>
                    <a:pt x="2658923" y="1073966"/>
                    <a:pt x="2664638" y="1054916"/>
                    <a:pt x="2646541" y="1054916"/>
                  </a:cubicBezTo>
                  <a:cubicBezTo>
                    <a:pt x="2631301" y="1055868"/>
                    <a:pt x="2616061" y="1061583"/>
                    <a:pt x="2610346" y="1080633"/>
                  </a:cubicBezTo>
                  <a:lnTo>
                    <a:pt x="2609202" y="1082346"/>
                  </a:lnTo>
                  <a:lnTo>
                    <a:pt x="2613204" y="1086348"/>
                  </a:lnTo>
                  <a:cubicBezTo>
                    <a:pt x="2619871" y="1093968"/>
                    <a:pt x="2626539" y="1101588"/>
                    <a:pt x="2632254" y="1108255"/>
                  </a:cubicBezTo>
                  <a:cubicBezTo>
                    <a:pt x="2619871" y="1117780"/>
                    <a:pt x="2617014" y="1133020"/>
                    <a:pt x="2609394" y="1145403"/>
                  </a:cubicBezTo>
                  <a:cubicBezTo>
                    <a:pt x="2602726" y="1154928"/>
                    <a:pt x="2586534" y="1142545"/>
                    <a:pt x="2584629" y="1132068"/>
                  </a:cubicBezTo>
                  <a:cubicBezTo>
                    <a:pt x="2581771" y="1117780"/>
                    <a:pt x="2574151" y="1106350"/>
                    <a:pt x="2566055" y="1095397"/>
                  </a:cubicBezTo>
                  <a:lnTo>
                    <a:pt x="2558490" y="1083461"/>
                  </a:lnTo>
                  <a:lnTo>
                    <a:pt x="2545576" y="1071108"/>
                  </a:lnTo>
                  <a:cubicBezTo>
                    <a:pt x="2541766" y="1068251"/>
                    <a:pt x="2537003" y="1065393"/>
                    <a:pt x="2536051" y="1061583"/>
                  </a:cubicBezTo>
                  <a:cubicBezTo>
                    <a:pt x="2522716" y="1003481"/>
                    <a:pt x="2462708" y="991098"/>
                    <a:pt x="2429371" y="952046"/>
                  </a:cubicBezTo>
                  <a:cubicBezTo>
                    <a:pt x="2426513" y="949188"/>
                    <a:pt x="2421751" y="947283"/>
                    <a:pt x="2417941" y="944426"/>
                  </a:cubicBezTo>
                  <a:cubicBezTo>
                    <a:pt x="2416036" y="943473"/>
                    <a:pt x="2413178" y="943473"/>
                    <a:pt x="2407463" y="947283"/>
                  </a:cubicBezTo>
                  <a:cubicBezTo>
                    <a:pt x="2425561" y="973001"/>
                    <a:pt x="2440801" y="998718"/>
                    <a:pt x="2469376" y="1014911"/>
                  </a:cubicBezTo>
                  <a:cubicBezTo>
                    <a:pt x="2483663" y="1023483"/>
                    <a:pt x="2500808" y="1028246"/>
                    <a:pt x="2509381" y="1044438"/>
                  </a:cubicBezTo>
                  <a:cubicBezTo>
                    <a:pt x="2510333" y="1049201"/>
                    <a:pt x="2508428" y="1053963"/>
                    <a:pt x="2504618" y="1057773"/>
                  </a:cubicBezTo>
                  <a:cubicBezTo>
                    <a:pt x="2500808" y="1066346"/>
                    <a:pt x="2479853" y="1059678"/>
                    <a:pt x="2488426" y="1077776"/>
                  </a:cubicBezTo>
                  <a:cubicBezTo>
                    <a:pt x="2485568" y="1082538"/>
                    <a:pt x="2481758" y="1084443"/>
                    <a:pt x="2476996" y="1084443"/>
                  </a:cubicBezTo>
                  <a:cubicBezTo>
                    <a:pt x="2437943" y="1050153"/>
                    <a:pt x="2385556" y="1032056"/>
                    <a:pt x="2356028" y="985383"/>
                  </a:cubicBezTo>
                  <a:cubicBezTo>
                    <a:pt x="2346503" y="970143"/>
                    <a:pt x="2333168" y="968238"/>
                    <a:pt x="2317928" y="978716"/>
                  </a:cubicBezTo>
                  <a:cubicBezTo>
                    <a:pt x="2310308" y="984431"/>
                    <a:pt x="2301736" y="994908"/>
                    <a:pt x="2295068" y="993003"/>
                  </a:cubicBezTo>
                  <a:cubicBezTo>
                    <a:pt x="2237918" y="978716"/>
                    <a:pt x="2232203" y="1040628"/>
                    <a:pt x="2196008" y="1057773"/>
                  </a:cubicBezTo>
                  <a:cubicBezTo>
                    <a:pt x="2185531" y="1062536"/>
                    <a:pt x="2183626" y="1075871"/>
                    <a:pt x="2181721" y="1087301"/>
                  </a:cubicBezTo>
                  <a:cubicBezTo>
                    <a:pt x="2172196" y="1130163"/>
                    <a:pt x="2149336" y="1152071"/>
                    <a:pt x="2105521" y="1157786"/>
                  </a:cubicBezTo>
                  <a:cubicBezTo>
                    <a:pt x="2088376" y="1159691"/>
                    <a:pt x="2069326" y="1179693"/>
                    <a:pt x="2053133" y="1155881"/>
                  </a:cubicBezTo>
                  <a:cubicBezTo>
                    <a:pt x="2052181" y="1145403"/>
                    <a:pt x="2048371" y="1137783"/>
                    <a:pt x="2036941" y="1136831"/>
                  </a:cubicBezTo>
                  <a:cubicBezTo>
                    <a:pt x="2026463" y="1135878"/>
                    <a:pt x="2010271" y="1148261"/>
                    <a:pt x="2008366" y="1131116"/>
                  </a:cubicBezTo>
                  <a:cubicBezTo>
                    <a:pt x="2005508" y="1113018"/>
                    <a:pt x="1993126" y="1094921"/>
                    <a:pt x="2001698" y="1074918"/>
                  </a:cubicBezTo>
                  <a:cubicBezTo>
                    <a:pt x="2011223" y="1051106"/>
                    <a:pt x="2015986" y="1027293"/>
                    <a:pt x="2008366" y="1001576"/>
                  </a:cubicBezTo>
                  <a:cubicBezTo>
                    <a:pt x="2002651" y="979668"/>
                    <a:pt x="2021701" y="978716"/>
                    <a:pt x="2035988" y="977763"/>
                  </a:cubicBezTo>
                  <a:cubicBezTo>
                    <a:pt x="2059801" y="974906"/>
                    <a:pt x="2083613" y="981573"/>
                    <a:pt x="2107426" y="983478"/>
                  </a:cubicBezTo>
                  <a:cubicBezTo>
                    <a:pt x="2120761" y="984431"/>
                    <a:pt x="2139811" y="992051"/>
                    <a:pt x="2148383" y="975858"/>
                  </a:cubicBezTo>
                  <a:cubicBezTo>
                    <a:pt x="2157908" y="956808"/>
                    <a:pt x="2162671" y="934901"/>
                    <a:pt x="2150288" y="913946"/>
                  </a:cubicBezTo>
                  <a:cubicBezTo>
                    <a:pt x="2140763" y="897753"/>
                    <a:pt x="2131238" y="882513"/>
                    <a:pt x="2112188" y="876798"/>
                  </a:cubicBezTo>
                  <a:cubicBezTo>
                    <a:pt x="2105521" y="874893"/>
                    <a:pt x="2094091" y="873941"/>
                    <a:pt x="2096948" y="862511"/>
                  </a:cubicBezTo>
                  <a:cubicBezTo>
                    <a:pt x="2098853" y="852033"/>
                    <a:pt x="2109331" y="852033"/>
                    <a:pt x="2118856" y="849176"/>
                  </a:cubicBezTo>
                  <a:cubicBezTo>
                    <a:pt x="2149336" y="838698"/>
                    <a:pt x="2177911" y="830126"/>
                    <a:pt x="2206486" y="810123"/>
                  </a:cubicBezTo>
                  <a:cubicBezTo>
                    <a:pt x="2241728" y="785358"/>
                    <a:pt x="2258873" y="735828"/>
                    <a:pt x="2308403" y="731066"/>
                  </a:cubicBezTo>
                  <a:cubicBezTo>
                    <a:pt x="2322691" y="729161"/>
                    <a:pt x="2323643" y="718683"/>
                    <a:pt x="2321738" y="708206"/>
                  </a:cubicBezTo>
                  <a:cubicBezTo>
                    <a:pt x="2319833" y="698681"/>
                    <a:pt x="2314118" y="689156"/>
                    <a:pt x="2311261" y="679631"/>
                  </a:cubicBezTo>
                  <a:cubicBezTo>
                    <a:pt x="2307451" y="666296"/>
                    <a:pt x="2305546" y="652008"/>
                    <a:pt x="2320786" y="643436"/>
                  </a:cubicBezTo>
                  <a:cubicBezTo>
                    <a:pt x="2326501" y="640578"/>
                    <a:pt x="2334121" y="632958"/>
                    <a:pt x="2338883" y="638673"/>
                  </a:cubicBezTo>
                  <a:cubicBezTo>
                    <a:pt x="2346503" y="649151"/>
                    <a:pt x="2353171" y="662486"/>
                    <a:pt x="2343646" y="675821"/>
                  </a:cubicBezTo>
                  <a:cubicBezTo>
                    <a:pt x="2337931" y="685346"/>
                    <a:pt x="2342693" y="692966"/>
                    <a:pt x="2348408" y="699633"/>
                  </a:cubicBezTo>
                  <a:cubicBezTo>
                    <a:pt x="2356028" y="708206"/>
                    <a:pt x="2364601" y="711063"/>
                    <a:pt x="2376031" y="706301"/>
                  </a:cubicBezTo>
                  <a:cubicBezTo>
                    <a:pt x="2378888" y="705348"/>
                    <a:pt x="2381746" y="704396"/>
                    <a:pt x="2385556" y="704396"/>
                  </a:cubicBezTo>
                  <a:cubicBezTo>
                    <a:pt x="2409368" y="712968"/>
                    <a:pt x="2432228" y="712016"/>
                    <a:pt x="2454136" y="698681"/>
                  </a:cubicBezTo>
                  <a:cubicBezTo>
                    <a:pt x="2460803" y="694871"/>
                    <a:pt x="2469376" y="692966"/>
                    <a:pt x="2476996" y="692013"/>
                  </a:cubicBezTo>
                  <a:cubicBezTo>
                    <a:pt x="2517001" y="689156"/>
                    <a:pt x="2517001" y="689156"/>
                    <a:pt x="2517953" y="648198"/>
                  </a:cubicBezTo>
                  <a:cubicBezTo>
                    <a:pt x="2525573" y="626291"/>
                    <a:pt x="2540813" y="618671"/>
                    <a:pt x="2563673" y="626291"/>
                  </a:cubicBezTo>
                  <a:cubicBezTo>
                    <a:pt x="2558911" y="610098"/>
                    <a:pt x="2545576" y="599621"/>
                    <a:pt x="2554148" y="585333"/>
                  </a:cubicBezTo>
                  <a:lnTo>
                    <a:pt x="2572928" y="573708"/>
                  </a:lnTo>
                  <a:lnTo>
                    <a:pt x="2586098" y="571735"/>
                  </a:lnTo>
                  <a:lnTo>
                    <a:pt x="2586726" y="571671"/>
                  </a:lnTo>
                  <a:cubicBezTo>
                    <a:pt x="2599630" y="572653"/>
                    <a:pt x="2613203" y="578189"/>
                    <a:pt x="2624633" y="568188"/>
                  </a:cubicBezTo>
                  <a:cubicBezTo>
                    <a:pt x="2626538" y="566283"/>
                    <a:pt x="2628443" y="565331"/>
                    <a:pt x="2630348" y="563426"/>
                  </a:cubicBezTo>
                  <a:cubicBezTo>
                    <a:pt x="2634158" y="561521"/>
                    <a:pt x="2634158" y="568188"/>
                    <a:pt x="2633206" y="563426"/>
                  </a:cubicBezTo>
                  <a:cubicBezTo>
                    <a:pt x="2632253" y="557711"/>
                    <a:pt x="2629396" y="564378"/>
                    <a:pt x="2626538" y="563426"/>
                  </a:cubicBezTo>
                  <a:cubicBezTo>
                    <a:pt x="2615584" y="567236"/>
                    <a:pt x="2604392" y="569141"/>
                    <a:pt x="2593082" y="570689"/>
                  </a:cubicBezTo>
                  <a:lnTo>
                    <a:pt x="2586098" y="571735"/>
                  </a:lnTo>
                  <a:lnTo>
                    <a:pt x="2574151" y="572951"/>
                  </a:lnTo>
                  <a:lnTo>
                    <a:pt x="2572928" y="573708"/>
                  </a:lnTo>
                  <a:lnTo>
                    <a:pt x="2558911" y="575808"/>
                  </a:lnTo>
                  <a:cubicBezTo>
                    <a:pt x="2533193" y="580571"/>
                    <a:pt x="2516048" y="563426"/>
                    <a:pt x="2506523" y="541518"/>
                  </a:cubicBezTo>
                  <a:cubicBezTo>
                    <a:pt x="2496998" y="519611"/>
                    <a:pt x="2487473" y="498656"/>
                    <a:pt x="2512238" y="480558"/>
                  </a:cubicBezTo>
                  <a:cubicBezTo>
                    <a:pt x="2520811" y="474843"/>
                    <a:pt x="2527478" y="467223"/>
                    <a:pt x="2533193" y="458651"/>
                  </a:cubicBezTo>
                  <a:cubicBezTo>
                    <a:pt x="2537003" y="452936"/>
                    <a:pt x="2541766" y="446268"/>
                    <a:pt x="2534146" y="440553"/>
                  </a:cubicBezTo>
                  <a:cubicBezTo>
                    <a:pt x="2526526" y="434838"/>
                    <a:pt x="2515096" y="437696"/>
                    <a:pt x="2513191" y="445316"/>
                  </a:cubicBezTo>
                  <a:cubicBezTo>
                    <a:pt x="2506523" y="474843"/>
                    <a:pt x="2482711" y="489131"/>
                    <a:pt x="2464613" y="509133"/>
                  </a:cubicBezTo>
                  <a:cubicBezTo>
                    <a:pt x="2452231" y="523421"/>
                    <a:pt x="2455088" y="538661"/>
                    <a:pt x="2467471" y="551996"/>
                  </a:cubicBezTo>
                  <a:cubicBezTo>
                    <a:pt x="2481758" y="567236"/>
                    <a:pt x="2481758" y="582476"/>
                    <a:pt x="2468423" y="597716"/>
                  </a:cubicBezTo>
                  <a:cubicBezTo>
                    <a:pt x="2457946" y="610098"/>
                    <a:pt x="2455088" y="623433"/>
                    <a:pt x="2453183" y="638673"/>
                  </a:cubicBezTo>
                  <a:cubicBezTo>
                    <a:pt x="2451278" y="657723"/>
                    <a:pt x="2442706" y="671058"/>
                    <a:pt x="2423656" y="676773"/>
                  </a:cubicBezTo>
                  <a:cubicBezTo>
                    <a:pt x="2413178" y="682488"/>
                    <a:pt x="2402701" y="690108"/>
                    <a:pt x="2389366" y="683441"/>
                  </a:cubicBezTo>
                  <a:cubicBezTo>
                    <a:pt x="2381746" y="676773"/>
                    <a:pt x="2376983" y="670106"/>
                    <a:pt x="2383651" y="659628"/>
                  </a:cubicBezTo>
                  <a:cubicBezTo>
                    <a:pt x="2377936" y="649151"/>
                    <a:pt x="2372221" y="638673"/>
                    <a:pt x="2367458" y="627243"/>
                  </a:cubicBezTo>
                  <a:cubicBezTo>
                    <a:pt x="2348408" y="585333"/>
                    <a:pt x="2348408" y="584381"/>
                    <a:pt x="2308403" y="612003"/>
                  </a:cubicBezTo>
                  <a:cubicBezTo>
                    <a:pt x="2273161" y="616766"/>
                    <a:pt x="2265541" y="608193"/>
                    <a:pt x="2270303" y="571046"/>
                  </a:cubicBezTo>
                  <a:cubicBezTo>
                    <a:pt x="2271256" y="560568"/>
                    <a:pt x="2287448" y="545328"/>
                    <a:pt x="2260778" y="543423"/>
                  </a:cubicBezTo>
                  <a:cubicBezTo>
                    <a:pt x="2255063" y="542471"/>
                    <a:pt x="2255063" y="530088"/>
                    <a:pt x="2259826" y="522468"/>
                  </a:cubicBezTo>
                  <a:cubicBezTo>
                    <a:pt x="2313166" y="486273"/>
                    <a:pt x="2361743" y="445316"/>
                    <a:pt x="2390318" y="385308"/>
                  </a:cubicBezTo>
                  <a:cubicBezTo>
                    <a:pt x="2396986" y="372926"/>
                    <a:pt x="2403653" y="362448"/>
                    <a:pt x="2416988" y="357686"/>
                  </a:cubicBezTo>
                  <a:cubicBezTo>
                    <a:pt x="2416988" y="355781"/>
                    <a:pt x="2416988" y="353876"/>
                    <a:pt x="2417941" y="351971"/>
                  </a:cubicBezTo>
                  <a:cubicBezTo>
                    <a:pt x="2419846" y="352923"/>
                    <a:pt x="2423656" y="354828"/>
                    <a:pt x="2424608" y="353876"/>
                  </a:cubicBezTo>
                  <a:cubicBezTo>
                    <a:pt x="2434371" y="344351"/>
                    <a:pt x="2443539" y="338934"/>
                    <a:pt x="2452245" y="336582"/>
                  </a:cubicBezTo>
                  <a:cubicBezTo>
                    <a:pt x="2458775" y="334818"/>
                    <a:pt x="2465045" y="334779"/>
                    <a:pt x="2471113" y="336025"/>
                  </a:cubicBezTo>
                  <a:close/>
                  <a:moveTo>
                    <a:pt x="761544" y="194808"/>
                  </a:moveTo>
                  <a:cubicBezTo>
                    <a:pt x="773926" y="196713"/>
                    <a:pt x="774879" y="206238"/>
                    <a:pt x="773926" y="216716"/>
                  </a:cubicBezTo>
                  <a:cubicBezTo>
                    <a:pt x="755829" y="237671"/>
                    <a:pt x="760591" y="257673"/>
                    <a:pt x="773926" y="278628"/>
                  </a:cubicBezTo>
                  <a:cubicBezTo>
                    <a:pt x="748209" y="302441"/>
                    <a:pt x="720586" y="315776"/>
                    <a:pt x="687249" y="293868"/>
                  </a:cubicBezTo>
                  <a:cubicBezTo>
                    <a:pt x="682486" y="291011"/>
                    <a:pt x="675819" y="292916"/>
                    <a:pt x="671056" y="292916"/>
                  </a:cubicBezTo>
                  <a:cubicBezTo>
                    <a:pt x="660579" y="294821"/>
                    <a:pt x="650101" y="296726"/>
                    <a:pt x="640576" y="298631"/>
                  </a:cubicBezTo>
                  <a:cubicBezTo>
                    <a:pt x="627241" y="300536"/>
                    <a:pt x="613906" y="302441"/>
                    <a:pt x="603429" y="291011"/>
                  </a:cubicBezTo>
                  <a:cubicBezTo>
                    <a:pt x="636766" y="258626"/>
                    <a:pt x="678676" y="239576"/>
                    <a:pt x="715824" y="211953"/>
                  </a:cubicBezTo>
                  <a:cubicBezTo>
                    <a:pt x="719634" y="209096"/>
                    <a:pt x="724396" y="211953"/>
                    <a:pt x="727254" y="215763"/>
                  </a:cubicBezTo>
                  <a:cubicBezTo>
                    <a:pt x="746304" y="220526"/>
                    <a:pt x="741541" y="187188"/>
                    <a:pt x="761544" y="194808"/>
                  </a:cubicBezTo>
                  <a:close/>
                  <a:moveTo>
                    <a:pt x="873343" y="184331"/>
                  </a:moveTo>
                  <a:cubicBezTo>
                    <a:pt x="879653" y="185283"/>
                    <a:pt x="886320" y="188617"/>
                    <a:pt x="891083" y="191951"/>
                  </a:cubicBezTo>
                  <a:cubicBezTo>
                    <a:pt x="904418" y="200523"/>
                    <a:pt x="892988" y="209096"/>
                    <a:pt x="888226" y="217668"/>
                  </a:cubicBezTo>
                  <a:lnTo>
                    <a:pt x="879241" y="234820"/>
                  </a:lnTo>
                  <a:lnTo>
                    <a:pt x="895370" y="235036"/>
                  </a:lnTo>
                  <a:cubicBezTo>
                    <a:pt x="907514" y="238206"/>
                    <a:pt x="906800" y="249815"/>
                    <a:pt x="899656" y="266246"/>
                  </a:cubicBezTo>
                  <a:cubicBezTo>
                    <a:pt x="894893" y="277676"/>
                    <a:pt x="884416" y="289106"/>
                    <a:pt x="892988" y="303393"/>
                  </a:cubicBezTo>
                  <a:cubicBezTo>
                    <a:pt x="897751" y="310061"/>
                    <a:pt x="901561" y="309108"/>
                    <a:pt x="905371" y="303393"/>
                  </a:cubicBezTo>
                  <a:cubicBezTo>
                    <a:pt x="923468" y="307203"/>
                    <a:pt x="923468" y="307203"/>
                    <a:pt x="915848" y="337683"/>
                  </a:cubicBezTo>
                  <a:cubicBezTo>
                    <a:pt x="926326" y="330063"/>
                    <a:pt x="936803" y="329111"/>
                    <a:pt x="946328" y="324348"/>
                  </a:cubicBezTo>
                  <a:lnTo>
                    <a:pt x="973409" y="303804"/>
                  </a:lnTo>
                  <a:lnTo>
                    <a:pt x="975260" y="292796"/>
                  </a:lnTo>
                  <a:cubicBezTo>
                    <a:pt x="974903" y="288629"/>
                    <a:pt x="972522" y="284819"/>
                    <a:pt x="965378" y="281485"/>
                  </a:cubicBezTo>
                  <a:cubicBezTo>
                    <a:pt x="944423" y="270055"/>
                    <a:pt x="942518" y="249100"/>
                    <a:pt x="962521" y="233860"/>
                  </a:cubicBezTo>
                  <a:cubicBezTo>
                    <a:pt x="977761" y="221478"/>
                    <a:pt x="993953" y="208143"/>
                    <a:pt x="1013956" y="203380"/>
                  </a:cubicBezTo>
                  <a:cubicBezTo>
                    <a:pt x="1018718" y="201475"/>
                    <a:pt x="1023481" y="200046"/>
                    <a:pt x="1028243" y="200165"/>
                  </a:cubicBezTo>
                  <a:cubicBezTo>
                    <a:pt x="1033006" y="200284"/>
                    <a:pt x="1037768" y="201951"/>
                    <a:pt x="1042531" y="206238"/>
                  </a:cubicBezTo>
                  <a:cubicBezTo>
                    <a:pt x="1037768" y="220525"/>
                    <a:pt x="1018718" y="221478"/>
                    <a:pt x="1016813" y="234813"/>
                  </a:cubicBezTo>
                  <a:cubicBezTo>
                    <a:pt x="1029196" y="212905"/>
                    <a:pt x="1052056" y="208143"/>
                    <a:pt x="1075868" y="204333"/>
                  </a:cubicBezTo>
                  <a:cubicBezTo>
                    <a:pt x="1082536" y="204333"/>
                    <a:pt x="1089203" y="204333"/>
                    <a:pt x="1095871" y="204333"/>
                  </a:cubicBezTo>
                  <a:cubicBezTo>
                    <a:pt x="1106348" y="211953"/>
                    <a:pt x="1099681" y="223383"/>
                    <a:pt x="1099681" y="232908"/>
                  </a:cubicBezTo>
                  <a:cubicBezTo>
                    <a:pt x="1112063" y="235765"/>
                    <a:pt x="1123493" y="229098"/>
                    <a:pt x="1133971" y="231003"/>
                  </a:cubicBezTo>
                  <a:cubicBezTo>
                    <a:pt x="1140638" y="231003"/>
                    <a:pt x="1146353" y="233860"/>
                    <a:pt x="1151116" y="238623"/>
                  </a:cubicBezTo>
                  <a:cubicBezTo>
                    <a:pt x="1162546" y="262435"/>
                    <a:pt x="1192073" y="265293"/>
                    <a:pt x="1205408" y="287200"/>
                  </a:cubicBezTo>
                  <a:cubicBezTo>
                    <a:pt x="1219696" y="305298"/>
                    <a:pt x="1210171" y="320538"/>
                    <a:pt x="1198741" y="334825"/>
                  </a:cubicBezTo>
                  <a:cubicBezTo>
                    <a:pt x="1205408" y="359590"/>
                    <a:pt x="1234936" y="358638"/>
                    <a:pt x="1248271" y="377688"/>
                  </a:cubicBezTo>
                  <a:cubicBezTo>
                    <a:pt x="1257796" y="391023"/>
                    <a:pt x="1257796" y="393880"/>
                    <a:pt x="1246366" y="402453"/>
                  </a:cubicBezTo>
                  <a:cubicBezTo>
                    <a:pt x="1226363" y="415788"/>
                    <a:pt x="1207313" y="445315"/>
                    <a:pt x="1187311" y="402453"/>
                  </a:cubicBezTo>
                  <a:cubicBezTo>
                    <a:pt x="1184453" y="396738"/>
                    <a:pt x="1176833" y="390070"/>
                    <a:pt x="1171118" y="396738"/>
                  </a:cubicBezTo>
                  <a:cubicBezTo>
                    <a:pt x="1161593" y="407215"/>
                    <a:pt x="1163498" y="418645"/>
                    <a:pt x="1171118" y="431028"/>
                  </a:cubicBezTo>
                  <a:cubicBezTo>
                    <a:pt x="1186358" y="457698"/>
                    <a:pt x="1180643" y="471033"/>
                    <a:pt x="1151116" y="479605"/>
                  </a:cubicBezTo>
                  <a:cubicBezTo>
                    <a:pt x="1147306" y="475795"/>
                    <a:pt x="1141591" y="474843"/>
                    <a:pt x="1136828" y="476748"/>
                  </a:cubicBezTo>
                  <a:cubicBezTo>
                    <a:pt x="1132066" y="478653"/>
                    <a:pt x="1134923" y="483415"/>
                    <a:pt x="1136828" y="487225"/>
                  </a:cubicBezTo>
                  <a:cubicBezTo>
                    <a:pt x="1135876" y="500560"/>
                    <a:pt x="1128256" y="503418"/>
                    <a:pt x="1118731" y="497703"/>
                  </a:cubicBezTo>
                  <a:cubicBezTo>
                    <a:pt x="1098728" y="487225"/>
                    <a:pt x="1074916" y="482463"/>
                    <a:pt x="1066343" y="455793"/>
                  </a:cubicBezTo>
                  <a:cubicBezTo>
                    <a:pt x="1058723" y="432933"/>
                    <a:pt x="1039673" y="427218"/>
                    <a:pt x="1016813" y="433885"/>
                  </a:cubicBezTo>
                  <a:cubicBezTo>
                    <a:pt x="1008241" y="436743"/>
                    <a:pt x="999668" y="438648"/>
                    <a:pt x="996811" y="428170"/>
                  </a:cubicBezTo>
                  <a:cubicBezTo>
                    <a:pt x="993001" y="415788"/>
                    <a:pt x="1007288" y="411025"/>
                    <a:pt x="1013003" y="411978"/>
                  </a:cubicBezTo>
                  <a:cubicBezTo>
                    <a:pt x="1055866" y="420550"/>
                    <a:pt x="1078726" y="386260"/>
                    <a:pt x="1109206" y="369115"/>
                  </a:cubicBezTo>
                  <a:cubicBezTo>
                    <a:pt x="1117778" y="343398"/>
                    <a:pt x="1089203" y="330063"/>
                    <a:pt x="1089203" y="307203"/>
                  </a:cubicBezTo>
                  <a:cubicBezTo>
                    <a:pt x="1085393" y="301488"/>
                    <a:pt x="1081583" y="296725"/>
                    <a:pt x="1077773" y="291010"/>
                  </a:cubicBezTo>
                  <a:cubicBezTo>
                    <a:pt x="1057771" y="307203"/>
                    <a:pt x="1036816" y="290058"/>
                    <a:pt x="1016813" y="292915"/>
                  </a:cubicBezTo>
                  <a:cubicBezTo>
                    <a:pt x="1012050" y="293391"/>
                    <a:pt x="1008717" y="294106"/>
                    <a:pt x="1007169" y="296011"/>
                  </a:cubicBezTo>
                  <a:lnTo>
                    <a:pt x="1007866" y="302667"/>
                  </a:lnTo>
                  <a:lnTo>
                    <a:pt x="1009193" y="303393"/>
                  </a:lnTo>
                  <a:cubicBezTo>
                    <a:pt x="1013003" y="324348"/>
                    <a:pt x="986333" y="363401"/>
                    <a:pt x="962521" y="370068"/>
                  </a:cubicBezTo>
                  <a:cubicBezTo>
                    <a:pt x="943471" y="375783"/>
                    <a:pt x="924421" y="377688"/>
                    <a:pt x="905371" y="371973"/>
                  </a:cubicBezTo>
                  <a:cubicBezTo>
                    <a:pt x="896798" y="389118"/>
                    <a:pt x="879653" y="396738"/>
                    <a:pt x="868223" y="410073"/>
                  </a:cubicBezTo>
                  <a:cubicBezTo>
                    <a:pt x="859651" y="419598"/>
                    <a:pt x="849173" y="424361"/>
                    <a:pt x="836791" y="426266"/>
                  </a:cubicBezTo>
                  <a:cubicBezTo>
                    <a:pt x="830123" y="425313"/>
                    <a:pt x="820598" y="421503"/>
                    <a:pt x="816788" y="424361"/>
                  </a:cubicBezTo>
                  <a:cubicBezTo>
                    <a:pt x="772973" y="455793"/>
                    <a:pt x="714871" y="464366"/>
                    <a:pt x="677723" y="507228"/>
                  </a:cubicBezTo>
                  <a:cubicBezTo>
                    <a:pt x="667246" y="519611"/>
                    <a:pt x="646291" y="531993"/>
                    <a:pt x="668198" y="553901"/>
                  </a:cubicBezTo>
                  <a:cubicBezTo>
                    <a:pt x="672961" y="558663"/>
                    <a:pt x="665341" y="574856"/>
                    <a:pt x="662483" y="586286"/>
                  </a:cubicBezTo>
                  <a:cubicBezTo>
                    <a:pt x="685343" y="585333"/>
                    <a:pt x="702488" y="596763"/>
                    <a:pt x="716776" y="612956"/>
                  </a:cubicBezTo>
                  <a:cubicBezTo>
                    <a:pt x="731063" y="630101"/>
                    <a:pt x="747256" y="644388"/>
                    <a:pt x="771068" y="645341"/>
                  </a:cubicBezTo>
                  <a:cubicBezTo>
                    <a:pt x="789166" y="646293"/>
                    <a:pt x="788213" y="653913"/>
                    <a:pt x="782498" y="667248"/>
                  </a:cubicBezTo>
                  <a:cubicBezTo>
                    <a:pt x="774878" y="685346"/>
                    <a:pt x="766306" y="702491"/>
                    <a:pt x="772973" y="726303"/>
                  </a:cubicBezTo>
                  <a:cubicBezTo>
                    <a:pt x="779641" y="752973"/>
                    <a:pt x="789166" y="747258"/>
                    <a:pt x="805358" y="736781"/>
                  </a:cubicBezTo>
                  <a:cubicBezTo>
                    <a:pt x="823456" y="725351"/>
                    <a:pt x="826313" y="706301"/>
                    <a:pt x="828218" y="689156"/>
                  </a:cubicBezTo>
                  <a:cubicBezTo>
                    <a:pt x="831076" y="669153"/>
                    <a:pt x="841553" y="660581"/>
                    <a:pt x="858698" y="652961"/>
                  </a:cubicBezTo>
                  <a:cubicBezTo>
                    <a:pt x="901561" y="638673"/>
                    <a:pt x="911086" y="619623"/>
                    <a:pt x="901561" y="573903"/>
                  </a:cubicBezTo>
                  <a:cubicBezTo>
                    <a:pt x="900608" y="569141"/>
                    <a:pt x="899656" y="563426"/>
                    <a:pt x="904418" y="561521"/>
                  </a:cubicBezTo>
                  <a:cubicBezTo>
                    <a:pt x="937756" y="550091"/>
                    <a:pt x="937756" y="514848"/>
                    <a:pt x="953948" y="491988"/>
                  </a:cubicBezTo>
                  <a:cubicBezTo>
                    <a:pt x="957758" y="486273"/>
                    <a:pt x="961568" y="480558"/>
                    <a:pt x="968236" y="478653"/>
                  </a:cubicBezTo>
                  <a:cubicBezTo>
                    <a:pt x="991096" y="471986"/>
                    <a:pt x="1037768" y="491036"/>
                    <a:pt x="1049198" y="512943"/>
                  </a:cubicBezTo>
                  <a:cubicBezTo>
                    <a:pt x="1061581" y="517706"/>
                    <a:pt x="1074916" y="522468"/>
                    <a:pt x="1063486" y="539613"/>
                  </a:cubicBezTo>
                  <a:cubicBezTo>
                    <a:pt x="1048246" y="555806"/>
                    <a:pt x="1052056" y="572951"/>
                    <a:pt x="1067296" y="583428"/>
                  </a:cubicBezTo>
                  <a:cubicBezTo>
                    <a:pt x="1084441" y="593906"/>
                    <a:pt x="1099681" y="578666"/>
                    <a:pt x="1112063" y="568188"/>
                  </a:cubicBezTo>
                  <a:cubicBezTo>
                    <a:pt x="1139686" y="545328"/>
                    <a:pt x="1138733" y="544376"/>
                    <a:pt x="1146353" y="580571"/>
                  </a:cubicBezTo>
                  <a:cubicBezTo>
                    <a:pt x="1149211" y="592953"/>
                    <a:pt x="1154926" y="606288"/>
                    <a:pt x="1151116" y="616766"/>
                  </a:cubicBezTo>
                  <a:cubicBezTo>
                    <a:pt x="1138733" y="656771"/>
                    <a:pt x="1163498" y="672011"/>
                    <a:pt x="1193026" y="684393"/>
                  </a:cubicBezTo>
                  <a:cubicBezTo>
                    <a:pt x="1193026" y="693918"/>
                    <a:pt x="1188501" y="696537"/>
                    <a:pt x="1182905" y="697847"/>
                  </a:cubicBezTo>
                  <a:lnTo>
                    <a:pt x="1179024" y="699159"/>
                  </a:lnTo>
                  <a:lnTo>
                    <a:pt x="1177845" y="699023"/>
                  </a:lnTo>
                  <a:cubicBezTo>
                    <a:pt x="1174214" y="699455"/>
                    <a:pt x="1170404" y="700824"/>
                    <a:pt x="1166356" y="703443"/>
                  </a:cubicBezTo>
                  <a:lnTo>
                    <a:pt x="1179024" y="699159"/>
                  </a:lnTo>
                  <a:lnTo>
                    <a:pt x="1188263" y="700229"/>
                  </a:lnTo>
                  <a:cubicBezTo>
                    <a:pt x="1194931" y="702491"/>
                    <a:pt x="1201122" y="707253"/>
                    <a:pt x="1207313" y="712016"/>
                  </a:cubicBezTo>
                  <a:cubicBezTo>
                    <a:pt x="1210647" y="727732"/>
                    <a:pt x="1209694" y="741781"/>
                    <a:pt x="1205051" y="754402"/>
                  </a:cubicBezTo>
                  <a:lnTo>
                    <a:pt x="1180854" y="787924"/>
                  </a:lnTo>
                  <a:lnTo>
                    <a:pt x="1187073" y="807504"/>
                  </a:lnTo>
                  <a:cubicBezTo>
                    <a:pt x="1190883" y="812504"/>
                    <a:pt x="1196836" y="815362"/>
                    <a:pt x="1206361" y="814886"/>
                  </a:cubicBezTo>
                  <a:cubicBezTo>
                    <a:pt x="1214934" y="814886"/>
                    <a:pt x="1223506" y="816791"/>
                    <a:pt x="1213981" y="828221"/>
                  </a:cubicBezTo>
                  <a:cubicBezTo>
                    <a:pt x="1208266" y="850128"/>
                    <a:pt x="1205409" y="874893"/>
                    <a:pt x="1172071" y="862511"/>
                  </a:cubicBezTo>
                  <a:cubicBezTo>
                    <a:pt x="1153021" y="859653"/>
                    <a:pt x="1123494" y="872036"/>
                    <a:pt x="1115874" y="854891"/>
                  </a:cubicBezTo>
                  <a:cubicBezTo>
                    <a:pt x="1109206" y="839651"/>
                    <a:pt x="1133971" y="821553"/>
                    <a:pt x="1148259" y="807266"/>
                  </a:cubicBezTo>
                  <a:cubicBezTo>
                    <a:pt x="1157784" y="799646"/>
                    <a:pt x="1159689" y="785358"/>
                    <a:pt x="1173024" y="780596"/>
                  </a:cubicBezTo>
                  <a:lnTo>
                    <a:pt x="1173125" y="780684"/>
                  </a:lnTo>
                  <a:lnTo>
                    <a:pt x="1174333" y="770475"/>
                  </a:lnTo>
                  <a:cubicBezTo>
                    <a:pt x="1173023" y="767975"/>
                    <a:pt x="1169689" y="766784"/>
                    <a:pt x="1163498" y="767261"/>
                  </a:cubicBezTo>
                  <a:cubicBezTo>
                    <a:pt x="1147306" y="769166"/>
                    <a:pt x="1137781" y="780596"/>
                    <a:pt x="1124446" y="787263"/>
                  </a:cubicBezTo>
                  <a:cubicBezTo>
                    <a:pt x="1097776" y="793931"/>
                    <a:pt x="1070153" y="791073"/>
                    <a:pt x="1043483" y="789168"/>
                  </a:cubicBezTo>
                  <a:cubicBezTo>
                    <a:pt x="1026338" y="788216"/>
                    <a:pt x="1010146" y="786311"/>
                    <a:pt x="993953" y="794883"/>
                  </a:cubicBezTo>
                  <a:cubicBezTo>
                    <a:pt x="987286" y="810123"/>
                    <a:pt x="971093" y="808218"/>
                    <a:pt x="959663" y="814886"/>
                  </a:cubicBezTo>
                  <a:cubicBezTo>
                    <a:pt x="951091" y="825363"/>
                    <a:pt x="939661" y="831078"/>
                    <a:pt x="929183" y="839651"/>
                  </a:cubicBezTo>
                  <a:lnTo>
                    <a:pt x="925100" y="843462"/>
                  </a:lnTo>
                  <a:lnTo>
                    <a:pt x="915848" y="851081"/>
                  </a:lnTo>
                  <a:cubicBezTo>
                    <a:pt x="915848" y="851081"/>
                    <a:pt x="912991" y="851081"/>
                    <a:pt x="912991" y="851081"/>
                  </a:cubicBezTo>
                  <a:cubicBezTo>
                    <a:pt x="912991" y="851081"/>
                    <a:pt x="914896" y="852986"/>
                    <a:pt x="914896" y="852986"/>
                  </a:cubicBezTo>
                  <a:lnTo>
                    <a:pt x="925100" y="843462"/>
                  </a:lnTo>
                  <a:lnTo>
                    <a:pt x="932041" y="837746"/>
                  </a:lnTo>
                  <a:cubicBezTo>
                    <a:pt x="942518" y="824411"/>
                    <a:pt x="959663" y="826316"/>
                    <a:pt x="972998" y="820601"/>
                  </a:cubicBezTo>
                  <a:cubicBezTo>
                    <a:pt x="979666" y="818696"/>
                    <a:pt x="986333" y="814886"/>
                    <a:pt x="992048" y="814886"/>
                  </a:cubicBezTo>
                  <a:cubicBezTo>
                    <a:pt x="1003478" y="813933"/>
                    <a:pt x="1017766" y="809171"/>
                    <a:pt x="1023481" y="819648"/>
                  </a:cubicBezTo>
                  <a:cubicBezTo>
                    <a:pt x="1032053" y="834888"/>
                    <a:pt x="1013003" y="835841"/>
                    <a:pt x="1005383" y="842508"/>
                  </a:cubicBezTo>
                  <a:cubicBezTo>
                    <a:pt x="1003478" y="844413"/>
                    <a:pt x="1005383" y="851081"/>
                    <a:pt x="1006336" y="854891"/>
                  </a:cubicBezTo>
                  <a:cubicBezTo>
                    <a:pt x="997763" y="866321"/>
                    <a:pt x="1011098" y="877751"/>
                    <a:pt x="1005383" y="889181"/>
                  </a:cubicBezTo>
                  <a:cubicBezTo>
                    <a:pt x="1001573" y="899658"/>
                    <a:pt x="992048" y="903468"/>
                    <a:pt x="984428" y="910136"/>
                  </a:cubicBezTo>
                  <a:cubicBezTo>
                    <a:pt x="974903" y="918708"/>
                    <a:pt x="961568" y="909183"/>
                    <a:pt x="952043" y="916803"/>
                  </a:cubicBezTo>
                  <a:cubicBezTo>
                    <a:pt x="937756" y="931091"/>
                    <a:pt x="916801" y="932043"/>
                    <a:pt x="899656" y="938711"/>
                  </a:cubicBezTo>
                  <a:cubicBezTo>
                    <a:pt x="876796" y="947283"/>
                    <a:pt x="858698" y="959666"/>
                    <a:pt x="855841" y="985383"/>
                  </a:cubicBezTo>
                  <a:cubicBezTo>
                    <a:pt x="853936" y="1001576"/>
                    <a:pt x="839648" y="1003481"/>
                    <a:pt x="831076" y="1003481"/>
                  </a:cubicBezTo>
                  <a:cubicBezTo>
                    <a:pt x="779641" y="1006338"/>
                    <a:pt x="763448" y="1048248"/>
                    <a:pt x="738683" y="1081586"/>
                  </a:cubicBezTo>
                  <a:cubicBezTo>
                    <a:pt x="708203" y="1076823"/>
                    <a:pt x="712013" y="1097778"/>
                    <a:pt x="711061" y="1115876"/>
                  </a:cubicBezTo>
                  <a:cubicBezTo>
                    <a:pt x="707251" y="1144451"/>
                    <a:pt x="692011" y="1163501"/>
                    <a:pt x="666293" y="1175883"/>
                  </a:cubicBezTo>
                  <a:cubicBezTo>
                    <a:pt x="636766" y="1191123"/>
                    <a:pt x="610096" y="1209221"/>
                    <a:pt x="585331" y="1230176"/>
                  </a:cubicBezTo>
                  <a:cubicBezTo>
                    <a:pt x="565328" y="1247320"/>
                    <a:pt x="557708" y="1270181"/>
                    <a:pt x="559613" y="1297803"/>
                  </a:cubicBezTo>
                  <a:cubicBezTo>
                    <a:pt x="561518" y="1327331"/>
                    <a:pt x="564376" y="1356858"/>
                    <a:pt x="557708" y="1386386"/>
                  </a:cubicBezTo>
                  <a:cubicBezTo>
                    <a:pt x="555803" y="1394958"/>
                    <a:pt x="551993" y="1406388"/>
                    <a:pt x="542468" y="1407341"/>
                  </a:cubicBezTo>
                  <a:cubicBezTo>
                    <a:pt x="530086" y="1409246"/>
                    <a:pt x="531038" y="1394958"/>
                    <a:pt x="528181" y="1387338"/>
                  </a:cubicBezTo>
                  <a:cubicBezTo>
                    <a:pt x="522466" y="1365431"/>
                    <a:pt x="516751" y="1344476"/>
                    <a:pt x="519608" y="1320663"/>
                  </a:cubicBezTo>
                  <a:cubicBezTo>
                    <a:pt x="521513" y="1300661"/>
                    <a:pt x="522466" y="1280658"/>
                    <a:pt x="488176" y="1283516"/>
                  </a:cubicBezTo>
                  <a:cubicBezTo>
                    <a:pt x="470078" y="1285421"/>
                    <a:pt x="452933" y="1262561"/>
                    <a:pt x="429121" y="1267323"/>
                  </a:cubicBezTo>
                  <a:cubicBezTo>
                    <a:pt x="422453" y="1268276"/>
                    <a:pt x="411023" y="1265418"/>
                    <a:pt x="409118" y="1268276"/>
                  </a:cubicBezTo>
                  <a:cubicBezTo>
                    <a:pt x="391973" y="1307328"/>
                    <a:pt x="364351" y="1288278"/>
                    <a:pt x="336728" y="1284468"/>
                  </a:cubicBezTo>
                  <a:cubicBezTo>
                    <a:pt x="279578" y="1275896"/>
                    <a:pt x="228143" y="1315901"/>
                    <a:pt x="215761" y="1373051"/>
                  </a:cubicBezTo>
                  <a:cubicBezTo>
                    <a:pt x="210998" y="1396863"/>
                    <a:pt x="193853" y="1415913"/>
                    <a:pt x="189091" y="1441631"/>
                  </a:cubicBezTo>
                  <a:cubicBezTo>
                    <a:pt x="182423" y="1476873"/>
                    <a:pt x="183376" y="1511163"/>
                    <a:pt x="196711" y="1544501"/>
                  </a:cubicBezTo>
                  <a:cubicBezTo>
                    <a:pt x="204331" y="1564503"/>
                    <a:pt x="219571" y="1574028"/>
                    <a:pt x="244336" y="1573076"/>
                  </a:cubicBezTo>
                  <a:cubicBezTo>
                    <a:pt x="284341" y="1571171"/>
                    <a:pt x="310058" y="1555931"/>
                    <a:pt x="320536" y="1514973"/>
                  </a:cubicBezTo>
                  <a:cubicBezTo>
                    <a:pt x="324346" y="1500686"/>
                    <a:pt x="374828" y="1487351"/>
                    <a:pt x="387211" y="1494971"/>
                  </a:cubicBezTo>
                  <a:cubicBezTo>
                    <a:pt x="396736" y="1500686"/>
                    <a:pt x="392926" y="1507353"/>
                    <a:pt x="389116" y="1515926"/>
                  </a:cubicBezTo>
                  <a:cubicBezTo>
                    <a:pt x="372923" y="1552121"/>
                    <a:pt x="358636" y="1589268"/>
                    <a:pt x="340538" y="1624511"/>
                  </a:cubicBezTo>
                  <a:cubicBezTo>
                    <a:pt x="329108" y="1646418"/>
                    <a:pt x="340538" y="1644513"/>
                    <a:pt x="354826" y="1644513"/>
                  </a:cubicBezTo>
                  <a:cubicBezTo>
                    <a:pt x="372923" y="1644513"/>
                    <a:pt x="391973" y="1642608"/>
                    <a:pt x="410071" y="1645466"/>
                  </a:cubicBezTo>
                  <a:cubicBezTo>
                    <a:pt x="432931" y="1649276"/>
                    <a:pt x="449123" y="1658801"/>
                    <a:pt x="439598" y="1687376"/>
                  </a:cubicBezTo>
                  <a:cubicBezTo>
                    <a:pt x="433883" y="1705473"/>
                    <a:pt x="432931" y="1725476"/>
                    <a:pt x="426263" y="1743573"/>
                  </a:cubicBezTo>
                  <a:cubicBezTo>
                    <a:pt x="414833" y="1774053"/>
                    <a:pt x="432931" y="1793103"/>
                    <a:pt x="450076" y="1813106"/>
                  </a:cubicBezTo>
                  <a:cubicBezTo>
                    <a:pt x="466268" y="1832156"/>
                    <a:pt x="483413" y="1819773"/>
                    <a:pt x="499606" y="1812153"/>
                  </a:cubicBezTo>
                  <a:cubicBezTo>
                    <a:pt x="512941" y="1806438"/>
                    <a:pt x="528181" y="1806438"/>
                    <a:pt x="536753" y="1818821"/>
                  </a:cubicBezTo>
                  <a:cubicBezTo>
                    <a:pt x="554851" y="1843586"/>
                    <a:pt x="571996" y="1829298"/>
                    <a:pt x="577711" y="1813106"/>
                  </a:cubicBezTo>
                  <a:cubicBezTo>
                    <a:pt x="591998" y="1771196"/>
                    <a:pt x="630098" y="1768338"/>
                    <a:pt x="661531" y="1754051"/>
                  </a:cubicBezTo>
                  <a:cubicBezTo>
                    <a:pt x="671056" y="1754051"/>
                    <a:pt x="673913" y="1755956"/>
                    <a:pt x="672008" y="1763576"/>
                  </a:cubicBezTo>
                  <a:cubicBezTo>
                    <a:pt x="676771" y="1783578"/>
                    <a:pt x="689153" y="1777863"/>
                    <a:pt x="695821" y="1768338"/>
                  </a:cubicBezTo>
                  <a:cubicBezTo>
                    <a:pt x="713918" y="1745478"/>
                    <a:pt x="729158" y="1761671"/>
                    <a:pt x="741541" y="1772148"/>
                  </a:cubicBezTo>
                  <a:cubicBezTo>
                    <a:pt x="769163" y="1795008"/>
                    <a:pt x="799643" y="1798818"/>
                    <a:pt x="832028" y="1788341"/>
                  </a:cubicBezTo>
                  <a:cubicBezTo>
                    <a:pt x="845363" y="1783578"/>
                    <a:pt x="854888" y="1779768"/>
                    <a:pt x="865366" y="1796913"/>
                  </a:cubicBezTo>
                  <a:cubicBezTo>
                    <a:pt x="875843" y="1814058"/>
                    <a:pt x="896798" y="1823583"/>
                    <a:pt x="910133" y="1838823"/>
                  </a:cubicBezTo>
                  <a:cubicBezTo>
                    <a:pt x="947281" y="1881686"/>
                    <a:pt x="990143" y="1906451"/>
                    <a:pt x="1047293" y="1918833"/>
                  </a:cubicBezTo>
                  <a:cubicBezTo>
                    <a:pt x="1093966" y="1928358"/>
                    <a:pt x="1124446" y="1995986"/>
                    <a:pt x="1116826" y="2036943"/>
                  </a:cubicBezTo>
                  <a:cubicBezTo>
                    <a:pt x="1113968" y="2044563"/>
                    <a:pt x="1111111" y="2051231"/>
                    <a:pt x="1106348" y="2056946"/>
                  </a:cubicBezTo>
                  <a:cubicBezTo>
                    <a:pt x="1092061" y="2071233"/>
                    <a:pt x="1112063" y="2086473"/>
                    <a:pt x="1104443" y="2099808"/>
                  </a:cubicBezTo>
                  <a:cubicBezTo>
                    <a:pt x="1110158" y="2107428"/>
                    <a:pt x="1117778" y="2102666"/>
                    <a:pt x="1124446" y="2102666"/>
                  </a:cubicBezTo>
                  <a:cubicBezTo>
                    <a:pt x="1147306" y="2095046"/>
                    <a:pt x="1161593" y="2062661"/>
                    <a:pt x="1193026" y="2077901"/>
                  </a:cubicBezTo>
                  <a:cubicBezTo>
                    <a:pt x="1225411" y="2087426"/>
                    <a:pt x="1244461" y="2125526"/>
                    <a:pt x="1280656" y="2123621"/>
                  </a:cubicBezTo>
                  <a:cubicBezTo>
                    <a:pt x="1325423" y="2121716"/>
                    <a:pt x="1360666" y="2136956"/>
                    <a:pt x="1387336" y="2172198"/>
                  </a:cubicBezTo>
                  <a:cubicBezTo>
                    <a:pt x="1398766" y="2187438"/>
                    <a:pt x="1427341" y="2172198"/>
                    <a:pt x="1434008" y="2199821"/>
                  </a:cubicBezTo>
                  <a:cubicBezTo>
                    <a:pt x="1440676" y="2228396"/>
                    <a:pt x="1444486" y="2256018"/>
                    <a:pt x="1430198" y="2282688"/>
                  </a:cubicBezTo>
                  <a:cubicBezTo>
                    <a:pt x="1413053" y="2315073"/>
                    <a:pt x="1388288" y="2341743"/>
                    <a:pt x="1370191" y="2373176"/>
                  </a:cubicBezTo>
                  <a:cubicBezTo>
                    <a:pt x="1359713" y="2391273"/>
                    <a:pt x="1356856" y="2406513"/>
                    <a:pt x="1358761" y="2423658"/>
                  </a:cubicBezTo>
                  <a:cubicBezTo>
                    <a:pt x="1366381" y="2486523"/>
                    <a:pt x="1352093" y="2544626"/>
                    <a:pt x="1327328" y="2600823"/>
                  </a:cubicBezTo>
                  <a:cubicBezTo>
                    <a:pt x="1321613" y="2612253"/>
                    <a:pt x="1313041" y="2629398"/>
                    <a:pt x="1293991" y="2626541"/>
                  </a:cubicBezTo>
                  <a:cubicBezTo>
                    <a:pt x="1261606" y="2622731"/>
                    <a:pt x="1241603" y="2647496"/>
                    <a:pt x="1218743" y="2661783"/>
                  </a:cubicBezTo>
                  <a:cubicBezTo>
                    <a:pt x="1203503" y="2671308"/>
                    <a:pt x="1187311" y="2690358"/>
                    <a:pt x="1193026" y="2710361"/>
                  </a:cubicBezTo>
                  <a:cubicBezTo>
                    <a:pt x="1205408" y="2757033"/>
                    <a:pt x="1178738" y="2793228"/>
                    <a:pt x="1164451" y="2832281"/>
                  </a:cubicBezTo>
                  <a:cubicBezTo>
                    <a:pt x="1154926" y="2859903"/>
                    <a:pt x="1136828" y="2884668"/>
                    <a:pt x="1122541" y="2910386"/>
                  </a:cubicBezTo>
                  <a:cubicBezTo>
                    <a:pt x="1116826" y="2920863"/>
                    <a:pt x="1109206" y="2929436"/>
                    <a:pt x="1095871" y="2929436"/>
                  </a:cubicBezTo>
                  <a:cubicBezTo>
                    <a:pt x="1085393" y="2920863"/>
                    <a:pt x="1072058" y="2930388"/>
                    <a:pt x="1061581" y="2922768"/>
                  </a:cubicBezTo>
                  <a:cubicBezTo>
                    <a:pt x="1053961" y="2919911"/>
                    <a:pt x="1044436" y="2911338"/>
                    <a:pt x="1047293" y="2929436"/>
                  </a:cubicBezTo>
                  <a:cubicBezTo>
                    <a:pt x="1052056" y="2938961"/>
                    <a:pt x="1062533" y="2944676"/>
                    <a:pt x="1061581" y="2956106"/>
                  </a:cubicBezTo>
                  <a:cubicBezTo>
                    <a:pt x="1055866" y="2964678"/>
                    <a:pt x="1048246" y="2962773"/>
                    <a:pt x="1040626" y="2959916"/>
                  </a:cubicBezTo>
                  <a:cubicBezTo>
                    <a:pt x="952043" y="2929436"/>
                    <a:pt x="865366" y="2895146"/>
                    <a:pt x="783451" y="2850378"/>
                  </a:cubicBezTo>
                  <a:cubicBezTo>
                    <a:pt x="762496" y="2838948"/>
                    <a:pt x="762496" y="2820851"/>
                    <a:pt x="752971" y="2805611"/>
                  </a:cubicBezTo>
                  <a:cubicBezTo>
                    <a:pt x="730111" y="2799896"/>
                    <a:pt x="738683" y="2779893"/>
                    <a:pt x="737731" y="2765606"/>
                  </a:cubicBezTo>
                  <a:cubicBezTo>
                    <a:pt x="736778" y="2697978"/>
                    <a:pt x="732968" y="2631303"/>
                    <a:pt x="721538" y="2564628"/>
                  </a:cubicBezTo>
                  <a:cubicBezTo>
                    <a:pt x="715823" y="2532243"/>
                    <a:pt x="700583" y="2503668"/>
                    <a:pt x="670103" y="2492238"/>
                  </a:cubicBezTo>
                  <a:cubicBezTo>
                    <a:pt x="596761" y="2464616"/>
                    <a:pt x="568186" y="2400798"/>
                    <a:pt x="539611" y="2337933"/>
                  </a:cubicBezTo>
                  <a:cubicBezTo>
                    <a:pt x="520561" y="2296976"/>
                    <a:pt x="502463" y="2256971"/>
                    <a:pt x="473888" y="2221728"/>
                  </a:cubicBezTo>
                  <a:cubicBezTo>
                    <a:pt x="456743" y="2200773"/>
                    <a:pt x="450076" y="2174103"/>
                    <a:pt x="468173" y="2148386"/>
                  </a:cubicBezTo>
                  <a:cubicBezTo>
                    <a:pt x="473888" y="2140766"/>
                    <a:pt x="477698" y="2133146"/>
                    <a:pt x="471983" y="2122668"/>
                  </a:cubicBezTo>
                  <a:cubicBezTo>
                    <a:pt x="452933" y="2083616"/>
                    <a:pt x="471983" y="2052183"/>
                    <a:pt x="493891" y="2021703"/>
                  </a:cubicBezTo>
                  <a:cubicBezTo>
                    <a:pt x="518656" y="1987413"/>
                    <a:pt x="546278" y="1955028"/>
                    <a:pt x="538658" y="1907403"/>
                  </a:cubicBezTo>
                  <a:cubicBezTo>
                    <a:pt x="535801" y="1889306"/>
                    <a:pt x="531991" y="1871208"/>
                    <a:pt x="524371" y="1854063"/>
                  </a:cubicBezTo>
                  <a:cubicBezTo>
                    <a:pt x="517703" y="1837871"/>
                    <a:pt x="507226" y="1834061"/>
                    <a:pt x="499606" y="1853111"/>
                  </a:cubicBezTo>
                  <a:cubicBezTo>
                    <a:pt x="489128" y="1876923"/>
                    <a:pt x="475793" y="1875018"/>
                    <a:pt x="459601" y="1860731"/>
                  </a:cubicBezTo>
                  <a:cubicBezTo>
                    <a:pt x="443408" y="1847396"/>
                    <a:pt x="425311" y="1838823"/>
                    <a:pt x="408166" y="1827393"/>
                  </a:cubicBezTo>
                  <a:cubicBezTo>
                    <a:pt x="375781" y="1806438"/>
                    <a:pt x="371971" y="1771196"/>
                    <a:pt x="354826" y="1742621"/>
                  </a:cubicBezTo>
                  <a:cubicBezTo>
                    <a:pt x="346253" y="1729286"/>
                    <a:pt x="337681" y="1720713"/>
                    <a:pt x="322441" y="1715951"/>
                  </a:cubicBezTo>
                  <a:cubicBezTo>
                    <a:pt x="289103" y="1705473"/>
                    <a:pt x="255766" y="1691186"/>
                    <a:pt x="234811" y="1658801"/>
                  </a:cubicBezTo>
                  <a:cubicBezTo>
                    <a:pt x="228143" y="1649276"/>
                    <a:pt x="218618" y="1639751"/>
                    <a:pt x="206236" y="1644513"/>
                  </a:cubicBezTo>
                  <a:cubicBezTo>
                    <a:pt x="170993" y="1656896"/>
                    <a:pt x="143371" y="1639751"/>
                    <a:pt x="116701" y="1622606"/>
                  </a:cubicBezTo>
                  <a:cubicBezTo>
                    <a:pt x="85268" y="1603556"/>
                    <a:pt x="54788" y="1583553"/>
                    <a:pt x="28118" y="1557836"/>
                  </a:cubicBezTo>
                  <a:cubicBezTo>
                    <a:pt x="11926" y="1541643"/>
                    <a:pt x="1448" y="1523546"/>
                    <a:pt x="12878" y="1499733"/>
                  </a:cubicBezTo>
                  <a:cubicBezTo>
                    <a:pt x="20498" y="1482588"/>
                    <a:pt x="16688" y="1463538"/>
                    <a:pt x="10021" y="1446393"/>
                  </a:cubicBezTo>
                  <a:cubicBezTo>
                    <a:pt x="6211" y="1434963"/>
                    <a:pt x="-1409" y="1423533"/>
                    <a:pt x="5258" y="1410198"/>
                  </a:cubicBezTo>
                  <a:cubicBezTo>
                    <a:pt x="-12839" y="1304471"/>
                    <a:pt x="19546" y="1205411"/>
                    <a:pt x="45263" y="1105398"/>
                  </a:cubicBezTo>
                  <a:cubicBezTo>
                    <a:pt x="94793" y="912993"/>
                    <a:pt x="185281" y="739638"/>
                    <a:pt x="304343" y="581523"/>
                  </a:cubicBezTo>
                  <a:cubicBezTo>
                    <a:pt x="374828" y="487226"/>
                    <a:pt x="458648" y="405311"/>
                    <a:pt x="548183" y="329111"/>
                  </a:cubicBezTo>
                  <a:cubicBezTo>
                    <a:pt x="568186" y="311966"/>
                    <a:pt x="591046" y="303393"/>
                    <a:pt x="617716" y="317681"/>
                  </a:cubicBezTo>
                  <a:cubicBezTo>
                    <a:pt x="628193" y="324348"/>
                    <a:pt x="628193" y="314823"/>
                    <a:pt x="631051" y="309108"/>
                  </a:cubicBezTo>
                  <a:cubicBezTo>
                    <a:pt x="652006" y="308156"/>
                    <a:pt x="669151" y="289106"/>
                    <a:pt x="692011" y="299583"/>
                  </a:cubicBezTo>
                  <a:cubicBezTo>
                    <a:pt x="712013" y="311966"/>
                    <a:pt x="732968" y="317681"/>
                    <a:pt x="756781" y="316728"/>
                  </a:cubicBezTo>
                  <a:cubicBezTo>
                    <a:pt x="764401" y="317681"/>
                    <a:pt x="772973" y="320538"/>
                    <a:pt x="780593" y="315776"/>
                  </a:cubicBezTo>
                  <a:cubicBezTo>
                    <a:pt x="786308" y="312918"/>
                    <a:pt x="792023" y="311966"/>
                    <a:pt x="797738" y="314823"/>
                  </a:cubicBezTo>
                  <a:cubicBezTo>
                    <a:pt x="808216" y="327206"/>
                    <a:pt x="819646" y="321491"/>
                    <a:pt x="831076" y="316728"/>
                  </a:cubicBezTo>
                  <a:cubicBezTo>
                    <a:pt x="837743" y="304346"/>
                    <a:pt x="858698" y="297678"/>
                    <a:pt x="841553" y="277676"/>
                  </a:cubicBezTo>
                  <a:cubicBezTo>
                    <a:pt x="834886" y="270056"/>
                    <a:pt x="846316" y="263388"/>
                    <a:pt x="852031" y="259578"/>
                  </a:cubicBezTo>
                  <a:cubicBezTo>
                    <a:pt x="857269" y="255768"/>
                    <a:pt x="862508" y="252434"/>
                    <a:pt x="867152" y="248624"/>
                  </a:cubicBezTo>
                  <a:lnTo>
                    <a:pt x="876026" y="238011"/>
                  </a:lnTo>
                  <a:lnTo>
                    <a:pt x="858921" y="241392"/>
                  </a:lnTo>
                  <a:cubicBezTo>
                    <a:pt x="840303" y="244874"/>
                    <a:pt x="823694" y="244338"/>
                    <a:pt x="821551" y="210048"/>
                  </a:cubicBezTo>
                  <a:cubicBezTo>
                    <a:pt x="833933" y="208143"/>
                    <a:pt x="848221" y="208143"/>
                    <a:pt x="857746" y="190998"/>
                  </a:cubicBezTo>
                  <a:cubicBezTo>
                    <a:pt x="861079" y="184807"/>
                    <a:pt x="867032" y="183378"/>
                    <a:pt x="873343" y="184331"/>
                  </a:cubicBezTo>
                  <a:close/>
                  <a:moveTo>
                    <a:pt x="798215" y="181949"/>
                  </a:moveTo>
                  <a:cubicBezTo>
                    <a:pt x="801310" y="182187"/>
                    <a:pt x="803930" y="183378"/>
                    <a:pt x="805359" y="187188"/>
                  </a:cubicBezTo>
                  <a:cubicBezTo>
                    <a:pt x="808216" y="194808"/>
                    <a:pt x="800596" y="194808"/>
                    <a:pt x="795834" y="196713"/>
                  </a:cubicBezTo>
                  <a:cubicBezTo>
                    <a:pt x="790119" y="193856"/>
                    <a:pt x="788214" y="189093"/>
                    <a:pt x="788214" y="182426"/>
                  </a:cubicBezTo>
                  <a:cubicBezTo>
                    <a:pt x="791547" y="182426"/>
                    <a:pt x="795119" y="181711"/>
                    <a:pt x="798215" y="181949"/>
                  </a:cubicBezTo>
                  <a:close/>
                  <a:moveTo>
                    <a:pt x="938708" y="121466"/>
                  </a:moveTo>
                  <a:cubicBezTo>
                    <a:pt x="943471" y="128133"/>
                    <a:pt x="953948" y="130038"/>
                    <a:pt x="952043" y="141468"/>
                  </a:cubicBezTo>
                  <a:lnTo>
                    <a:pt x="951037" y="142501"/>
                  </a:lnTo>
                  <a:lnTo>
                    <a:pt x="953949" y="140516"/>
                  </a:lnTo>
                  <a:cubicBezTo>
                    <a:pt x="952996" y="143373"/>
                    <a:pt x="952996" y="146231"/>
                    <a:pt x="952996" y="148136"/>
                  </a:cubicBezTo>
                  <a:cubicBezTo>
                    <a:pt x="952996" y="154803"/>
                    <a:pt x="952996" y="161471"/>
                    <a:pt x="952996" y="169091"/>
                  </a:cubicBezTo>
                  <a:cubicBezTo>
                    <a:pt x="949662" y="166709"/>
                    <a:pt x="947281" y="162899"/>
                    <a:pt x="944424" y="159804"/>
                  </a:cubicBezTo>
                  <a:lnTo>
                    <a:pt x="933131" y="154863"/>
                  </a:lnTo>
                  <a:lnTo>
                    <a:pt x="931088" y="155756"/>
                  </a:lnTo>
                  <a:cubicBezTo>
                    <a:pt x="931088" y="155756"/>
                    <a:pt x="930136" y="155756"/>
                    <a:pt x="930136" y="155756"/>
                  </a:cubicBezTo>
                  <a:cubicBezTo>
                    <a:pt x="925373" y="152898"/>
                    <a:pt x="906323" y="162423"/>
                    <a:pt x="918706" y="144326"/>
                  </a:cubicBezTo>
                  <a:cubicBezTo>
                    <a:pt x="923468" y="137658"/>
                    <a:pt x="931088" y="131943"/>
                    <a:pt x="931088" y="122418"/>
                  </a:cubicBezTo>
                  <a:cubicBezTo>
                    <a:pt x="934898" y="118608"/>
                    <a:pt x="936803" y="118608"/>
                    <a:pt x="938708" y="121466"/>
                  </a:cubicBezTo>
                  <a:close/>
                  <a:moveTo>
                    <a:pt x="925373" y="107178"/>
                  </a:moveTo>
                  <a:cubicBezTo>
                    <a:pt x="930136" y="111940"/>
                    <a:pt x="934898" y="116703"/>
                    <a:pt x="938708" y="121465"/>
                  </a:cubicBezTo>
                  <a:lnTo>
                    <a:pt x="935851" y="121465"/>
                  </a:lnTo>
                  <a:cubicBezTo>
                    <a:pt x="935851" y="121465"/>
                    <a:pt x="932993" y="121465"/>
                    <a:pt x="932993" y="121465"/>
                  </a:cubicBezTo>
                  <a:cubicBezTo>
                    <a:pt x="923468" y="125275"/>
                    <a:pt x="912991" y="131943"/>
                    <a:pt x="901561" y="123370"/>
                  </a:cubicBezTo>
                  <a:cubicBezTo>
                    <a:pt x="904418" y="109083"/>
                    <a:pt x="915848" y="109083"/>
                    <a:pt x="925373" y="107178"/>
                  </a:cubicBezTo>
                  <a:close/>
                  <a:moveTo>
                    <a:pt x="1021576" y="71936"/>
                  </a:moveTo>
                  <a:cubicBezTo>
                    <a:pt x="1037768" y="75746"/>
                    <a:pt x="1038721" y="87176"/>
                    <a:pt x="1031101" y="97653"/>
                  </a:cubicBezTo>
                  <a:cubicBezTo>
                    <a:pt x="1019671" y="115751"/>
                    <a:pt x="1011098" y="95748"/>
                    <a:pt x="1000621" y="92891"/>
                  </a:cubicBezTo>
                  <a:cubicBezTo>
                    <a:pt x="1002526" y="88128"/>
                    <a:pt x="1005383" y="83366"/>
                    <a:pt x="1007288" y="79556"/>
                  </a:cubicBezTo>
                  <a:cubicBezTo>
                    <a:pt x="1012051" y="76698"/>
                    <a:pt x="1016813" y="74793"/>
                    <a:pt x="1021576" y="71936"/>
                  </a:cubicBezTo>
                  <a:close/>
                  <a:moveTo>
                    <a:pt x="1113849" y="40265"/>
                  </a:moveTo>
                  <a:cubicBezTo>
                    <a:pt x="1128732" y="39074"/>
                    <a:pt x="1143972" y="42885"/>
                    <a:pt x="1159689" y="51933"/>
                  </a:cubicBezTo>
                  <a:cubicBezTo>
                    <a:pt x="1175881" y="68126"/>
                    <a:pt x="1166356" y="76698"/>
                    <a:pt x="1151116" y="84318"/>
                  </a:cubicBezTo>
                  <a:cubicBezTo>
                    <a:pt x="1137781" y="90986"/>
                    <a:pt x="1123494" y="86223"/>
                    <a:pt x="1111111" y="92891"/>
                  </a:cubicBezTo>
                  <a:cubicBezTo>
                    <a:pt x="1083489" y="98606"/>
                    <a:pt x="1067296" y="90033"/>
                    <a:pt x="1070153" y="58601"/>
                  </a:cubicBezTo>
                  <a:cubicBezTo>
                    <a:pt x="1084441" y="47647"/>
                    <a:pt x="1098967" y="41456"/>
                    <a:pt x="1113849" y="40265"/>
                  </a:cubicBezTo>
                  <a:close/>
                  <a:moveTo>
                    <a:pt x="1400760" y="96"/>
                  </a:moveTo>
                  <a:cubicBezTo>
                    <a:pt x="1426031" y="498"/>
                    <a:pt x="1451392" y="2164"/>
                    <a:pt x="1476871" y="5260"/>
                  </a:cubicBezTo>
                  <a:cubicBezTo>
                    <a:pt x="1521639" y="13833"/>
                    <a:pt x="1566406" y="14785"/>
                    <a:pt x="1611174" y="9070"/>
                  </a:cubicBezTo>
                  <a:cubicBezTo>
                    <a:pt x="1614984" y="7165"/>
                    <a:pt x="1619746" y="9070"/>
                    <a:pt x="1619746" y="17643"/>
                  </a:cubicBezTo>
                  <a:cubicBezTo>
                    <a:pt x="1631176" y="13833"/>
                    <a:pt x="1639748" y="20500"/>
                    <a:pt x="1646416" y="28120"/>
                  </a:cubicBezTo>
                  <a:cubicBezTo>
                    <a:pt x="1652131" y="36693"/>
                    <a:pt x="1659751" y="35740"/>
                    <a:pt x="1667371" y="31930"/>
                  </a:cubicBezTo>
                  <a:cubicBezTo>
                    <a:pt x="1693088" y="18119"/>
                    <a:pt x="1717377" y="11690"/>
                    <a:pt x="1742261" y="11690"/>
                  </a:cubicBezTo>
                  <a:cubicBezTo>
                    <a:pt x="1767145" y="11690"/>
                    <a:pt x="1792624" y="18119"/>
                    <a:pt x="1820723" y="30025"/>
                  </a:cubicBezTo>
                  <a:cubicBezTo>
                    <a:pt x="1845488" y="40503"/>
                    <a:pt x="1874063" y="40503"/>
                    <a:pt x="1901686" y="45265"/>
                  </a:cubicBezTo>
                  <a:cubicBezTo>
                    <a:pt x="1905496" y="54790"/>
                    <a:pt x="1888351" y="56695"/>
                    <a:pt x="1894066" y="69078"/>
                  </a:cubicBezTo>
                  <a:cubicBezTo>
                    <a:pt x="1913116" y="57648"/>
                    <a:pt x="1934071" y="52885"/>
                    <a:pt x="1955978" y="55743"/>
                  </a:cubicBezTo>
                  <a:cubicBezTo>
                    <a:pt x="1961693" y="62410"/>
                    <a:pt x="1959788" y="69078"/>
                    <a:pt x="1954073" y="71935"/>
                  </a:cubicBezTo>
                  <a:cubicBezTo>
                    <a:pt x="1939786" y="78603"/>
                    <a:pt x="1939786" y="91938"/>
                    <a:pt x="1935976" y="103368"/>
                  </a:cubicBezTo>
                  <a:cubicBezTo>
                    <a:pt x="1904543" y="124323"/>
                    <a:pt x="1914068" y="142420"/>
                    <a:pt x="1949311" y="161470"/>
                  </a:cubicBezTo>
                  <a:cubicBezTo>
                    <a:pt x="1923593" y="162423"/>
                    <a:pt x="1905496" y="153850"/>
                    <a:pt x="1894066" y="171948"/>
                  </a:cubicBezTo>
                  <a:cubicBezTo>
                    <a:pt x="1899781" y="177663"/>
                    <a:pt x="1909306" y="175758"/>
                    <a:pt x="1913116" y="183378"/>
                  </a:cubicBezTo>
                  <a:cubicBezTo>
                    <a:pt x="1917878" y="187188"/>
                    <a:pt x="1922641" y="195760"/>
                    <a:pt x="1907401" y="196713"/>
                  </a:cubicBezTo>
                  <a:cubicBezTo>
                    <a:pt x="1907401" y="221478"/>
                    <a:pt x="1903591" y="242433"/>
                    <a:pt x="1873111" y="245290"/>
                  </a:cubicBezTo>
                  <a:cubicBezTo>
                    <a:pt x="1842631" y="244338"/>
                    <a:pt x="1879778" y="263388"/>
                    <a:pt x="1866443" y="267198"/>
                  </a:cubicBezTo>
                  <a:cubicBezTo>
                    <a:pt x="1860728" y="271008"/>
                    <a:pt x="1855013" y="271960"/>
                    <a:pt x="1851203" y="270055"/>
                  </a:cubicBezTo>
                  <a:cubicBezTo>
                    <a:pt x="1860728" y="280533"/>
                    <a:pt x="1876921" y="291963"/>
                    <a:pt x="1866443" y="313870"/>
                  </a:cubicBezTo>
                  <a:cubicBezTo>
                    <a:pt x="1859776" y="319585"/>
                    <a:pt x="1852156" y="321490"/>
                    <a:pt x="1843583" y="319585"/>
                  </a:cubicBezTo>
                  <a:cubicBezTo>
                    <a:pt x="1833106" y="315775"/>
                    <a:pt x="1827391" y="307203"/>
                    <a:pt x="1819771" y="300535"/>
                  </a:cubicBezTo>
                  <a:cubicBezTo>
                    <a:pt x="1811198" y="310060"/>
                    <a:pt x="1800721" y="314823"/>
                    <a:pt x="1788338" y="313870"/>
                  </a:cubicBezTo>
                  <a:cubicBezTo>
                    <a:pt x="1791196" y="322443"/>
                    <a:pt x="1796911" y="313870"/>
                    <a:pt x="1800721" y="315775"/>
                  </a:cubicBezTo>
                  <a:cubicBezTo>
                    <a:pt x="1808341" y="314823"/>
                    <a:pt x="1815961" y="312918"/>
                    <a:pt x="1823581" y="314823"/>
                  </a:cubicBezTo>
                  <a:cubicBezTo>
                    <a:pt x="1826438" y="315775"/>
                    <a:pt x="1830248" y="316728"/>
                    <a:pt x="1833106" y="317680"/>
                  </a:cubicBezTo>
                  <a:cubicBezTo>
                    <a:pt x="1838821" y="322443"/>
                    <a:pt x="1842631" y="327205"/>
                    <a:pt x="1838821" y="334825"/>
                  </a:cubicBezTo>
                  <a:cubicBezTo>
                    <a:pt x="1800721" y="354828"/>
                    <a:pt x="1760716" y="371020"/>
                    <a:pt x="1715948" y="370068"/>
                  </a:cubicBezTo>
                  <a:cubicBezTo>
                    <a:pt x="1707376" y="370068"/>
                    <a:pt x="1695946" y="372925"/>
                    <a:pt x="1691183" y="379593"/>
                  </a:cubicBezTo>
                  <a:cubicBezTo>
                    <a:pt x="1662608" y="411025"/>
                    <a:pt x="1627366" y="425313"/>
                    <a:pt x="1586408" y="430075"/>
                  </a:cubicBezTo>
                  <a:cubicBezTo>
                    <a:pt x="1564501" y="432933"/>
                    <a:pt x="1554976" y="450078"/>
                    <a:pt x="1542593" y="468175"/>
                  </a:cubicBezTo>
                  <a:cubicBezTo>
                    <a:pt x="1522591" y="497703"/>
                    <a:pt x="1501636" y="527230"/>
                    <a:pt x="1480681" y="555805"/>
                  </a:cubicBezTo>
                  <a:cubicBezTo>
                    <a:pt x="1475918" y="562473"/>
                    <a:pt x="1469251" y="562473"/>
                    <a:pt x="1462583" y="562473"/>
                  </a:cubicBezTo>
                  <a:cubicBezTo>
                    <a:pt x="1419721" y="558663"/>
                    <a:pt x="1380668" y="507228"/>
                    <a:pt x="1385431" y="462460"/>
                  </a:cubicBezTo>
                  <a:cubicBezTo>
                    <a:pt x="1388288" y="441505"/>
                    <a:pt x="1374001" y="421503"/>
                    <a:pt x="1379716" y="398643"/>
                  </a:cubicBezTo>
                  <a:cubicBezTo>
                    <a:pt x="1387336" y="363400"/>
                    <a:pt x="1418768" y="354828"/>
                    <a:pt x="1441628" y="335778"/>
                  </a:cubicBezTo>
                  <a:cubicBezTo>
                    <a:pt x="1443533" y="331015"/>
                    <a:pt x="1445438" y="325300"/>
                    <a:pt x="1449248" y="321490"/>
                  </a:cubicBezTo>
                  <a:cubicBezTo>
                    <a:pt x="1454011" y="314823"/>
                    <a:pt x="1454963" y="306250"/>
                    <a:pt x="1461631" y="300535"/>
                  </a:cubicBezTo>
                  <a:cubicBezTo>
                    <a:pt x="1451153" y="280533"/>
                    <a:pt x="1439723" y="265293"/>
                    <a:pt x="1412101" y="280533"/>
                  </a:cubicBezTo>
                  <a:cubicBezTo>
                    <a:pt x="1425436" y="259578"/>
                    <a:pt x="1438771" y="241480"/>
                    <a:pt x="1434961" y="215763"/>
                  </a:cubicBezTo>
                  <a:cubicBezTo>
                    <a:pt x="1430198" y="178615"/>
                    <a:pt x="1409243" y="158613"/>
                    <a:pt x="1371143" y="160518"/>
                  </a:cubicBezTo>
                  <a:cubicBezTo>
                    <a:pt x="1357808" y="161470"/>
                    <a:pt x="1343521" y="159565"/>
                    <a:pt x="1331138" y="162423"/>
                  </a:cubicBezTo>
                  <a:cubicBezTo>
                    <a:pt x="1317803" y="165280"/>
                    <a:pt x="1310183" y="161470"/>
                    <a:pt x="1303516" y="150040"/>
                  </a:cubicBezTo>
                  <a:cubicBezTo>
                    <a:pt x="1296848" y="136705"/>
                    <a:pt x="1300658" y="131943"/>
                    <a:pt x="1313993" y="130038"/>
                  </a:cubicBezTo>
                  <a:cubicBezTo>
                    <a:pt x="1321613" y="129085"/>
                    <a:pt x="1316851" y="124323"/>
                    <a:pt x="1313041" y="121465"/>
                  </a:cubicBezTo>
                  <a:cubicBezTo>
                    <a:pt x="1283513" y="99558"/>
                    <a:pt x="1311136" y="99558"/>
                    <a:pt x="1323518" y="96700"/>
                  </a:cubicBezTo>
                  <a:cubicBezTo>
                    <a:pt x="1344473" y="92890"/>
                    <a:pt x="1365428" y="88128"/>
                    <a:pt x="1387336" y="88128"/>
                  </a:cubicBezTo>
                  <a:cubicBezTo>
                    <a:pt x="1399718" y="88128"/>
                    <a:pt x="1414006" y="81460"/>
                    <a:pt x="1394003" y="68125"/>
                  </a:cubicBezTo>
                  <a:cubicBezTo>
                    <a:pt x="1402576" y="42408"/>
                    <a:pt x="1427341" y="49075"/>
                    <a:pt x="1445438" y="41455"/>
                  </a:cubicBezTo>
                  <a:lnTo>
                    <a:pt x="1471104" y="35589"/>
                  </a:lnTo>
                  <a:lnTo>
                    <a:pt x="1469608" y="35026"/>
                  </a:lnTo>
                  <a:cubicBezTo>
                    <a:pt x="1465441" y="34550"/>
                    <a:pt x="1461155" y="34788"/>
                    <a:pt x="1456869" y="34788"/>
                  </a:cubicBezTo>
                  <a:cubicBezTo>
                    <a:pt x="1424484" y="38598"/>
                    <a:pt x="1396861" y="56695"/>
                    <a:pt x="1365429" y="60505"/>
                  </a:cubicBezTo>
                  <a:cubicBezTo>
                    <a:pt x="1307326" y="66220"/>
                    <a:pt x="1264464" y="112893"/>
                    <a:pt x="1208266" y="122418"/>
                  </a:cubicBezTo>
                  <a:cubicBezTo>
                    <a:pt x="1196836" y="130038"/>
                    <a:pt x="1186359" y="129085"/>
                    <a:pt x="1175881" y="122418"/>
                  </a:cubicBezTo>
                  <a:cubicBezTo>
                    <a:pt x="1178739" y="129085"/>
                    <a:pt x="1197789" y="127180"/>
                    <a:pt x="1187311" y="142420"/>
                  </a:cubicBezTo>
                  <a:cubicBezTo>
                    <a:pt x="1185406" y="144325"/>
                    <a:pt x="1182549" y="146230"/>
                    <a:pt x="1180644" y="149088"/>
                  </a:cubicBezTo>
                  <a:cubicBezTo>
                    <a:pt x="1173262" y="152183"/>
                    <a:pt x="1165939" y="153434"/>
                    <a:pt x="1158647" y="153642"/>
                  </a:cubicBezTo>
                  <a:lnTo>
                    <a:pt x="1143520" y="152466"/>
                  </a:lnTo>
                  <a:lnTo>
                    <a:pt x="1148259" y="153731"/>
                  </a:lnTo>
                  <a:cubicBezTo>
                    <a:pt x="1153498" y="157422"/>
                    <a:pt x="1155879" y="163851"/>
                    <a:pt x="1152069" y="175758"/>
                  </a:cubicBezTo>
                  <a:cubicBezTo>
                    <a:pt x="1112064" y="198618"/>
                    <a:pt x="1069201" y="175758"/>
                    <a:pt x="1029196" y="182425"/>
                  </a:cubicBezTo>
                  <a:cubicBezTo>
                    <a:pt x="1020624" y="171948"/>
                    <a:pt x="980619" y="182425"/>
                    <a:pt x="1006336" y="148135"/>
                  </a:cubicBezTo>
                  <a:cubicBezTo>
                    <a:pt x="1011099" y="141468"/>
                    <a:pt x="1003479" y="136705"/>
                    <a:pt x="995859" y="134800"/>
                  </a:cubicBezTo>
                  <a:cubicBezTo>
                    <a:pt x="984429" y="131943"/>
                    <a:pt x="981571" y="125275"/>
                    <a:pt x="987286" y="114798"/>
                  </a:cubicBezTo>
                  <a:cubicBezTo>
                    <a:pt x="1010146" y="115750"/>
                    <a:pt x="1027291" y="130990"/>
                    <a:pt x="1049199" y="134800"/>
                  </a:cubicBezTo>
                  <a:cubicBezTo>
                    <a:pt x="1053009" y="140515"/>
                    <a:pt x="1055866" y="147183"/>
                    <a:pt x="1064439" y="149088"/>
                  </a:cubicBezTo>
                  <a:cubicBezTo>
                    <a:pt x="1074916" y="150993"/>
                    <a:pt x="1085394" y="150278"/>
                    <a:pt x="1095871" y="149326"/>
                  </a:cubicBezTo>
                  <a:lnTo>
                    <a:pt x="1106484" y="148924"/>
                  </a:lnTo>
                  <a:lnTo>
                    <a:pt x="1093014" y="149088"/>
                  </a:lnTo>
                  <a:cubicBezTo>
                    <a:pt x="1081584" y="144325"/>
                    <a:pt x="1067296" y="146230"/>
                    <a:pt x="1062534" y="131943"/>
                  </a:cubicBezTo>
                  <a:cubicBezTo>
                    <a:pt x="1083489" y="115750"/>
                    <a:pt x="1102539" y="93843"/>
                    <a:pt x="1133971" y="110988"/>
                  </a:cubicBezTo>
                  <a:cubicBezTo>
                    <a:pt x="1150164" y="112893"/>
                    <a:pt x="1147306" y="91938"/>
                    <a:pt x="1158736" y="88128"/>
                  </a:cubicBezTo>
                  <a:cubicBezTo>
                    <a:pt x="1164451" y="84318"/>
                    <a:pt x="1172071" y="81460"/>
                    <a:pt x="1173024" y="73840"/>
                  </a:cubicBezTo>
                  <a:cubicBezTo>
                    <a:pt x="1176834" y="44313"/>
                    <a:pt x="1193979" y="46218"/>
                    <a:pt x="1214934" y="54790"/>
                  </a:cubicBezTo>
                  <a:cubicBezTo>
                    <a:pt x="1234936" y="51933"/>
                    <a:pt x="1254939" y="44313"/>
                    <a:pt x="1275894" y="44313"/>
                  </a:cubicBezTo>
                  <a:cubicBezTo>
                    <a:pt x="1253986" y="44313"/>
                    <a:pt x="1233031" y="51933"/>
                    <a:pt x="1211124" y="51933"/>
                  </a:cubicBezTo>
                  <a:cubicBezTo>
                    <a:pt x="1199694" y="46218"/>
                    <a:pt x="1184454" y="50028"/>
                    <a:pt x="1174929" y="39550"/>
                  </a:cubicBezTo>
                  <a:cubicBezTo>
                    <a:pt x="1174929" y="34788"/>
                    <a:pt x="1174929" y="30978"/>
                    <a:pt x="1174929" y="26215"/>
                  </a:cubicBezTo>
                  <a:cubicBezTo>
                    <a:pt x="1249938" y="9070"/>
                    <a:pt x="1324947" y="-1110"/>
                    <a:pt x="1400760" y="96"/>
                  </a:cubicBezTo>
                  <a:close/>
                </a:path>
              </a:pathLst>
            </a:custGeom>
            <a:solidFill>
              <a:srgbClr val="8EF0A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sp>
        <p:nvSpPr>
          <p:cNvPr id="1649" name="Google Shape;1649;p38"/>
          <p:cNvSpPr/>
          <p:nvPr/>
        </p:nvSpPr>
        <p:spPr>
          <a:xfrm rot="-637788">
            <a:off x="4403199" y="2531151"/>
            <a:ext cx="490457" cy="586468"/>
          </a:xfrm>
          <a:custGeom>
            <a:rect b="b" l="l" r="r" t="t"/>
            <a:pathLst>
              <a:path extrusionOk="0" h="676134" w="565444">
                <a:moveTo>
                  <a:pt x="474202" y="370360"/>
                </a:moveTo>
                <a:lnTo>
                  <a:pt x="91243" y="370359"/>
                </a:lnTo>
                <a:cubicBezTo>
                  <a:pt x="84269" y="370359"/>
                  <a:pt x="78616" y="376012"/>
                  <a:pt x="78616" y="382986"/>
                </a:cubicBezTo>
                <a:lnTo>
                  <a:pt x="78615" y="382987"/>
                </a:lnTo>
                <a:cubicBezTo>
                  <a:pt x="78615" y="389961"/>
                  <a:pt x="84268" y="395613"/>
                  <a:pt x="91242" y="395613"/>
                </a:cubicBezTo>
                <a:lnTo>
                  <a:pt x="474202" y="395613"/>
                </a:lnTo>
                <a:cubicBezTo>
                  <a:pt x="477689" y="395614"/>
                  <a:pt x="480846" y="394200"/>
                  <a:pt x="483131" y="391915"/>
                </a:cubicBezTo>
                <a:lnTo>
                  <a:pt x="486829" y="382986"/>
                </a:lnTo>
                <a:lnTo>
                  <a:pt x="486829" y="382987"/>
                </a:lnTo>
                <a:lnTo>
                  <a:pt x="486829" y="382986"/>
                </a:lnTo>
                <a:lnTo>
                  <a:pt x="486829" y="382986"/>
                </a:lnTo>
                <a:lnTo>
                  <a:pt x="483131" y="374059"/>
                </a:lnTo>
                <a:cubicBezTo>
                  <a:pt x="480846" y="371774"/>
                  <a:pt x="477689" y="370360"/>
                  <a:pt x="474202" y="370360"/>
                </a:cubicBezTo>
                <a:close/>
                <a:moveTo>
                  <a:pt x="474201" y="316925"/>
                </a:moveTo>
                <a:lnTo>
                  <a:pt x="91242" y="316924"/>
                </a:lnTo>
                <a:cubicBezTo>
                  <a:pt x="84268" y="316924"/>
                  <a:pt x="78615" y="322577"/>
                  <a:pt x="78615" y="329551"/>
                </a:cubicBezTo>
                <a:lnTo>
                  <a:pt x="78614" y="329551"/>
                </a:lnTo>
                <a:cubicBezTo>
                  <a:pt x="78614" y="336525"/>
                  <a:pt x="84267" y="342178"/>
                  <a:pt x="91241" y="342178"/>
                </a:cubicBezTo>
                <a:lnTo>
                  <a:pt x="474201" y="342178"/>
                </a:lnTo>
                <a:cubicBezTo>
                  <a:pt x="477688" y="342178"/>
                  <a:pt x="480845" y="340765"/>
                  <a:pt x="483130" y="338480"/>
                </a:cubicBezTo>
                <a:lnTo>
                  <a:pt x="486828" y="329551"/>
                </a:lnTo>
                <a:lnTo>
                  <a:pt x="486828" y="329552"/>
                </a:lnTo>
                <a:lnTo>
                  <a:pt x="486828" y="329551"/>
                </a:lnTo>
                <a:lnTo>
                  <a:pt x="486828" y="329551"/>
                </a:lnTo>
                <a:lnTo>
                  <a:pt x="483130" y="320623"/>
                </a:lnTo>
                <a:cubicBezTo>
                  <a:pt x="480845" y="318338"/>
                  <a:pt x="477688" y="316925"/>
                  <a:pt x="474201" y="316925"/>
                </a:cubicBezTo>
                <a:close/>
                <a:moveTo>
                  <a:pt x="474202" y="263490"/>
                </a:moveTo>
                <a:lnTo>
                  <a:pt x="91243" y="263489"/>
                </a:lnTo>
                <a:cubicBezTo>
                  <a:pt x="84269" y="263489"/>
                  <a:pt x="78616" y="269142"/>
                  <a:pt x="78616" y="276116"/>
                </a:cubicBezTo>
                <a:lnTo>
                  <a:pt x="78615" y="276116"/>
                </a:lnTo>
                <a:cubicBezTo>
                  <a:pt x="78615" y="283090"/>
                  <a:pt x="84268" y="288743"/>
                  <a:pt x="91242" y="288743"/>
                </a:cubicBezTo>
                <a:lnTo>
                  <a:pt x="474202" y="288743"/>
                </a:lnTo>
                <a:cubicBezTo>
                  <a:pt x="477689" y="288743"/>
                  <a:pt x="480846" y="287330"/>
                  <a:pt x="483130" y="285045"/>
                </a:cubicBezTo>
                <a:lnTo>
                  <a:pt x="486828" y="276116"/>
                </a:lnTo>
                <a:lnTo>
                  <a:pt x="486829" y="276117"/>
                </a:lnTo>
                <a:lnTo>
                  <a:pt x="486828" y="276116"/>
                </a:lnTo>
                <a:lnTo>
                  <a:pt x="486828" y="276116"/>
                </a:lnTo>
                <a:lnTo>
                  <a:pt x="483131" y="267188"/>
                </a:lnTo>
                <a:cubicBezTo>
                  <a:pt x="480845" y="264903"/>
                  <a:pt x="477689" y="263490"/>
                  <a:pt x="474202" y="263490"/>
                </a:cubicBezTo>
                <a:close/>
                <a:moveTo>
                  <a:pt x="546230" y="175473"/>
                </a:moveTo>
                <a:cubicBezTo>
                  <a:pt x="556842" y="175473"/>
                  <a:pt x="565444" y="184075"/>
                  <a:pt x="565444" y="194687"/>
                </a:cubicBezTo>
                <a:cubicBezTo>
                  <a:pt x="565444" y="205299"/>
                  <a:pt x="556842" y="213901"/>
                  <a:pt x="546230" y="213901"/>
                </a:cubicBezTo>
                <a:lnTo>
                  <a:pt x="525276" y="213901"/>
                </a:lnTo>
                <a:lnTo>
                  <a:pt x="508899" y="524388"/>
                </a:lnTo>
                <a:cubicBezTo>
                  <a:pt x="504507" y="609787"/>
                  <a:pt x="447140" y="676134"/>
                  <a:pt x="378243" y="676134"/>
                </a:cubicBezTo>
                <a:lnTo>
                  <a:pt x="184455" y="676134"/>
                </a:lnTo>
                <a:cubicBezTo>
                  <a:pt x="115558" y="676134"/>
                  <a:pt x="58190" y="609787"/>
                  <a:pt x="53798" y="524388"/>
                </a:cubicBezTo>
                <a:lnTo>
                  <a:pt x="37422" y="213901"/>
                </a:lnTo>
                <a:lnTo>
                  <a:pt x="19214" y="213901"/>
                </a:lnTo>
                <a:cubicBezTo>
                  <a:pt x="8602" y="213901"/>
                  <a:pt x="0" y="205299"/>
                  <a:pt x="0" y="194687"/>
                </a:cubicBezTo>
                <a:cubicBezTo>
                  <a:pt x="0" y="184075"/>
                  <a:pt x="8602" y="175473"/>
                  <a:pt x="19214" y="175473"/>
                </a:cubicBezTo>
                <a:close/>
                <a:moveTo>
                  <a:pt x="145503" y="0"/>
                </a:moveTo>
                <a:cubicBezTo>
                  <a:pt x="165968" y="0"/>
                  <a:pt x="182559" y="16591"/>
                  <a:pt x="182559" y="37056"/>
                </a:cubicBezTo>
                <a:lnTo>
                  <a:pt x="182559" y="175472"/>
                </a:lnTo>
                <a:lnTo>
                  <a:pt x="108447" y="175472"/>
                </a:lnTo>
                <a:lnTo>
                  <a:pt x="108447" y="37056"/>
                </a:lnTo>
                <a:cubicBezTo>
                  <a:pt x="108447" y="16591"/>
                  <a:pt x="125038" y="0"/>
                  <a:pt x="145503" y="0"/>
                </a:cubicBezTo>
                <a:close/>
                <a:moveTo>
                  <a:pt x="419941" y="0"/>
                </a:moveTo>
                <a:cubicBezTo>
                  <a:pt x="440406" y="0"/>
                  <a:pt x="456997" y="16591"/>
                  <a:pt x="456997" y="37056"/>
                </a:cubicBezTo>
                <a:lnTo>
                  <a:pt x="456997" y="175472"/>
                </a:lnTo>
                <a:lnTo>
                  <a:pt x="382885" y="175472"/>
                </a:lnTo>
                <a:lnTo>
                  <a:pt x="382885" y="37056"/>
                </a:lnTo>
                <a:cubicBezTo>
                  <a:pt x="382885" y="16591"/>
                  <a:pt x="399476" y="0"/>
                  <a:pt x="419941"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grpSp>
        <p:nvGrpSpPr>
          <p:cNvPr id="1650" name="Google Shape;1650;p38"/>
          <p:cNvGrpSpPr/>
          <p:nvPr/>
        </p:nvGrpSpPr>
        <p:grpSpPr>
          <a:xfrm rot="1052113">
            <a:off x="7017463" y="2078607"/>
            <a:ext cx="1338449" cy="1227359"/>
            <a:chOff x="5655092" y="376887"/>
            <a:chExt cx="4490688" cy="4117967"/>
          </a:xfrm>
        </p:grpSpPr>
        <p:sp>
          <p:nvSpPr>
            <p:cNvPr id="1651" name="Google Shape;1651;p38"/>
            <p:cNvSpPr/>
            <p:nvPr/>
          </p:nvSpPr>
          <p:spPr>
            <a:xfrm>
              <a:off x="5655092" y="385052"/>
              <a:ext cx="4490688" cy="4109802"/>
            </a:xfrm>
            <a:custGeom>
              <a:rect b="b" l="l" r="r" t="t"/>
              <a:pathLst>
                <a:path extrusionOk="0" h="4109802" w="4490688">
                  <a:moveTo>
                    <a:pt x="568" y="1465456"/>
                  </a:moveTo>
                  <a:lnTo>
                    <a:pt x="10785" y="1371794"/>
                  </a:lnTo>
                  <a:cubicBezTo>
                    <a:pt x="22138" y="1279267"/>
                    <a:pt x="42006" y="1189010"/>
                    <a:pt x="67551" y="1099321"/>
                  </a:cubicBezTo>
                  <a:cubicBezTo>
                    <a:pt x="70956" y="1087400"/>
                    <a:pt x="78336" y="1089103"/>
                    <a:pt x="86283" y="1090238"/>
                  </a:cubicBezTo>
                  <a:cubicBezTo>
                    <a:pt x="185055" y="1104997"/>
                    <a:pt x="282691" y="1124865"/>
                    <a:pt x="379192" y="1150977"/>
                  </a:cubicBezTo>
                  <a:cubicBezTo>
                    <a:pt x="542675" y="1195822"/>
                    <a:pt x="699915" y="1255425"/>
                    <a:pt x="849775" y="1335464"/>
                  </a:cubicBezTo>
                  <a:cubicBezTo>
                    <a:pt x="1046183" y="1441047"/>
                    <a:pt x="1217613" y="1576716"/>
                    <a:pt x="1353282" y="1755527"/>
                  </a:cubicBezTo>
                  <a:cubicBezTo>
                    <a:pt x="1460001" y="1896304"/>
                    <a:pt x="1524146" y="2055247"/>
                    <a:pt x="1554799" y="2227813"/>
                  </a:cubicBezTo>
                  <a:cubicBezTo>
                    <a:pt x="1577505" y="2356102"/>
                    <a:pt x="1583749" y="2484959"/>
                    <a:pt x="1580911" y="2615519"/>
                  </a:cubicBezTo>
                  <a:cubicBezTo>
                    <a:pt x="1579776" y="2668879"/>
                    <a:pt x="1591696" y="2721103"/>
                    <a:pt x="1601914" y="2773327"/>
                  </a:cubicBezTo>
                  <a:cubicBezTo>
                    <a:pt x="1642785" y="2975978"/>
                    <a:pt x="1710335" y="3170683"/>
                    <a:pt x="1784698" y="3363117"/>
                  </a:cubicBezTo>
                  <a:cubicBezTo>
                    <a:pt x="1793213" y="3384688"/>
                    <a:pt x="1801727" y="3406826"/>
                    <a:pt x="1810242" y="3428397"/>
                  </a:cubicBezTo>
                  <a:cubicBezTo>
                    <a:pt x="1810810" y="3429532"/>
                    <a:pt x="1811377" y="3430668"/>
                    <a:pt x="1811945" y="3431235"/>
                  </a:cubicBezTo>
                  <a:cubicBezTo>
                    <a:pt x="1817622" y="3431235"/>
                    <a:pt x="1817622" y="3426126"/>
                    <a:pt x="1818757" y="3422720"/>
                  </a:cubicBezTo>
                  <a:cubicBezTo>
                    <a:pt x="1916393" y="3171818"/>
                    <a:pt x="2006082" y="2918078"/>
                    <a:pt x="2071362" y="2656390"/>
                  </a:cubicBezTo>
                  <a:cubicBezTo>
                    <a:pt x="2100312" y="2540022"/>
                    <a:pt x="2123586" y="2423085"/>
                    <a:pt x="2135507" y="2303311"/>
                  </a:cubicBezTo>
                  <a:cubicBezTo>
                    <a:pt x="2136642" y="2294228"/>
                    <a:pt x="2136642" y="2284578"/>
                    <a:pt x="2136642" y="2275496"/>
                  </a:cubicBezTo>
                  <a:cubicBezTo>
                    <a:pt x="2134939" y="2150612"/>
                    <a:pt x="2135507" y="2025161"/>
                    <a:pt x="2147428" y="1900846"/>
                  </a:cubicBezTo>
                  <a:cubicBezTo>
                    <a:pt x="2171837" y="1639158"/>
                    <a:pt x="2233711" y="1388823"/>
                    <a:pt x="2365406" y="1158924"/>
                  </a:cubicBezTo>
                  <a:cubicBezTo>
                    <a:pt x="2440904" y="1027229"/>
                    <a:pt x="2534566" y="909725"/>
                    <a:pt x="2640149" y="801304"/>
                  </a:cubicBezTo>
                  <a:cubicBezTo>
                    <a:pt x="2848478" y="586731"/>
                    <a:pt x="3093136" y="424950"/>
                    <a:pt x="3362203" y="297796"/>
                  </a:cubicBezTo>
                  <a:cubicBezTo>
                    <a:pt x="3600617" y="184834"/>
                    <a:pt x="3850383" y="103659"/>
                    <a:pt x="4107530" y="46894"/>
                  </a:cubicBezTo>
                  <a:cubicBezTo>
                    <a:pt x="4194948" y="27594"/>
                    <a:pt x="4282934" y="12267"/>
                    <a:pt x="4371488" y="347"/>
                  </a:cubicBezTo>
                  <a:cubicBezTo>
                    <a:pt x="4381706" y="-789"/>
                    <a:pt x="4386815" y="347"/>
                    <a:pt x="4390220" y="11700"/>
                  </a:cubicBezTo>
                  <a:cubicBezTo>
                    <a:pt x="4427686" y="142260"/>
                    <a:pt x="4456636" y="273955"/>
                    <a:pt x="4473665" y="409056"/>
                  </a:cubicBezTo>
                  <a:cubicBezTo>
                    <a:pt x="4486721" y="510098"/>
                    <a:pt x="4493533" y="611708"/>
                    <a:pt x="4489560" y="713318"/>
                  </a:cubicBezTo>
                  <a:cubicBezTo>
                    <a:pt x="4478774" y="1027229"/>
                    <a:pt x="4385112" y="1311055"/>
                    <a:pt x="4181324" y="1554010"/>
                  </a:cubicBezTo>
                  <a:cubicBezTo>
                    <a:pt x="4063253" y="1694788"/>
                    <a:pt x="3921907" y="1807751"/>
                    <a:pt x="3764100" y="1900846"/>
                  </a:cubicBezTo>
                  <a:cubicBezTo>
                    <a:pt x="3558610" y="2022323"/>
                    <a:pt x="3337226" y="2105768"/>
                    <a:pt x="3106759" y="2167074"/>
                  </a:cubicBezTo>
                  <a:cubicBezTo>
                    <a:pt x="2944411" y="2210216"/>
                    <a:pt x="2780359" y="2241437"/>
                    <a:pt x="2613470" y="2263008"/>
                  </a:cubicBezTo>
                  <a:cubicBezTo>
                    <a:pt x="2533998" y="2273225"/>
                    <a:pt x="2454527" y="2281740"/>
                    <a:pt x="2374488" y="2287416"/>
                  </a:cubicBezTo>
                  <a:cubicBezTo>
                    <a:pt x="2363703" y="2287984"/>
                    <a:pt x="2359162" y="2291958"/>
                    <a:pt x="2356323" y="2302175"/>
                  </a:cubicBezTo>
                  <a:cubicBezTo>
                    <a:pt x="2263796" y="2578622"/>
                    <a:pt x="2177513" y="2856771"/>
                    <a:pt x="2101448" y="3137759"/>
                  </a:cubicBezTo>
                  <a:cubicBezTo>
                    <a:pt x="2059441" y="3292728"/>
                    <a:pt x="2020273" y="3448265"/>
                    <a:pt x="1990756" y="3606072"/>
                  </a:cubicBezTo>
                  <a:cubicBezTo>
                    <a:pt x="1969752" y="3719035"/>
                    <a:pt x="1950452" y="3832565"/>
                    <a:pt x="1953858" y="3948366"/>
                  </a:cubicBezTo>
                  <a:cubicBezTo>
                    <a:pt x="1954426" y="3970504"/>
                    <a:pt x="1957264" y="3992643"/>
                    <a:pt x="1962941" y="4014214"/>
                  </a:cubicBezTo>
                  <a:cubicBezTo>
                    <a:pt x="1964643" y="4021026"/>
                    <a:pt x="1964643" y="4026134"/>
                    <a:pt x="1957832" y="4030676"/>
                  </a:cubicBezTo>
                  <a:cubicBezTo>
                    <a:pt x="1904472" y="4065302"/>
                    <a:pt x="1826989" y="4144680"/>
                    <a:pt x="1783563" y="4092550"/>
                  </a:cubicBezTo>
                  <a:cubicBezTo>
                    <a:pt x="1740138" y="4040421"/>
                    <a:pt x="1711281" y="3790180"/>
                    <a:pt x="1697279" y="3717899"/>
                  </a:cubicBezTo>
                  <a:cubicBezTo>
                    <a:pt x="1705794" y="3698599"/>
                    <a:pt x="1701253" y="3678732"/>
                    <a:pt x="1699550" y="3658864"/>
                  </a:cubicBezTo>
                  <a:cubicBezTo>
                    <a:pt x="1687629" y="3542495"/>
                    <a:pt x="1662653" y="3428397"/>
                    <a:pt x="1634270" y="3314866"/>
                  </a:cubicBezTo>
                  <a:cubicBezTo>
                    <a:pt x="1577505" y="3088374"/>
                    <a:pt x="1508819" y="2865286"/>
                    <a:pt x="1435024" y="2643334"/>
                  </a:cubicBezTo>
                  <a:cubicBezTo>
                    <a:pt x="1431051" y="2630846"/>
                    <a:pt x="1425942" y="2625737"/>
                    <a:pt x="1412318" y="2625169"/>
                  </a:cubicBezTo>
                  <a:cubicBezTo>
                    <a:pt x="1308438" y="2617222"/>
                    <a:pt x="1205693" y="2604166"/>
                    <a:pt x="1103515" y="2584866"/>
                  </a:cubicBezTo>
                  <a:cubicBezTo>
                    <a:pt x="893484" y="2544563"/>
                    <a:pt x="690832" y="2482689"/>
                    <a:pt x="504075" y="2375970"/>
                  </a:cubicBezTo>
                  <a:cubicBezTo>
                    <a:pt x="344565" y="2284578"/>
                    <a:pt x="210031" y="2167074"/>
                    <a:pt x="118072" y="2005293"/>
                  </a:cubicBezTo>
                  <a:cubicBezTo>
                    <a:pt x="55630" y="1895737"/>
                    <a:pt x="19868" y="1777665"/>
                    <a:pt x="6244" y="1652214"/>
                  </a:cubicBezTo>
                  <a:cubicBezTo>
                    <a:pt x="4541" y="1634617"/>
                    <a:pt x="5677" y="1615884"/>
                    <a:pt x="0" y="1598855"/>
                  </a:cubicBezTo>
                  <a:cubicBezTo>
                    <a:pt x="568" y="1554578"/>
                    <a:pt x="568" y="1510301"/>
                    <a:pt x="568" y="1465456"/>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652" name="Google Shape;1652;p38"/>
            <p:cNvSpPr/>
            <p:nvPr/>
          </p:nvSpPr>
          <p:spPr>
            <a:xfrm>
              <a:off x="7600719" y="376887"/>
              <a:ext cx="2435226" cy="2185459"/>
            </a:xfrm>
            <a:custGeom>
              <a:rect b="b" l="l" r="r" t="t"/>
              <a:pathLst>
                <a:path extrusionOk="0" h="2185459" w="2435226">
                  <a:moveTo>
                    <a:pt x="2436079" y="568"/>
                  </a:moveTo>
                  <a:cubicBezTo>
                    <a:pt x="2411671" y="6812"/>
                    <a:pt x="2386694" y="6812"/>
                    <a:pt x="2361717" y="9650"/>
                  </a:cubicBezTo>
                  <a:cubicBezTo>
                    <a:pt x="2174960" y="31221"/>
                    <a:pt x="1991608" y="68686"/>
                    <a:pt x="1811095" y="119207"/>
                  </a:cubicBezTo>
                  <a:cubicBezTo>
                    <a:pt x="1547137" y="193002"/>
                    <a:pt x="1294531" y="294611"/>
                    <a:pt x="1059523" y="436524"/>
                  </a:cubicBezTo>
                  <a:cubicBezTo>
                    <a:pt x="822245" y="579573"/>
                    <a:pt x="615052" y="756680"/>
                    <a:pt x="448730" y="979200"/>
                  </a:cubicBezTo>
                  <a:cubicBezTo>
                    <a:pt x="315332" y="1158578"/>
                    <a:pt x="228481" y="1359526"/>
                    <a:pt x="176825" y="1575802"/>
                  </a:cubicBezTo>
                  <a:cubicBezTo>
                    <a:pt x="133683" y="1756315"/>
                    <a:pt x="114383" y="1939099"/>
                    <a:pt x="109274" y="2124154"/>
                  </a:cubicBezTo>
                  <a:cubicBezTo>
                    <a:pt x="108706" y="2145724"/>
                    <a:pt x="109274" y="2167295"/>
                    <a:pt x="107003" y="2188866"/>
                  </a:cubicBezTo>
                  <a:cubicBezTo>
                    <a:pt x="89974" y="2144589"/>
                    <a:pt x="78053" y="2099177"/>
                    <a:pt x="66700" y="2053765"/>
                  </a:cubicBezTo>
                  <a:cubicBezTo>
                    <a:pt x="18450" y="1863601"/>
                    <a:pt x="-7662" y="1670600"/>
                    <a:pt x="1988" y="1474192"/>
                  </a:cubicBezTo>
                  <a:cubicBezTo>
                    <a:pt x="16179" y="1193204"/>
                    <a:pt x="105868" y="940599"/>
                    <a:pt x="287517" y="723189"/>
                  </a:cubicBezTo>
                  <a:cubicBezTo>
                    <a:pt x="402750" y="585817"/>
                    <a:pt x="541257" y="476828"/>
                    <a:pt x="695659" y="387139"/>
                  </a:cubicBezTo>
                  <a:cubicBezTo>
                    <a:pt x="888093" y="275311"/>
                    <a:pt x="1094150" y="198111"/>
                    <a:pt x="1307587" y="140210"/>
                  </a:cubicBezTo>
                  <a:cubicBezTo>
                    <a:pt x="1463124" y="98204"/>
                    <a:pt x="1621499" y="66983"/>
                    <a:pt x="1781009" y="44845"/>
                  </a:cubicBezTo>
                  <a:cubicBezTo>
                    <a:pt x="1943925" y="22138"/>
                    <a:pt x="2106841" y="7379"/>
                    <a:pt x="2271460" y="2838"/>
                  </a:cubicBezTo>
                  <a:cubicBezTo>
                    <a:pt x="2276002" y="2838"/>
                    <a:pt x="2281111" y="3974"/>
                    <a:pt x="2285084" y="0"/>
                  </a:cubicBezTo>
                  <a:cubicBezTo>
                    <a:pt x="2335605" y="568"/>
                    <a:pt x="2386126" y="568"/>
                    <a:pt x="2436079" y="568"/>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653" name="Google Shape;1653;p38"/>
            <p:cNvSpPr/>
            <p:nvPr/>
          </p:nvSpPr>
          <p:spPr>
            <a:xfrm>
              <a:off x="5750459" y="1472498"/>
              <a:ext cx="1612131" cy="1458865"/>
            </a:xfrm>
            <a:custGeom>
              <a:rect b="b" l="l" r="r" t="t"/>
              <a:pathLst>
                <a:path extrusionOk="0" h="1458865" w="1612131">
                  <a:moveTo>
                    <a:pt x="0" y="1093"/>
                  </a:moveTo>
                  <a:cubicBezTo>
                    <a:pt x="77768" y="-1746"/>
                    <a:pt x="156104" y="1093"/>
                    <a:pt x="233873" y="7904"/>
                  </a:cubicBezTo>
                  <a:cubicBezTo>
                    <a:pt x="367271" y="18690"/>
                    <a:pt x="499534" y="37422"/>
                    <a:pt x="630094" y="66940"/>
                  </a:cubicBezTo>
                  <a:cubicBezTo>
                    <a:pt x="835016" y="112920"/>
                    <a:pt x="1031424" y="180471"/>
                    <a:pt x="1207963" y="297407"/>
                  </a:cubicBezTo>
                  <a:cubicBezTo>
                    <a:pt x="1348741" y="390502"/>
                    <a:pt x="1461704" y="508573"/>
                    <a:pt x="1533796" y="662975"/>
                  </a:cubicBezTo>
                  <a:cubicBezTo>
                    <a:pt x="1578640" y="759476"/>
                    <a:pt x="1602482" y="861085"/>
                    <a:pt x="1610429" y="966669"/>
                  </a:cubicBezTo>
                  <a:cubicBezTo>
                    <a:pt x="1622349" y="1135261"/>
                    <a:pt x="1593399" y="1298177"/>
                    <a:pt x="1546284" y="1458823"/>
                  </a:cubicBezTo>
                  <a:cubicBezTo>
                    <a:pt x="1545716" y="1460526"/>
                    <a:pt x="1544581" y="1461661"/>
                    <a:pt x="1543446" y="1463932"/>
                  </a:cubicBezTo>
                  <a:cubicBezTo>
                    <a:pt x="1538904" y="1460526"/>
                    <a:pt x="1540608" y="1455417"/>
                    <a:pt x="1540608" y="1451443"/>
                  </a:cubicBezTo>
                  <a:cubicBezTo>
                    <a:pt x="1537769" y="1289095"/>
                    <a:pt x="1519604" y="1129017"/>
                    <a:pt x="1471354" y="972913"/>
                  </a:cubicBezTo>
                  <a:cubicBezTo>
                    <a:pt x="1415156" y="789561"/>
                    <a:pt x="1313547" y="634025"/>
                    <a:pt x="1176175" y="501194"/>
                  </a:cubicBezTo>
                  <a:cubicBezTo>
                    <a:pt x="1018935" y="349631"/>
                    <a:pt x="836151" y="240074"/>
                    <a:pt x="634635" y="158332"/>
                  </a:cubicBezTo>
                  <a:cubicBezTo>
                    <a:pt x="456960" y="86240"/>
                    <a:pt x="272473" y="39125"/>
                    <a:pt x="82877" y="11310"/>
                  </a:cubicBezTo>
                  <a:cubicBezTo>
                    <a:pt x="55630" y="6769"/>
                    <a:pt x="27815" y="3931"/>
                    <a:pt x="0" y="1093"/>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grpSp>
        <p:nvGrpSpPr>
          <p:cNvPr id="1654" name="Google Shape;1654;p38"/>
          <p:cNvGrpSpPr/>
          <p:nvPr/>
        </p:nvGrpSpPr>
        <p:grpSpPr>
          <a:xfrm rot="1151416">
            <a:off x="6155188" y="1329189"/>
            <a:ext cx="811247" cy="566598"/>
            <a:chOff x="5679779" y="1344420"/>
            <a:chExt cx="994636" cy="694682"/>
          </a:xfrm>
        </p:grpSpPr>
        <p:sp>
          <p:nvSpPr>
            <p:cNvPr id="1655" name="Google Shape;1655;p38"/>
            <p:cNvSpPr/>
            <p:nvPr/>
          </p:nvSpPr>
          <p:spPr>
            <a:xfrm rot="747705">
              <a:off x="6440152" y="1354086"/>
              <a:ext cx="163320" cy="675351"/>
            </a:xfrm>
            <a:custGeom>
              <a:rect b="b" l="l" r="r" t="t"/>
              <a:pathLst>
                <a:path extrusionOk="0" h="1457325" w="352425">
                  <a:moveTo>
                    <a:pt x="360045" y="1458278"/>
                  </a:moveTo>
                  <a:cubicBezTo>
                    <a:pt x="360045" y="1449705"/>
                    <a:pt x="360045" y="1442085"/>
                    <a:pt x="360045" y="1433513"/>
                  </a:cubicBezTo>
                  <a:cubicBezTo>
                    <a:pt x="360045" y="1008698"/>
                    <a:pt x="360045" y="584835"/>
                    <a:pt x="360998" y="160020"/>
                  </a:cubicBezTo>
                  <a:cubicBezTo>
                    <a:pt x="360998" y="138113"/>
                    <a:pt x="353378" y="129540"/>
                    <a:pt x="334328" y="122873"/>
                  </a:cubicBezTo>
                  <a:cubicBezTo>
                    <a:pt x="263843" y="98108"/>
                    <a:pt x="194310" y="71438"/>
                    <a:pt x="124778" y="45720"/>
                  </a:cubicBezTo>
                  <a:cubicBezTo>
                    <a:pt x="83820" y="30480"/>
                    <a:pt x="43815" y="16193"/>
                    <a:pt x="0" y="0"/>
                  </a:cubicBezTo>
                  <a:cubicBezTo>
                    <a:pt x="0" y="487680"/>
                    <a:pt x="0" y="972503"/>
                    <a:pt x="0" y="1457325"/>
                  </a:cubicBezTo>
                  <a:lnTo>
                    <a:pt x="360045" y="1457325"/>
                  </a:lnTo>
                  <a:close/>
                  <a:moveTo>
                    <a:pt x="323850" y="1391603"/>
                  </a:moveTo>
                  <a:cubicBezTo>
                    <a:pt x="315278" y="1392555"/>
                    <a:pt x="307658" y="1392555"/>
                    <a:pt x="300990" y="1392555"/>
                  </a:cubicBezTo>
                  <a:cubicBezTo>
                    <a:pt x="220980" y="1392555"/>
                    <a:pt x="140970" y="1392555"/>
                    <a:pt x="60960" y="1392555"/>
                  </a:cubicBezTo>
                  <a:cubicBezTo>
                    <a:pt x="34290" y="1392555"/>
                    <a:pt x="34290" y="1392555"/>
                    <a:pt x="37148" y="1362075"/>
                  </a:cubicBezTo>
                  <a:cubicBezTo>
                    <a:pt x="131445" y="1362075"/>
                    <a:pt x="226695" y="1362075"/>
                    <a:pt x="323850" y="1362075"/>
                  </a:cubicBezTo>
                  <a:cubicBezTo>
                    <a:pt x="323850" y="1372553"/>
                    <a:pt x="323850" y="1381125"/>
                    <a:pt x="323850" y="1391603"/>
                  </a:cubicBezTo>
                  <a:close/>
                  <a:moveTo>
                    <a:pt x="323850" y="1333500"/>
                  </a:moveTo>
                  <a:cubicBezTo>
                    <a:pt x="228600" y="1333500"/>
                    <a:pt x="133350" y="1333500"/>
                    <a:pt x="37148" y="1333500"/>
                  </a:cubicBezTo>
                  <a:cubicBezTo>
                    <a:pt x="33338" y="1302068"/>
                    <a:pt x="33338" y="1302068"/>
                    <a:pt x="60960" y="1302068"/>
                  </a:cubicBezTo>
                  <a:cubicBezTo>
                    <a:pt x="140970" y="1302068"/>
                    <a:pt x="220980" y="1302068"/>
                    <a:pt x="300990" y="1302068"/>
                  </a:cubicBezTo>
                  <a:cubicBezTo>
                    <a:pt x="308610" y="1302068"/>
                    <a:pt x="316230" y="1303020"/>
                    <a:pt x="323850" y="1303020"/>
                  </a:cubicBezTo>
                  <a:cubicBezTo>
                    <a:pt x="323850" y="1314450"/>
                    <a:pt x="323850" y="1323023"/>
                    <a:pt x="323850" y="1333500"/>
                  </a:cubicBezTo>
                  <a:close/>
                  <a:moveTo>
                    <a:pt x="323850" y="1277303"/>
                  </a:moveTo>
                  <a:cubicBezTo>
                    <a:pt x="315278" y="1278255"/>
                    <a:pt x="307658" y="1278255"/>
                    <a:pt x="300990" y="1278255"/>
                  </a:cubicBezTo>
                  <a:cubicBezTo>
                    <a:pt x="220980" y="1278255"/>
                    <a:pt x="140970" y="1278255"/>
                    <a:pt x="60960" y="1278255"/>
                  </a:cubicBezTo>
                  <a:cubicBezTo>
                    <a:pt x="34290" y="1278255"/>
                    <a:pt x="34290" y="1278255"/>
                    <a:pt x="37148" y="1247775"/>
                  </a:cubicBezTo>
                  <a:cubicBezTo>
                    <a:pt x="131445" y="1247775"/>
                    <a:pt x="226695" y="1247775"/>
                    <a:pt x="323850" y="1247775"/>
                  </a:cubicBezTo>
                  <a:cubicBezTo>
                    <a:pt x="323850" y="1258253"/>
                    <a:pt x="323850" y="1266825"/>
                    <a:pt x="323850" y="1277303"/>
                  </a:cubicBezTo>
                  <a:close/>
                  <a:moveTo>
                    <a:pt x="322898" y="1163003"/>
                  </a:moveTo>
                  <a:cubicBezTo>
                    <a:pt x="315278" y="1163003"/>
                    <a:pt x="307658" y="1163955"/>
                    <a:pt x="300038" y="1163955"/>
                  </a:cubicBezTo>
                  <a:cubicBezTo>
                    <a:pt x="220028" y="1163955"/>
                    <a:pt x="140018" y="1163955"/>
                    <a:pt x="60008" y="1163955"/>
                  </a:cubicBezTo>
                  <a:cubicBezTo>
                    <a:pt x="33338" y="1163955"/>
                    <a:pt x="33338" y="1163955"/>
                    <a:pt x="36195" y="1133475"/>
                  </a:cubicBezTo>
                  <a:cubicBezTo>
                    <a:pt x="130493" y="1133475"/>
                    <a:pt x="225743" y="1133475"/>
                    <a:pt x="322898" y="1133475"/>
                  </a:cubicBezTo>
                  <a:cubicBezTo>
                    <a:pt x="322898" y="1140143"/>
                    <a:pt x="323850" y="1144905"/>
                    <a:pt x="323850" y="1150620"/>
                  </a:cubicBezTo>
                  <a:cubicBezTo>
                    <a:pt x="324803" y="1154430"/>
                    <a:pt x="323850" y="1157288"/>
                    <a:pt x="322898" y="1163003"/>
                  </a:cubicBezTo>
                  <a:close/>
                  <a:moveTo>
                    <a:pt x="300990" y="936308"/>
                  </a:moveTo>
                  <a:cubicBezTo>
                    <a:pt x="220980" y="936308"/>
                    <a:pt x="140970" y="936308"/>
                    <a:pt x="60960" y="936308"/>
                  </a:cubicBezTo>
                  <a:cubicBezTo>
                    <a:pt x="34290" y="936308"/>
                    <a:pt x="34290" y="936308"/>
                    <a:pt x="37148" y="904875"/>
                  </a:cubicBezTo>
                  <a:cubicBezTo>
                    <a:pt x="133350" y="904875"/>
                    <a:pt x="227648" y="904875"/>
                    <a:pt x="323850" y="904875"/>
                  </a:cubicBezTo>
                  <a:cubicBezTo>
                    <a:pt x="323850" y="915353"/>
                    <a:pt x="323850" y="923925"/>
                    <a:pt x="323850" y="934403"/>
                  </a:cubicBezTo>
                  <a:cubicBezTo>
                    <a:pt x="316230" y="935355"/>
                    <a:pt x="308610" y="936308"/>
                    <a:pt x="300990" y="936308"/>
                  </a:cubicBezTo>
                  <a:close/>
                  <a:moveTo>
                    <a:pt x="322898" y="960120"/>
                  </a:moveTo>
                  <a:cubicBezTo>
                    <a:pt x="322898" y="970598"/>
                    <a:pt x="322898" y="980123"/>
                    <a:pt x="322898" y="990600"/>
                  </a:cubicBezTo>
                  <a:cubicBezTo>
                    <a:pt x="227648" y="990600"/>
                    <a:pt x="133350" y="990600"/>
                    <a:pt x="37148" y="990600"/>
                  </a:cubicBezTo>
                  <a:cubicBezTo>
                    <a:pt x="34290" y="959168"/>
                    <a:pt x="34290" y="959168"/>
                    <a:pt x="60960" y="959168"/>
                  </a:cubicBezTo>
                  <a:cubicBezTo>
                    <a:pt x="140018" y="959168"/>
                    <a:pt x="219075" y="959168"/>
                    <a:pt x="298133" y="959168"/>
                  </a:cubicBezTo>
                  <a:cubicBezTo>
                    <a:pt x="306705" y="959168"/>
                    <a:pt x="313373" y="960120"/>
                    <a:pt x="322898" y="960120"/>
                  </a:cubicBezTo>
                  <a:close/>
                  <a:moveTo>
                    <a:pt x="37148" y="762000"/>
                  </a:moveTo>
                  <a:cubicBezTo>
                    <a:pt x="37148" y="752475"/>
                    <a:pt x="37148" y="742950"/>
                    <a:pt x="37148" y="731520"/>
                  </a:cubicBezTo>
                  <a:cubicBezTo>
                    <a:pt x="133350" y="731520"/>
                    <a:pt x="227648" y="731520"/>
                    <a:pt x="323850" y="731520"/>
                  </a:cubicBezTo>
                  <a:cubicBezTo>
                    <a:pt x="323850" y="741998"/>
                    <a:pt x="323850" y="751523"/>
                    <a:pt x="323850" y="762000"/>
                  </a:cubicBezTo>
                  <a:cubicBezTo>
                    <a:pt x="227648" y="762000"/>
                    <a:pt x="133350" y="762000"/>
                    <a:pt x="37148" y="762000"/>
                  </a:cubicBezTo>
                  <a:close/>
                  <a:moveTo>
                    <a:pt x="322898" y="789623"/>
                  </a:moveTo>
                  <a:cubicBezTo>
                    <a:pt x="322898" y="799148"/>
                    <a:pt x="322898" y="808673"/>
                    <a:pt x="322898" y="820103"/>
                  </a:cubicBezTo>
                  <a:cubicBezTo>
                    <a:pt x="315278" y="820103"/>
                    <a:pt x="307658" y="821055"/>
                    <a:pt x="300038" y="821055"/>
                  </a:cubicBezTo>
                  <a:cubicBezTo>
                    <a:pt x="220028" y="821055"/>
                    <a:pt x="140018" y="821055"/>
                    <a:pt x="60008" y="821055"/>
                  </a:cubicBezTo>
                  <a:cubicBezTo>
                    <a:pt x="33338" y="821055"/>
                    <a:pt x="33338" y="821055"/>
                    <a:pt x="36195" y="789623"/>
                  </a:cubicBezTo>
                  <a:cubicBezTo>
                    <a:pt x="133350" y="789623"/>
                    <a:pt x="227648" y="789623"/>
                    <a:pt x="322898" y="789623"/>
                  </a:cubicBezTo>
                  <a:close/>
                  <a:moveTo>
                    <a:pt x="39053" y="647700"/>
                  </a:moveTo>
                  <a:cubicBezTo>
                    <a:pt x="32385" y="618173"/>
                    <a:pt x="33338" y="616268"/>
                    <a:pt x="61913" y="616268"/>
                  </a:cubicBezTo>
                  <a:cubicBezTo>
                    <a:pt x="141923" y="616268"/>
                    <a:pt x="221933" y="616268"/>
                    <a:pt x="301943" y="616268"/>
                  </a:cubicBezTo>
                  <a:cubicBezTo>
                    <a:pt x="308610" y="616268"/>
                    <a:pt x="315278" y="617220"/>
                    <a:pt x="324803" y="617220"/>
                  </a:cubicBezTo>
                  <a:cubicBezTo>
                    <a:pt x="324803" y="628650"/>
                    <a:pt x="324803" y="637223"/>
                    <a:pt x="324803" y="647700"/>
                  </a:cubicBezTo>
                  <a:cubicBezTo>
                    <a:pt x="228600" y="647700"/>
                    <a:pt x="133350" y="647700"/>
                    <a:pt x="39053" y="647700"/>
                  </a:cubicBezTo>
                  <a:close/>
                  <a:moveTo>
                    <a:pt x="37148" y="561975"/>
                  </a:moveTo>
                  <a:cubicBezTo>
                    <a:pt x="131445" y="561975"/>
                    <a:pt x="226695" y="561975"/>
                    <a:pt x="323850" y="561975"/>
                  </a:cubicBezTo>
                  <a:cubicBezTo>
                    <a:pt x="323850" y="571500"/>
                    <a:pt x="323850" y="581025"/>
                    <a:pt x="323850" y="591503"/>
                  </a:cubicBezTo>
                  <a:cubicBezTo>
                    <a:pt x="315278" y="591503"/>
                    <a:pt x="307658" y="592455"/>
                    <a:pt x="300990" y="592455"/>
                  </a:cubicBezTo>
                  <a:cubicBezTo>
                    <a:pt x="220980" y="592455"/>
                    <a:pt x="140970" y="592455"/>
                    <a:pt x="60960" y="592455"/>
                  </a:cubicBezTo>
                  <a:cubicBezTo>
                    <a:pt x="34290" y="593408"/>
                    <a:pt x="34290" y="593408"/>
                    <a:pt x="37148" y="561975"/>
                  </a:cubicBezTo>
                  <a:close/>
                  <a:moveTo>
                    <a:pt x="60960" y="1073468"/>
                  </a:moveTo>
                  <a:cubicBezTo>
                    <a:pt x="140970" y="1073468"/>
                    <a:pt x="220980" y="1073468"/>
                    <a:pt x="300990" y="1073468"/>
                  </a:cubicBezTo>
                  <a:cubicBezTo>
                    <a:pt x="308610" y="1073468"/>
                    <a:pt x="316230" y="1074420"/>
                    <a:pt x="323850" y="1074420"/>
                  </a:cubicBezTo>
                  <a:cubicBezTo>
                    <a:pt x="323850" y="1084898"/>
                    <a:pt x="323850" y="1094423"/>
                    <a:pt x="323850" y="1103948"/>
                  </a:cubicBezTo>
                  <a:cubicBezTo>
                    <a:pt x="228600" y="1103948"/>
                    <a:pt x="133350" y="1103948"/>
                    <a:pt x="37148" y="1103948"/>
                  </a:cubicBezTo>
                  <a:cubicBezTo>
                    <a:pt x="34290" y="1074420"/>
                    <a:pt x="34290" y="1073468"/>
                    <a:pt x="60960" y="1073468"/>
                  </a:cubicBezTo>
                  <a:close/>
                  <a:moveTo>
                    <a:pt x="323850" y="533400"/>
                  </a:moveTo>
                  <a:cubicBezTo>
                    <a:pt x="228600" y="533400"/>
                    <a:pt x="133350" y="533400"/>
                    <a:pt x="38100" y="533400"/>
                  </a:cubicBezTo>
                  <a:cubicBezTo>
                    <a:pt x="33338" y="503873"/>
                    <a:pt x="33338" y="502920"/>
                    <a:pt x="60008" y="502920"/>
                  </a:cubicBezTo>
                  <a:cubicBezTo>
                    <a:pt x="140970" y="502920"/>
                    <a:pt x="220980" y="502920"/>
                    <a:pt x="301943" y="502920"/>
                  </a:cubicBezTo>
                  <a:cubicBezTo>
                    <a:pt x="308610" y="502920"/>
                    <a:pt x="315278" y="503873"/>
                    <a:pt x="324803" y="504825"/>
                  </a:cubicBezTo>
                  <a:cubicBezTo>
                    <a:pt x="323850" y="514350"/>
                    <a:pt x="323850" y="522923"/>
                    <a:pt x="323850" y="533400"/>
                  </a:cubicBezTo>
                  <a:close/>
                  <a:moveTo>
                    <a:pt x="38100" y="447675"/>
                  </a:moveTo>
                  <a:cubicBezTo>
                    <a:pt x="132398" y="447675"/>
                    <a:pt x="227648" y="447675"/>
                    <a:pt x="322898" y="447675"/>
                  </a:cubicBezTo>
                  <a:cubicBezTo>
                    <a:pt x="322898" y="457200"/>
                    <a:pt x="322898" y="465773"/>
                    <a:pt x="322898" y="477203"/>
                  </a:cubicBezTo>
                  <a:cubicBezTo>
                    <a:pt x="315278" y="478155"/>
                    <a:pt x="308610" y="479108"/>
                    <a:pt x="300990" y="479108"/>
                  </a:cubicBezTo>
                  <a:cubicBezTo>
                    <a:pt x="220028" y="479108"/>
                    <a:pt x="140018" y="479108"/>
                    <a:pt x="59055" y="479108"/>
                  </a:cubicBezTo>
                  <a:cubicBezTo>
                    <a:pt x="34290" y="479108"/>
                    <a:pt x="33338" y="477203"/>
                    <a:pt x="38100" y="447675"/>
                  </a:cubicBezTo>
                  <a:close/>
                  <a:moveTo>
                    <a:pt x="37148" y="218123"/>
                  </a:moveTo>
                  <a:cubicBezTo>
                    <a:pt x="132398" y="218123"/>
                    <a:pt x="226695" y="218123"/>
                    <a:pt x="322898" y="218123"/>
                  </a:cubicBezTo>
                  <a:cubicBezTo>
                    <a:pt x="322898" y="227648"/>
                    <a:pt x="322898" y="237173"/>
                    <a:pt x="322898" y="248603"/>
                  </a:cubicBezTo>
                  <a:cubicBezTo>
                    <a:pt x="315278" y="248603"/>
                    <a:pt x="307658" y="249555"/>
                    <a:pt x="300038" y="249555"/>
                  </a:cubicBezTo>
                  <a:cubicBezTo>
                    <a:pt x="220028" y="249555"/>
                    <a:pt x="140018" y="249555"/>
                    <a:pt x="60008" y="249555"/>
                  </a:cubicBezTo>
                  <a:cubicBezTo>
                    <a:pt x="34290" y="250508"/>
                    <a:pt x="34290" y="249555"/>
                    <a:pt x="37148" y="218123"/>
                  </a:cubicBezTo>
                  <a:close/>
                  <a:moveTo>
                    <a:pt x="61913" y="273368"/>
                  </a:moveTo>
                  <a:cubicBezTo>
                    <a:pt x="140970" y="273368"/>
                    <a:pt x="220028" y="273368"/>
                    <a:pt x="299085" y="273368"/>
                  </a:cubicBezTo>
                  <a:cubicBezTo>
                    <a:pt x="306705" y="273368"/>
                    <a:pt x="314325" y="274320"/>
                    <a:pt x="323850" y="274320"/>
                  </a:cubicBezTo>
                  <a:cubicBezTo>
                    <a:pt x="323850" y="285750"/>
                    <a:pt x="323850" y="294323"/>
                    <a:pt x="323850" y="304800"/>
                  </a:cubicBezTo>
                  <a:cubicBezTo>
                    <a:pt x="227648" y="304800"/>
                    <a:pt x="133350" y="304800"/>
                    <a:pt x="39053" y="304800"/>
                  </a:cubicBezTo>
                  <a:cubicBezTo>
                    <a:pt x="32385" y="275273"/>
                    <a:pt x="33338" y="273368"/>
                    <a:pt x="61913" y="273368"/>
                  </a:cubicBezTo>
                  <a:close/>
                  <a:moveTo>
                    <a:pt x="322898" y="332423"/>
                  </a:moveTo>
                  <a:cubicBezTo>
                    <a:pt x="322898" y="341948"/>
                    <a:pt x="322898" y="351473"/>
                    <a:pt x="322898" y="362903"/>
                  </a:cubicBezTo>
                  <a:cubicBezTo>
                    <a:pt x="315278" y="362903"/>
                    <a:pt x="307658" y="363855"/>
                    <a:pt x="300038" y="363855"/>
                  </a:cubicBezTo>
                  <a:cubicBezTo>
                    <a:pt x="220028" y="363855"/>
                    <a:pt x="140018" y="363855"/>
                    <a:pt x="60008" y="363855"/>
                  </a:cubicBezTo>
                  <a:cubicBezTo>
                    <a:pt x="33338" y="363855"/>
                    <a:pt x="33338" y="363855"/>
                    <a:pt x="36195" y="332423"/>
                  </a:cubicBezTo>
                  <a:cubicBezTo>
                    <a:pt x="133350" y="332423"/>
                    <a:pt x="227648" y="332423"/>
                    <a:pt x="322898" y="332423"/>
                  </a:cubicBezTo>
                  <a:close/>
                  <a:moveTo>
                    <a:pt x="60960" y="387668"/>
                  </a:moveTo>
                  <a:cubicBezTo>
                    <a:pt x="140970" y="387668"/>
                    <a:pt x="220980" y="387668"/>
                    <a:pt x="300990" y="387668"/>
                  </a:cubicBezTo>
                  <a:cubicBezTo>
                    <a:pt x="307658" y="387668"/>
                    <a:pt x="314325" y="388620"/>
                    <a:pt x="323850" y="388620"/>
                  </a:cubicBezTo>
                  <a:cubicBezTo>
                    <a:pt x="323850" y="400050"/>
                    <a:pt x="323850" y="408623"/>
                    <a:pt x="323850" y="419100"/>
                  </a:cubicBezTo>
                  <a:cubicBezTo>
                    <a:pt x="227648" y="419100"/>
                    <a:pt x="133350" y="419100"/>
                    <a:pt x="39053" y="419100"/>
                  </a:cubicBezTo>
                  <a:cubicBezTo>
                    <a:pt x="32385" y="389573"/>
                    <a:pt x="33338" y="387668"/>
                    <a:pt x="60960" y="387668"/>
                  </a:cubicBezTo>
                  <a:close/>
                  <a:moveTo>
                    <a:pt x="60960" y="844868"/>
                  </a:moveTo>
                  <a:cubicBezTo>
                    <a:pt x="140970" y="844868"/>
                    <a:pt x="220980" y="844868"/>
                    <a:pt x="300990" y="844868"/>
                  </a:cubicBezTo>
                  <a:cubicBezTo>
                    <a:pt x="308610" y="844868"/>
                    <a:pt x="316230" y="845820"/>
                    <a:pt x="324803" y="845820"/>
                  </a:cubicBezTo>
                  <a:cubicBezTo>
                    <a:pt x="324803" y="856298"/>
                    <a:pt x="324803" y="864870"/>
                    <a:pt x="324803" y="875348"/>
                  </a:cubicBezTo>
                  <a:cubicBezTo>
                    <a:pt x="229553" y="875348"/>
                    <a:pt x="135255" y="875348"/>
                    <a:pt x="40005" y="875348"/>
                  </a:cubicBezTo>
                  <a:cubicBezTo>
                    <a:pt x="31433" y="848678"/>
                    <a:pt x="33338" y="844868"/>
                    <a:pt x="60960" y="844868"/>
                  </a:cubicBezTo>
                  <a:close/>
                  <a:moveTo>
                    <a:pt x="37148" y="1019175"/>
                  </a:moveTo>
                  <a:cubicBezTo>
                    <a:pt x="131445" y="1019175"/>
                    <a:pt x="226695" y="1019175"/>
                    <a:pt x="323850" y="1019175"/>
                  </a:cubicBezTo>
                  <a:cubicBezTo>
                    <a:pt x="323850" y="1028700"/>
                    <a:pt x="323850" y="1037273"/>
                    <a:pt x="323850" y="1049655"/>
                  </a:cubicBezTo>
                  <a:cubicBezTo>
                    <a:pt x="287655" y="1049655"/>
                    <a:pt x="253365" y="1049655"/>
                    <a:pt x="219075" y="1049655"/>
                  </a:cubicBezTo>
                  <a:cubicBezTo>
                    <a:pt x="166688" y="1049655"/>
                    <a:pt x="114300" y="1048703"/>
                    <a:pt x="61913" y="1049655"/>
                  </a:cubicBezTo>
                  <a:cubicBezTo>
                    <a:pt x="38100" y="1051560"/>
                    <a:pt x="31433" y="1042988"/>
                    <a:pt x="37148" y="101917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656" name="Google Shape;1656;p38"/>
            <p:cNvSpPr/>
            <p:nvPr/>
          </p:nvSpPr>
          <p:spPr>
            <a:xfrm rot="185643">
              <a:off x="6177422" y="1465236"/>
              <a:ext cx="189705" cy="529409"/>
            </a:xfrm>
            <a:custGeom>
              <a:rect b="b" l="l" r="r" t="t"/>
              <a:pathLst>
                <a:path extrusionOk="0" h="1143000" w="409575">
                  <a:moveTo>
                    <a:pt x="417195" y="1149668"/>
                  </a:moveTo>
                  <a:cubicBezTo>
                    <a:pt x="417195" y="764858"/>
                    <a:pt x="417195" y="381953"/>
                    <a:pt x="417195" y="0"/>
                  </a:cubicBezTo>
                  <a:cubicBezTo>
                    <a:pt x="276225" y="0"/>
                    <a:pt x="139065" y="0"/>
                    <a:pt x="0" y="0"/>
                  </a:cubicBezTo>
                  <a:cubicBezTo>
                    <a:pt x="0" y="384810"/>
                    <a:pt x="0" y="766763"/>
                    <a:pt x="0" y="1149668"/>
                  </a:cubicBezTo>
                  <a:lnTo>
                    <a:pt x="417195" y="1149668"/>
                  </a:lnTo>
                  <a:close/>
                  <a:moveTo>
                    <a:pt x="342900" y="1091565"/>
                  </a:moveTo>
                  <a:cubicBezTo>
                    <a:pt x="342900" y="1034415"/>
                    <a:pt x="342900" y="977265"/>
                    <a:pt x="342900" y="921068"/>
                  </a:cubicBezTo>
                  <a:cubicBezTo>
                    <a:pt x="382905" y="914400"/>
                    <a:pt x="383858" y="914400"/>
                    <a:pt x="383858" y="951548"/>
                  </a:cubicBezTo>
                  <a:cubicBezTo>
                    <a:pt x="383858" y="987743"/>
                    <a:pt x="383858" y="1023938"/>
                    <a:pt x="383858" y="1061085"/>
                  </a:cubicBezTo>
                  <a:cubicBezTo>
                    <a:pt x="382905" y="1096328"/>
                    <a:pt x="382905" y="1097280"/>
                    <a:pt x="342900" y="1091565"/>
                  </a:cubicBezTo>
                  <a:close/>
                  <a:moveTo>
                    <a:pt x="382905" y="879158"/>
                  </a:moveTo>
                  <a:cubicBezTo>
                    <a:pt x="381000" y="906780"/>
                    <a:pt x="358140" y="887730"/>
                    <a:pt x="343852" y="894398"/>
                  </a:cubicBezTo>
                  <a:cubicBezTo>
                    <a:pt x="343852" y="838200"/>
                    <a:pt x="343852" y="784860"/>
                    <a:pt x="343852" y="727710"/>
                  </a:cubicBezTo>
                  <a:cubicBezTo>
                    <a:pt x="353377" y="727710"/>
                    <a:pt x="360998" y="725805"/>
                    <a:pt x="367665" y="728663"/>
                  </a:cubicBezTo>
                  <a:cubicBezTo>
                    <a:pt x="373380" y="730568"/>
                    <a:pt x="382905" y="737235"/>
                    <a:pt x="382905" y="741998"/>
                  </a:cubicBezTo>
                  <a:cubicBezTo>
                    <a:pt x="383858" y="787718"/>
                    <a:pt x="384810" y="833438"/>
                    <a:pt x="382905" y="879158"/>
                  </a:cubicBezTo>
                  <a:close/>
                  <a:moveTo>
                    <a:pt x="342900" y="139065"/>
                  </a:moveTo>
                  <a:cubicBezTo>
                    <a:pt x="356235" y="139065"/>
                    <a:pt x="367665" y="139065"/>
                    <a:pt x="382905" y="139065"/>
                  </a:cubicBezTo>
                  <a:cubicBezTo>
                    <a:pt x="382905" y="168593"/>
                    <a:pt x="382905" y="197168"/>
                    <a:pt x="382905" y="225743"/>
                  </a:cubicBezTo>
                  <a:cubicBezTo>
                    <a:pt x="382905" y="240030"/>
                    <a:pt x="382905" y="254318"/>
                    <a:pt x="382905" y="268605"/>
                  </a:cubicBezTo>
                  <a:cubicBezTo>
                    <a:pt x="382905" y="305753"/>
                    <a:pt x="382905" y="305753"/>
                    <a:pt x="342900" y="301943"/>
                  </a:cubicBezTo>
                  <a:cubicBezTo>
                    <a:pt x="342900" y="246698"/>
                    <a:pt x="342900" y="193358"/>
                    <a:pt x="342900" y="139065"/>
                  </a:cubicBezTo>
                  <a:close/>
                  <a:moveTo>
                    <a:pt x="382905" y="470535"/>
                  </a:moveTo>
                  <a:cubicBezTo>
                    <a:pt x="382905" y="506730"/>
                    <a:pt x="382905" y="506730"/>
                    <a:pt x="342900" y="501015"/>
                  </a:cubicBezTo>
                  <a:cubicBezTo>
                    <a:pt x="342900" y="447675"/>
                    <a:pt x="342900" y="393383"/>
                    <a:pt x="342900" y="340043"/>
                  </a:cubicBezTo>
                  <a:cubicBezTo>
                    <a:pt x="382905" y="333375"/>
                    <a:pt x="382905" y="333375"/>
                    <a:pt x="382905" y="370522"/>
                  </a:cubicBezTo>
                  <a:cubicBezTo>
                    <a:pt x="382905" y="403860"/>
                    <a:pt x="382905" y="437197"/>
                    <a:pt x="382905" y="470535"/>
                  </a:cubicBezTo>
                  <a:close/>
                  <a:moveTo>
                    <a:pt x="342900" y="531495"/>
                  </a:moveTo>
                  <a:cubicBezTo>
                    <a:pt x="378142" y="521018"/>
                    <a:pt x="383858" y="523875"/>
                    <a:pt x="383858" y="559118"/>
                  </a:cubicBezTo>
                  <a:cubicBezTo>
                    <a:pt x="383858" y="601980"/>
                    <a:pt x="383858" y="645795"/>
                    <a:pt x="383858" y="690563"/>
                  </a:cubicBezTo>
                  <a:cubicBezTo>
                    <a:pt x="368617" y="690563"/>
                    <a:pt x="356235" y="690563"/>
                    <a:pt x="342900" y="690563"/>
                  </a:cubicBezTo>
                  <a:cubicBezTo>
                    <a:pt x="342900" y="637223"/>
                    <a:pt x="342900" y="584835"/>
                    <a:pt x="342900" y="531495"/>
                  </a:cubicBezTo>
                  <a:close/>
                  <a:moveTo>
                    <a:pt x="263842" y="139065"/>
                  </a:moveTo>
                  <a:cubicBezTo>
                    <a:pt x="279083" y="139065"/>
                    <a:pt x="290512" y="139065"/>
                    <a:pt x="305752" y="139065"/>
                  </a:cubicBezTo>
                  <a:cubicBezTo>
                    <a:pt x="305752" y="177165"/>
                    <a:pt x="305752" y="214313"/>
                    <a:pt x="305752" y="250508"/>
                  </a:cubicBezTo>
                  <a:cubicBezTo>
                    <a:pt x="305752" y="260033"/>
                    <a:pt x="305752" y="268605"/>
                    <a:pt x="305752" y="278130"/>
                  </a:cubicBezTo>
                  <a:cubicBezTo>
                    <a:pt x="305752" y="303847"/>
                    <a:pt x="301942" y="307658"/>
                    <a:pt x="277177" y="302895"/>
                  </a:cubicBezTo>
                  <a:cubicBezTo>
                    <a:pt x="272415" y="301943"/>
                    <a:pt x="264795" y="294323"/>
                    <a:pt x="264795" y="289560"/>
                  </a:cubicBezTo>
                  <a:cubicBezTo>
                    <a:pt x="263842" y="240030"/>
                    <a:pt x="263842" y="190500"/>
                    <a:pt x="263842" y="139065"/>
                  </a:cubicBezTo>
                  <a:close/>
                  <a:moveTo>
                    <a:pt x="284798" y="526733"/>
                  </a:moveTo>
                  <a:cubicBezTo>
                    <a:pt x="301942" y="526733"/>
                    <a:pt x="306705" y="533400"/>
                    <a:pt x="306705" y="549593"/>
                  </a:cubicBezTo>
                  <a:cubicBezTo>
                    <a:pt x="305752" y="596265"/>
                    <a:pt x="306705" y="641985"/>
                    <a:pt x="306705" y="691515"/>
                  </a:cubicBezTo>
                  <a:cubicBezTo>
                    <a:pt x="291465" y="691515"/>
                    <a:pt x="280035" y="691515"/>
                    <a:pt x="264795" y="691515"/>
                  </a:cubicBezTo>
                  <a:cubicBezTo>
                    <a:pt x="264795" y="661035"/>
                    <a:pt x="264795" y="631508"/>
                    <a:pt x="264795" y="602933"/>
                  </a:cubicBezTo>
                  <a:cubicBezTo>
                    <a:pt x="264795" y="585788"/>
                    <a:pt x="265748" y="567690"/>
                    <a:pt x="264795" y="550545"/>
                  </a:cubicBezTo>
                  <a:cubicBezTo>
                    <a:pt x="262890" y="534353"/>
                    <a:pt x="267652" y="526733"/>
                    <a:pt x="284798" y="526733"/>
                  </a:cubicBezTo>
                  <a:close/>
                  <a:moveTo>
                    <a:pt x="230505" y="1012508"/>
                  </a:moveTo>
                  <a:cubicBezTo>
                    <a:pt x="230505" y="1034415"/>
                    <a:pt x="230505" y="1056323"/>
                    <a:pt x="230505" y="1079183"/>
                  </a:cubicBezTo>
                  <a:cubicBezTo>
                    <a:pt x="230505" y="1094423"/>
                    <a:pt x="220980" y="1094423"/>
                    <a:pt x="210502" y="1093470"/>
                  </a:cubicBezTo>
                  <a:cubicBezTo>
                    <a:pt x="200025" y="1093470"/>
                    <a:pt x="187642" y="1096328"/>
                    <a:pt x="187642" y="1079183"/>
                  </a:cubicBezTo>
                  <a:cubicBezTo>
                    <a:pt x="187642" y="1026795"/>
                    <a:pt x="187642" y="974408"/>
                    <a:pt x="187642" y="919163"/>
                  </a:cubicBezTo>
                  <a:cubicBezTo>
                    <a:pt x="202883" y="919163"/>
                    <a:pt x="215265" y="919163"/>
                    <a:pt x="230505" y="919163"/>
                  </a:cubicBezTo>
                  <a:cubicBezTo>
                    <a:pt x="230505" y="951548"/>
                    <a:pt x="230505" y="982027"/>
                    <a:pt x="230505" y="1012508"/>
                  </a:cubicBezTo>
                  <a:close/>
                  <a:moveTo>
                    <a:pt x="187642" y="351472"/>
                  </a:moveTo>
                  <a:cubicBezTo>
                    <a:pt x="187642" y="346710"/>
                    <a:pt x="195262" y="340043"/>
                    <a:pt x="200977" y="338138"/>
                  </a:cubicBezTo>
                  <a:cubicBezTo>
                    <a:pt x="208598" y="336233"/>
                    <a:pt x="217170" y="337185"/>
                    <a:pt x="229552" y="337185"/>
                  </a:cubicBezTo>
                  <a:cubicBezTo>
                    <a:pt x="229552" y="390525"/>
                    <a:pt x="229552" y="440055"/>
                    <a:pt x="229552" y="490538"/>
                  </a:cubicBezTo>
                  <a:cubicBezTo>
                    <a:pt x="229552" y="506730"/>
                    <a:pt x="217170" y="504825"/>
                    <a:pt x="208598" y="502920"/>
                  </a:cubicBezTo>
                  <a:cubicBezTo>
                    <a:pt x="200977" y="501015"/>
                    <a:pt x="187642" y="495300"/>
                    <a:pt x="187642" y="490538"/>
                  </a:cubicBezTo>
                  <a:cubicBezTo>
                    <a:pt x="186690" y="443865"/>
                    <a:pt x="186690" y="398145"/>
                    <a:pt x="187642" y="351472"/>
                  </a:cubicBezTo>
                  <a:close/>
                  <a:moveTo>
                    <a:pt x="187642" y="743903"/>
                  </a:moveTo>
                  <a:cubicBezTo>
                    <a:pt x="188595" y="715328"/>
                    <a:pt x="212408" y="733425"/>
                    <a:pt x="227648" y="727710"/>
                  </a:cubicBezTo>
                  <a:cubicBezTo>
                    <a:pt x="227648" y="783908"/>
                    <a:pt x="227648" y="837248"/>
                    <a:pt x="227648" y="893445"/>
                  </a:cubicBezTo>
                  <a:cubicBezTo>
                    <a:pt x="218123" y="893445"/>
                    <a:pt x="210502" y="893445"/>
                    <a:pt x="202883" y="893445"/>
                  </a:cubicBezTo>
                  <a:cubicBezTo>
                    <a:pt x="191452" y="894398"/>
                    <a:pt x="186690" y="889635"/>
                    <a:pt x="186690" y="878205"/>
                  </a:cubicBezTo>
                  <a:cubicBezTo>
                    <a:pt x="187642" y="833438"/>
                    <a:pt x="185737" y="787718"/>
                    <a:pt x="187642" y="743903"/>
                  </a:cubicBezTo>
                  <a:close/>
                  <a:moveTo>
                    <a:pt x="114300" y="139065"/>
                  </a:moveTo>
                  <a:cubicBezTo>
                    <a:pt x="127635" y="139065"/>
                    <a:pt x="139065" y="139065"/>
                    <a:pt x="154305" y="139065"/>
                  </a:cubicBezTo>
                  <a:cubicBezTo>
                    <a:pt x="154305" y="170498"/>
                    <a:pt x="154305" y="200025"/>
                    <a:pt x="154305" y="230505"/>
                  </a:cubicBezTo>
                  <a:cubicBezTo>
                    <a:pt x="154305" y="243840"/>
                    <a:pt x="154305" y="256223"/>
                    <a:pt x="154305" y="269558"/>
                  </a:cubicBezTo>
                  <a:cubicBezTo>
                    <a:pt x="154305" y="306705"/>
                    <a:pt x="154305" y="306705"/>
                    <a:pt x="114300" y="301943"/>
                  </a:cubicBezTo>
                  <a:cubicBezTo>
                    <a:pt x="114300" y="248603"/>
                    <a:pt x="114300" y="195263"/>
                    <a:pt x="114300" y="139065"/>
                  </a:cubicBezTo>
                  <a:close/>
                  <a:moveTo>
                    <a:pt x="114300" y="339090"/>
                  </a:moveTo>
                  <a:cubicBezTo>
                    <a:pt x="120015" y="338138"/>
                    <a:pt x="124777" y="338138"/>
                    <a:pt x="130492" y="337185"/>
                  </a:cubicBezTo>
                  <a:cubicBezTo>
                    <a:pt x="148590" y="334328"/>
                    <a:pt x="156210" y="340995"/>
                    <a:pt x="155258" y="360997"/>
                  </a:cubicBezTo>
                  <a:cubicBezTo>
                    <a:pt x="154305" y="398145"/>
                    <a:pt x="155258" y="435293"/>
                    <a:pt x="155258" y="472440"/>
                  </a:cubicBezTo>
                  <a:cubicBezTo>
                    <a:pt x="155258" y="506730"/>
                    <a:pt x="152400" y="508635"/>
                    <a:pt x="115252" y="501015"/>
                  </a:cubicBezTo>
                  <a:cubicBezTo>
                    <a:pt x="114300" y="447675"/>
                    <a:pt x="114300" y="394335"/>
                    <a:pt x="114300" y="339090"/>
                  </a:cubicBezTo>
                  <a:close/>
                  <a:moveTo>
                    <a:pt x="154305" y="691515"/>
                  </a:moveTo>
                  <a:cubicBezTo>
                    <a:pt x="139065" y="691515"/>
                    <a:pt x="127635" y="691515"/>
                    <a:pt x="114300" y="691515"/>
                  </a:cubicBezTo>
                  <a:cubicBezTo>
                    <a:pt x="114300" y="637223"/>
                    <a:pt x="114300" y="583883"/>
                    <a:pt x="114300" y="530543"/>
                  </a:cubicBezTo>
                  <a:cubicBezTo>
                    <a:pt x="150495" y="521018"/>
                    <a:pt x="154305" y="523875"/>
                    <a:pt x="154305" y="559118"/>
                  </a:cubicBezTo>
                  <a:cubicBezTo>
                    <a:pt x="154305" y="603885"/>
                    <a:pt x="154305" y="646748"/>
                    <a:pt x="154305" y="691515"/>
                  </a:cubicBezTo>
                  <a:close/>
                  <a:moveTo>
                    <a:pt x="114300" y="727710"/>
                  </a:moveTo>
                  <a:cubicBezTo>
                    <a:pt x="123825" y="727710"/>
                    <a:pt x="132398" y="725805"/>
                    <a:pt x="139065" y="728663"/>
                  </a:cubicBezTo>
                  <a:cubicBezTo>
                    <a:pt x="144780" y="730568"/>
                    <a:pt x="154305" y="737235"/>
                    <a:pt x="154305" y="741998"/>
                  </a:cubicBezTo>
                  <a:cubicBezTo>
                    <a:pt x="155258" y="787718"/>
                    <a:pt x="157162" y="833438"/>
                    <a:pt x="154305" y="879158"/>
                  </a:cubicBezTo>
                  <a:cubicBezTo>
                    <a:pt x="152400" y="906780"/>
                    <a:pt x="129540" y="887730"/>
                    <a:pt x="114300" y="894398"/>
                  </a:cubicBezTo>
                  <a:cubicBezTo>
                    <a:pt x="114300" y="837248"/>
                    <a:pt x="114300" y="783908"/>
                    <a:pt x="114300" y="72771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657" name="Google Shape;1657;p38"/>
            <p:cNvSpPr/>
            <p:nvPr/>
          </p:nvSpPr>
          <p:spPr>
            <a:xfrm rot="-427501">
              <a:off x="5713448" y="1451670"/>
              <a:ext cx="216364" cy="556365"/>
            </a:xfrm>
            <a:custGeom>
              <a:rect b="b" l="l" r="r" t="t"/>
              <a:pathLst>
                <a:path extrusionOk="0" h="1200150" w="466725">
                  <a:moveTo>
                    <a:pt x="0" y="1203008"/>
                  </a:moveTo>
                  <a:lnTo>
                    <a:pt x="468630" y="1203008"/>
                  </a:lnTo>
                  <a:cubicBezTo>
                    <a:pt x="466725" y="1197293"/>
                    <a:pt x="464820" y="1189673"/>
                    <a:pt x="464820" y="1182053"/>
                  </a:cubicBezTo>
                  <a:cubicBezTo>
                    <a:pt x="464820" y="799147"/>
                    <a:pt x="464820" y="415290"/>
                    <a:pt x="464820" y="32385"/>
                  </a:cubicBezTo>
                  <a:cubicBezTo>
                    <a:pt x="464820" y="21908"/>
                    <a:pt x="464820" y="11430"/>
                    <a:pt x="464820" y="0"/>
                  </a:cubicBezTo>
                  <a:cubicBezTo>
                    <a:pt x="308610" y="0"/>
                    <a:pt x="156210" y="0"/>
                    <a:pt x="0" y="0"/>
                  </a:cubicBezTo>
                  <a:cubicBezTo>
                    <a:pt x="0" y="10478"/>
                    <a:pt x="0" y="20003"/>
                    <a:pt x="0" y="29528"/>
                  </a:cubicBezTo>
                  <a:cubicBezTo>
                    <a:pt x="0" y="414338"/>
                    <a:pt x="0" y="799147"/>
                    <a:pt x="0" y="1183958"/>
                  </a:cubicBezTo>
                  <a:cubicBezTo>
                    <a:pt x="952" y="1189673"/>
                    <a:pt x="1905" y="1196340"/>
                    <a:pt x="0" y="1203008"/>
                  </a:cubicBezTo>
                  <a:close/>
                  <a:moveTo>
                    <a:pt x="110490" y="892493"/>
                  </a:moveTo>
                  <a:cubicBezTo>
                    <a:pt x="87630" y="892493"/>
                    <a:pt x="65722" y="892493"/>
                    <a:pt x="41910" y="892493"/>
                  </a:cubicBezTo>
                  <a:cubicBezTo>
                    <a:pt x="41910" y="870585"/>
                    <a:pt x="41910" y="848678"/>
                    <a:pt x="41910" y="825818"/>
                  </a:cubicBezTo>
                  <a:cubicBezTo>
                    <a:pt x="64770" y="825818"/>
                    <a:pt x="86677" y="825818"/>
                    <a:pt x="110490" y="825818"/>
                  </a:cubicBezTo>
                  <a:cubicBezTo>
                    <a:pt x="110490" y="847725"/>
                    <a:pt x="110490" y="869633"/>
                    <a:pt x="110490" y="892493"/>
                  </a:cubicBezTo>
                  <a:close/>
                  <a:moveTo>
                    <a:pt x="204788" y="892493"/>
                  </a:moveTo>
                  <a:cubicBezTo>
                    <a:pt x="184785" y="892493"/>
                    <a:pt x="166688" y="892493"/>
                    <a:pt x="146685" y="892493"/>
                  </a:cubicBezTo>
                  <a:cubicBezTo>
                    <a:pt x="146685" y="870585"/>
                    <a:pt x="146685" y="848678"/>
                    <a:pt x="146685" y="824865"/>
                  </a:cubicBezTo>
                  <a:cubicBezTo>
                    <a:pt x="165735" y="824865"/>
                    <a:pt x="184785" y="824865"/>
                    <a:pt x="204788" y="824865"/>
                  </a:cubicBezTo>
                  <a:cubicBezTo>
                    <a:pt x="204788" y="848678"/>
                    <a:pt x="204788" y="869633"/>
                    <a:pt x="204788" y="892493"/>
                  </a:cubicBezTo>
                  <a:close/>
                  <a:moveTo>
                    <a:pt x="206692" y="673418"/>
                  </a:moveTo>
                  <a:cubicBezTo>
                    <a:pt x="206692" y="681990"/>
                    <a:pt x="206692" y="691515"/>
                    <a:pt x="206692" y="701040"/>
                  </a:cubicBezTo>
                  <a:cubicBezTo>
                    <a:pt x="200025" y="701993"/>
                    <a:pt x="198120" y="702945"/>
                    <a:pt x="195263" y="702945"/>
                  </a:cubicBezTo>
                  <a:cubicBezTo>
                    <a:pt x="136207" y="701993"/>
                    <a:pt x="146685" y="712470"/>
                    <a:pt x="144780" y="652463"/>
                  </a:cubicBezTo>
                  <a:cubicBezTo>
                    <a:pt x="144780" y="638175"/>
                    <a:pt x="149542" y="632460"/>
                    <a:pt x="164782" y="632460"/>
                  </a:cubicBezTo>
                  <a:cubicBezTo>
                    <a:pt x="215265" y="633413"/>
                    <a:pt x="204788" y="629603"/>
                    <a:pt x="206692" y="673418"/>
                  </a:cubicBezTo>
                  <a:close/>
                  <a:moveTo>
                    <a:pt x="309563" y="892493"/>
                  </a:moveTo>
                  <a:cubicBezTo>
                    <a:pt x="291465" y="892493"/>
                    <a:pt x="272415" y="892493"/>
                    <a:pt x="252413" y="892493"/>
                  </a:cubicBezTo>
                  <a:cubicBezTo>
                    <a:pt x="252413" y="870585"/>
                    <a:pt x="252413" y="848678"/>
                    <a:pt x="252413" y="824865"/>
                  </a:cubicBezTo>
                  <a:cubicBezTo>
                    <a:pt x="272415" y="824865"/>
                    <a:pt x="290513" y="824865"/>
                    <a:pt x="309563" y="824865"/>
                  </a:cubicBezTo>
                  <a:cubicBezTo>
                    <a:pt x="309563" y="847725"/>
                    <a:pt x="309563" y="869633"/>
                    <a:pt x="309563" y="892493"/>
                  </a:cubicBezTo>
                  <a:close/>
                  <a:moveTo>
                    <a:pt x="311467" y="701993"/>
                  </a:moveTo>
                  <a:cubicBezTo>
                    <a:pt x="289560" y="701993"/>
                    <a:pt x="271463" y="701993"/>
                    <a:pt x="250507" y="701993"/>
                  </a:cubicBezTo>
                  <a:cubicBezTo>
                    <a:pt x="250507" y="681990"/>
                    <a:pt x="249555" y="662940"/>
                    <a:pt x="251460" y="644843"/>
                  </a:cubicBezTo>
                  <a:cubicBezTo>
                    <a:pt x="251460" y="641033"/>
                    <a:pt x="259080" y="634365"/>
                    <a:pt x="264795" y="633413"/>
                  </a:cubicBezTo>
                  <a:cubicBezTo>
                    <a:pt x="307657" y="626745"/>
                    <a:pt x="312420" y="630555"/>
                    <a:pt x="311467" y="672465"/>
                  </a:cubicBezTo>
                  <a:cubicBezTo>
                    <a:pt x="311467" y="681990"/>
                    <a:pt x="311467" y="690563"/>
                    <a:pt x="311467" y="701993"/>
                  </a:cubicBezTo>
                  <a:close/>
                  <a:moveTo>
                    <a:pt x="404813" y="892493"/>
                  </a:moveTo>
                  <a:cubicBezTo>
                    <a:pt x="385763" y="892493"/>
                    <a:pt x="367665" y="892493"/>
                    <a:pt x="347663" y="892493"/>
                  </a:cubicBezTo>
                  <a:cubicBezTo>
                    <a:pt x="347663" y="870585"/>
                    <a:pt x="347663" y="848678"/>
                    <a:pt x="347663" y="824865"/>
                  </a:cubicBezTo>
                  <a:cubicBezTo>
                    <a:pt x="366713" y="824865"/>
                    <a:pt x="384810" y="824865"/>
                    <a:pt x="404813" y="824865"/>
                  </a:cubicBezTo>
                  <a:cubicBezTo>
                    <a:pt x="404813" y="846772"/>
                    <a:pt x="404813" y="869633"/>
                    <a:pt x="404813" y="892493"/>
                  </a:cubicBezTo>
                  <a:close/>
                  <a:moveTo>
                    <a:pt x="404813" y="797243"/>
                  </a:moveTo>
                  <a:cubicBezTo>
                    <a:pt x="385763" y="797243"/>
                    <a:pt x="367665" y="797243"/>
                    <a:pt x="346710" y="797243"/>
                  </a:cubicBezTo>
                  <a:cubicBezTo>
                    <a:pt x="345757" y="789622"/>
                    <a:pt x="345757" y="784860"/>
                    <a:pt x="345757" y="779145"/>
                  </a:cubicBezTo>
                  <a:cubicBezTo>
                    <a:pt x="344805" y="722947"/>
                    <a:pt x="346710" y="721043"/>
                    <a:pt x="404813" y="731520"/>
                  </a:cubicBezTo>
                  <a:cubicBezTo>
                    <a:pt x="404813" y="752475"/>
                    <a:pt x="404813" y="773430"/>
                    <a:pt x="404813" y="797243"/>
                  </a:cubicBezTo>
                  <a:close/>
                  <a:moveTo>
                    <a:pt x="405765" y="701993"/>
                  </a:moveTo>
                  <a:cubicBezTo>
                    <a:pt x="386715" y="701993"/>
                    <a:pt x="367665" y="701993"/>
                    <a:pt x="345757" y="701993"/>
                  </a:cubicBezTo>
                  <a:cubicBezTo>
                    <a:pt x="345757" y="681990"/>
                    <a:pt x="344805" y="662940"/>
                    <a:pt x="345757" y="643890"/>
                  </a:cubicBezTo>
                  <a:cubicBezTo>
                    <a:pt x="345757" y="640080"/>
                    <a:pt x="351472" y="634365"/>
                    <a:pt x="355282" y="634365"/>
                  </a:cubicBezTo>
                  <a:cubicBezTo>
                    <a:pt x="371475" y="633413"/>
                    <a:pt x="387667" y="634365"/>
                    <a:pt x="404813" y="634365"/>
                  </a:cubicBezTo>
                  <a:cubicBezTo>
                    <a:pt x="405765" y="659130"/>
                    <a:pt x="405765" y="680085"/>
                    <a:pt x="405765" y="701993"/>
                  </a:cubicBezTo>
                  <a:close/>
                  <a:moveTo>
                    <a:pt x="405765" y="444818"/>
                  </a:moveTo>
                  <a:cubicBezTo>
                    <a:pt x="405765" y="467678"/>
                    <a:pt x="405765" y="488633"/>
                    <a:pt x="405765" y="513398"/>
                  </a:cubicBezTo>
                  <a:cubicBezTo>
                    <a:pt x="389572" y="513398"/>
                    <a:pt x="373380" y="514350"/>
                    <a:pt x="358140" y="512445"/>
                  </a:cubicBezTo>
                  <a:cubicBezTo>
                    <a:pt x="353377" y="512445"/>
                    <a:pt x="346710" y="504825"/>
                    <a:pt x="345757" y="500063"/>
                  </a:cubicBezTo>
                  <a:cubicBezTo>
                    <a:pt x="344805" y="481965"/>
                    <a:pt x="344805" y="463868"/>
                    <a:pt x="344805" y="443865"/>
                  </a:cubicBezTo>
                  <a:cubicBezTo>
                    <a:pt x="365760" y="444818"/>
                    <a:pt x="384810" y="444818"/>
                    <a:pt x="405765" y="444818"/>
                  </a:cubicBezTo>
                  <a:close/>
                  <a:moveTo>
                    <a:pt x="404813" y="321945"/>
                  </a:moveTo>
                  <a:cubicBezTo>
                    <a:pt x="385763" y="321945"/>
                    <a:pt x="367665" y="321945"/>
                    <a:pt x="346710" y="321945"/>
                  </a:cubicBezTo>
                  <a:cubicBezTo>
                    <a:pt x="346710" y="298133"/>
                    <a:pt x="346710" y="277178"/>
                    <a:pt x="346710" y="254318"/>
                  </a:cubicBezTo>
                  <a:cubicBezTo>
                    <a:pt x="365760" y="254318"/>
                    <a:pt x="384810" y="254318"/>
                    <a:pt x="404813" y="254318"/>
                  </a:cubicBezTo>
                  <a:cubicBezTo>
                    <a:pt x="404813" y="276225"/>
                    <a:pt x="404813" y="298133"/>
                    <a:pt x="404813" y="321945"/>
                  </a:cubicBezTo>
                  <a:close/>
                  <a:moveTo>
                    <a:pt x="404813" y="159068"/>
                  </a:moveTo>
                  <a:cubicBezTo>
                    <a:pt x="404813" y="180023"/>
                    <a:pt x="404813" y="201930"/>
                    <a:pt x="404813" y="224790"/>
                  </a:cubicBezTo>
                  <a:cubicBezTo>
                    <a:pt x="386715" y="224790"/>
                    <a:pt x="367665" y="224790"/>
                    <a:pt x="346710" y="224790"/>
                  </a:cubicBezTo>
                  <a:cubicBezTo>
                    <a:pt x="345757" y="218123"/>
                    <a:pt x="345757" y="212408"/>
                    <a:pt x="345757" y="207645"/>
                  </a:cubicBezTo>
                  <a:cubicBezTo>
                    <a:pt x="343852" y="151448"/>
                    <a:pt x="345757" y="150495"/>
                    <a:pt x="404813" y="159068"/>
                  </a:cubicBezTo>
                  <a:close/>
                  <a:moveTo>
                    <a:pt x="346710" y="349568"/>
                  </a:moveTo>
                  <a:cubicBezTo>
                    <a:pt x="365760" y="349568"/>
                    <a:pt x="383857" y="349568"/>
                    <a:pt x="403860" y="349568"/>
                  </a:cubicBezTo>
                  <a:cubicBezTo>
                    <a:pt x="403860" y="371475"/>
                    <a:pt x="403860" y="393383"/>
                    <a:pt x="403860" y="415290"/>
                  </a:cubicBezTo>
                  <a:cubicBezTo>
                    <a:pt x="401955" y="416243"/>
                    <a:pt x="401003" y="417195"/>
                    <a:pt x="399097" y="417195"/>
                  </a:cubicBezTo>
                  <a:cubicBezTo>
                    <a:pt x="336232" y="417195"/>
                    <a:pt x="343852" y="433388"/>
                    <a:pt x="346710" y="349568"/>
                  </a:cubicBezTo>
                  <a:close/>
                  <a:moveTo>
                    <a:pt x="348615" y="544830"/>
                  </a:moveTo>
                  <a:cubicBezTo>
                    <a:pt x="355282" y="534353"/>
                    <a:pt x="383857" y="538163"/>
                    <a:pt x="405765" y="534353"/>
                  </a:cubicBezTo>
                  <a:cubicBezTo>
                    <a:pt x="405765" y="558165"/>
                    <a:pt x="405765" y="576263"/>
                    <a:pt x="405765" y="593408"/>
                  </a:cubicBezTo>
                  <a:cubicBezTo>
                    <a:pt x="405765" y="598170"/>
                    <a:pt x="404813" y="601980"/>
                    <a:pt x="403860" y="611505"/>
                  </a:cubicBezTo>
                  <a:cubicBezTo>
                    <a:pt x="383857" y="608648"/>
                    <a:pt x="355282" y="613410"/>
                    <a:pt x="348615" y="602933"/>
                  </a:cubicBezTo>
                  <a:cubicBezTo>
                    <a:pt x="340042" y="588645"/>
                    <a:pt x="340042" y="559118"/>
                    <a:pt x="348615" y="544830"/>
                  </a:cubicBezTo>
                  <a:close/>
                  <a:moveTo>
                    <a:pt x="306705" y="605790"/>
                  </a:moveTo>
                  <a:cubicBezTo>
                    <a:pt x="291465" y="609600"/>
                    <a:pt x="274320" y="608648"/>
                    <a:pt x="258127" y="607695"/>
                  </a:cubicBezTo>
                  <a:cubicBezTo>
                    <a:pt x="255270" y="607695"/>
                    <a:pt x="252413" y="600075"/>
                    <a:pt x="251460" y="595313"/>
                  </a:cubicBezTo>
                  <a:cubicBezTo>
                    <a:pt x="250507" y="586740"/>
                    <a:pt x="251460" y="579120"/>
                    <a:pt x="251460" y="570548"/>
                  </a:cubicBezTo>
                  <a:cubicBezTo>
                    <a:pt x="251460" y="537210"/>
                    <a:pt x="251460" y="537210"/>
                    <a:pt x="284797" y="537210"/>
                  </a:cubicBezTo>
                  <a:cubicBezTo>
                    <a:pt x="312420" y="537210"/>
                    <a:pt x="312420" y="537210"/>
                    <a:pt x="314325" y="575310"/>
                  </a:cubicBezTo>
                  <a:cubicBezTo>
                    <a:pt x="311467" y="585788"/>
                    <a:pt x="311467" y="604838"/>
                    <a:pt x="306705" y="605790"/>
                  </a:cubicBezTo>
                  <a:close/>
                  <a:moveTo>
                    <a:pt x="252413" y="254318"/>
                  </a:moveTo>
                  <a:cubicBezTo>
                    <a:pt x="270510" y="254318"/>
                    <a:pt x="289560" y="254318"/>
                    <a:pt x="309563" y="254318"/>
                  </a:cubicBezTo>
                  <a:cubicBezTo>
                    <a:pt x="309563" y="275273"/>
                    <a:pt x="309563" y="297180"/>
                    <a:pt x="309563" y="321945"/>
                  </a:cubicBezTo>
                  <a:cubicBezTo>
                    <a:pt x="290513" y="321945"/>
                    <a:pt x="272415" y="321945"/>
                    <a:pt x="252413" y="321945"/>
                  </a:cubicBezTo>
                  <a:cubicBezTo>
                    <a:pt x="252413" y="300038"/>
                    <a:pt x="252413" y="278130"/>
                    <a:pt x="252413" y="254318"/>
                  </a:cubicBezTo>
                  <a:close/>
                  <a:moveTo>
                    <a:pt x="253365" y="349568"/>
                  </a:moveTo>
                  <a:cubicBezTo>
                    <a:pt x="271463" y="349568"/>
                    <a:pt x="289560" y="349568"/>
                    <a:pt x="309563" y="349568"/>
                  </a:cubicBezTo>
                  <a:cubicBezTo>
                    <a:pt x="309563" y="372428"/>
                    <a:pt x="309563" y="393383"/>
                    <a:pt x="309563" y="414338"/>
                  </a:cubicBezTo>
                  <a:cubicBezTo>
                    <a:pt x="306705" y="416243"/>
                    <a:pt x="305752" y="417195"/>
                    <a:pt x="304800" y="417195"/>
                  </a:cubicBezTo>
                  <a:cubicBezTo>
                    <a:pt x="247650" y="422910"/>
                    <a:pt x="240030" y="412433"/>
                    <a:pt x="253365" y="349568"/>
                  </a:cubicBezTo>
                  <a:close/>
                  <a:moveTo>
                    <a:pt x="254317" y="736283"/>
                  </a:moveTo>
                  <a:cubicBezTo>
                    <a:pt x="260985" y="725805"/>
                    <a:pt x="288607" y="728663"/>
                    <a:pt x="310515" y="725805"/>
                  </a:cubicBezTo>
                  <a:cubicBezTo>
                    <a:pt x="310515" y="753428"/>
                    <a:pt x="310515" y="774383"/>
                    <a:pt x="310515" y="799147"/>
                  </a:cubicBezTo>
                  <a:cubicBezTo>
                    <a:pt x="291465" y="798195"/>
                    <a:pt x="262890" y="803910"/>
                    <a:pt x="255270" y="793433"/>
                  </a:cubicBezTo>
                  <a:cubicBezTo>
                    <a:pt x="245745" y="780097"/>
                    <a:pt x="244792" y="750570"/>
                    <a:pt x="254317" y="736283"/>
                  </a:cubicBezTo>
                  <a:close/>
                  <a:moveTo>
                    <a:pt x="201930" y="605790"/>
                  </a:moveTo>
                  <a:cubicBezTo>
                    <a:pt x="186690" y="610553"/>
                    <a:pt x="169545" y="608648"/>
                    <a:pt x="153352" y="607695"/>
                  </a:cubicBezTo>
                  <a:cubicBezTo>
                    <a:pt x="150495" y="607695"/>
                    <a:pt x="146685" y="600075"/>
                    <a:pt x="146685" y="595313"/>
                  </a:cubicBezTo>
                  <a:cubicBezTo>
                    <a:pt x="145732" y="582930"/>
                    <a:pt x="147638" y="571500"/>
                    <a:pt x="145732" y="559118"/>
                  </a:cubicBezTo>
                  <a:cubicBezTo>
                    <a:pt x="143827" y="540068"/>
                    <a:pt x="152400" y="536258"/>
                    <a:pt x="169545" y="536258"/>
                  </a:cubicBezTo>
                  <a:cubicBezTo>
                    <a:pt x="214313" y="537210"/>
                    <a:pt x="206692" y="533400"/>
                    <a:pt x="208597" y="574358"/>
                  </a:cubicBezTo>
                  <a:cubicBezTo>
                    <a:pt x="205740" y="585788"/>
                    <a:pt x="206692" y="604838"/>
                    <a:pt x="201930" y="605790"/>
                  </a:cubicBezTo>
                  <a:close/>
                  <a:moveTo>
                    <a:pt x="145732" y="167640"/>
                  </a:moveTo>
                  <a:cubicBezTo>
                    <a:pt x="145732" y="163830"/>
                    <a:pt x="153352" y="158115"/>
                    <a:pt x="157163" y="158115"/>
                  </a:cubicBezTo>
                  <a:cubicBezTo>
                    <a:pt x="172402" y="157163"/>
                    <a:pt x="186690" y="158115"/>
                    <a:pt x="204788" y="158115"/>
                  </a:cubicBezTo>
                  <a:cubicBezTo>
                    <a:pt x="204788" y="182880"/>
                    <a:pt x="204788" y="203835"/>
                    <a:pt x="204788" y="226695"/>
                  </a:cubicBezTo>
                  <a:cubicBezTo>
                    <a:pt x="185738" y="226695"/>
                    <a:pt x="166688" y="226695"/>
                    <a:pt x="144780" y="226695"/>
                  </a:cubicBezTo>
                  <a:cubicBezTo>
                    <a:pt x="145732" y="205740"/>
                    <a:pt x="144780" y="186690"/>
                    <a:pt x="145732" y="167640"/>
                  </a:cubicBezTo>
                  <a:close/>
                  <a:moveTo>
                    <a:pt x="204788" y="254318"/>
                  </a:moveTo>
                  <a:cubicBezTo>
                    <a:pt x="204788" y="276225"/>
                    <a:pt x="204788" y="297180"/>
                    <a:pt x="204788" y="320993"/>
                  </a:cubicBezTo>
                  <a:cubicBezTo>
                    <a:pt x="186690" y="320993"/>
                    <a:pt x="167640" y="320993"/>
                    <a:pt x="146685" y="320993"/>
                  </a:cubicBezTo>
                  <a:cubicBezTo>
                    <a:pt x="146685" y="298133"/>
                    <a:pt x="146685" y="277178"/>
                    <a:pt x="146685" y="254318"/>
                  </a:cubicBezTo>
                  <a:cubicBezTo>
                    <a:pt x="165735" y="254318"/>
                    <a:pt x="183832" y="254318"/>
                    <a:pt x="204788" y="254318"/>
                  </a:cubicBezTo>
                  <a:close/>
                  <a:moveTo>
                    <a:pt x="144780" y="349568"/>
                  </a:moveTo>
                  <a:cubicBezTo>
                    <a:pt x="165735" y="349568"/>
                    <a:pt x="183832" y="349568"/>
                    <a:pt x="205740" y="349568"/>
                  </a:cubicBezTo>
                  <a:cubicBezTo>
                    <a:pt x="205740" y="368618"/>
                    <a:pt x="206692" y="388620"/>
                    <a:pt x="204788" y="407670"/>
                  </a:cubicBezTo>
                  <a:cubicBezTo>
                    <a:pt x="204788" y="411480"/>
                    <a:pt x="198120" y="417195"/>
                    <a:pt x="194310" y="418148"/>
                  </a:cubicBezTo>
                  <a:cubicBezTo>
                    <a:pt x="150495" y="426720"/>
                    <a:pt x="144780" y="421005"/>
                    <a:pt x="144780" y="377190"/>
                  </a:cubicBezTo>
                  <a:cubicBezTo>
                    <a:pt x="144780" y="368618"/>
                    <a:pt x="144780" y="359093"/>
                    <a:pt x="144780" y="349568"/>
                  </a:cubicBezTo>
                  <a:close/>
                  <a:moveTo>
                    <a:pt x="148590" y="451485"/>
                  </a:moveTo>
                  <a:cubicBezTo>
                    <a:pt x="156210" y="441008"/>
                    <a:pt x="183832" y="443865"/>
                    <a:pt x="204788" y="441008"/>
                  </a:cubicBezTo>
                  <a:cubicBezTo>
                    <a:pt x="204788" y="468630"/>
                    <a:pt x="204788" y="489585"/>
                    <a:pt x="204788" y="515303"/>
                  </a:cubicBezTo>
                  <a:cubicBezTo>
                    <a:pt x="184785" y="513398"/>
                    <a:pt x="157163" y="517208"/>
                    <a:pt x="148590" y="506730"/>
                  </a:cubicBezTo>
                  <a:cubicBezTo>
                    <a:pt x="140017" y="494348"/>
                    <a:pt x="139065" y="463868"/>
                    <a:pt x="148590" y="451485"/>
                  </a:cubicBezTo>
                  <a:close/>
                  <a:moveTo>
                    <a:pt x="112395" y="782003"/>
                  </a:moveTo>
                  <a:cubicBezTo>
                    <a:pt x="112395" y="786765"/>
                    <a:pt x="111442" y="790575"/>
                    <a:pt x="110490" y="797243"/>
                  </a:cubicBezTo>
                  <a:cubicBezTo>
                    <a:pt x="101917" y="797243"/>
                    <a:pt x="96202" y="798195"/>
                    <a:pt x="89535" y="798195"/>
                  </a:cubicBezTo>
                  <a:cubicBezTo>
                    <a:pt x="36195" y="799147"/>
                    <a:pt x="36195" y="799147"/>
                    <a:pt x="39052" y="745808"/>
                  </a:cubicBezTo>
                  <a:cubicBezTo>
                    <a:pt x="40005" y="733425"/>
                    <a:pt x="42863" y="727710"/>
                    <a:pt x="56197" y="727710"/>
                  </a:cubicBezTo>
                  <a:cubicBezTo>
                    <a:pt x="122872" y="729615"/>
                    <a:pt x="111442" y="717233"/>
                    <a:pt x="112395" y="782003"/>
                  </a:cubicBezTo>
                  <a:close/>
                  <a:moveTo>
                    <a:pt x="74295" y="609600"/>
                  </a:moveTo>
                  <a:cubicBezTo>
                    <a:pt x="40005" y="609600"/>
                    <a:pt x="40005" y="609600"/>
                    <a:pt x="40005" y="572453"/>
                  </a:cubicBezTo>
                  <a:cubicBezTo>
                    <a:pt x="40005" y="537210"/>
                    <a:pt x="40005" y="537210"/>
                    <a:pt x="78105" y="537210"/>
                  </a:cubicBezTo>
                  <a:cubicBezTo>
                    <a:pt x="112395" y="537210"/>
                    <a:pt x="112395" y="537210"/>
                    <a:pt x="112395" y="574358"/>
                  </a:cubicBezTo>
                  <a:cubicBezTo>
                    <a:pt x="112395" y="609600"/>
                    <a:pt x="112395" y="609600"/>
                    <a:pt x="74295" y="609600"/>
                  </a:cubicBezTo>
                  <a:close/>
                  <a:moveTo>
                    <a:pt x="112395" y="480060"/>
                  </a:moveTo>
                  <a:cubicBezTo>
                    <a:pt x="112395" y="513398"/>
                    <a:pt x="112395" y="513398"/>
                    <a:pt x="75247" y="513398"/>
                  </a:cubicBezTo>
                  <a:cubicBezTo>
                    <a:pt x="40005" y="513398"/>
                    <a:pt x="40005" y="513398"/>
                    <a:pt x="40005" y="477203"/>
                  </a:cubicBezTo>
                  <a:cubicBezTo>
                    <a:pt x="40005" y="437198"/>
                    <a:pt x="38100" y="443865"/>
                    <a:pt x="76200" y="442913"/>
                  </a:cubicBezTo>
                  <a:cubicBezTo>
                    <a:pt x="115252" y="443865"/>
                    <a:pt x="112395" y="438150"/>
                    <a:pt x="112395" y="480060"/>
                  </a:cubicBezTo>
                  <a:close/>
                  <a:moveTo>
                    <a:pt x="41910" y="320993"/>
                  </a:moveTo>
                  <a:cubicBezTo>
                    <a:pt x="41910" y="299085"/>
                    <a:pt x="41910" y="277178"/>
                    <a:pt x="41910" y="252413"/>
                  </a:cubicBezTo>
                  <a:cubicBezTo>
                    <a:pt x="65722" y="252413"/>
                    <a:pt x="86677" y="252413"/>
                    <a:pt x="109538" y="252413"/>
                  </a:cubicBezTo>
                  <a:cubicBezTo>
                    <a:pt x="109538" y="275273"/>
                    <a:pt x="109538" y="297180"/>
                    <a:pt x="109538" y="320993"/>
                  </a:cubicBezTo>
                  <a:cubicBezTo>
                    <a:pt x="87630" y="320993"/>
                    <a:pt x="65722" y="320993"/>
                    <a:pt x="41910" y="320993"/>
                  </a:cubicBezTo>
                  <a:close/>
                  <a:moveTo>
                    <a:pt x="40957" y="169545"/>
                  </a:moveTo>
                  <a:cubicBezTo>
                    <a:pt x="49530" y="142875"/>
                    <a:pt x="74295" y="162878"/>
                    <a:pt x="91440" y="158115"/>
                  </a:cubicBezTo>
                  <a:cubicBezTo>
                    <a:pt x="100965" y="155258"/>
                    <a:pt x="111442" y="156210"/>
                    <a:pt x="111442" y="171450"/>
                  </a:cubicBezTo>
                  <a:cubicBezTo>
                    <a:pt x="111442" y="188595"/>
                    <a:pt x="111442" y="205740"/>
                    <a:pt x="111442" y="226695"/>
                  </a:cubicBezTo>
                  <a:cubicBezTo>
                    <a:pt x="100965" y="227648"/>
                    <a:pt x="94297" y="227648"/>
                    <a:pt x="87630" y="227648"/>
                  </a:cubicBezTo>
                  <a:cubicBezTo>
                    <a:pt x="72390" y="227648"/>
                    <a:pt x="57150" y="227648"/>
                    <a:pt x="39052" y="227648"/>
                  </a:cubicBezTo>
                  <a:cubicBezTo>
                    <a:pt x="40005" y="206693"/>
                    <a:pt x="36195" y="185738"/>
                    <a:pt x="40957" y="16954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658" name="Google Shape;1658;p38"/>
            <p:cNvSpPr/>
            <p:nvPr/>
          </p:nvSpPr>
          <p:spPr>
            <a:xfrm>
              <a:off x="5975196" y="1441944"/>
              <a:ext cx="158591" cy="550664"/>
            </a:xfrm>
            <a:custGeom>
              <a:rect b="b" l="l" r="r" t="t"/>
              <a:pathLst>
                <a:path extrusionOk="0" h="1190625" w="342900">
                  <a:moveTo>
                    <a:pt x="344805" y="1193721"/>
                  </a:moveTo>
                  <a:cubicBezTo>
                    <a:pt x="342900" y="1188006"/>
                    <a:pt x="342900" y="1177528"/>
                    <a:pt x="342900" y="1161335"/>
                  </a:cubicBezTo>
                  <a:cubicBezTo>
                    <a:pt x="342900" y="812721"/>
                    <a:pt x="342900" y="465058"/>
                    <a:pt x="342900" y="116443"/>
                  </a:cubicBezTo>
                  <a:cubicBezTo>
                    <a:pt x="342900" y="106918"/>
                    <a:pt x="342900" y="97393"/>
                    <a:pt x="342900" y="86916"/>
                  </a:cubicBezTo>
                  <a:cubicBezTo>
                    <a:pt x="329565" y="85963"/>
                    <a:pt x="318135" y="85010"/>
                    <a:pt x="304800" y="84058"/>
                  </a:cubicBezTo>
                  <a:cubicBezTo>
                    <a:pt x="304800" y="61198"/>
                    <a:pt x="305753" y="39291"/>
                    <a:pt x="303848" y="17383"/>
                  </a:cubicBezTo>
                  <a:cubicBezTo>
                    <a:pt x="303848" y="11668"/>
                    <a:pt x="296228" y="1191"/>
                    <a:pt x="291465" y="1191"/>
                  </a:cubicBezTo>
                  <a:cubicBezTo>
                    <a:pt x="274320" y="-715"/>
                    <a:pt x="257175" y="238"/>
                    <a:pt x="237173" y="238"/>
                  </a:cubicBezTo>
                  <a:cubicBezTo>
                    <a:pt x="237173" y="30718"/>
                    <a:pt x="237173" y="58341"/>
                    <a:pt x="237173" y="86916"/>
                  </a:cubicBezTo>
                  <a:cubicBezTo>
                    <a:pt x="157163" y="86916"/>
                    <a:pt x="80010" y="86916"/>
                    <a:pt x="0" y="86916"/>
                  </a:cubicBezTo>
                  <a:cubicBezTo>
                    <a:pt x="0" y="456485"/>
                    <a:pt x="0" y="823198"/>
                    <a:pt x="0" y="1193721"/>
                  </a:cubicBezTo>
                  <a:lnTo>
                    <a:pt x="344805" y="1193721"/>
                  </a:lnTo>
                  <a:close/>
                  <a:moveTo>
                    <a:pt x="315278" y="971788"/>
                  </a:moveTo>
                  <a:cubicBezTo>
                    <a:pt x="289560" y="971788"/>
                    <a:pt x="264795" y="971788"/>
                    <a:pt x="238125" y="971788"/>
                  </a:cubicBezTo>
                  <a:cubicBezTo>
                    <a:pt x="238125" y="943213"/>
                    <a:pt x="238125" y="914638"/>
                    <a:pt x="238125" y="885110"/>
                  </a:cubicBezTo>
                  <a:cubicBezTo>
                    <a:pt x="263843" y="885110"/>
                    <a:pt x="287655" y="885110"/>
                    <a:pt x="315278" y="885110"/>
                  </a:cubicBezTo>
                  <a:cubicBezTo>
                    <a:pt x="315278" y="914638"/>
                    <a:pt x="315278" y="943213"/>
                    <a:pt x="315278" y="971788"/>
                  </a:cubicBezTo>
                  <a:close/>
                  <a:moveTo>
                    <a:pt x="315278" y="724138"/>
                  </a:moveTo>
                  <a:cubicBezTo>
                    <a:pt x="289560" y="724138"/>
                    <a:pt x="264795" y="724138"/>
                    <a:pt x="238125" y="724138"/>
                  </a:cubicBezTo>
                  <a:cubicBezTo>
                    <a:pt x="238125" y="695563"/>
                    <a:pt x="238125" y="666988"/>
                    <a:pt x="238125" y="637460"/>
                  </a:cubicBezTo>
                  <a:cubicBezTo>
                    <a:pt x="262890" y="637460"/>
                    <a:pt x="287655" y="637460"/>
                    <a:pt x="315278" y="637460"/>
                  </a:cubicBezTo>
                  <a:cubicBezTo>
                    <a:pt x="315278" y="666988"/>
                    <a:pt x="315278" y="694610"/>
                    <a:pt x="315278" y="724138"/>
                  </a:cubicBezTo>
                  <a:close/>
                  <a:moveTo>
                    <a:pt x="239078" y="265033"/>
                  </a:moveTo>
                  <a:cubicBezTo>
                    <a:pt x="263843" y="265033"/>
                    <a:pt x="288608" y="265033"/>
                    <a:pt x="316230" y="265033"/>
                  </a:cubicBezTo>
                  <a:cubicBezTo>
                    <a:pt x="316230" y="295513"/>
                    <a:pt x="316230" y="323135"/>
                    <a:pt x="316230" y="353616"/>
                  </a:cubicBezTo>
                  <a:cubicBezTo>
                    <a:pt x="290513" y="353616"/>
                    <a:pt x="266700" y="353616"/>
                    <a:pt x="239078" y="353616"/>
                  </a:cubicBezTo>
                  <a:cubicBezTo>
                    <a:pt x="239078" y="324088"/>
                    <a:pt x="239078" y="295513"/>
                    <a:pt x="239078" y="265033"/>
                  </a:cubicBezTo>
                  <a:close/>
                  <a:moveTo>
                    <a:pt x="238125" y="388858"/>
                  </a:moveTo>
                  <a:cubicBezTo>
                    <a:pt x="262890" y="388858"/>
                    <a:pt x="286703" y="388858"/>
                    <a:pt x="314325" y="388858"/>
                  </a:cubicBezTo>
                  <a:cubicBezTo>
                    <a:pt x="314325" y="417433"/>
                    <a:pt x="314325" y="446008"/>
                    <a:pt x="314325" y="477441"/>
                  </a:cubicBezTo>
                  <a:cubicBezTo>
                    <a:pt x="288608" y="477441"/>
                    <a:pt x="263843" y="477441"/>
                    <a:pt x="238125" y="477441"/>
                  </a:cubicBezTo>
                  <a:cubicBezTo>
                    <a:pt x="238125" y="447913"/>
                    <a:pt x="238125" y="419338"/>
                    <a:pt x="238125" y="388858"/>
                  </a:cubicBezTo>
                  <a:close/>
                  <a:moveTo>
                    <a:pt x="238125" y="761285"/>
                  </a:moveTo>
                  <a:cubicBezTo>
                    <a:pt x="263843" y="761285"/>
                    <a:pt x="288608" y="761285"/>
                    <a:pt x="314325" y="761285"/>
                  </a:cubicBezTo>
                  <a:cubicBezTo>
                    <a:pt x="314325" y="789860"/>
                    <a:pt x="314325" y="817483"/>
                    <a:pt x="314325" y="848916"/>
                  </a:cubicBezTo>
                  <a:cubicBezTo>
                    <a:pt x="288608" y="848916"/>
                    <a:pt x="263843" y="848916"/>
                    <a:pt x="238125" y="848916"/>
                  </a:cubicBezTo>
                  <a:cubicBezTo>
                    <a:pt x="238125" y="818435"/>
                    <a:pt x="238125" y="790813"/>
                    <a:pt x="238125" y="761285"/>
                  </a:cubicBezTo>
                  <a:close/>
                  <a:moveTo>
                    <a:pt x="103823" y="1094660"/>
                  </a:moveTo>
                  <a:cubicBezTo>
                    <a:pt x="79058" y="1094660"/>
                    <a:pt x="54293" y="1094660"/>
                    <a:pt x="26670" y="1094660"/>
                  </a:cubicBezTo>
                  <a:cubicBezTo>
                    <a:pt x="26670" y="1065133"/>
                    <a:pt x="26670" y="1038463"/>
                    <a:pt x="26670" y="1008935"/>
                  </a:cubicBezTo>
                  <a:cubicBezTo>
                    <a:pt x="52388" y="1008935"/>
                    <a:pt x="77153" y="1008935"/>
                    <a:pt x="103823" y="1008935"/>
                  </a:cubicBezTo>
                  <a:cubicBezTo>
                    <a:pt x="103823" y="1036558"/>
                    <a:pt x="103823" y="1065133"/>
                    <a:pt x="103823" y="1094660"/>
                  </a:cubicBezTo>
                  <a:close/>
                  <a:moveTo>
                    <a:pt x="103823" y="971788"/>
                  </a:moveTo>
                  <a:cubicBezTo>
                    <a:pt x="79058" y="971788"/>
                    <a:pt x="54293" y="971788"/>
                    <a:pt x="27623" y="971788"/>
                  </a:cubicBezTo>
                  <a:cubicBezTo>
                    <a:pt x="27623" y="943213"/>
                    <a:pt x="27623" y="915591"/>
                    <a:pt x="27623" y="885110"/>
                  </a:cubicBezTo>
                  <a:cubicBezTo>
                    <a:pt x="53340" y="885110"/>
                    <a:pt x="78105" y="885110"/>
                    <a:pt x="103823" y="885110"/>
                  </a:cubicBezTo>
                  <a:cubicBezTo>
                    <a:pt x="103823" y="913685"/>
                    <a:pt x="103823" y="942260"/>
                    <a:pt x="103823" y="971788"/>
                  </a:cubicBezTo>
                  <a:close/>
                  <a:moveTo>
                    <a:pt x="104775" y="847010"/>
                  </a:moveTo>
                  <a:cubicBezTo>
                    <a:pt x="80010" y="847010"/>
                    <a:pt x="55245" y="847010"/>
                    <a:pt x="28575" y="847010"/>
                  </a:cubicBezTo>
                  <a:cubicBezTo>
                    <a:pt x="28575" y="818435"/>
                    <a:pt x="28575" y="790813"/>
                    <a:pt x="28575" y="760333"/>
                  </a:cubicBezTo>
                  <a:cubicBezTo>
                    <a:pt x="54293" y="760333"/>
                    <a:pt x="78105" y="760333"/>
                    <a:pt x="104775" y="760333"/>
                  </a:cubicBezTo>
                  <a:cubicBezTo>
                    <a:pt x="104775" y="789860"/>
                    <a:pt x="104775" y="817483"/>
                    <a:pt x="104775" y="847010"/>
                  </a:cubicBezTo>
                  <a:close/>
                  <a:moveTo>
                    <a:pt x="28575" y="724138"/>
                  </a:moveTo>
                  <a:cubicBezTo>
                    <a:pt x="28575" y="696516"/>
                    <a:pt x="28575" y="667941"/>
                    <a:pt x="28575" y="637460"/>
                  </a:cubicBezTo>
                  <a:cubicBezTo>
                    <a:pt x="54293" y="637460"/>
                    <a:pt x="79058" y="637460"/>
                    <a:pt x="104775" y="637460"/>
                  </a:cubicBezTo>
                  <a:cubicBezTo>
                    <a:pt x="104775" y="666035"/>
                    <a:pt x="104775" y="694610"/>
                    <a:pt x="104775" y="724138"/>
                  </a:cubicBezTo>
                  <a:cubicBezTo>
                    <a:pt x="80010" y="724138"/>
                    <a:pt x="55245" y="724138"/>
                    <a:pt x="28575" y="724138"/>
                  </a:cubicBezTo>
                  <a:close/>
                  <a:moveTo>
                    <a:pt x="104775" y="601266"/>
                  </a:moveTo>
                  <a:cubicBezTo>
                    <a:pt x="79058" y="601266"/>
                    <a:pt x="54293" y="601266"/>
                    <a:pt x="27623" y="601266"/>
                  </a:cubicBezTo>
                  <a:cubicBezTo>
                    <a:pt x="27623" y="571738"/>
                    <a:pt x="27623" y="544116"/>
                    <a:pt x="27623" y="514588"/>
                  </a:cubicBezTo>
                  <a:cubicBezTo>
                    <a:pt x="53340" y="514588"/>
                    <a:pt x="78105" y="514588"/>
                    <a:pt x="104775" y="514588"/>
                  </a:cubicBezTo>
                  <a:cubicBezTo>
                    <a:pt x="104775" y="544116"/>
                    <a:pt x="104775" y="571738"/>
                    <a:pt x="104775" y="601266"/>
                  </a:cubicBezTo>
                  <a:close/>
                  <a:moveTo>
                    <a:pt x="209550" y="1094660"/>
                  </a:moveTo>
                  <a:cubicBezTo>
                    <a:pt x="184785" y="1094660"/>
                    <a:pt x="159068" y="1094660"/>
                    <a:pt x="132398" y="1094660"/>
                  </a:cubicBezTo>
                  <a:cubicBezTo>
                    <a:pt x="132398" y="1067038"/>
                    <a:pt x="132398" y="1038463"/>
                    <a:pt x="132398" y="1008935"/>
                  </a:cubicBezTo>
                  <a:cubicBezTo>
                    <a:pt x="159068" y="1008935"/>
                    <a:pt x="182880" y="1008935"/>
                    <a:pt x="209550" y="1008935"/>
                  </a:cubicBezTo>
                  <a:cubicBezTo>
                    <a:pt x="209550" y="1037510"/>
                    <a:pt x="209550" y="1065133"/>
                    <a:pt x="209550" y="1094660"/>
                  </a:cubicBezTo>
                  <a:close/>
                  <a:moveTo>
                    <a:pt x="132398" y="476488"/>
                  </a:moveTo>
                  <a:cubicBezTo>
                    <a:pt x="132398" y="446960"/>
                    <a:pt x="132398" y="418385"/>
                    <a:pt x="132398" y="387906"/>
                  </a:cubicBezTo>
                  <a:cubicBezTo>
                    <a:pt x="159068" y="387906"/>
                    <a:pt x="182880" y="387906"/>
                    <a:pt x="208598" y="387906"/>
                  </a:cubicBezTo>
                  <a:cubicBezTo>
                    <a:pt x="208598" y="417433"/>
                    <a:pt x="208598" y="446008"/>
                    <a:pt x="208598" y="476488"/>
                  </a:cubicBezTo>
                  <a:cubicBezTo>
                    <a:pt x="184785" y="476488"/>
                    <a:pt x="159068" y="476488"/>
                    <a:pt x="132398" y="476488"/>
                  </a:cubicBezTo>
                  <a:close/>
                  <a:moveTo>
                    <a:pt x="209550" y="971788"/>
                  </a:moveTo>
                  <a:cubicBezTo>
                    <a:pt x="183833" y="971788"/>
                    <a:pt x="159068" y="971788"/>
                    <a:pt x="132398" y="971788"/>
                  </a:cubicBezTo>
                  <a:cubicBezTo>
                    <a:pt x="132398" y="943213"/>
                    <a:pt x="132398" y="914638"/>
                    <a:pt x="132398" y="885110"/>
                  </a:cubicBezTo>
                  <a:cubicBezTo>
                    <a:pt x="158115" y="885110"/>
                    <a:pt x="181928" y="885110"/>
                    <a:pt x="209550" y="885110"/>
                  </a:cubicBezTo>
                  <a:cubicBezTo>
                    <a:pt x="209550" y="914638"/>
                    <a:pt x="209550" y="943213"/>
                    <a:pt x="209550" y="971788"/>
                  </a:cubicBezTo>
                  <a:close/>
                  <a:moveTo>
                    <a:pt x="209550" y="724138"/>
                  </a:moveTo>
                  <a:cubicBezTo>
                    <a:pt x="183833" y="724138"/>
                    <a:pt x="159068" y="724138"/>
                    <a:pt x="132398" y="724138"/>
                  </a:cubicBezTo>
                  <a:cubicBezTo>
                    <a:pt x="132398" y="695563"/>
                    <a:pt x="132398" y="667941"/>
                    <a:pt x="132398" y="637460"/>
                  </a:cubicBezTo>
                  <a:cubicBezTo>
                    <a:pt x="157163" y="637460"/>
                    <a:pt x="181928" y="637460"/>
                    <a:pt x="209550" y="637460"/>
                  </a:cubicBezTo>
                  <a:cubicBezTo>
                    <a:pt x="209550" y="666988"/>
                    <a:pt x="209550" y="694610"/>
                    <a:pt x="209550" y="724138"/>
                  </a:cubicBezTo>
                  <a:close/>
                  <a:moveTo>
                    <a:pt x="209550" y="601266"/>
                  </a:moveTo>
                  <a:cubicBezTo>
                    <a:pt x="183833" y="601266"/>
                    <a:pt x="159068" y="601266"/>
                    <a:pt x="133350" y="601266"/>
                  </a:cubicBezTo>
                  <a:cubicBezTo>
                    <a:pt x="133350" y="572691"/>
                    <a:pt x="133350" y="545068"/>
                    <a:pt x="133350" y="514588"/>
                  </a:cubicBezTo>
                  <a:cubicBezTo>
                    <a:pt x="158115" y="514588"/>
                    <a:pt x="182880" y="514588"/>
                    <a:pt x="209550" y="514588"/>
                  </a:cubicBezTo>
                  <a:cubicBezTo>
                    <a:pt x="209550" y="544116"/>
                    <a:pt x="209550" y="571738"/>
                    <a:pt x="209550" y="601266"/>
                  </a:cubicBezTo>
                  <a:close/>
                  <a:moveTo>
                    <a:pt x="133350" y="142160"/>
                  </a:moveTo>
                  <a:cubicBezTo>
                    <a:pt x="158115" y="142160"/>
                    <a:pt x="183833" y="142160"/>
                    <a:pt x="209550" y="142160"/>
                  </a:cubicBezTo>
                  <a:cubicBezTo>
                    <a:pt x="209550" y="171688"/>
                    <a:pt x="209550" y="200263"/>
                    <a:pt x="209550" y="230743"/>
                  </a:cubicBezTo>
                  <a:cubicBezTo>
                    <a:pt x="182880" y="230743"/>
                    <a:pt x="159068" y="230743"/>
                    <a:pt x="133350" y="230743"/>
                  </a:cubicBezTo>
                  <a:cubicBezTo>
                    <a:pt x="133350" y="200263"/>
                    <a:pt x="133350" y="172641"/>
                    <a:pt x="133350" y="142160"/>
                  </a:cubicBezTo>
                  <a:close/>
                  <a:moveTo>
                    <a:pt x="132398" y="265033"/>
                  </a:moveTo>
                  <a:cubicBezTo>
                    <a:pt x="158115" y="265033"/>
                    <a:pt x="182880" y="265033"/>
                    <a:pt x="209550" y="265033"/>
                  </a:cubicBezTo>
                  <a:cubicBezTo>
                    <a:pt x="209550" y="294560"/>
                    <a:pt x="209550" y="323135"/>
                    <a:pt x="209550" y="353616"/>
                  </a:cubicBezTo>
                  <a:cubicBezTo>
                    <a:pt x="184785" y="353616"/>
                    <a:pt x="160020" y="353616"/>
                    <a:pt x="132398" y="353616"/>
                  </a:cubicBezTo>
                  <a:cubicBezTo>
                    <a:pt x="132398" y="323135"/>
                    <a:pt x="132398" y="294560"/>
                    <a:pt x="132398" y="265033"/>
                  </a:cubicBezTo>
                  <a:close/>
                  <a:moveTo>
                    <a:pt x="26670" y="153591"/>
                  </a:moveTo>
                  <a:cubicBezTo>
                    <a:pt x="26670" y="148828"/>
                    <a:pt x="35243" y="141208"/>
                    <a:pt x="40005" y="140256"/>
                  </a:cubicBezTo>
                  <a:cubicBezTo>
                    <a:pt x="60008" y="138351"/>
                    <a:pt x="80963" y="139303"/>
                    <a:pt x="103823" y="139303"/>
                  </a:cubicBezTo>
                  <a:cubicBezTo>
                    <a:pt x="103823" y="169783"/>
                    <a:pt x="103823" y="199310"/>
                    <a:pt x="103823" y="230743"/>
                  </a:cubicBezTo>
                  <a:cubicBezTo>
                    <a:pt x="80963" y="230743"/>
                    <a:pt x="59055" y="231696"/>
                    <a:pt x="38100" y="229791"/>
                  </a:cubicBezTo>
                  <a:cubicBezTo>
                    <a:pt x="34290" y="229791"/>
                    <a:pt x="27623" y="221218"/>
                    <a:pt x="27623" y="216456"/>
                  </a:cubicBezTo>
                  <a:cubicBezTo>
                    <a:pt x="25718" y="196453"/>
                    <a:pt x="25718" y="174546"/>
                    <a:pt x="26670" y="153591"/>
                  </a:cubicBezTo>
                  <a:close/>
                  <a:moveTo>
                    <a:pt x="26670" y="325993"/>
                  </a:moveTo>
                  <a:cubicBezTo>
                    <a:pt x="26670" y="256460"/>
                    <a:pt x="31433" y="252651"/>
                    <a:pt x="104775" y="266938"/>
                  </a:cubicBezTo>
                  <a:cubicBezTo>
                    <a:pt x="104775" y="296466"/>
                    <a:pt x="104775" y="324088"/>
                    <a:pt x="104775" y="355521"/>
                  </a:cubicBezTo>
                  <a:cubicBezTo>
                    <a:pt x="81915" y="355521"/>
                    <a:pt x="60008" y="356473"/>
                    <a:pt x="38100" y="354568"/>
                  </a:cubicBezTo>
                  <a:cubicBezTo>
                    <a:pt x="34290" y="354568"/>
                    <a:pt x="28575" y="346948"/>
                    <a:pt x="26670" y="342185"/>
                  </a:cubicBezTo>
                  <a:cubicBezTo>
                    <a:pt x="24765" y="337423"/>
                    <a:pt x="26670" y="330756"/>
                    <a:pt x="26670" y="325993"/>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grpSp>
        <p:nvGrpSpPr>
          <p:cNvPr id="1659" name="Google Shape;1659;p38"/>
          <p:cNvGrpSpPr/>
          <p:nvPr/>
        </p:nvGrpSpPr>
        <p:grpSpPr>
          <a:xfrm rot="2779331">
            <a:off x="6882943" y="1481640"/>
            <a:ext cx="612529" cy="807468"/>
            <a:chOff x="5733156" y="4148510"/>
            <a:chExt cx="1306406" cy="1722173"/>
          </a:xfrm>
        </p:grpSpPr>
        <p:grpSp>
          <p:nvGrpSpPr>
            <p:cNvPr id="1660" name="Google Shape;1660;p38"/>
            <p:cNvGrpSpPr/>
            <p:nvPr/>
          </p:nvGrpSpPr>
          <p:grpSpPr>
            <a:xfrm>
              <a:off x="5733156" y="4148510"/>
              <a:ext cx="1306406" cy="1722173"/>
              <a:chOff x="2445111" y="599435"/>
              <a:chExt cx="5312752" cy="7003551"/>
            </a:xfrm>
          </p:grpSpPr>
          <p:sp>
            <p:nvSpPr>
              <p:cNvPr id="1661" name="Google Shape;1661;p38"/>
              <p:cNvSpPr/>
              <p:nvPr/>
            </p:nvSpPr>
            <p:spPr>
              <a:xfrm>
                <a:off x="2445111" y="599435"/>
                <a:ext cx="3498243" cy="6838848"/>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662" name="Google Shape;1662;p38"/>
              <p:cNvSpPr/>
              <p:nvPr/>
            </p:nvSpPr>
            <p:spPr>
              <a:xfrm>
                <a:off x="2473235" y="4334670"/>
                <a:ext cx="1615601" cy="3158399"/>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663" name="Google Shape;1663;p38"/>
              <p:cNvSpPr/>
              <p:nvPr/>
            </p:nvSpPr>
            <p:spPr>
              <a:xfrm>
                <a:off x="5693427" y="3567142"/>
                <a:ext cx="2064436" cy="4035844"/>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grpSp>
          <p:nvGrpSpPr>
            <p:cNvPr id="1664" name="Google Shape;1664;p38"/>
            <p:cNvGrpSpPr/>
            <p:nvPr/>
          </p:nvGrpSpPr>
          <p:grpSpPr>
            <a:xfrm>
              <a:off x="5960873" y="4970715"/>
              <a:ext cx="821180" cy="845659"/>
              <a:chOff x="954383" y="599435"/>
              <a:chExt cx="6803480" cy="7006287"/>
            </a:xfrm>
          </p:grpSpPr>
          <p:sp>
            <p:nvSpPr>
              <p:cNvPr id="1665" name="Google Shape;1665;p38"/>
              <p:cNvSpPr/>
              <p:nvPr/>
            </p:nvSpPr>
            <p:spPr>
              <a:xfrm>
                <a:off x="2445111" y="599435"/>
                <a:ext cx="3498243" cy="6838848"/>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666" name="Google Shape;1666;p38"/>
              <p:cNvSpPr/>
              <p:nvPr/>
            </p:nvSpPr>
            <p:spPr>
              <a:xfrm>
                <a:off x="954383" y="4447323"/>
                <a:ext cx="1615601" cy="3158399"/>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667" name="Google Shape;1667;p38"/>
              <p:cNvSpPr/>
              <p:nvPr/>
            </p:nvSpPr>
            <p:spPr>
              <a:xfrm>
                <a:off x="5693427" y="3567142"/>
                <a:ext cx="2064436" cy="4035844"/>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grpSp>
      <p:grpSp>
        <p:nvGrpSpPr>
          <p:cNvPr id="1668" name="Google Shape;1668;p38"/>
          <p:cNvGrpSpPr/>
          <p:nvPr/>
        </p:nvGrpSpPr>
        <p:grpSpPr>
          <a:xfrm rot="-3294482">
            <a:off x="4593993" y="2077210"/>
            <a:ext cx="888937" cy="318131"/>
            <a:chOff x="2751274" y="4274125"/>
            <a:chExt cx="1502180" cy="537597"/>
          </a:xfrm>
        </p:grpSpPr>
        <p:sp>
          <p:nvSpPr>
            <p:cNvPr id="1669" name="Google Shape;1669;p38"/>
            <p:cNvSpPr/>
            <p:nvPr/>
          </p:nvSpPr>
          <p:spPr>
            <a:xfrm>
              <a:off x="2751274" y="4567310"/>
              <a:ext cx="294745" cy="2444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670" name="Google Shape;1670;p38"/>
            <p:cNvSpPr/>
            <p:nvPr/>
          </p:nvSpPr>
          <p:spPr>
            <a:xfrm>
              <a:off x="3010694" y="4274125"/>
              <a:ext cx="591885" cy="4908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671" name="Google Shape;1671;p38"/>
            <p:cNvSpPr/>
            <p:nvPr/>
          </p:nvSpPr>
          <p:spPr>
            <a:xfrm>
              <a:off x="3593508" y="4427305"/>
              <a:ext cx="369030" cy="3060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672" name="Google Shape;1672;p38"/>
            <p:cNvSpPr/>
            <p:nvPr/>
          </p:nvSpPr>
          <p:spPr>
            <a:xfrm>
              <a:off x="3958709" y="4512144"/>
              <a:ext cx="294745" cy="2444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grpSp>
        <p:nvGrpSpPr>
          <p:cNvPr id="1673" name="Google Shape;1673;p38"/>
          <p:cNvGrpSpPr/>
          <p:nvPr/>
        </p:nvGrpSpPr>
        <p:grpSpPr>
          <a:xfrm rot="-983565">
            <a:off x="5299952" y="1440607"/>
            <a:ext cx="822474" cy="418006"/>
            <a:chOff x="1786971" y="4942919"/>
            <a:chExt cx="2041500" cy="1037553"/>
          </a:xfrm>
        </p:grpSpPr>
        <p:sp>
          <p:nvSpPr>
            <p:cNvPr id="1674" name="Google Shape;1674;p38"/>
            <p:cNvSpPr/>
            <p:nvPr/>
          </p:nvSpPr>
          <p:spPr>
            <a:xfrm>
              <a:off x="1886713" y="4942919"/>
              <a:ext cx="1842000" cy="62100"/>
            </a:xfrm>
            <a:prstGeom prst="roundRect">
              <a:avLst>
                <a:gd fmla="val 50000"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675" name="Google Shape;1675;p38"/>
            <p:cNvSpPr/>
            <p:nvPr/>
          </p:nvSpPr>
          <p:spPr>
            <a:xfrm>
              <a:off x="1786971" y="5005087"/>
              <a:ext cx="2041500" cy="972600"/>
            </a:xfrm>
            <a:prstGeom prst="trapezoid">
              <a:avLst>
                <a:gd fmla="val 15411" name="adj"/>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676" name="Google Shape;1676;p38"/>
            <p:cNvSpPr/>
            <p:nvPr/>
          </p:nvSpPr>
          <p:spPr>
            <a:xfrm>
              <a:off x="1950379" y="5043805"/>
              <a:ext cx="1714800" cy="187800"/>
            </a:xfrm>
            <a:prstGeom prst="trapezoid">
              <a:avLst>
                <a:gd fmla="val 25000" name="adj"/>
              </a:avLst>
            </a:prstGeom>
            <a:solidFill>
              <a:srgbClr val="57575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grpSp>
          <p:nvGrpSpPr>
            <p:cNvPr id="1677" name="Google Shape;1677;p38"/>
            <p:cNvGrpSpPr/>
            <p:nvPr/>
          </p:nvGrpSpPr>
          <p:grpSpPr>
            <a:xfrm>
              <a:off x="2260715" y="5043925"/>
              <a:ext cx="1107466" cy="187778"/>
              <a:chOff x="7963056" y="2433000"/>
              <a:chExt cx="2294315" cy="371763"/>
            </a:xfrm>
          </p:grpSpPr>
          <p:grpSp>
            <p:nvGrpSpPr>
              <p:cNvPr id="1678" name="Google Shape;1678;p38"/>
              <p:cNvGrpSpPr/>
              <p:nvPr/>
            </p:nvGrpSpPr>
            <p:grpSpPr>
              <a:xfrm>
                <a:off x="7963056" y="2433000"/>
                <a:ext cx="344422" cy="371763"/>
                <a:chOff x="6383215" y="2833551"/>
                <a:chExt cx="240300" cy="371763"/>
              </a:xfrm>
            </p:grpSpPr>
            <p:sp>
              <p:nvSpPr>
                <p:cNvPr id="1679" name="Google Shape;1679;p38"/>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680" name="Google Shape;1680;p38"/>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681" name="Google Shape;1681;p38"/>
                <p:cNvSpPr/>
                <p:nvPr/>
              </p:nvSpPr>
              <p:spPr>
                <a:xfrm>
                  <a:off x="6383215" y="2936632"/>
                  <a:ext cx="240300" cy="93900"/>
                </a:xfrm>
                <a:prstGeom prst="trapezoid">
                  <a:avLst>
                    <a:gd fmla="val 74687"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grpSp>
          <p:grpSp>
            <p:nvGrpSpPr>
              <p:cNvPr id="1682" name="Google Shape;1682;p38"/>
              <p:cNvGrpSpPr/>
              <p:nvPr/>
            </p:nvGrpSpPr>
            <p:grpSpPr>
              <a:xfrm>
                <a:off x="8933240" y="2433000"/>
                <a:ext cx="344422" cy="371763"/>
                <a:chOff x="6383215" y="2833551"/>
                <a:chExt cx="240300" cy="371763"/>
              </a:xfrm>
            </p:grpSpPr>
            <p:sp>
              <p:nvSpPr>
                <p:cNvPr id="1683" name="Google Shape;1683;p38"/>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684" name="Google Shape;1684;p38"/>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685" name="Google Shape;1685;p38"/>
                <p:cNvSpPr/>
                <p:nvPr/>
              </p:nvSpPr>
              <p:spPr>
                <a:xfrm>
                  <a:off x="6383215" y="2936632"/>
                  <a:ext cx="240300" cy="93900"/>
                </a:xfrm>
                <a:prstGeom prst="trapezoid">
                  <a:avLst>
                    <a:gd fmla="val 67722"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grpSp>
          <p:grpSp>
            <p:nvGrpSpPr>
              <p:cNvPr id="1686" name="Google Shape;1686;p38"/>
              <p:cNvGrpSpPr/>
              <p:nvPr/>
            </p:nvGrpSpPr>
            <p:grpSpPr>
              <a:xfrm>
                <a:off x="9912949" y="2433000"/>
                <a:ext cx="344422" cy="371763"/>
                <a:chOff x="6383215" y="2833551"/>
                <a:chExt cx="240300" cy="371763"/>
              </a:xfrm>
            </p:grpSpPr>
            <p:sp>
              <p:nvSpPr>
                <p:cNvPr id="1687" name="Google Shape;1687;p38"/>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688" name="Google Shape;1688;p38"/>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689" name="Google Shape;1689;p38"/>
                <p:cNvSpPr/>
                <p:nvPr/>
              </p:nvSpPr>
              <p:spPr>
                <a:xfrm>
                  <a:off x="6383215" y="2936632"/>
                  <a:ext cx="240300" cy="93900"/>
                </a:xfrm>
                <a:prstGeom prst="trapezoid">
                  <a:avLst>
                    <a:gd fmla="val 71204"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grpSp>
        </p:grpSp>
        <p:sp>
          <p:nvSpPr>
            <p:cNvPr id="1690" name="Google Shape;1690;p38"/>
            <p:cNvSpPr/>
            <p:nvPr/>
          </p:nvSpPr>
          <p:spPr>
            <a:xfrm>
              <a:off x="1842501"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691" name="Google Shape;1691;p38"/>
            <p:cNvSpPr/>
            <p:nvPr/>
          </p:nvSpPr>
          <p:spPr>
            <a:xfrm>
              <a:off x="2313764"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692" name="Google Shape;1692;p38"/>
            <p:cNvSpPr/>
            <p:nvPr/>
          </p:nvSpPr>
          <p:spPr>
            <a:xfrm>
              <a:off x="2785027"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693" name="Google Shape;1693;p38"/>
            <p:cNvSpPr/>
            <p:nvPr/>
          </p:nvSpPr>
          <p:spPr>
            <a:xfrm>
              <a:off x="3256290"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grpSp>
          <p:nvGrpSpPr>
            <p:cNvPr id="1694" name="Google Shape;1694;p38"/>
            <p:cNvGrpSpPr/>
            <p:nvPr/>
          </p:nvGrpSpPr>
          <p:grpSpPr>
            <a:xfrm>
              <a:off x="1962400" y="5271505"/>
              <a:ext cx="302276" cy="682699"/>
              <a:chOff x="7384246" y="2899703"/>
              <a:chExt cx="626220" cy="1351612"/>
            </a:xfrm>
          </p:grpSpPr>
          <p:sp>
            <p:nvSpPr>
              <p:cNvPr id="1695" name="Google Shape;1695;p38"/>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696" name="Google Shape;1696;p38"/>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697" name="Google Shape;1697;p38"/>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698" name="Google Shape;1698;p38"/>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699" name="Google Shape;1699;p38"/>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700" name="Google Shape;1700;p38"/>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701" name="Google Shape;1701;p38"/>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702" name="Google Shape;1702;p38"/>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703" name="Google Shape;1703;p38"/>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704" name="Google Shape;1704;p38"/>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705" name="Google Shape;1705;p38"/>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grpSp>
        <p:grpSp>
          <p:nvGrpSpPr>
            <p:cNvPr id="1706" name="Google Shape;1706;p38"/>
            <p:cNvGrpSpPr/>
            <p:nvPr/>
          </p:nvGrpSpPr>
          <p:grpSpPr>
            <a:xfrm>
              <a:off x="2430437" y="5271505"/>
              <a:ext cx="302276" cy="682699"/>
              <a:chOff x="7384246" y="2899703"/>
              <a:chExt cx="626220" cy="1351612"/>
            </a:xfrm>
          </p:grpSpPr>
          <p:sp>
            <p:nvSpPr>
              <p:cNvPr id="1707" name="Google Shape;1707;p38"/>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708" name="Google Shape;1708;p38"/>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709" name="Google Shape;1709;p38"/>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710" name="Google Shape;1710;p38"/>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711" name="Google Shape;1711;p38"/>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712" name="Google Shape;1712;p38"/>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713" name="Google Shape;1713;p38"/>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714" name="Google Shape;1714;p38"/>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715" name="Google Shape;1715;p38"/>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716" name="Google Shape;1716;p38"/>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717" name="Google Shape;1717;p38"/>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grpSp>
        <p:grpSp>
          <p:nvGrpSpPr>
            <p:cNvPr id="1718" name="Google Shape;1718;p38"/>
            <p:cNvGrpSpPr/>
            <p:nvPr/>
          </p:nvGrpSpPr>
          <p:grpSpPr>
            <a:xfrm>
              <a:off x="2898475" y="5271505"/>
              <a:ext cx="302276" cy="682699"/>
              <a:chOff x="7384246" y="2899703"/>
              <a:chExt cx="626220" cy="1351612"/>
            </a:xfrm>
          </p:grpSpPr>
          <p:sp>
            <p:nvSpPr>
              <p:cNvPr id="1719" name="Google Shape;1719;p38"/>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720" name="Google Shape;1720;p38"/>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721" name="Google Shape;1721;p38"/>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722" name="Google Shape;1722;p38"/>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723" name="Google Shape;1723;p38"/>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724" name="Google Shape;1724;p38"/>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725" name="Google Shape;1725;p38"/>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726" name="Google Shape;1726;p38"/>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727" name="Google Shape;1727;p38"/>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728" name="Google Shape;1728;p38"/>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729" name="Google Shape;1729;p38"/>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grpSp>
        <p:grpSp>
          <p:nvGrpSpPr>
            <p:cNvPr id="1730" name="Google Shape;1730;p38"/>
            <p:cNvGrpSpPr/>
            <p:nvPr/>
          </p:nvGrpSpPr>
          <p:grpSpPr>
            <a:xfrm>
              <a:off x="3366513" y="5271505"/>
              <a:ext cx="302276" cy="682699"/>
              <a:chOff x="7384246" y="2899703"/>
              <a:chExt cx="626220" cy="1351612"/>
            </a:xfrm>
          </p:grpSpPr>
          <p:sp>
            <p:nvSpPr>
              <p:cNvPr id="1731" name="Google Shape;1731;p38"/>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732" name="Google Shape;1732;p38"/>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733" name="Google Shape;1733;p38"/>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734" name="Google Shape;1734;p38"/>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735" name="Google Shape;1735;p38"/>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736" name="Google Shape;1736;p38"/>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737" name="Google Shape;1737;p38"/>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738" name="Google Shape;1738;p38"/>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739" name="Google Shape;1739;p38"/>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740" name="Google Shape;1740;p38"/>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741" name="Google Shape;1741;p38"/>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grpSp>
        <p:pic>
          <p:nvPicPr>
            <p:cNvPr id="1742" name="Google Shape;1742;p38"/>
            <p:cNvPicPr preferRelativeResize="0"/>
            <p:nvPr/>
          </p:nvPicPr>
          <p:blipFill rotWithShape="1">
            <a:blip r:embed="rId3">
              <a:alphaModFix/>
            </a:blip>
            <a:srcRect b="0" l="0" r="0" t="0"/>
            <a:stretch/>
          </p:blipFill>
          <p:spPr>
            <a:xfrm>
              <a:off x="1843781" y="5671824"/>
              <a:ext cx="1940381" cy="308648"/>
            </a:xfrm>
            <a:prstGeom prst="rect">
              <a:avLst/>
            </a:prstGeom>
            <a:noFill/>
            <a:ln>
              <a:noFill/>
            </a:ln>
          </p:spPr>
        </p:pic>
      </p:grpSp>
      <p:grpSp>
        <p:nvGrpSpPr>
          <p:cNvPr id="1743" name="Google Shape;1743;p38"/>
          <p:cNvGrpSpPr/>
          <p:nvPr/>
        </p:nvGrpSpPr>
        <p:grpSpPr>
          <a:xfrm>
            <a:off x="4658165" y="1417975"/>
            <a:ext cx="450448" cy="450448"/>
            <a:chOff x="4266660" y="45289"/>
            <a:chExt cx="768290" cy="768290"/>
          </a:xfrm>
        </p:grpSpPr>
        <p:sp>
          <p:nvSpPr>
            <p:cNvPr id="1744" name="Google Shape;1744;p38"/>
            <p:cNvSpPr/>
            <p:nvPr/>
          </p:nvSpPr>
          <p:spPr>
            <a:xfrm>
              <a:off x="4266660" y="45289"/>
              <a:ext cx="768290" cy="768290"/>
            </a:xfrm>
            <a:custGeom>
              <a:rect b="b" l="l" r="r" t="t"/>
              <a:pathLst>
                <a:path extrusionOk="0" h="768290" w="768290">
                  <a:moveTo>
                    <a:pt x="583092" y="51758"/>
                  </a:moveTo>
                  <a:cubicBezTo>
                    <a:pt x="579857" y="80064"/>
                    <a:pt x="579048" y="105943"/>
                    <a:pt x="573387" y="131014"/>
                  </a:cubicBezTo>
                  <a:cubicBezTo>
                    <a:pt x="567726" y="153658"/>
                    <a:pt x="576622" y="160937"/>
                    <a:pt x="596031" y="164980"/>
                  </a:cubicBezTo>
                  <a:cubicBezTo>
                    <a:pt x="630807" y="172259"/>
                    <a:pt x="665582" y="183581"/>
                    <a:pt x="700357" y="188433"/>
                  </a:cubicBezTo>
                  <a:cubicBezTo>
                    <a:pt x="727854" y="192477"/>
                    <a:pt x="719766" y="202182"/>
                    <a:pt x="709253" y="215121"/>
                  </a:cubicBezTo>
                  <a:cubicBezTo>
                    <a:pt x="696313" y="232104"/>
                    <a:pt x="684991" y="249896"/>
                    <a:pt x="671243" y="265262"/>
                  </a:cubicBezTo>
                  <a:cubicBezTo>
                    <a:pt x="660729" y="277393"/>
                    <a:pt x="663156" y="283863"/>
                    <a:pt x="674478" y="293568"/>
                  </a:cubicBezTo>
                  <a:cubicBezTo>
                    <a:pt x="707636" y="323491"/>
                    <a:pt x="739985" y="355031"/>
                    <a:pt x="775569" y="388189"/>
                  </a:cubicBezTo>
                  <a:cubicBezTo>
                    <a:pt x="752115" y="398702"/>
                    <a:pt x="730280" y="410833"/>
                    <a:pt x="706827" y="417303"/>
                  </a:cubicBezTo>
                  <a:cubicBezTo>
                    <a:pt x="679330" y="425390"/>
                    <a:pt x="677713" y="439138"/>
                    <a:pt x="686609" y="463400"/>
                  </a:cubicBezTo>
                  <a:cubicBezTo>
                    <a:pt x="700357" y="500602"/>
                    <a:pt x="710062" y="539421"/>
                    <a:pt x="723002" y="580666"/>
                  </a:cubicBezTo>
                  <a:cubicBezTo>
                    <a:pt x="692270" y="577431"/>
                    <a:pt x="663156" y="576622"/>
                    <a:pt x="635659" y="571770"/>
                  </a:cubicBezTo>
                  <a:cubicBezTo>
                    <a:pt x="619484" y="569343"/>
                    <a:pt x="616250" y="572578"/>
                    <a:pt x="613015" y="587944"/>
                  </a:cubicBezTo>
                  <a:cubicBezTo>
                    <a:pt x="604119" y="631615"/>
                    <a:pt x="591988" y="675287"/>
                    <a:pt x="581474" y="719767"/>
                  </a:cubicBezTo>
                  <a:cubicBezTo>
                    <a:pt x="554786" y="707636"/>
                    <a:pt x="533759" y="687417"/>
                    <a:pt x="511115" y="670434"/>
                  </a:cubicBezTo>
                  <a:cubicBezTo>
                    <a:pt x="497367" y="659921"/>
                    <a:pt x="490897" y="661538"/>
                    <a:pt x="480384" y="673669"/>
                  </a:cubicBezTo>
                  <a:cubicBezTo>
                    <a:pt x="449652" y="706827"/>
                    <a:pt x="418112" y="739176"/>
                    <a:pt x="385762" y="773951"/>
                  </a:cubicBezTo>
                  <a:cubicBezTo>
                    <a:pt x="372823" y="744837"/>
                    <a:pt x="359883" y="719767"/>
                    <a:pt x="350179" y="692270"/>
                  </a:cubicBezTo>
                  <a:cubicBezTo>
                    <a:pt x="344517" y="676904"/>
                    <a:pt x="338048" y="676095"/>
                    <a:pt x="324299" y="680948"/>
                  </a:cubicBezTo>
                  <a:cubicBezTo>
                    <a:pt x="286289" y="693887"/>
                    <a:pt x="248279" y="704401"/>
                    <a:pt x="210269" y="716532"/>
                  </a:cubicBezTo>
                  <a:cubicBezTo>
                    <a:pt x="195712" y="720575"/>
                    <a:pt x="190051" y="718149"/>
                    <a:pt x="192477" y="701975"/>
                  </a:cubicBezTo>
                  <a:cubicBezTo>
                    <a:pt x="196521" y="680139"/>
                    <a:pt x="197329" y="658303"/>
                    <a:pt x="202182" y="637276"/>
                  </a:cubicBezTo>
                  <a:cubicBezTo>
                    <a:pt x="206225" y="619484"/>
                    <a:pt x="200564" y="613015"/>
                    <a:pt x="182772" y="609780"/>
                  </a:cubicBezTo>
                  <a:cubicBezTo>
                    <a:pt x="139910" y="601692"/>
                    <a:pt x="97856" y="590370"/>
                    <a:pt x="50950" y="579048"/>
                  </a:cubicBezTo>
                  <a:cubicBezTo>
                    <a:pt x="69550" y="553978"/>
                    <a:pt x="85725" y="530525"/>
                    <a:pt x="103517" y="508689"/>
                  </a:cubicBezTo>
                  <a:cubicBezTo>
                    <a:pt x="112413" y="497367"/>
                    <a:pt x="112413" y="490088"/>
                    <a:pt x="101091" y="480384"/>
                  </a:cubicBezTo>
                  <a:cubicBezTo>
                    <a:pt x="67124" y="449652"/>
                    <a:pt x="33966" y="418112"/>
                    <a:pt x="0" y="385763"/>
                  </a:cubicBezTo>
                  <a:cubicBezTo>
                    <a:pt x="25879" y="374440"/>
                    <a:pt x="48524" y="361501"/>
                    <a:pt x="73594" y="354222"/>
                  </a:cubicBezTo>
                  <a:cubicBezTo>
                    <a:pt x="96238" y="346944"/>
                    <a:pt x="98665" y="336430"/>
                    <a:pt x="91386" y="315403"/>
                  </a:cubicBezTo>
                  <a:cubicBezTo>
                    <a:pt x="77638" y="275776"/>
                    <a:pt x="66316" y="236148"/>
                    <a:pt x="53376" y="192477"/>
                  </a:cubicBezTo>
                  <a:cubicBezTo>
                    <a:pt x="84108" y="195712"/>
                    <a:pt x="112413" y="198947"/>
                    <a:pt x="140718" y="202182"/>
                  </a:cubicBezTo>
                  <a:cubicBezTo>
                    <a:pt x="154467" y="203799"/>
                    <a:pt x="160937" y="200564"/>
                    <a:pt x="164171" y="184390"/>
                  </a:cubicBezTo>
                  <a:cubicBezTo>
                    <a:pt x="173067" y="140718"/>
                    <a:pt x="184390" y="97047"/>
                    <a:pt x="195712" y="50950"/>
                  </a:cubicBezTo>
                  <a:cubicBezTo>
                    <a:pt x="217547" y="67124"/>
                    <a:pt x="239383" y="80064"/>
                    <a:pt x="257984" y="97856"/>
                  </a:cubicBezTo>
                  <a:cubicBezTo>
                    <a:pt x="277393" y="115648"/>
                    <a:pt x="287907" y="109987"/>
                    <a:pt x="303272" y="93004"/>
                  </a:cubicBezTo>
                  <a:cubicBezTo>
                    <a:pt x="329960" y="62272"/>
                    <a:pt x="359074" y="33158"/>
                    <a:pt x="389806" y="0"/>
                  </a:cubicBezTo>
                  <a:cubicBezTo>
                    <a:pt x="401128" y="25879"/>
                    <a:pt x="412450" y="50141"/>
                    <a:pt x="422155" y="74403"/>
                  </a:cubicBezTo>
                  <a:cubicBezTo>
                    <a:pt x="428625" y="92195"/>
                    <a:pt x="437521" y="97856"/>
                    <a:pt x="457739" y="91386"/>
                  </a:cubicBezTo>
                  <a:cubicBezTo>
                    <a:pt x="497367" y="75212"/>
                    <a:pt x="538612" y="64698"/>
                    <a:pt x="583092" y="51758"/>
                  </a:cubicBezTo>
                  <a:close/>
                </a:path>
              </a:pathLst>
            </a:custGeom>
            <a:solidFill>
              <a:srgbClr val="61BAE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745" name="Google Shape;1745;p38"/>
            <p:cNvSpPr/>
            <p:nvPr/>
          </p:nvSpPr>
          <p:spPr>
            <a:xfrm>
              <a:off x="4418684" y="198118"/>
              <a:ext cx="460974" cy="460974"/>
            </a:xfrm>
            <a:custGeom>
              <a:rect b="b" l="l" r="r" t="t"/>
              <a:pathLst>
                <a:path extrusionOk="0" h="460974" w="460974">
                  <a:moveTo>
                    <a:pt x="229695" y="463421"/>
                  </a:moveTo>
                  <a:cubicBezTo>
                    <a:pt x="112430" y="466655"/>
                    <a:pt x="-1601" y="369608"/>
                    <a:pt x="17" y="230507"/>
                  </a:cubicBezTo>
                  <a:cubicBezTo>
                    <a:pt x="1634" y="93833"/>
                    <a:pt x="110004" y="-1597"/>
                    <a:pt x="240209" y="20"/>
                  </a:cubicBezTo>
                  <a:cubicBezTo>
                    <a:pt x="363944" y="2446"/>
                    <a:pt x="469078" y="108390"/>
                    <a:pt x="466652" y="235360"/>
                  </a:cubicBezTo>
                  <a:cubicBezTo>
                    <a:pt x="462608" y="367991"/>
                    <a:pt x="354239" y="469082"/>
                    <a:pt x="229695" y="463421"/>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pic>
        <p:nvPicPr>
          <p:cNvPr id="1746" name="Google Shape;1746;p38"/>
          <p:cNvPicPr preferRelativeResize="0"/>
          <p:nvPr/>
        </p:nvPicPr>
        <p:blipFill rotWithShape="1">
          <a:blip r:embed="rId4">
            <a:alphaModFix/>
          </a:blip>
          <a:srcRect b="0" l="0" r="0" t="0"/>
          <a:stretch/>
        </p:blipFill>
        <p:spPr>
          <a:xfrm>
            <a:off x="5306301" y="2429164"/>
            <a:ext cx="1613871" cy="84068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0" name="Shape 1750"/>
        <p:cNvGrpSpPr/>
        <p:nvPr/>
      </p:nvGrpSpPr>
      <p:grpSpPr>
        <a:xfrm>
          <a:off x="0" y="0"/>
          <a:ext cx="0" cy="0"/>
          <a:chOff x="0" y="0"/>
          <a:chExt cx="0" cy="0"/>
        </a:xfrm>
      </p:grpSpPr>
      <p:sp>
        <p:nvSpPr>
          <p:cNvPr id="1751" name="Google Shape;1751;p39"/>
          <p:cNvSpPr txBox="1"/>
          <p:nvPr>
            <p:ph idx="1" type="body"/>
          </p:nvPr>
        </p:nvSpPr>
        <p:spPr>
          <a:xfrm>
            <a:off x="323529" y="339509"/>
            <a:ext cx="11573100" cy="724200"/>
          </a:xfrm>
          <a:prstGeom prst="rect">
            <a:avLst/>
          </a:prstGeom>
          <a:noFill/>
          <a:ln>
            <a:noFill/>
          </a:ln>
        </p:spPr>
        <p:txBody>
          <a:bodyPr anchorCtr="0" anchor="ctr" bIns="45700" lIns="91425" spcFirstLastPara="1" rIns="91425" wrap="square" tIns="45700">
            <a:noAutofit/>
          </a:bodyPr>
          <a:lstStyle/>
          <a:p>
            <a:pPr indent="0" lvl="0" marL="0" rtl="0" algn="ctr">
              <a:lnSpc>
                <a:spcPct val="80000"/>
              </a:lnSpc>
              <a:spcBef>
                <a:spcPts val="0"/>
              </a:spcBef>
              <a:spcAft>
                <a:spcPts val="0"/>
              </a:spcAft>
              <a:buClr>
                <a:srgbClr val="424242"/>
              </a:buClr>
              <a:buSzPts val="4995"/>
              <a:buNone/>
            </a:pPr>
            <a:r>
              <a:rPr lang="fr-FR" sz="3600"/>
              <a:t>Plus d'informations </a:t>
            </a:r>
            <a:endParaRPr/>
          </a:p>
        </p:txBody>
      </p:sp>
      <p:sp>
        <p:nvSpPr>
          <p:cNvPr id="1752" name="Google Shape;1752;p39"/>
          <p:cNvSpPr txBox="1"/>
          <p:nvPr/>
        </p:nvSpPr>
        <p:spPr>
          <a:xfrm>
            <a:off x="4510700" y="4385733"/>
            <a:ext cx="3284700" cy="64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fr-FR" sz="1800" u="none" cap="none" strike="noStrike">
                <a:solidFill>
                  <a:schemeClr val="accent4"/>
                </a:solidFill>
                <a:latin typeface="Corbel"/>
                <a:ea typeface="Corbel"/>
                <a:cs typeface="Corbel"/>
                <a:sym typeface="Corbel"/>
              </a:rPr>
              <a:t>Souligner la valeur des actions menées conjointement par les élèves et leur école</a:t>
            </a:r>
            <a:endParaRPr b="0" i="0" sz="1400" u="none" cap="none" strike="noStrike">
              <a:solidFill>
                <a:srgbClr val="000000"/>
              </a:solidFill>
              <a:latin typeface="Arial"/>
              <a:ea typeface="Arial"/>
              <a:cs typeface="Arial"/>
              <a:sym typeface="Arial"/>
            </a:endParaRPr>
          </a:p>
        </p:txBody>
      </p:sp>
      <p:sp>
        <p:nvSpPr>
          <p:cNvPr id="1753" name="Google Shape;1753;p39"/>
          <p:cNvSpPr txBox="1"/>
          <p:nvPr/>
        </p:nvSpPr>
        <p:spPr>
          <a:xfrm>
            <a:off x="8164671" y="4385733"/>
            <a:ext cx="3284700" cy="64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fr-FR" sz="1800" u="none" cap="none" strike="noStrike">
                <a:solidFill>
                  <a:schemeClr val="accent4"/>
                </a:solidFill>
                <a:latin typeface="Corbel"/>
                <a:ea typeface="Corbel"/>
                <a:cs typeface="Corbel"/>
                <a:sym typeface="Corbel"/>
              </a:rPr>
              <a:t>Contribuer à la lutte contre le changement climatique</a:t>
            </a:r>
            <a:endParaRPr b="0" i="0" sz="1400" u="none" cap="none" strike="noStrike">
              <a:solidFill>
                <a:srgbClr val="000000"/>
              </a:solidFill>
              <a:latin typeface="Arial"/>
              <a:ea typeface="Arial"/>
              <a:cs typeface="Arial"/>
              <a:sym typeface="Arial"/>
            </a:endParaRPr>
          </a:p>
        </p:txBody>
      </p:sp>
      <p:sp>
        <p:nvSpPr>
          <p:cNvPr id="1754" name="Google Shape;1754;p39"/>
          <p:cNvSpPr txBox="1"/>
          <p:nvPr/>
        </p:nvSpPr>
        <p:spPr>
          <a:xfrm>
            <a:off x="4510700" y="2215463"/>
            <a:ext cx="6783300" cy="1018500"/>
          </a:xfrm>
          <a:prstGeom prst="rect">
            <a:avLst/>
          </a:prstGeom>
          <a:noFill/>
          <a:ln>
            <a:noFill/>
          </a:ln>
        </p:spPr>
        <p:txBody>
          <a:bodyPr anchorCtr="0" anchor="t" bIns="45700" lIns="91425" spcFirstLastPara="1" rIns="91425" wrap="square" tIns="45700">
            <a:noAutofit/>
          </a:bodyPr>
          <a:lstStyle/>
          <a:p>
            <a:pPr indent="-330200" lvl="0" marL="457200" marR="0" rtl="0" algn="l">
              <a:lnSpc>
                <a:spcPct val="100000"/>
              </a:lnSpc>
              <a:spcBef>
                <a:spcPts val="0"/>
              </a:spcBef>
              <a:spcAft>
                <a:spcPts val="0"/>
              </a:spcAft>
              <a:buClr>
                <a:schemeClr val="dk1"/>
              </a:buClr>
              <a:buSzPts val="1600"/>
              <a:buFont typeface="Corbel"/>
              <a:buChar char="●"/>
            </a:pPr>
            <a:r>
              <a:rPr b="0" i="0" lang="fr-FR" sz="1600" u="none" cap="none" strike="noStrike">
                <a:solidFill>
                  <a:schemeClr val="dk1"/>
                </a:solidFill>
                <a:latin typeface="Corbel"/>
                <a:ea typeface="Corbel"/>
                <a:cs typeface="Corbel"/>
                <a:sym typeface="Corbel"/>
              </a:rPr>
              <a:t>Acquérir une connaissance solide des liens entre le changement climatique, l'activité humaine et la consommation d'énergie</a:t>
            </a:r>
            <a:endParaRPr b="0" i="0" sz="1400" u="none" cap="none" strike="noStrike">
              <a:solidFill>
                <a:srgbClr val="000000"/>
              </a:solidFill>
              <a:latin typeface="Arial"/>
              <a:ea typeface="Arial"/>
              <a:cs typeface="Arial"/>
              <a:sym typeface="Arial"/>
            </a:endParaRPr>
          </a:p>
          <a:p>
            <a:pPr indent="-330200" lvl="0" marL="457200" marR="0" rtl="0" algn="l">
              <a:lnSpc>
                <a:spcPct val="100000"/>
              </a:lnSpc>
              <a:spcBef>
                <a:spcPts val="1000"/>
              </a:spcBef>
              <a:spcAft>
                <a:spcPts val="0"/>
              </a:spcAft>
              <a:buClr>
                <a:schemeClr val="dk1"/>
              </a:buClr>
              <a:buSzPts val="1600"/>
              <a:buFont typeface="Corbel"/>
              <a:buChar char="●"/>
            </a:pPr>
            <a:r>
              <a:rPr b="0" i="0" lang="fr-FR" sz="1600" u="none" cap="none" strike="noStrike">
                <a:solidFill>
                  <a:schemeClr val="dk1"/>
                </a:solidFill>
                <a:latin typeface="Corbel"/>
                <a:ea typeface="Corbel"/>
                <a:cs typeface="Corbel"/>
                <a:sym typeface="Corbel"/>
              </a:rPr>
              <a:t>Développer l'autonomie et la capacité d'initiative des élèves en les impliquant dans un projet d'une année</a:t>
            </a:r>
            <a:endParaRPr b="0" i="0" sz="1400" u="none" cap="none" strike="noStrike">
              <a:solidFill>
                <a:srgbClr val="000000"/>
              </a:solidFill>
              <a:latin typeface="Arial"/>
              <a:ea typeface="Arial"/>
              <a:cs typeface="Arial"/>
              <a:sym typeface="Arial"/>
            </a:endParaRPr>
          </a:p>
          <a:p>
            <a:pPr indent="-330200" lvl="0" marL="457200" marR="0" rtl="0" algn="l">
              <a:lnSpc>
                <a:spcPct val="100000"/>
              </a:lnSpc>
              <a:spcBef>
                <a:spcPts val="1000"/>
              </a:spcBef>
              <a:spcAft>
                <a:spcPts val="1000"/>
              </a:spcAft>
              <a:buClr>
                <a:schemeClr val="dk1"/>
              </a:buClr>
              <a:buSzPts val="1600"/>
              <a:buFont typeface="Corbel"/>
              <a:buChar char="●"/>
            </a:pPr>
            <a:r>
              <a:rPr b="0" i="0" lang="fr-FR" sz="1600" u="none" cap="none" strike="noStrike">
                <a:solidFill>
                  <a:schemeClr val="dk1"/>
                </a:solidFill>
                <a:latin typeface="Corbel"/>
                <a:ea typeface="Corbel"/>
                <a:cs typeface="Corbel"/>
                <a:sym typeface="Corbel"/>
              </a:rPr>
              <a:t>Permettre aux étudiants et à l'ensemble du personnel de se joindre au projet et de discuter d'une approche commune pour améliorer les performances climatiques</a:t>
            </a:r>
            <a:endParaRPr b="0" i="0" sz="1400" u="none" cap="none" strike="noStrike">
              <a:solidFill>
                <a:srgbClr val="000000"/>
              </a:solidFill>
              <a:latin typeface="Arial"/>
              <a:ea typeface="Arial"/>
              <a:cs typeface="Arial"/>
              <a:sym typeface="Arial"/>
            </a:endParaRPr>
          </a:p>
        </p:txBody>
      </p:sp>
      <p:sp>
        <p:nvSpPr>
          <p:cNvPr id="1755" name="Google Shape;1755;p39"/>
          <p:cNvSpPr txBox="1"/>
          <p:nvPr/>
        </p:nvSpPr>
        <p:spPr>
          <a:xfrm>
            <a:off x="4510560" y="1584525"/>
            <a:ext cx="67836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1" i="0" lang="fr-FR" sz="2800" u="none" cap="none" strike="noStrike">
                <a:solidFill>
                  <a:schemeClr val="accent4"/>
                </a:solidFill>
                <a:latin typeface="Corbel"/>
                <a:ea typeface="Corbel"/>
                <a:cs typeface="Corbel"/>
                <a:sym typeface="Corbel"/>
              </a:rPr>
              <a:t>Un projet pour apprendre ensemble</a:t>
            </a:r>
            <a:endParaRPr b="0" i="0" sz="1400" u="none" cap="none" strike="noStrike">
              <a:solidFill>
                <a:srgbClr val="000000"/>
              </a:solidFill>
              <a:latin typeface="Arial"/>
              <a:ea typeface="Arial"/>
              <a:cs typeface="Arial"/>
              <a:sym typeface="Arial"/>
            </a:endParaRPr>
          </a:p>
        </p:txBody>
      </p:sp>
      <p:sp>
        <p:nvSpPr>
          <p:cNvPr id="1756" name="Google Shape;1756;p39"/>
          <p:cNvSpPr/>
          <p:nvPr/>
        </p:nvSpPr>
        <p:spPr>
          <a:xfrm>
            <a:off x="0" y="6405324"/>
            <a:ext cx="12192000" cy="4692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757" name="Google Shape;1757;p39"/>
          <p:cNvSpPr/>
          <p:nvPr/>
        </p:nvSpPr>
        <p:spPr>
          <a:xfrm>
            <a:off x="668463" y="2159992"/>
            <a:ext cx="3168225" cy="3550611"/>
          </a:xfrm>
          <a:custGeom>
            <a:rect b="b" l="l" r="r" t="t"/>
            <a:pathLst>
              <a:path extrusionOk="0" h="10686" w="10000">
                <a:moveTo>
                  <a:pt x="4738" y="0"/>
                </a:moveTo>
                <a:cubicBezTo>
                  <a:pt x="4732" y="16"/>
                  <a:pt x="4727" y="32"/>
                  <a:pt x="4721" y="48"/>
                </a:cubicBezTo>
                <a:cubicBezTo>
                  <a:pt x="4718" y="59"/>
                  <a:pt x="4716" y="69"/>
                  <a:pt x="4713" y="80"/>
                </a:cubicBezTo>
                <a:lnTo>
                  <a:pt x="4704" y="101"/>
                </a:lnTo>
                <a:lnTo>
                  <a:pt x="4704" y="113"/>
                </a:lnTo>
                <a:lnTo>
                  <a:pt x="4713" y="119"/>
                </a:lnTo>
                <a:lnTo>
                  <a:pt x="4713" y="125"/>
                </a:lnTo>
                <a:lnTo>
                  <a:pt x="4721" y="125"/>
                </a:lnTo>
                <a:lnTo>
                  <a:pt x="4721" y="125"/>
                </a:lnTo>
                <a:lnTo>
                  <a:pt x="4721" y="134"/>
                </a:lnTo>
                <a:cubicBezTo>
                  <a:pt x="4718" y="140"/>
                  <a:pt x="4716" y="146"/>
                  <a:pt x="4713" y="152"/>
                </a:cubicBezTo>
                <a:lnTo>
                  <a:pt x="4704" y="179"/>
                </a:lnTo>
                <a:lnTo>
                  <a:pt x="4692" y="221"/>
                </a:lnTo>
                <a:cubicBezTo>
                  <a:pt x="4684" y="241"/>
                  <a:pt x="4675" y="260"/>
                  <a:pt x="4667" y="280"/>
                </a:cubicBezTo>
                <a:cubicBezTo>
                  <a:pt x="4654" y="308"/>
                  <a:pt x="4642" y="336"/>
                  <a:pt x="4629" y="364"/>
                </a:cubicBezTo>
                <a:cubicBezTo>
                  <a:pt x="4617" y="398"/>
                  <a:pt x="4604" y="431"/>
                  <a:pt x="4592" y="465"/>
                </a:cubicBezTo>
                <a:cubicBezTo>
                  <a:pt x="4572" y="509"/>
                  <a:pt x="4553" y="552"/>
                  <a:pt x="4533" y="596"/>
                </a:cubicBezTo>
                <a:cubicBezTo>
                  <a:pt x="4510" y="649"/>
                  <a:pt x="4486" y="701"/>
                  <a:pt x="4463" y="754"/>
                </a:cubicBezTo>
                <a:cubicBezTo>
                  <a:pt x="4435" y="836"/>
                  <a:pt x="4407" y="919"/>
                  <a:pt x="4379" y="1001"/>
                </a:cubicBezTo>
                <a:cubicBezTo>
                  <a:pt x="4360" y="1089"/>
                  <a:pt x="4340" y="1178"/>
                  <a:pt x="4321" y="1266"/>
                </a:cubicBezTo>
                <a:cubicBezTo>
                  <a:pt x="4306" y="1357"/>
                  <a:pt x="4290" y="1447"/>
                  <a:pt x="4275" y="1538"/>
                </a:cubicBezTo>
                <a:cubicBezTo>
                  <a:pt x="4254" y="1634"/>
                  <a:pt x="4234" y="1731"/>
                  <a:pt x="4213" y="1827"/>
                </a:cubicBezTo>
                <a:cubicBezTo>
                  <a:pt x="4210" y="1848"/>
                  <a:pt x="4207" y="1868"/>
                  <a:pt x="4204" y="1889"/>
                </a:cubicBezTo>
                <a:lnTo>
                  <a:pt x="4192" y="1982"/>
                </a:lnTo>
                <a:cubicBezTo>
                  <a:pt x="4189" y="2015"/>
                  <a:pt x="4186" y="2047"/>
                  <a:pt x="4183" y="2080"/>
                </a:cubicBezTo>
                <a:cubicBezTo>
                  <a:pt x="4180" y="2116"/>
                  <a:pt x="4178" y="2151"/>
                  <a:pt x="4175" y="2187"/>
                </a:cubicBezTo>
                <a:lnTo>
                  <a:pt x="4175" y="2297"/>
                </a:lnTo>
                <a:cubicBezTo>
                  <a:pt x="4181" y="2330"/>
                  <a:pt x="4186" y="2363"/>
                  <a:pt x="4192" y="2396"/>
                </a:cubicBezTo>
                <a:cubicBezTo>
                  <a:pt x="4199" y="2425"/>
                  <a:pt x="4206" y="2453"/>
                  <a:pt x="4213" y="2482"/>
                </a:cubicBezTo>
                <a:cubicBezTo>
                  <a:pt x="4225" y="2502"/>
                  <a:pt x="4238" y="2522"/>
                  <a:pt x="4250" y="2542"/>
                </a:cubicBezTo>
                <a:lnTo>
                  <a:pt x="4450" y="2530"/>
                </a:lnTo>
                <a:lnTo>
                  <a:pt x="4646" y="2482"/>
                </a:lnTo>
                <a:lnTo>
                  <a:pt x="4833" y="2405"/>
                </a:lnTo>
                <a:lnTo>
                  <a:pt x="5025" y="2297"/>
                </a:lnTo>
                <a:lnTo>
                  <a:pt x="5200" y="2172"/>
                </a:lnTo>
                <a:lnTo>
                  <a:pt x="5371" y="2020"/>
                </a:lnTo>
                <a:lnTo>
                  <a:pt x="5533" y="1859"/>
                </a:lnTo>
                <a:lnTo>
                  <a:pt x="5683" y="1690"/>
                </a:lnTo>
                <a:lnTo>
                  <a:pt x="5829" y="1511"/>
                </a:lnTo>
                <a:lnTo>
                  <a:pt x="5954" y="1326"/>
                </a:lnTo>
                <a:lnTo>
                  <a:pt x="6071" y="1147"/>
                </a:lnTo>
                <a:cubicBezTo>
                  <a:pt x="6103" y="1089"/>
                  <a:pt x="6135" y="1032"/>
                  <a:pt x="6167" y="974"/>
                </a:cubicBezTo>
                <a:lnTo>
                  <a:pt x="6213" y="974"/>
                </a:lnTo>
                <a:lnTo>
                  <a:pt x="6213" y="992"/>
                </a:lnTo>
                <a:cubicBezTo>
                  <a:pt x="6188" y="1050"/>
                  <a:pt x="6163" y="1107"/>
                  <a:pt x="6138" y="1165"/>
                </a:cubicBezTo>
                <a:cubicBezTo>
                  <a:pt x="6110" y="1225"/>
                  <a:pt x="6082" y="1284"/>
                  <a:pt x="6054" y="1344"/>
                </a:cubicBezTo>
                <a:cubicBezTo>
                  <a:pt x="6024" y="1402"/>
                  <a:pt x="5993" y="1459"/>
                  <a:pt x="5963" y="1517"/>
                </a:cubicBezTo>
                <a:lnTo>
                  <a:pt x="5871" y="1684"/>
                </a:lnTo>
                <a:cubicBezTo>
                  <a:pt x="5839" y="1738"/>
                  <a:pt x="5807" y="1793"/>
                  <a:pt x="5775" y="1847"/>
                </a:cubicBezTo>
                <a:lnTo>
                  <a:pt x="5667" y="1999"/>
                </a:lnTo>
                <a:lnTo>
                  <a:pt x="5554" y="2145"/>
                </a:lnTo>
                <a:lnTo>
                  <a:pt x="5417" y="2279"/>
                </a:lnTo>
                <a:lnTo>
                  <a:pt x="5275" y="2411"/>
                </a:lnTo>
                <a:lnTo>
                  <a:pt x="5108" y="2518"/>
                </a:lnTo>
                <a:lnTo>
                  <a:pt x="4917" y="2616"/>
                </a:lnTo>
                <a:lnTo>
                  <a:pt x="4704" y="2703"/>
                </a:lnTo>
                <a:lnTo>
                  <a:pt x="4479" y="2768"/>
                </a:lnTo>
                <a:lnTo>
                  <a:pt x="4213" y="2813"/>
                </a:lnTo>
                <a:cubicBezTo>
                  <a:pt x="4216" y="2917"/>
                  <a:pt x="4218" y="3022"/>
                  <a:pt x="4221" y="3126"/>
                </a:cubicBezTo>
                <a:cubicBezTo>
                  <a:pt x="4233" y="3225"/>
                  <a:pt x="4246" y="3325"/>
                  <a:pt x="4258" y="3424"/>
                </a:cubicBezTo>
                <a:cubicBezTo>
                  <a:pt x="4279" y="3518"/>
                  <a:pt x="4300" y="3613"/>
                  <a:pt x="4321" y="3707"/>
                </a:cubicBezTo>
                <a:cubicBezTo>
                  <a:pt x="4349" y="3796"/>
                  <a:pt x="4376" y="3886"/>
                  <a:pt x="4404" y="3975"/>
                </a:cubicBezTo>
                <a:cubicBezTo>
                  <a:pt x="4439" y="4060"/>
                  <a:pt x="4473" y="4146"/>
                  <a:pt x="4508" y="4231"/>
                </a:cubicBezTo>
                <a:cubicBezTo>
                  <a:pt x="4546" y="4313"/>
                  <a:pt x="4583" y="4394"/>
                  <a:pt x="4621" y="4476"/>
                </a:cubicBezTo>
                <a:lnTo>
                  <a:pt x="4750" y="4708"/>
                </a:lnTo>
                <a:lnTo>
                  <a:pt x="4879" y="4934"/>
                </a:lnTo>
                <a:cubicBezTo>
                  <a:pt x="4892" y="4952"/>
                  <a:pt x="4904" y="4970"/>
                  <a:pt x="4917" y="4988"/>
                </a:cubicBezTo>
                <a:lnTo>
                  <a:pt x="4950" y="5054"/>
                </a:lnTo>
                <a:cubicBezTo>
                  <a:pt x="4965" y="5078"/>
                  <a:pt x="4981" y="5101"/>
                  <a:pt x="4996" y="5125"/>
                </a:cubicBezTo>
                <a:lnTo>
                  <a:pt x="5038" y="5200"/>
                </a:lnTo>
                <a:cubicBezTo>
                  <a:pt x="5056" y="5224"/>
                  <a:pt x="5074" y="5247"/>
                  <a:pt x="5092" y="5271"/>
                </a:cubicBezTo>
                <a:cubicBezTo>
                  <a:pt x="5113" y="5291"/>
                  <a:pt x="5133" y="5311"/>
                  <a:pt x="5154" y="5331"/>
                </a:cubicBezTo>
                <a:cubicBezTo>
                  <a:pt x="5179" y="5349"/>
                  <a:pt x="5204" y="5366"/>
                  <a:pt x="5229" y="5384"/>
                </a:cubicBezTo>
                <a:lnTo>
                  <a:pt x="5313" y="5423"/>
                </a:lnTo>
                <a:lnTo>
                  <a:pt x="5413" y="5438"/>
                </a:lnTo>
                <a:lnTo>
                  <a:pt x="5517" y="5435"/>
                </a:lnTo>
                <a:lnTo>
                  <a:pt x="5704" y="5390"/>
                </a:lnTo>
                <a:lnTo>
                  <a:pt x="5871" y="5316"/>
                </a:lnTo>
                <a:lnTo>
                  <a:pt x="6033" y="5223"/>
                </a:lnTo>
                <a:lnTo>
                  <a:pt x="6167" y="5113"/>
                </a:lnTo>
                <a:lnTo>
                  <a:pt x="6296" y="4994"/>
                </a:lnTo>
                <a:cubicBezTo>
                  <a:pt x="6336" y="4952"/>
                  <a:pt x="6377" y="4911"/>
                  <a:pt x="6417" y="4869"/>
                </a:cubicBezTo>
                <a:lnTo>
                  <a:pt x="6525" y="4750"/>
                </a:lnTo>
                <a:cubicBezTo>
                  <a:pt x="6556" y="4712"/>
                  <a:pt x="6586" y="4674"/>
                  <a:pt x="6617" y="4636"/>
                </a:cubicBezTo>
                <a:lnTo>
                  <a:pt x="6821" y="4377"/>
                </a:lnTo>
                <a:lnTo>
                  <a:pt x="7017" y="4085"/>
                </a:lnTo>
                <a:lnTo>
                  <a:pt x="7213" y="3766"/>
                </a:lnTo>
                <a:lnTo>
                  <a:pt x="7396" y="3418"/>
                </a:lnTo>
                <a:cubicBezTo>
                  <a:pt x="7452" y="3296"/>
                  <a:pt x="7507" y="3173"/>
                  <a:pt x="7563" y="3051"/>
                </a:cubicBezTo>
                <a:lnTo>
                  <a:pt x="7713" y="2661"/>
                </a:lnTo>
                <a:cubicBezTo>
                  <a:pt x="7759" y="2525"/>
                  <a:pt x="7804" y="2389"/>
                  <a:pt x="7850" y="2253"/>
                </a:cubicBezTo>
                <a:cubicBezTo>
                  <a:pt x="7883" y="2112"/>
                  <a:pt x="7917" y="1971"/>
                  <a:pt x="7950" y="1830"/>
                </a:cubicBezTo>
                <a:cubicBezTo>
                  <a:pt x="7975" y="1686"/>
                  <a:pt x="8000" y="1541"/>
                  <a:pt x="8025" y="1397"/>
                </a:cubicBezTo>
                <a:cubicBezTo>
                  <a:pt x="8040" y="1249"/>
                  <a:pt x="8056" y="1102"/>
                  <a:pt x="8071" y="954"/>
                </a:cubicBezTo>
                <a:cubicBezTo>
                  <a:pt x="8083" y="961"/>
                  <a:pt x="8096" y="967"/>
                  <a:pt x="8108" y="974"/>
                </a:cubicBezTo>
                <a:lnTo>
                  <a:pt x="8138" y="1025"/>
                </a:lnTo>
                <a:cubicBezTo>
                  <a:pt x="8146" y="1050"/>
                  <a:pt x="8155" y="1075"/>
                  <a:pt x="8163" y="1100"/>
                </a:cubicBezTo>
                <a:cubicBezTo>
                  <a:pt x="8167" y="1133"/>
                  <a:pt x="8171" y="1165"/>
                  <a:pt x="8175" y="1198"/>
                </a:cubicBezTo>
                <a:cubicBezTo>
                  <a:pt x="8178" y="1236"/>
                  <a:pt x="8180" y="1273"/>
                  <a:pt x="8183" y="1311"/>
                </a:cubicBezTo>
                <a:lnTo>
                  <a:pt x="8183" y="1442"/>
                </a:lnTo>
                <a:lnTo>
                  <a:pt x="8183" y="1582"/>
                </a:lnTo>
                <a:cubicBezTo>
                  <a:pt x="8180" y="1633"/>
                  <a:pt x="8178" y="1683"/>
                  <a:pt x="8175" y="1734"/>
                </a:cubicBezTo>
                <a:cubicBezTo>
                  <a:pt x="8171" y="1786"/>
                  <a:pt x="8167" y="1837"/>
                  <a:pt x="8163" y="1889"/>
                </a:cubicBezTo>
                <a:cubicBezTo>
                  <a:pt x="8157" y="1942"/>
                  <a:pt x="8152" y="1994"/>
                  <a:pt x="8146" y="2047"/>
                </a:cubicBezTo>
                <a:cubicBezTo>
                  <a:pt x="8138" y="2100"/>
                  <a:pt x="8129" y="2152"/>
                  <a:pt x="8121" y="2205"/>
                </a:cubicBezTo>
                <a:cubicBezTo>
                  <a:pt x="8117" y="2256"/>
                  <a:pt x="8112" y="2306"/>
                  <a:pt x="8108" y="2357"/>
                </a:cubicBezTo>
                <a:cubicBezTo>
                  <a:pt x="8100" y="2404"/>
                  <a:pt x="8091" y="2450"/>
                  <a:pt x="8083" y="2497"/>
                </a:cubicBezTo>
                <a:cubicBezTo>
                  <a:pt x="8076" y="2541"/>
                  <a:pt x="8070" y="2584"/>
                  <a:pt x="8063" y="2628"/>
                </a:cubicBezTo>
                <a:cubicBezTo>
                  <a:pt x="8055" y="2666"/>
                  <a:pt x="8046" y="2703"/>
                  <a:pt x="8038" y="2741"/>
                </a:cubicBezTo>
                <a:lnTo>
                  <a:pt x="8017" y="2834"/>
                </a:lnTo>
                <a:cubicBezTo>
                  <a:pt x="8011" y="2859"/>
                  <a:pt x="8006" y="2883"/>
                  <a:pt x="8000" y="2908"/>
                </a:cubicBezTo>
                <a:lnTo>
                  <a:pt x="7700" y="3754"/>
                </a:lnTo>
                <a:lnTo>
                  <a:pt x="7942" y="3737"/>
                </a:lnTo>
                <a:lnTo>
                  <a:pt x="8167" y="3695"/>
                </a:lnTo>
                <a:lnTo>
                  <a:pt x="8379" y="3635"/>
                </a:lnTo>
                <a:lnTo>
                  <a:pt x="8583" y="3558"/>
                </a:lnTo>
                <a:lnTo>
                  <a:pt x="8767" y="3471"/>
                </a:lnTo>
                <a:lnTo>
                  <a:pt x="8933" y="3376"/>
                </a:lnTo>
                <a:lnTo>
                  <a:pt x="9092" y="3278"/>
                </a:lnTo>
                <a:lnTo>
                  <a:pt x="9238" y="3185"/>
                </a:lnTo>
                <a:lnTo>
                  <a:pt x="9250" y="3230"/>
                </a:lnTo>
                <a:cubicBezTo>
                  <a:pt x="9206" y="3279"/>
                  <a:pt x="9161" y="3327"/>
                  <a:pt x="9117" y="3376"/>
                </a:cubicBezTo>
                <a:cubicBezTo>
                  <a:pt x="9063" y="3423"/>
                  <a:pt x="9008" y="3469"/>
                  <a:pt x="8954" y="3516"/>
                </a:cubicBezTo>
                <a:lnTo>
                  <a:pt x="8758" y="3641"/>
                </a:lnTo>
                <a:lnTo>
                  <a:pt x="8538" y="3754"/>
                </a:lnTo>
                <a:lnTo>
                  <a:pt x="8304" y="3856"/>
                </a:lnTo>
                <a:lnTo>
                  <a:pt x="8054" y="3945"/>
                </a:lnTo>
                <a:lnTo>
                  <a:pt x="7796" y="4014"/>
                </a:lnTo>
                <a:lnTo>
                  <a:pt x="7533" y="4064"/>
                </a:lnTo>
                <a:lnTo>
                  <a:pt x="7479" y="4184"/>
                </a:lnTo>
                <a:cubicBezTo>
                  <a:pt x="7454" y="4231"/>
                  <a:pt x="7429" y="4277"/>
                  <a:pt x="7404" y="4324"/>
                </a:cubicBezTo>
                <a:lnTo>
                  <a:pt x="7321" y="4470"/>
                </a:lnTo>
                <a:lnTo>
                  <a:pt x="7213" y="4628"/>
                </a:lnTo>
                <a:cubicBezTo>
                  <a:pt x="7175" y="4683"/>
                  <a:pt x="7138" y="4739"/>
                  <a:pt x="7100" y="4794"/>
                </a:cubicBezTo>
                <a:cubicBezTo>
                  <a:pt x="7060" y="4849"/>
                  <a:pt x="7019" y="4903"/>
                  <a:pt x="6979" y="4958"/>
                </a:cubicBezTo>
                <a:lnTo>
                  <a:pt x="6850" y="5113"/>
                </a:lnTo>
                <a:lnTo>
                  <a:pt x="6721" y="5265"/>
                </a:lnTo>
                <a:cubicBezTo>
                  <a:pt x="6681" y="5312"/>
                  <a:pt x="6640" y="5358"/>
                  <a:pt x="6600" y="5405"/>
                </a:cubicBezTo>
                <a:lnTo>
                  <a:pt x="6471" y="5530"/>
                </a:lnTo>
                <a:lnTo>
                  <a:pt x="6358" y="5641"/>
                </a:lnTo>
                <a:lnTo>
                  <a:pt x="6250" y="5721"/>
                </a:lnTo>
                <a:cubicBezTo>
                  <a:pt x="6256" y="5741"/>
                  <a:pt x="6261" y="5761"/>
                  <a:pt x="6267" y="5781"/>
                </a:cubicBezTo>
                <a:cubicBezTo>
                  <a:pt x="6277" y="5785"/>
                  <a:pt x="6286" y="5789"/>
                  <a:pt x="6296" y="5793"/>
                </a:cubicBezTo>
                <a:lnTo>
                  <a:pt x="6479" y="5754"/>
                </a:lnTo>
                <a:lnTo>
                  <a:pt x="6663" y="5736"/>
                </a:lnTo>
                <a:lnTo>
                  <a:pt x="6858" y="5736"/>
                </a:lnTo>
                <a:lnTo>
                  <a:pt x="7046" y="5742"/>
                </a:lnTo>
                <a:lnTo>
                  <a:pt x="7246" y="5748"/>
                </a:lnTo>
                <a:lnTo>
                  <a:pt x="7425" y="5748"/>
                </a:lnTo>
                <a:lnTo>
                  <a:pt x="7600" y="5733"/>
                </a:lnTo>
                <a:lnTo>
                  <a:pt x="7950" y="5673"/>
                </a:lnTo>
                <a:lnTo>
                  <a:pt x="8275" y="5596"/>
                </a:lnTo>
                <a:lnTo>
                  <a:pt x="8579" y="5504"/>
                </a:lnTo>
                <a:lnTo>
                  <a:pt x="8858" y="5390"/>
                </a:lnTo>
                <a:lnTo>
                  <a:pt x="9117" y="5265"/>
                </a:lnTo>
                <a:lnTo>
                  <a:pt x="9350" y="5119"/>
                </a:lnTo>
                <a:lnTo>
                  <a:pt x="9563" y="4967"/>
                </a:lnTo>
                <a:lnTo>
                  <a:pt x="9758" y="4794"/>
                </a:lnTo>
                <a:lnTo>
                  <a:pt x="9933" y="4610"/>
                </a:lnTo>
                <a:cubicBezTo>
                  <a:pt x="9955" y="4623"/>
                  <a:pt x="9978" y="4635"/>
                  <a:pt x="10000" y="4648"/>
                </a:cubicBezTo>
                <a:lnTo>
                  <a:pt x="10000" y="4660"/>
                </a:lnTo>
                <a:cubicBezTo>
                  <a:pt x="9968" y="4716"/>
                  <a:pt x="9936" y="4771"/>
                  <a:pt x="9904" y="4827"/>
                </a:cubicBezTo>
                <a:lnTo>
                  <a:pt x="9767" y="5000"/>
                </a:lnTo>
                <a:lnTo>
                  <a:pt x="9600" y="5173"/>
                </a:lnTo>
                <a:lnTo>
                  <a:pt x="9404" y="5343"/>
                </a:lnTo>
                <a:lnTo>
                  <a:pt x="9183" y="5504"/>
                </a:lnTo>
                <a:lnTo>
                  <a:pt x="8950" y="5662"/>
                </a:lnTo>
                <a:lnTo>
                  <a:pt x="8704" y="5802"/>
                </a:lnTo>
                <a:lnTo>
                  <a:pt x="8463" y="5927"/>
                </a:lnTo>
                <a:lnTo>
                  <a:pt x="8229" y="6025"/>
                </a:lnTo>
                <a:lnTo>
                  <a:pt x="8000" y="6105"/>
                </a:lnTo>
                <a:lnTo>
                  <a:pt x="7879" y="6132"/>
                </a:lnTo>
                <a:lnTo>
                  <a:pt x="7729" y="6153"/>
                </a:lnTo>
                <a:lnTo>
                  <a:pt x="7563" y="6177"/>
                </a:lnTo>
                <a:lnTo>
                  <a:pt x="7388" y="6198"/>
                </a:lnTo>
                <a:lnTo>
                  <a:pt x="7204" y="6219"/>
                </a:lnTo>
                <a:lnTo>
                  <a:pt x="7017" y="6240"/>
                </a:lnTo>
                <a:lnTo>
                  <a:pt x="6842" y="6263"/>
                </a:lnTo>
                <a:lnTo>
                  <a:pt x="6675" y="6290"/>
                </a:lnTo>
                <a:lnTo>
                  <a:pt x="6517" y="6329"/>
                </a:lnTo>
                <a:lnTo>
                  <a:pt x="6388" y="6365"/>
                </a:lnTo>
                <a:cubicBezTo>
                  <a:pt x="6355" y="6382"/>
                  <a:pt x="6321" y="6398"/>
                  <a:pt x="6288" y="6415"/>
                </a:cubicBezTo>
                <a:lnTo>
                  <a:pt x="6213" y="6475"/>
                </a:lnTo>
                <a:cubicBezTo>
                  <a:pt x="6173" y="6533"/>
                  <a:pt x="6132" y="6590"/>
                  <a:pt x="6092" y="6648"/>
                </a:cubicBezTo>
                <a:cubicBezTo>
                  <a:pt x="6064" y="6711"/>
                  <a:pt x="6036" y="6773"/>
                  <a:pt x="6008" y="6836"/>
                </a:cubicBezTo>
                <a:cubicBezTo>
                  <a:pt x="5986" y="6901"/>
                  <a:pt x="5964" y="6967"/>
                  <a:pt x="5942" y="7032"/>
                </a:cubicBezTo>
                <a:cubicBezTo>
                  <a:pt x="5929" y="7099"/>
                  <a:pt x="5917" y="7165"/>
                  <a:pt x="5904" y="7232"/>
                </a:cubicBezTo>
                <a:cubicBezTo>
                  <a:pt x="5899" y="7302"/>
                  <a:pt x="5893" y="7373"/>
                  <a:pt x="5888" y="7443"/>
                </a:cubicBezTo>
                <a:cubicBezTo>
                  <a:pt x="5885" y="7514"/>
                  <a:pt x="5882" y="7584"/>
                  <a:pt x="5879" y="7655"/>
                </a:cubicBezTo>
                <a:cubicBezTo>
                  <a:pt x="5882" y="7726"/>
                  <a:pt x="5885" y="7796"/>
                  <a:pt x="5888" y="7867"/>
                </a:cubicBezTo>
                <a:cubicBezTo>
                  <a:pt x="5893" y="7939"/>
                  <a:pt x="5899" y="8012"/>
                  <a:pt x="5904" y="8084"/>
                </a:cubicBezTo>
                <a:cubicBezTo>
                  <a:pt x="5911" y="8156"/>
                  <a:pt x="5918" y="8227"/>
                  <a:pt x="5925" y="8299"/>
                </a:cubicBezTo>
                <a:cubicBezTo>
                  <a:pt x="5933" y="8369"/>
                  <a:pt x="5942" y="8440"/>
                  <a:pt x="5950" y="8510"/>
                </a:cubicBezTo>
                <a:cubicBezTo>
                  <a:pt x="5951" y="8613"/>
                  <a:pt x="5953" y="8717"/>
                  <a:pt x="5954" y="8820"/>
                </a:cubicBezTo>
                <a:cubicBezTo>
                  <a:pt x="5947" y="8923"/>
                  <a:pt x="5940" y="9027"/>
                  <a:pt x="5933" y="9130"/>
                </a:cubicBezTo>
                <a:cubicBezTo>
                  <a:pt x="5921" y="9229"/>
                  <a:pt x="5908" y="9329"/>
                  <a:pt x="5896" y="9428"/>
                </a:cubicBezTo>
                <a:cubicBezTo>
                  <a:pt x="5881" y="9525"/>
                  <a:pt x="5865" y="9623"/>
                  <a:pt x="5850" y="9720"/>
                </a:cubicBezTo>
                <a:cubicBezTo>
                  <a:pt x="5819" y="10051"/>
                  <a:pt x="5825" y="10355"/>
                  <a:pt x="5794" y="10686"/>
                </a:cubicBezTo>
                <a:lnTo>
                  <a:pt x="4117" y="10686"/>
                </a:lnTo>
                <a:lnTo>
                  <a:pt x="4309" y="10293"/>
                </a:lnTo>
                <a:lnTo>
                  <a:pt x="4546" y="9848"/>
                </a:lnTo>
                <a:cubicBezTo>
                  <a:pt x="4574" y="9794"/>
                  <a:pt x="4601" y="9741"/>
                  <a:pt x="4629" y="9687"/>
                </a:cubicBezTo>
                <a:cubicBezTo>
                  <a:pt x="4653" y="9627"/>
                  <a:pt x="4676" y="9568"/>
                  <a:pt x="4700" y="9508"/>
                </a:cubicBezTo>
                <a:cubicBezTo>
                  <a:pt x="4722" y="9442"/>
                  <a:pt x="4745" y="9375"/>
                  <a:pt x="4767" y="9309"/>
                </a:cubicBezTo>
                <a:cubicBezTo>
                  <a:pt x="4788" y="9238"/>
                  <a:pt x="4808" y="9168"/>
                  <a:pt x="4829" y="9097"/>
                </a:cubicBezTo>
                <a:cubicBezTo>
                  <a:pt x="4846" y="9021"/>
                  <a:pt x="4862" y="8944"/>
                  <a:pt x="4879" y="8868"/>
                </a:cubicBezTo>
                <a:cubicBezTo>
                  <a:pt x="4892" y="8790"/>
                  <a:pt x="4904" y="8713"/>
                  <a:pt x="4917" y="8635"/>
                </a:cubicBezTo>
                <a:cubicBezTo>
                  <a:pt x="4929" y="8554"/>
                  <a:pt x="4942" y="8472"/>
                  <a:pt x="4954" y="8391"/>
                </a:cubicBezTo>
                <a:cubicBezTo>
                  <a:pt x="4962" y="8309"/>
                  <a:pt x="4971" y="8226"/>
                  <a:pt x="4979" y="8144"/>
                </a:cubicBezTo>
                <a:cubicBezTo>
                  <a:pt x="4986" y="8058"/>
                  <a:pt x="4993" y="7973"/>
                  <a:pt x="5000" y="7887"/>
                </a:cubicBezTo>
                <a:lnTo>
                  <a:pt x="5000" y="7634"/>
                </a:lnTo>
                <a:lnTo>
                  <a:pt x="5000" y="7384"/>
                </a:lnTo>
                <a:cubicBezTo>
                  <a:pt x="4993" y="7300"/>
                  <a:pt x="4986" y="7217"/>
                  <a:pt x="4979" y="7133"/>
                </a:cubicBezTo>
                <a:cubicBezTo>
                  <a:pt x="4969" y="7053"/>
                  <a:pt x="4960" y="6972"/>
                  <a:pt x="4950" y="6892"/>
                </a:cubicBezTo>
                <a:cubicBezTo>
                  <a:pt x="4938" y="6814"/>
                  <a:pt x="4925" y="6735"/>
                  <a:pt x="4913" y="6657"/>
                </a:cubicBezTo>
                <a:cubicBezTo>
                  <a:pt x="4895" y="6581"/>
                  <a:pt x="4876" y="6506"/>
                  <a:pt x="4858" y="6430"/>
                </a:cubicBezTo>
                <a:cubicBezTo>
                  <a:pt x="4833" y="6360"/>
                  <a:pt x="4808" y="6289"/>
                  <a:pt x="4783" y="6219"/>
                </a:cubicBezTo>
                <a:cubicBezTo>
                  <a:pt x="4755" y="6152"/>
                  <a:pt x="4728" y="6086"/>
                  <a:pt x="4700" y="6019"/>
                </a:cubicBezTo>
                <a:cubicBezTo>
                  <a:pt x="4667" y="5959"/>
                  <a:pt x="4633" y="5900"/>
                  <a:pt x="4600" y="5840"/>
                </a:cubicBezTo>
                <a:cubicBezTo>
                  <a:pt x="4563" y="5787"/>
                  <a:pt x="4525" y="5735"/>
                  <a:pt x="4488" y="5682"/>
                </a:cubicBezTo>
                <a:cubicBezTo>
                  <a:pt x="4445" y="5635"/>
                  <a:pt x="4401" y="5589"/>
                  <a:pt x="4358" y="5542"/>
                </a:cubicBezTo>
                <a:cubicBezTo>
                  <a:pt x="4310" y="5504"/>
                  <a:pt x="4261" y="5467"/>
                  <a:pt x="4213" y="5429"/>
                </a:cubicBezTo>
                <a:lnTo>
                  <a:pt x="4046" y="5343"/>
                </a:lnTo>
                <a:lnTo>
                  <a:pt x="3904" y="5292"/>
                </a:lnTo>
                <a:lnTo>
                  <a:pt x="3746" y="5271"/>
                </a:lnTo>
                <a:lnTo>
                  <a:pt x="3583" y="5271"/>
                </a:lnTo>
                <a:lnTo>
                  <a:pt x="3413" y="5286"/>
                </a:lnTo>
                <a:lnTo>
                  <a:pt x="3246" y="5310"/>
                </a:lnTo>
                <a:lnTo>
                  <a:pt x="3079" y="5343"/>
                </a:lnTo>
                <a:lnTo>
                  <a:pt x="2913" y="5369"/>
                </a:lnTo>
                <a:lnTo>
                  <a:pt x="2750" y="5396"/>
                </a:lnTo>
                <a:lnTo>
                  <a:pt x="2600" y="5411"/>
                </a:lnTo>
                <a:lnTo>
                  <a:pt x="2258" y="5423"/>
                </a:lnTo>
                <a:lnTo>
                  <a:pt x="1925" y="5411"/>
                </a:lnTo>
                <a:lnTo>
                  <a:pt x="1617" y="5384"/>
                </a:lnTo>
                <a:lnTo>
                  <a:pt x="1321" y="5346"/>
                </a:lnTo>
                <a:lnTo>
                  <a:pt x="1033" y="5298"/>
                </a:lnTo>
                <a:lnTo>
                  <a:pt x="758" y="5250"/>
                </a:lnTo>
                <a:lnTo>
                  <a:pt x="500" y="5197"/>
                </a:lnTo>
                <a:cubicBezTo>
                  <a:pt x="506" y="5177"/>
                  <a:pt x="511" y="5157"/>
                  <a:pt x="517" y="5137"/>
                </a:cubicBezTo>
                <a:lnTo>
                  <a:pt x="871" y="5173"/>
                </a:lnTo>
                <a:lnTo>
                  <a:pt x="1221" y="5197"/>
                </a:lnTo>
                <a:lnTo>
                  <a:pt x="1563" y="5206"/>
                </a:lnTo>
                <a:lnTo>
                  <a:pt x="1896" y="5197"/>
                </a:lnTo>
                <a:lnTo>
                  <a:pt x="2221" y="5164"/>
                </a:lnTo>
                <a:lnTo>
                  <a:pt x="2538" y="5113"/>
                </a:lnTo>
                <a:lnTo>
                  <a:pt x="2842" y="5045"/>
                </a:lnTo>
                <a:lnTo>
                  <a:pt x="3129" y="4946"/>
                </a:lnTo>
                <a:lnTo>
                  <a:pt x="3500" y="4815"/>
                </a:lnTo>
                <a:lnTo>
                  <a:pt x="2821" y="4389"/>
                </a:lnTo>
                <a:lnTo>
                  <a:pt x="2213" y="3912"/>
                </a:lnTo>
                <a:lnTo>
                  <a:pt x="1879" y="3939"/>
                </a:lnTo>
                <a:lnTo>
                  <a:pt x="1554" y="3939"/>
                </a:lnTo>
                <a:lnTo>
                  <a:pt x="1258" y="3912"/>
                </a:lnTo>
                <a:lnTo>
                  <a:pt x="979" y="3856"/>
                </a:lnTo>
                <a:lnTo>
                  <a:pt x="721" y="3775"/>
                </a:lnTo>
                <a:lnTo>
                  <a:pt x="496" y="3674"/>
                </a:lnTo>
                <a:lnTo>
                  <a:pt x="296" y="3549"/>
                </a:lnTo>
                <a:lnTo>
                  <a:pt x="129" y="3403"/>
                </a:lnTo>
                <a:lnTo>
                  <a:pt x="0" y="3245"/>
                </a:lnTo>
                <a:cubicBezTo>
                  <a:pt x="6" y="3236"/>
                  <a:pt x="11" y="3227"/>
                  <a:pt x="17" y="3218"/>
                </a:cubicBezTo>
                <a:lnTo>
                  <a:pt x="71" y="3245"/>
                </a:lnTo>
                <a:cubicBezTo>
                  <a:pt x="93" y="3280"/>
                  <a:pt x="116" y="3314"/>
                  <a:pt x="138" y="3349"/>
                </a:cubicBezTo>
                <a:lnTo>
                  <a:pt x="246" y="3439"/>
                </a:lnTo>
                <a:cubicBezTo>
                  <a:pt x="290" y="3469"/>
                  <a:pt x="335" y="3498"/>
                  <a:pt x="379" y="3528"/>
                </a:cubicBezTo>
                <a:lnTo>
                  <a:pt x="538" y="3597"/>
                </a:lnTo>
                <a:lnTo>
                  <a:pt x="721" y="3656"/>
                </a:lnTo>
                <a:lnTo>
                  <a:pt x="913" y="3701"/>
                </a:lnTo>
                <a:lnTo>
                  <a:pt x="1117" y="3728"/>
                </a:lnTo>
                <a:lnTo>
                  <a:pt x="1329" y="3737"/>
                </a:lnTo>
                <a:lnTo>
                  <a:pt x="1533" y="3734"/>
                </a:lnTo>
                <a:lnTo>
                  <a:pt x="1646" y="3722"/>
                </a:lnTo>
                <a:lnTo>
                  <a:pt x="1746" y="3722"/>
                </a:lnTo>
                <a:lnTo>
                  <a:pt x="1833" y="3710"/>
                </a:lnTo>
                <a:lnTo>
                  <a:pt x="1917" y="3695"/>
                </a:lnTo>
                <a:lnTo>
                  <a:pt x="1988" y="3662"/>
                </a:lnTo>
                <a:cubicBezTo>
                  <a:pt x="1921" y="3572"/>
                  <a:pt x="1855" y="3481"/>
                  <a:pt x="1788" y="3391"/>
                </a:cubicBezTo>
                <a:lnTo>
                  <a:pt x="1617" y="3126"/>
                </a:lnTo>
                <a:lnTo>
                  <a:pt x="1454" y="2849"/>
                </a:lnTo>
                <a:lnTo>
                  <a:pt x="1313" y="2563"/>
                </a:lnTo>
                <a:lnTo>
                  <a:pt x="1175" y="2253"/>
                </a:lnTo>
                <a:lnTo>
                  <a:pt x="1046" y="1919"/>
                </a:lnTo>
                <a:cubicBezTo>
                  <a:pt x="1042" y="1899"/>
                  <a:pt x="1037" y="1879"/>
                  <a:pt x="1033" y="1859"/>
                </a:cubicBezTo>
                <a:cubicBezTo>
                  <a:pt x="1022" y="1831"/>
                  <a:pt x="1011" y="1804"/>
                  <a:pt x="1000" y="1776"/>
                </a:cubicBezTo>
                <a:cubicBezTo>
                  <a:pt x="993" y="1745"/>
                  <a:pt x="986" y="1715"/>
                  <a:pt x="979" y="1684"/>
                </a:cubicBezTo>
                <a:cubicBezTo>
                  <a:pt x="969" y="1653"/>
                  <a:pt x="960" y="1622"/>
                  <a:pt x="950" y="1591"/>
                </a:cubicBezTo>
                <a:cubicBezTo>
                  <a:pt x="942" y="1557"/>
                  <a:pt x="933" y="1524"/>
                  <a:pt x="925" y="1490"/>
                </a:cubicBezTo>
                <a:cubicBezTo>
                  <a:pt x="922" y="1459"/>
                  <a:pt x="920" y="1428"/>
                  <a:pt x="917" y="1397"/>
                </a:cubicBezTo>
                <a:lnTo>
                  <a:pt x="917" y="1311"/>
                </a:lnTo>
                <a:cubicBezTo>
                  <a:pt x="922" y="1285"/>
                  <a:pt x="928" y="1260"/>
                  <a:pt x="933" y="1234"/>
                </a:cubicBezTo>
                <a:lnTo>
                  <a:pt x="963" y="1180"/>
                </a:lnTo>
                <a:lnTo>
                  <a:pt x="1000" y="1192"/>
                </a:lnTo>
                <a:cubicBezTo>
                  <a:pt x="1011" y="1293"/>
                  <a:pt x="1022" y="1395"/>
                  <a:pt x="1033" y="1496"/>
                </a:cubicBezTo>
                <a:cubicBezTo>
                  <a:pt x="1058" y="1597"/>
                  <a:pt x="1083" y="1699"/>
                  <a:pt x="1108" y="1800"/>
                </a:cubicBezTo>
                <a:cubicBezTo>
                  <a:pt x="1146" y="1899"/>
                  <a:pt x="1183" y="1999"/>
                  <a:pt x="1221" y="2098"/>
                </a:cubicBezTo>
                <a:cubicBezTo>
                  <a:pt x="1267" y="2189"/>
                  <a:pt x="1312" y="2281"/>
                  <a:pt x="1358" y="2372"/>
                </a:cubicBezTo>
                <a:lnTo>
                  <a:pt x="1508" y="2628"/>
                </a:lnTo>
                <a:lnTo>
                  <a:pt x="1646" y="2795"/>
                </a:lnTo>
                <a:cubicBezTo>
                  <a:pt x="1640" y="2797"/>
                  <a:pt x="1635" y="2799"/>
                  <a:pt x="1629" y="2801"/>
                </a:cubicBezTo>
                <a:lnTo>
                  <a:pt x="1629" y="2807"/>
                </a:lnTo>
                <a:lnTo>
                  <a:pt x="1638" y="2813"/>
                </a:lnTo>
                <a:cubicBezTo>
                  <a:pt x="1641" y="2814"/>
                  <a:pt x="1643" y="2815"/>
                  <a:pt x="1646" y="2816"/>
                </a:cubicBezTo>
                <a:cubicBezTo>
                  <a:pt x="1652" y="2818"/>
                  <a:pt x="1657" y="2820"/>
                  <a:pt x="1663" y="2822"/>
                </a:cubicBezTo>
                <a:cubicBezTo>
                  <a:pt x="1664" y="2826"/>
                  <a:pt x="1666" y="2830"/>
                  <a:pt x="1667" y="2834"/>
                </a:cubicBezTo>
                <a:cubicBezTo>
                  <a:pt x="1670" y="2836"/>
                  <a:pt x="1672" y="2838"/>
                  <a:pt x="1675" y="2840"/>
                </a:cubicBezTo>
                <a:cubicBezTo>
                  <a:pt x="1678" y="2843"/>
                  <a:pt x="1680" y="2846"/>
                  <a:pt x="1683" y="2849"/>
                </a:cubicBezTo>
                <a:lnTo>
                  <a:pt x="1683" y="2843"/>
                </a:lnTo>
                <a:cubicBezTo>
                  <a:pt x="1680" y="2842"/>
                  <a:pt x="1678" y="2841"/>
                  <a:pt x="1675" y="2840"/>
                </a:cubicBezTo>
                <a:lnTo>
                  <a:pt x="1675" y="2840"/>
                </a:lnTo>
                <a:cubicBezTo>
                  <a:pt x="1665" y="2825"/>
                  <a:pt x="1656" y="2810"/>
                  <a:pt x="1646" y="2795"/>
                </a:cubicBezTo>
                <a:lnTo>
                  <a:pt x="1746" y="2741"/>
                </a:lnTo>
                <a:cubicBezTo>
                  <a:pt x="1778" y="2710"/>
                  <a:pt x="1810" y="2680"/>
                  <a:pt x="1842" y="2649"/>
                </a:cubicBezTo>
                <a:cubicBezTo>
                  <a:pt x="1872" y="2613"/>
                  <a:pt x="1903" y="2578"/>
                  <a:pt x="1933" y="2542"/>
                </a:cubicBezTo>
                <a:cubicBezTo>
                  <a:pt x="1961" y="2498"/>
                  <a:pt x="1989" y="2455"/>
                  <a:pt x="2017" y="2411"/>
                </a:cubicBezTo>
                <a:cubicBezTo>
                  <a:pt x="2042" y="2362"/>
                  <a:pt x="2067" y="2314"/>
                  <a:pt x="2092" y="2265"/>
                </a:cubicBezTo>
                <a:cubicBezTo>
                  <a:pt x="2116" y="2214"/>
                  <a:pt x="2139" y="2164"/>
                  <a:pt x="2163" y="2113"/>
                </a:cubicBezTo>
                <a:cubicBezTo>
                  <a:pt x="2182" y="2060"/>
                  <a:pt x="2202" y="2008"/>
                  <a:pt x="2221" y="1955"/>
                </a:cubicBezTo>
                <a:cubicBezTo>
                  <a:pt x="2239" y="1904"/>
                  <a:pt x="2257" y="1854"/>
                  <a:pt x="2275" y="1803"/>
                </a:cubicBezTo>
                <a:cubicBezTo>
                  <a:pt x="2290" y="1754"/>
                  <a:pt x="2306" y="1706"/>
                  <a:pt x="2321" y="1657"/>
                </a:cubicBezTo>
                <a:cubicBezTo>
                  <a:pt x="2324" y="1722"/>
                  <a:pt x="2326" y="1788"/>
                  <a:pt x="2329" y="1853"/>
                </a:cubicBezTo>
                <a:cubicBezTo>
                  <a:pt x="2326" y="1913"/>
                  <a:pt x="2324" y="1972"/>
                  <a:pt x="2321" y="2032"/>
                </a:cubicBezTo>
                <a:cubicBezTo>
                  <a:pt x="2308" y="2088"/>
                  <a:pt x="2296" y="2143"/>
                  <a:pt x="2283" y="2199"/>
                </a:cubicBezTo>
                <a:cubicBezTo>
                  <a:pt x="2265" y="2255"/>
                  <a:pt x="2247" y="2310"/>
                  <a:pt x="2229" y="2366"/>
                </a:cubicBezTo>
                <a:cubicBezTo>
                  <a:pt x="2204" y="2419"/>
                  <a:pt x="2179" y="2471"/>
                  <a:pt x="2154" y="2524"/>
                </a:cubicBezTo>
                <a:lnTo>
                  <a:pt x="2046" y="2682"/>
                </a:lnTo>
                <a:lnTo>
                  <a:pt x="1796" y="3027"/>
                </a:lnTo>
                <a:lnTo>
                  <a:pt x="2054" y="3305"/>
                </a:lnTo>
                <a:lnTo>
                  <a:pt x="2333" y="3564"/>
                </a:lnTo>
                <a:lnTo>
                  <a:pt x="2638" y="3808"/>
                </a:lnTo>
                <a:lnTo>
                  <a:pt x="2963" y="4032"/>
                </a:lnTo>
                <a:lnTo>
                  <a:pt x="4129" y="4610"/>
                </a:lnTo>
                <a:cubicBezTo>
                  <a:pt x="4142" y="4603"/>
                  <a:pt x="4154" y="4596"/>
                  <a:pt x="4167" y="4589"/>
                </a:cubicBezTo>
                <a:cubicBezTo>
                  <a:pt x="4135" y="4504"/>
                  <a:pt x="4103" y="4418"/>
                  <a:pt x="4071" y="4333"/>
                </a:cubicBezTo>
                <a:cubicBezTo>
                  <a:pt x="4046" y="4241"/>
                  <a:pt x="4021" y="4150"/>
                  <a:pt x="3996" y="4058"/>
                </a:cubicBezTo>
                <a:cubicBezTo>
                  <a:pt x="3975" y="3959"/>
                  <a:pt x="3954" y="3859"/>
                  <a:pt x="3933" y="3760"/>
                </a:cubicBezTo>
                <a:cubicBezTo>
                  <a:pt x="3923" y="3659"/>
                  <a:pt x="3914" y="3557"/>
                  <a:pt x="3904" y="3456"/>
                </a:cubicBezTo>
                <a:cubicBezTo>
                  <a:pt x="3896" y="3350"/>
                  <a:pt x="3887" y="3244"/>
                  <a:pt x="3879" y="3138"/>
                </a:cubicBezTo>
                <a:lnTo>
                  <a:pt x="3879" y="2813"/>
                </a:lnTo>
                <a:cubicBezTo>
                  <a:pt x="3885" y="2704"/>
                  <a:pt x="3890" y="2594"/>
                  <a:pt x="3896" y="2485"/>
                </a:cubicBezTo>
                <a:cubicBezTo>
                  <a:pt x="3908" y="2377"/>
                  <a:pt x="3921" y="2268"/>
                  <a:pt x="3933" y="2160"/>
                </a:cubicBezTo>
                <a:cubicBezTo>
                  <a:pt x="3951" y="2052"/>
                  <a:pt x="3970" y="1944"/>
                  <a:pt x="3988" y="1836"/>
                </a:cubicBezTo>
                <a:cubicBezTo>
                  <a:pt x="4007" y="1732"/>
                  <a:pt x="4027" y="1627"/>
                  <a:pt x="4046" y="1523"/>
                </a:cubicBezTo>
                <a:cubicBezTo>
                  <a:pt x="4074" y="1422"/>
                  <a:pt x="4101" y="1320"/>
                  <a:pt x="4129" y="1219"/>
                </a:cubicBezTo>
                <a:cubicBezTo>
                  <a:pt x="4162" y="1124"/>
                  <a:pt x="4196" y="1028"/>
                  <a:pt x="4229" y="933"/>
                </a:cubicBezTo>
                <a:cubicBezTo>
                  <a:pt x="4264" y="843"/>
                  <a:pt x="4298" y="752"/>
                  <a:pt x="4333" y="662"/>
                </a:cubicBezTo>
                <a:cubicBezTo>
                  <a:pt x="4373" y="580"/>
                  <a:pt x="4414" y="499"/>
                  <a:pt x="4454" y="417"/>
                </a:cubicBezTo>
                <a:lnTo>
                  <a:pt x="4583" y="194"/>
                </a:lnTo>
                <a:lnTo>
                  <a:pt x="4738" y="0"/>
                </a:lnTo>
                <a:close/>
              </a:path>
            </a:pathLst>
          </a:custGeom>
          <a:solidFill>
            <a:srgbClr val="1C82B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758" name="Google Shape;1758;p39"/>
          <p:cNvSpPr/>
          <p:nvPr/>
        </p:nvSpPr>
        <p:spPr>
          <a:xfrm>
            <a:off x="1462429" y="2890969"/>
            <a:ext cx="280500" cy="280500"/>
          </a:xfrm>
          <a:prstGeom prst="ellipse">
            <a:avLst/>
          </a:prstGeom>
          <a:solidFill>
            <a:srgbClr val="C8F3F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1"/>
              <a:buFont typeface="Arial"/>
              <a:buNone/>
            </a:pPr>
            <a:r>
              <a:t/>
            </a:r>
            <a:endParaRPr b="0" i="0" sz="2701" u="none" cap="none" strike="noStrike">
              <a:solidFill>
                <a:srgbClr val="FFFFFF"/>
              </a:solidFill>
              <a:latin typeface="Corbel"/>
              <a:ea typeface="Corbel"/>
              <a:cs typeface="Corbel"/>
              <a:sym typeface="Corbel"/>
            </a:endParaRPr>
          </a:p>
        </p:txBody>
      </p:sp>
      <p:sp>
        <p:nvSpPr>
          <p:cNvPr id="1759" name="Google Shape;1759;p39"/>
          <p:cNvSpPr/>
          <p:nvPr/>
        </p:nvSpPr>
        <p:spPr>
          <a:xfrm>
            <a:off x="1998105" y="1607316"/>
            <a:ext cx="609300" cy="609300"/>
          </a:xfrm>
          <a:prstGeom prst="ellipse">
            <a:avLst/>
          </a:prstGeom>
          <a:solidFill>
            <a:srgbClr val="C5F8D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1"/>
              <a:buFont typeface="Arial"/>
              <a:buNone/>
            </a:pPr>
            <a:r>
              <a:t/>
            </a:r>
            <a:endParaRPr b="0" i="0" sz="2701" u="none" cap="none" strike="noStrike">
              <a:solidFill>
                <a:srgbClr val="FFFFFF"/>
              </a:solidFill>
              <a:latin typeface="Corbel"/>
              <a:ea typeface="Corbel"/>
              <a:cs typeface="Corbel"/>
              <a:sym typeface="Corbel"/>
            </a:endParaRPr>
          </a:p>
        </p:txBody>
      </p:sp>
      <p:sp>
        <p:nvSpPr>
          <p:cNvPr id="1760" name="Google Shape;1760;p39"/>
          <p:cNvSpPr/>
          <p:nvPr/>
        </p:nvSpPr>
        <p:spPr>
          <a:xfrm>
            <a:off x="3533861" y="2873597"/>
            <a:ext cx="501000" cy="501000"/>
          </a:xfrm>
          <a:prstGeom prst="ellipse">
            <a:avLst/>
          </a:prstGeom>
          <a:solidFill>
            <a:srgbClr val="C9E8F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1"/>
              <a:buFont typeface="Arial"/>
              <a:buNone/>
            </a:pPr>
            <a:r>
              <a:t/>
            </a:r>
            <a:endParaRPr b="0" i="0" sz="2701" u="none" cap="none" strike="noStrike">
              <a:solidFill>
                <a:srgbClr val="FFFFFF"/>
              </a:solidFill>
              <a:latin typeface="Corbel"/>
              <a:ea typeface="Corbel"/>
              <a:cs typeface="Corbel"/>
              <a:sym typeface="Corbel"/>
            </a:endParaRPr>
          </a:p>
        </p:txBody>
      </p:sp>
      <p:sp>
        <p:nvSpPr>
          <p:cNvPr id="1761" name="Google Shape;1761;p39"/>
          <p:cNvSpPr/>
          <p:nvPr/>
        </p:nvSpPr>
        <p:spPr>
          <a:xfrm>
            <a:off x="3181639" y="3440138"/>
            <a:ext cx="767400" cy="767400"/>
          </a:xfrm>
          <a:prstGeom prst="ellipse">
            <a:avLst/>
          </a:prstGeom>
          <a:solidFill>
            <a:srgbClr val="05D69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1"/>
              <a:buFont typeface="Arial"/>
              <a:buNone/>
            </a:pPr>
            <a:r>
              <a:t/>
            </a:r>
            <a:endParaRPr b="0" i="0" sz="2701" u="none" cap="none" strike="noStrike">
              <a:solidFill>
                <a:srgbClr val="FFFFFF"/>
              </a:solidFill>
              <a:latin typeface="Corbel"/>
              <a:ea typeface="Corbel"/>
              <a:cs typeface="Corbel"/>
              <a:sym typeface="Corbel"/>
            </a:endParaRPr>
          </a:p>
        </p:txBody>
      </p:sp>
      <p:sp>
        <p:nvSpPr>
          <p:cNvPr id="1762" name="Google Shape;1762;p39"/>
          <p:cNvSpPr/>
          <p:nvPr/>
        </p:nvSpPr>
        <p:spPr>
          <a:xfrm>
            <a:off x="2616459" y="1558350"/>
            <a:ext cx="1409400" cy="1409400"/>
          </a:xfrm>
          <a:prstGeom prst="ellipse">
            <a:avLst/>
          </a:prstGeom>
          <a:solidFill>
            <a:srgbClr val="1BA3A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1"/>
              <a:buFont typeface="Arial"/>
              <a:buNone/>
            </a:pPr>
            <a:r>
              <a:t/>
            </a:r>
            <a:endParaRPr b="0" i="0" sz="2701" u="none" cap="none" strike="noStrike">
              <a:solidFill>
                <a:srgbClr val="FFFFFF"/>
              </a:solidFill>
              <a:latin typeface="Corbel"/>
              <a:ea typeface="Corbel"/>
              <a:cs typeface="Corbel"/>
              <a:sym typeface="Corbel"/>
            </a:endParaRPr>
          </a:p>
        </p:txBody>
      </p:sp>
      <p:sp>
        <p:nvSpPr>
          <p:cNvPr id="1763" name="Google Shape;1763;p39"/>
          <p:cNvSpPr/>
          <p:nvPr/>
        </p:nvSpPr>
        <p:spPr>
          <a:xfrm>
            <a:off x="431699" y="1687981"/>
            <a:ext cx="1022100" cy="1022100"/>
          </a:xfrm>
          <a:prstGeom prst="ellipse">
            <a:avLst/>
          </a:prstGeom>
          <a:solidFill>
            <a:srgbClr val="1C82B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1"/>
              <a:buFont typeface="Arial"/>
              <a:buNone/>
            </a:pPr>
            <a:r>
              <a:t/>
            </a:r>
            <a:endParaRPr b="0" i="0" sz="2701" u="none" cap="none" strike="noStrike">
              <a:solidFill>
                <a:srgbClr val="FFFFFF"/>
              </a:solidFill>
              <a:latin typeface="Corbel"/>
              <a:ea typeface="Corbel"/>
              <a:cs typeface="Corbel"/>
              <a:sym typeface="Corbel"/>
            </a:endParaRPr>
          </a:p>
        </p:txBody>
      </p:sp>
      <p:sp>
        <p:nvSpPr>
          <p:cNvPr id="1764" name="Google Shape;1764;p39"/>
          <p:cNvSpPr/>
          <p:nvPr/>
        </p:nvSpPr>
        <p:spPr>
          <a:xfrm>
            <a:off x="737252" y="3511519"/>
            <a:ext cx="1145700" cy="1145700"/>
          </a:xfrm>
          <a:prstGeom prst="ellipse">
            <a:avLst/>
          </a:prstGeom>
          <a:solidFill>
            <a:srgbClr val="17AA3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1"/>
              <a:buFont typeface="Arial"/>
              <a:buNone/>
            </a:pPr>
            <a:r>
              <a:t/>
            </a:r>
            <a:endParaRPr b="0" i="0" sz="2701" u="none" cap="none" strike="noStrike">
              <a:solidFill>
                <a:srgbClr val="FFFFFF"/>
              </a:solidFill>
              <a:latin typeface="Corbel"/>
              <a:ea typeface="Corbel"/>
              <a:cs typeface="Corbel"/>
              <a:sym typeface="Corbel"/>
            </a:endParaRPr>
          </a:p>
        </p:txBody>
      </p:sp>
      <p:sp>
        <p:nvSpPr>
          <p:cNvPr id="1765" name="Google Shape;1765;p39"/>
          <p:cNvSpPr/>
          <p:nvPr/>
        </p:nvSpPr>
        <p:spPr>
          <a:xfrm>
            <a:off x="2240460" y="3124073"/>
            <a:ext cx="501000" cy="501000"/>
          </a:xfrm>
          <a:prstGeom prst="ellipse">
            <a:avLst/>
          </a:prstGeom>
          <a:solidFill>
            <a:srgbClr val="C5F8D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1"/>
              <a:buFont typeface="Arial"/>
              <a:buNone/>
            </a:pPr>
            <a:r>
              <a:t/>
            </a:r>
            <a:endParaRPr b="0" i="0" sz="2701" u="none" cap="none" strike="noStrike">
              <a:solidFill>
                <a:srgbClr val="FFFFFF"/>
              </a:solidFill>
              <a:latin typeface="Corbel"/>
              <a:ea typeface="Corbel"/>
              <a:cs typeface="Corbel"/>
              <a:sym typeface="Corbel"/>
            </a:endParaRPr>
          </a:p>
        </p:txBody>
      </p:sp>
      <p:sp>
        <p:nvSpPr>
          <p:cNvPr id="1766" name="Google Shape;1766;p39"/>
          <p:cNvSpPr/>
          <p:nvPr/>
        </p:nvSpPr>
        <p:spPr>
          <a:xfrm>
            <a:off x="2123019" y="2574498"/>
            <a:ext cx="213600" cy="213600"/>
          </a:xfrm>
          <a:prstGeom prst="ellipse">
            <a:avLst/>
          </a:prstGeom>
          <a:solidFill>
            <a:srgbClr val="C8F3F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1"/>
              <a:buFont typeface="Arial"/>
              <a:buNone/>
            </a:pPr>
            <a:r>
              <a:t/>
            </a:r>
            <a:endParaRPr b="0" i="0" sz="2701" u="none" cap="none" strike="noStrike">
              <a:solidFill>
                <a:srgbClr val="FFFFFF"/>
              </a:solidFill>
              <a:latin typeface="Corbel"/>
              <a:ea typeface="Corbel"/>
              <a:cs typeface="Corbel"/>
              <a:sym typeface="Corbel"/>
            </a:endParaRPr>
          </a:p>
        </p:txBody>
      </p:sp>
      <p:sp>
        <p:nvSpPr>
          <p:cNvPr id="1767" name="Google Shape;1767;p39"/>
          <p:cNvSpPr/>
          <p:nvPr/>
        </p:nvSpPr>
        <p:spPr>
          <a:xfrm>
            <a:off x="2679448" y="1770909"/>
            <a:ext cx="1044300" cy="1044300"/>
          </a:xfrm>
          <a:prstGeom prst="ellipse">
            <a:avLst/>
          </a:prstGeom>
          <a:solidFill>
            <a:srgbClr val="FFFFFF"/>
          </a:solidFill>
          <a:ln>
            <a:noFill/>
          </a:ln>
          <a:effectLst>
            <a:outerShdw blurRad="76200" rotWithShape="0" algn="tl" dir="2700000" dist="50800">
              <a:srgbClr val="000000">
                <a:alpha val="3176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1"/>
              <a:buFont typeface="Arial"/>
              <a:buNone/>
            </a:pPr>
            <a:r>
              <a:t/>
            </a:r>
            <a:endParaRPr b="0" i="0" sz="2701" u="none" cap="none" strike="noStrike">
              <a:solidFill>
                <a:srgbClr val="FFFFFF"/>
              </a:solidFill>
              <a:latin typeface="Corbel"/>
              <a:ea typeface="Corbel"/>
              <a:cs typeface="Corbel"/>
              <a:sym typeface="Corbel"/>
            </a:endParaRPr>
          </a:p>
        </p:txBody>
      </p:sp>
      <p:sp>
        <p:nvSpPr>
          <p:cNvPr id="1768" name="Google Shape;1768;p39"/>
          <p:cNvSpPr/>
          <p:nvPr/>
        </p:nvSpPr>
        <p:spPr>
          <a:xfrm>
            <a:off x="511505" y="1877890"/>
            <a:ext cx="780600" cy="780600"/>
          </a:xfrm>
          <a:prstGeom prst="ellipse">
            <a:avLst/>
          </a:prstGeom>
          <a:solidFill>
            <a:srgbClr val="FFFFFF"/>
          </a:solidFill>
          <a:ln>
            <a:noFill/>
          </a:ln>
          <a:effectLst>
            <a:outerShdw blurRad="76200" rotWithShape="0" algn="tl" dir="2700000" dist="50800">
              <a:srgbClr val="000000">
                <a:alpha val="3176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1"/>
              <a:buFont typeface="Arial"/>
              <a:buNone/>
            </a:pPr>
            <a:r>
              <a:t/>
            </a:r>
            <a:endParaRPr b="0" i="0" sz="2701" u="none" cap="none" strike="noStrike">
              <a:solidFill>
                <a:srgbClr val="FFFFFF"/>
              </a:solidFill>
              <a:latin typeface="Corbel"/>
              <a:ea typeface="Corbel"/>
              <a:cs typeface="Corbel"/>
              <a:sym typeface="Corbel"/>
            </a:endParaRPr>
          </a:p>
        </p:txBody>
      </p:sp>
      <p:sp>
        <p:nvSpPr>
          <p:cNvPr id="1769" name="Google Shape;1769;p39"/>
          <p:cNvSpPr/>
          <p:nvPr/>
        </p:nvSpPr>
        <p:spPr>
          <a:xfrm>
            <a:off x="953645" y="3591290"/>
            <a:ext cx="870300" cy="870300"/>
          </a:xfrm>
          <a:prstGeom prst="ellipse">
            <a:avLst/>
          </a:prstGeom>
          <a:solidFill>
            <a:srgbClr val="FFFFFF"/>
          </a:solidFill>
          <a:ln>
            <a:noFill/>
          </a:ln>
          <a:effectLst>
            <a:outerShdw blurRad="76200" rotWithShape="0" algn="tl" dir="2700000" dist="50800">
              <a:srgbClr val="000000">
                <a:alpha val="3176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1"/>
              <a:buFont typeface="Arial"/>
              <a:buNone/>
            </a:pPr>
            <a:r>
              <a:t/>
            </a:r>
            <a:endParaRPr b="0" i="0" sz="2701" u="none" cap="none" strike="noStrike">
              <a:solidFill>
                <a:srgbClr val="FFFFFF"/>
              </a:solidFill>
              <a:latin typeface="Corbel"/>
              <a:ea typeface="Corbel"/>
              <a:cs typeface="Corbel"/>
              <a:sym typeface="Corbel"/>
            </a:endParaRPr>
          </a:p>
        </p:txBody>
      </p:sp>
      <p:sp>
        <p:nvSpPr>
          <p:cNvPr id="1770" name="Google Shape;1770;p39"/>
          <p:cNvSpPr/>
          <p:nvPr/>
        </p:nvSpPr>
        <p:spPr>
          <a:xfrm>
            <a:off x="3232508" y="3494273"/>
            <a:ext cx="602700" cy="602700"/>
          </a:xfrm>
          <a:prstGeom prst="ellipse">
            <a:avLst/>
          </a:prstGeom>
          <a:solidFill>
            <a:srgbClr val="FFFFFF"/>
          </a:solidFill>
          <a:ln>
            <a:noFill/>
          </a:ln>
          <a:effectLst>
            <a:outerShdw blurRad="76200" rotWithShape="0" algn="tl" dir="2700000" dist="50800">
              <a:srgbClr val="000000">
                <a:alpha val="3176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1"/>
              <a:buFont typeface="Arial"/>
              <a:buNone/>
            </a:pPr>
            <a:r>
              <a:t/>
            </a:r>
            <a:endParaRPr b="0" i="0" sz="2701" u="none" cap="none" strike="noStrike">
              <a:solidFill>
                <a:srgbClr val="FFFFFF"/>
              </a:solidFill>
              <a:latin typeface="Corbel"/>
              <a:ea typeface="Corbel"/>
              <a:cs typeface="Corbel"/>
              <a:sym typeface="Corbel"/>
            </a:endParaRPr>
          </a:p>
        </p:txBody>
      </p:sp>
      <p:sp>
        <p:nvSpPr>
          <p:cNvPr id="1771" name="Google Shape;1771;p39"/>
          <p:cNvSpPr/>
          <p:nvPr/>
        </p:nvSpPr>
        <p:spPr>
          <a:xfrm>
            <a:off x="1316286" y="2561674"/>
            <a:ext cx="213600" cy="213600"/>
          </a:xfrm>
          <a:prstGeom prst="ellipse">
            <a:avLst/>
          </a:prstGeom>
          <a:solidFill>
            <a:srgbClr val="C9E8F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1"/>
              <a:buFont typeface="Arial"/>
              <a:buNone/>
            </a:pPr>
            <a:r>
              <a:t/>
            </a:r>
            <a:endParaRPr b="0" i="0" sz="2701" u="none" cap="none" strike="noStrike">
              <a:solidFill>
                <a:srgbClr val="FFFFFF"/>
              </a:solidFill>
              <a:latin typeface="Corbel"/>
              <a:ea typeface="Corbel"/>
              <a:cs typeface="Corbel"/>
              <a:sym typeface="Corbel"/>
            </a:endParaRPr>
          </a:p>
        </p:txBody>
      </p:sp>
      <p:grpSp>
        <p:nvGrpSpPr>
          <p:cNvPr id="1772" name="Google Shape;1772;p39"/>
          <p:cNvGrpSpPr/>
          <p:nvPr/>
        </p:nvGrpSpPr>
        <p:grpSpPr>
          <a:xfrm>
            <a:off x="707228" y="2037124"/>
            <a:ext cx="389153" cy="500985"/>
            <a:chOff x="8985075" y="-1608"/>
            <a:chExt cx="536688" cy="690919"/>
          </a:xfrm>
        </p:grpSpPr>
        <p:sp>
          <p:nvSpPr>
            <p:cNvPr id="1773" name="Google Shape;1773;p39"/>
            <p:cNvSpPr/>
            <p:nvPr/>
          </p:nvSpPr>
          <p:spPr>
            <a:xfrm>
              <a:off x="9136495" y="102158"/>
              <a:ext cx="385268" cy="587153"/>
            </a:xfrm>
            <a:custGeom>
              <a:rect b="b" l="l" r="r" t="t"/>
              <a:pathLst>
                <a:path extrusionOk="0" h="587153" w="385268">
                  <a:moveTo>
                    <a:pt x="356963" y="438880"/>
                  </a:moveTo>
                  <a:cubicBezTo>
                    <a:pt x="339980" y="476081"/>
                    <a:pt x="320570" y="510858"/>
                    <a:pt x="278517" y="527032"/>
                  </a:cubicBezTo>
                  <a:cubicBezTo>
                    <a:pt x="323805" y="522180"/>
                    <a:pt x="353728" y="487405"/>
                    <a:pt x="356963" y="438880"/>
                  </a:cubicBezTo>
                  <a:close/>
                  <a:moveTo>
                    <a:pt x="202799" y="45"/>
                  </a:moveTo>
                  <a:cubicBezTo>
                    <a:pt x="207752" y="-461"/>
                    <a:pt x="213413" y="3381"/>
                    <a:pt x="219479" y="10255"/>
                  </a:cubicBezTo>
                  <a:cubicBezTo>
                    <a:pt x="242933" y="36134"/>
                    <a:pt x="260725" y="66057"/>
                    <a:pt x="278517" y="96788"/>
                  </a:cubicBezTo>
                  <a:cubicBezTo>
                    <a:pt x="317335" y="166339"/>
                    <a:pt x="351302" y="238315"/>
                    <a:pt x="373946" y="315144"/>
                  </a:cubicBezTo>
                  <a:cubicBezTo>
                    <a:pt x="381225" y="339406"/>
                    <a:pt x="385268" y="363668"/>
                    <a:pt x="385268" y="388738"/>
                  </a:cubicBezTo>
                  <a:cubicBezTo>
                    <a:pt x="384460" y="467994"/>
                    <a:pt x="350493" y="528648"/>
                    <a:pt x="278517" y="565041"/>
                  </a:cubicBezTo>
                  <a:cubicBezTo>
                    <a:pt x="208966" y="599816"/>
                    <a:pt x="141033" y="593346"/>
                    <a:pt x="78761" y="547249"/>
                  </a:cubicBezTo>
                  <a:cubicBezTo>
                    <a:pt x="14872" y="499534"/>
                    <a:pt x="-8581" y="434027"/>
                    <a:pt x="2741" y="354772"/>
                  </a:cubicBezTo>
                  <a:cubicBezTo>
                    <a:pt x="9210" y="311909"/>
                    <a:pt x="29429" y="277943"/>
                    <a:pt x="56117" y="246403"/>
                  </a:cubicBezTo>
                  <a:cubicBezTo>
                    <a:pt x="114345" y="177661"/>
                    <a:pt x="162868" y="102449"/>
                    <a:pt x="190365" y="15916"/>
                  </a:cubicBezTo>
                  <a:cubicBezTo>
                    <a:pt x="193600" y="5403"/>
                    <a:pt x="197846" y="550"/>
                    <a:pt x="202799" y="45"/>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774" name="Google Shape;1774;p39"/>
            <p:cNvSpPr/>
            <p:nvPr/>
          </p:nvSpPr>
          <p:spPr>
            <a:xfrm>
              <a:off x="8985075" y="-1608"/>
              <a:ext cx="187818" cy="286237"/>
            </a:xfrm>
            <a:custGeom>
              <a:rect b="b" l="l" r="r" t="t"/>
              <a:pathLst>
                <a:path extrusionOk="0" h="587153" w="385268">
                  <a:moveTo>
                    <a:pt x="356963" y="438880"/>
                  </a:moveTo>
                  <a:cubicBezTo>
                    <a:pt x="339980" y="476081"/>
                    <a:pt x="320570" y="510858"/>
                    <a:pt x="278517" y="527032"/>
                  </a:cubicBezTo>
                  <a:cubicBezTo>
                    <a:pt x="323805" y="522180"/>
                    <a:pt x="353728" y="487405"/>
                    <a:pt x="356963" y="438880"/>
                  </a:cubicBezTo>
                  <a:close/>
                  <a:moveTo>
                    <a:pt x="202799" y="45"/>
                  </a:moveTo>
                  <a:cubicBezTo>
                    <a:pt x="207752" y="-461"/>
                    <a:pt x="213413" y="3381"/>
                    <a:pt x="219479" y="10255"/>
                  </a:cubicBezTo>
                  <a:cubicBezTo>
                    <a:pt x="242933" y="36134"/>
                    <a:pt x="260725" y="66057"/>
                    <a:pt x="278517" y="96788"/>
                  </a:cubicBezTo>
                  <a:cubicBezTo>
                    <a:pt x="317335" y="166339"/>
                    <a:pt x="351302" y="238315"/>
                    <a:pt x="373946" y="315144"/>
                  </a:cubicBezTo>
                  <a:cubicBezTo>
                    <a:pt x="381225" y="339406"/>
                    <a:pt x="385268" y="363668"/>
                    <a:pt x="385268" y="388738"/>
                  </a:cubicBezTo>
                  <a:cubicBezTo>
                    <a:pt x="384460" y="467994"/>
                    <a:pt x="350493" y="528648"/>
                    <a:pt x="278517" y="565041"/>
                  </a:cubicBezTo>
                  <a:cubicBezTo>
                    <a:pt x="208966" y="599816"/>
                    <a:pt x="141033" y="593346"/>
                    <a:pt x="78761" y="547249"/>
                  </a:cubicBezTo>
                  <a:cubicBezTo>
                    <a:pt x="14872" y="499534"/>
                    <a:pt x="-8581" y="434027"/>
                    <a:pt x="2741" y="354772"/>
                  </a:cubicBezTo>
                  <a:cubicBezTo>
                    <a:pt x="9210" y="311909"/>
                    <a:pt x="29429" y="277943"/>
                    <a:pt x="56117" y="246403"/>
                  </a:cubicBezTo>
                  <a:cubicBezTo>
                    <a:pt x="114345" y="177661"/>
                    <a:pt x="162868" y="102449"/>
                    <a:pt x="190365" y="15916"/>
                  </a:cubicBezTo>
                  <a:cubicBezTo>
                    <a:pt x="193600" y="5403"/>
                    <a:pt x="197846" y="550"/>
                    <a:pt x="202799" y="45"/>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sp>
        <p:nvSpPr>
          <p:cNvPr id="1775" name="Google Shape;1775;p39"/>
          <p:cNvSpPr/>
          <p:nvPr/>
        </p:nvSpPr>
        <p:spPr>
          <a:xfrm>
            <a:off x="1218662" y="3731550"/>
            <a:ext cx="340271" cy="589804"/>
          </a:xfrm>
          <a:custGeom>
            <a:rect b="b" l="l" r="r" t="t"/>
            <a:pathLst>
              <a:path extrusionOk="0" h="630806" w="363926">
                <a:moveTo>
                  <a:pt x="209564" y="379331"/>
                </a:moveTo>
                <a:cubicBezTo>
                  <a:pt x="246766" y="369626"/>
                  <a:pt x="278306" y="361539"/>
                  <a:pt x="314699" y="351834"/>
                </a:cubicBezTo>
                <a:cubicBezTo>
                  <a:pt x="270219" y="448881"/>
                  <a:pt x="228165" y="541076"/>
                  <a:pt x="183685" y="638123"/>
                </a:cubicBezTo>
                <a:cubicBezTo>
                  <a:pt x="183685" y="575043"/>
                  <a:pt x="183685" y="516814"/>
                  <a:pt x="183685" y="456160"/>
                </a:cubicBezTo>
                <a:cubicBezTo>
                  <a:pt x="140014" y="473952"/>
                  <a:pt x="96343" y="491744"/>
                  <a:pt x="48628" y="511153"/>
                </a:cubicBezTo>
                <a:cubicBezTo>
                  <a:pt x="71272" y="448881"/>
                  <a:pt x="92299" y="389844"/>
                  <a:pt x="115752" y="331616"/>
                </a:cubicBezTo>
                <a:cubicBezTo>
                  <a:pt x="124648" y="308972"/>
                  <a:pt x="126266" y="298458"/>
                  <a:pt x="99577" y="286327"/>
                </a:cubicBezTo>
                <a:cubicBezTo>
                  <a:pt x="45393" y="262066"/>
                  <a:pt x="15470" y="215968"/>
                  <a:pt x="1722" y="157740"/>
                </a:cubicBezTo>
                <a:cubicBezTo>
                  <a:pt x="-2322" y="139948"/>
                  <a:pt x="-705" y="127817"/>
                  <a:pt x="22748" y="131861"/>
                </a:cubicBezTo>
                <a:cubicBezTo>
                  <a:pt x="53480" y="137522"/>
                  <a:pt x="64802" y="126200"/>
                  <a:pt x="61567" y="94659"/>
                </a:cubicBezTo>
                <a:cubicBezTo>
                  <a:pt x="59141" y="72015"/>
                  <a:pt x="60759" y="48562"/>
                  <a:pt x="60759" y="25918"/>
                </a:cubicBezTo>
                <a:cubicBezTo>
                  <a:pt x="60759" y="11360"/>
                  <a:pt x="67228" y="38"/>
                  <a:pt x="83403" y="847"/>
                </a:cubicBezTo>
                <a:cubicBezTo>
                  <a:pt x="97151" y="1656"/>
                  <a:pt x="102813" y="12169"/>
                  <a:pt x="102813" y="25918"/>
                </a:cubicBezTo>
                <a:cubicBezTo>
                  <a:pt x="102813" y="55032"/>
                  <a:pt x="103621" y="84146"/>
                  <a:pt x="102813" y="113260"/>
                </a:cubicBezTo>
                <a:cubicBezTo>
                  <a:pt x="102004" y="129434"/>
                  <a:pt x="107665" y="133478"/>
                  <a:pt x="123031" y="132669"/>
                </a:cubicBezTo>
                <a:cubicBezTo>
                  <a:pt x="161041" y="131861"/>
                  <a:pt x="199051" y="131052"/>
                  <a:pt x="237061" y="132669"/>
                </a:cubicBezTo>
                <a:cubicBezTo>
                  <a:pt x="257279" y="133478"/>
                  <a:pt x="260514" y="125391"/>
                  <a:pt x="259705" y="108408"/>
                </a:cubicBezTo>
                <a:cubicBezTo>
                  <a:pt x="258088" y="81720"/>
                  <a:pt x="259705" y="54223"/>
                  <a:pt x="259705" y="27535"/>
                </a:cubicBezTo>
                <a:cubicBezTo>
                  <a:pt x="259705" y="12169"/>
                  <a:pt x="265366" y="847"/>
                  <a:pt x="280732" y="38"/>
                </a:cubicBezTo>
                <a:cubicBezTo>
                  <a:pt x="296907" y="-771"/>
                  <a:pt x="301759" y="11360"/>
                  <a:pt x="301759" y="26726"/>
                </a:cubicBezTo>
                <a:cubicBezTo>
                  <a:pt x="301759" y="53414"/>
                  <a:pt x="302568" y="80911"/>
                  <a:pt x="300950" y="107599"/>
                </a:cubicBezTo>
                <a:cubicBezTo>
                  <a:pt x="300142" y="127008"/>
                  <a:pt x="304994" y="132669"/>
                  <a:pt x="325212" y="132669"/>
                </a:cubicBezTo>
                <a:cubicBezTo>
                  <a:pt x="373736" y="131861"/>
                  <a:pt x="375353" y="135096"/>
                  <a:pt x="359987" y="181193"/>
                </a:cubicBezTo>
                <a:cubicBezTo>
                  <a:pt x="345430" y="223247"/>
                  <a:pt x="321169" y="259639"/>
                  <a:pt x="281541" y="279049"/>
                </a:cubicBezTo>
                <a:cubicBezTo>
                  <a:pt x="250001" y="294415"/>
                  <a:pt x="232209" y="316250"/>
                  <a:pt x="222504" y="347791"/>
                </a:cubicBezTo>
                <a:cubicBezTo>
                  <a:pt x="219269" y="357495"/>
                  <a:pt x="215225" y="366391"/>
                  <a:pt x="209564" y="379331"/>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776" name="Google Shape;1776;p39"/>
          <p:cNvSpPr/>
          <p:nvPr/>
        </p:nvSpPr>
        <p:spPr>
          <a:xfrm>
            <a:off x="3338949" y="3533213"/>
            <a:ext cx="389800" cy="469284"/>
          </a:xfrm>
          <a:custGeom>
            <a:rect b="b" l="l" r="r" t="t"/>
            <a:pathLst>
              <a:path extrusionOk="0" h="1085050" w="901271">
                <a:moveTo>
                  <a:pt x="451864" y="600810"/>
                </a:moveTo>
                <a:cubicBezTo>
                  <a:pt x="470740" y="601730"/>
                  <a:pt x="477186" y="608636"/>
                  <a:pt x="479027" y="629814"/>
                </a:cubicBezTo>
                <a:cubicBezTo>
                  <a:pt x="490077" y="748595"/>
                  <a:pt x="501586" y="867836"/>
                  <a:pt x="513096" y="986617"/>
                </a:cubicBezTo>
                <a:cubicBezTo>
                  <a:pt x="515398" y="1011478"/>
                  <a:pt x="517700" y="1036800"/>
                  <a:pt x="520462" y="1061661"/>
                </a:cubicBezTo>
                <a:cubicBezTo>
                  <a:pt x="521844" y="1072710"/>
                  <a:pt x="517240" y="1078235"/>
                  <a:pt x="506651" y="1079616"/>
                </a:cubicBezTo>
                <a:cubicBezTo>
                  <a:pt x="488695" y="1082839"/>
                  <a:pt x="469819" y="1085601"/>
                  <a:pt x="450943" y="1084680"/>
                </a:cubicBezTo>
                <a:cubicBezTo>
                  <a:pt x="432528" y="1086062"/>
                  <a:pt x="414572" y="1083299"/>
                  <a:pt x="396617" y="1080997"/>
                </a:cubicBezTo>
                <a:cubicBezTo>
                  <a:pt x="384187" y="1079616"/>
                  <a:pt x="378662" y="1074092"/>
                  <a:pt x="380043" y="1060280"/>
                </a:cubicBezTo>
                <a:cubicBezTo>
                  <a:pt x="387409" y="990761"/>
                  <a:pt x="393394" y="921702"/>
                  <a:pt x="399840" y="852183"/>
                </a:cubicBezTo>
                <a:cubicBezTo>
                  <a:pt x="406285" y="784045"/>
                  <a:pt x="412731" y="715907"/>
                  <a:pt x="419176" y="647309"/>
                </a:cubicBezTo>
                <a:cubicBezTo>
                  <a:pt x="419637" y="640864"/>
                  <a:pt x="420097" y="634418"/>
                  <a:pt x="421018" y="627973"/>
                </a:cubicBezTo>
                <a:cubicBezTo>
                  <a:pt x="423780" y="606795"/>
                  <a:pt x="431607" y="600349"/>
                  <a:pt x="451864" y="600810"/>
                </a:cubicBezTo>
                <a:close/>
                <a:moveTo>
                  <a:pt x="528347" y="520644"/>
                </a:moveTo>
                <a:cubicBezTo>
                  <a:pt x="531742" y="519090"/>
                  <a:pt x="536346" y="519781"/>
                  <a:pt x="542101" y="521622"/>
                </a:cubicBezTo>
                <a:cubicBezTo>
                  <a:pt x="596887" y="538657"/>
                  <a:pt x="647070" y="565360"/>
                  <a:pt x="694951" y="596206"/>
                </a:cubicBezTo>
                <a:cubicBezTo>
                  <a:pt x="765852" y="641785"/>
                  <a:pt x="832608" y="691968"/>
                  <a:pt x="886474" y="757344"/>
                </a:cubicBezTo>
                <a:cubicBezTo>
                  <a:pt x="890157" y="761947"/>
                  <a:pt x="893840" y="766551"/>
                  <a:pt x="897063" y="771616"/>
                </a:cubicBezTo>
                <a:cubicBezTo>
                  <a:pt x="899365" y="774838"/>
                  <a:pt x="903048" y="778522"/>
                  <a:pt x="900286" y="782665"/>
                </a:cubicBezTo>
                <a:cubicBezTo>
                  <a:pt x="897984" y="786809"/>
                  <a:pt x="892919" y="784507"/>
                  <a:pt x="890157" y="784967"/>
                </a:cubicBezTo>
                <a:cubicBezTo>
                  <a:pt x="844118" y="780363"/>
                  <a:pt x="801762" y="766551"/>
                  <a:pt x="760327" y="750438"/>
                </a:cubicBezTo>
                <a:cubicBezTo>
                  <a:pt x="673313" y="717289"/>
                  <a:pt x="591362" y="674934"/>
                  <a:pt x="518160" y="616463"/>
                </a:cubicBezTo>
                <a:cubicBezTo>
                  <a:pt x="516319" y="615082"/>
                  <a:pt x="514477" y="613701"/>
                  <a:pt x="512636" y="611859"/>
                </a:cubicBezTo>
                <a:cubicBezTo>
                  <a:pt x="504809" y="604032"/>
                  <a:pt x="493299" y="597587"/>
                  <a:pt x="490076" y="587919"/>
                </a:cubicBezTo>
                <a:cubicBezTo>
                  <a:pt x="486393" y="576869"/>
                  <a:pt x="502507" y="573647"/>
                  <a:pt x="508032" y="564899"/>
                </a:cubicBezTo>
                <a:cubicBezTo>
                  <a:pt x="514477" y="554771"/>
                  <a:pt x="520462" y="544642"/>
                  <a:pt x="521843" y="533132"/>
                </a:cubicBezTo>
                <a:cubicBezTo>
                  <a:pt x="522764" y="525996"/>
                  <a:pt x="524951" y="522198"/>
                  <a:pt x="528347" y="520644"/>
                </a:cubicBezTo>
                <a:close/>
                <a:moveTo>
                  <a:pt x="371470" y="520644"/>
                </a:moveTo>
                <a:cubicBezTo>
                  <a:pt x="375325" y="522313"/>
                  <a:pt x="377742" y="526917"/>
                  <a:pt x="378663" y="535894"/>
                </a:cubicBezTo>
                <a:cubicBezTo>
                  <a:pt x="380505" y="552008"/>
                  <a:pt x="389252" y="566741"/>
                  <a:pt x="402604" y="575488"/>
                </a:cubicBezTo>
                <a:cubicBezTo>
                  <a:pt x="416415" y="585156"/>
                  <a:pt x="411351" y="590681"/>
                  <a:pt x="402143" y="598968"/>
                </a:cubicBezTo>
                <a:cubicBezTo>
                  <a:pt x="371757" y="626592"/>
                  <a:pt x="338609" y="650533"/>
                  <a:pt x="303159" y="671711"/>
                </a:cubicBezTo>
                <a:cubicBezTo>
                  <a:pt x="225813" y="717750"/>
                  <a:pt x="144323" y="755041"/>
                  <a:pt x="56389" y="776680"/>
                </a:cubicBezTo>
                <a:cubicBezTo>
                  <a:pt x="41196" y="780823"/>
                  <a:pt x="25542" y="783125"/>
                  <a:pt x="15414" y="784967"/>
                </a:cubicBezTo>
                <a:cubicBezTo>
                  <a:pt x="-3923" y="785887"/>
                  <a:pt x="-1621" y="778982"/>
                  <a:pt x="3904" y="771615"/>
                </a:cubicBezTo>
                <a:cubicBezTo>
                  <a:pt x="25082" y="740309"/>
                  <a:pt x="51785" y="714067"/>
                  <a:pt x="80789" y="689666"/>
                </a:cubicBezTo>
                <a:cubicBezTo>
                  <a:pt x="160437" y="621988"/>
                  <a:pt x="245150" y="563518"/>
                  <a:pt x="344134" y="527147"/>
                </a:cubicBezTo>
                <a:cubicBezTo>
                  <a:pt x="347817" y="525766"/>
                  <a:pt x="351961" y="524845"/>
                  <a:pt x="355644" y="523003"/>
                </a:cubicBezTo>
                <a:cubicBezTo>
                  <a:pt x="362319" y="520241"/>
                  <a:pt x="367614" y="518975"/>
                  <a:pt x="371470" y="520644"/>
                </a:cubicBezTo>
                <a:close/>
                <a:moveTo>
                  <a:pt x="450024" y="466836"/>
                </a:moveTo>
                <a:cubicBezTo>
                  <a:pt x="479489" y="467296"/>
                  <a:pt x="503889" y="492157"/>
                  <a:pt x="503429" y="521163"/>
                </a:cubicBezTo>
                <a:cubicBezTo>
                  <a:pt x="502968" y="549707"/>
                  <a:pt x="478107" y="574108"/>
                  <a:pt x="450024" y="574108"/>
                </a:cubicBezTo>
                <a:cubicBezTo>
                  <a:pt x="420097" y="573647"/>
                  <a:pt x="397538" y="550167"/>
                  <a:pt x="397538" y="519321"/>
                </a:cubicBezTo>
                <a:cubicBezTo>
                  <a:pt x="397998" y="489855"/>
                  <a:pt x="421478" y="466375"/>
                  <a:pt x="450024" y="466836"/>
                </a:cubicBezTo>
                <a:close/>
                <a:moveTo>
                  <a:pt x="450484" y="0"/>
                </a:moveTo>
                <a:cubicBezTo>
                  <a:pt x="455549" y="0"/>
                  <a:pt x="456469" y="5064"/>
                  <a:pt x="458311" y="8287"/>
                </a:cubicBezTo>
                <a:cubicBezTo>
                  <a:pt x="471662" y="35910"/>
                  <a:pt x="479489" y="65375"/>
                  <a:pt x="485934" y="95301"/>
                </a:cubicBezTo>
                <a:cubicBezTo>
                  <a:pt x="500667" y="162978"/>
                  <a:pt x="508033" y="231577"/>
                  <a:pt x="508033" y="311225"/>
                </a:cubicBezTo>
                <a:cubicBezTo>
                  <a:pt x="508494" y="348056"/>
                  <a:pt x="504810" y="394556"/>
                  <a:pt x="494682" y="440595"/>
                </a:cubicBezTo>
                <a:cubicBezTo>
                  <a:pt x="491920" y="453486"/>
                  <a:pt x="487776" y="457169"/>
                  <a:pt x="474885" y="451644"/>
                </a:cubicBezTo>
                <a:cubicBezTo>
                  <a:pt x="458771" y="444739"/>
                  <a:pt x="441276" y="444739"/>
                  <a:pt x="425162" y="452105"/>
                </a:cubicBezTo>
                <a:cubicBezTo>
                  <a:pt x="411350" y="458090"/>
                  <a:pt x="409048" y="451644"/>
                  <a:pt x="406746" y="441055"/>
                </a:cubicBezTo>
                <a:cubicBezTo>
                  <a:pt x="395236" y="393175"/>
                  <a:pt x="392474" y="344834"/>
                  <a:pt x="392934" y="296032"/>
                </a:cubicBezTo>
                <a:cubicBezTo>
                  <a:pt x="394316" y="214082"/>
                  <a:pt x="402603" y="132132"/>
                  <a:pt x="426083" y="52945"/>
                </a:cubicBezTo>
                <a:cubicBezTo>
                  <a:pt x="430687" y="37752"/>
                  <a:pt x="437132" y="23480"/>
                  <a:pt x="442657" y="8747"/>
                </a:cubicBezTo>
                <a:cubicBezTo>
                  <a:pt x="444038" y="5064"/>
                  <a:pt x="445419" y="460"/>
                  <a:pt x="450484" y="0"/>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nvGrpSpPr>
          <p:cNvPr id="1777" name="Google Shape;1777;p39"/>
          <p:cNvGrpSpPr/>
          <p:nvPr/>
        </p:nvGrpSpPr>
        <p:grpSpPr>
          <a:xfrm>
            <a:off x="2882293" y="2188706"/>
            <a:ext cx="638605" cy="431766"/>
            <a:chOff x="3134362" y="2852836"/>
            <a:chExt cx="5918491" cy="3997829"/>
          </a:xfrm>
        </p:grpSpPr>
        <p:sp>
          <p:nvSpPr>
            <p:cNvPr id="1778" name="Google Shape;1778;p39"/>
            <p:cNvSpPr/>
            <p:nvPr/>
          </p:nvSpPr>
          <p:spPr>
            <a:xfrm>
              <a:off x="6264788" y="2852836"/>
              <a:ext cx="2788065" cy="3997829"/>
            </a:xfrm>
            <a:custGeom>
              <a:rect b="b" l="l" r="r" t="t"/>
              <a:pathLst>
                <a:path extrusionOk="0" h="3997829" w="2788065">
                  <a:moveTo>
                    <a:pt x="134053" y="3064593"/>
                  </a:moveTo>
                  <a:cubicBezTo>
                    <a:pt x="136457" y="3193581"/>
                    <a:pt x="41118" y="3949884"/>
                    <a:pt x="13077" y="3999556"/>
                  </a:cubicBezTo>
                  <a:cubicBezTo>
                    <a:pt x="23492" y="4008369"/>
                    <a:pt x="36311" y="4004364"/>
                    <a:pt x="47527" y="4004364"/>
                  </a:cubicBezTo>
                  <a:cubicBezTo>
                    <a:pt x="392831" y="4004364"/>
                    <a:pt x="738134" y="4004364"/>
                    <a:pt x="1084239" y="4004364"/>
                  </a:cubicBezTo>
                  <a:cubicBezTo>
                    <a:pt x="1101063" y="4004364"/>
                    <a:pt x="1129905" y="4014779"/>
                    <a:pt x="1120292" y="3977124"/>
                  </a:cubicBezTo>
                  <a:cubicBezTo>
                    <a:pt x="1106672" y="3844130"/>
                    <a:pt x="1078631" y="2722494"/>
                    <a:pt x="1142724" y="2553448"/>
                  </a:cubicBezTo>
                  <a:cubicBezTo>
                    <a:pt x="1171566" y="2477337"/>
                    <a:pt x="1225245" y="2425261"/>
                    <a:pt x="1290139" y="2380395"/>
                  </a:cubicBezTo>
                  <a:cubicBezTo>
                    <a:pt x="1468800" y="2255413"/>
                    <a:pt x="1659478" y="2148858"/>
                    <a:pt x="1846150" y="2035092"/>
                  </a:cubicBezTo>
                  <a:cubicBezTo>
                    <a:pt x="2002378" y="1938951"/>
                    <a:pt x="2157805" y="1841209"/>
                    <a:pt x="2300412" y="1725040"/>
                  </a:cubicBezTo>
                  <a:cubicBezTo>
                    <a:pt x="2386137" y="1654537"/>
                    <a:pt x="2466254" y="1579227"/>
                    <a:pt x="2516728" y="1477479"/>
                  </a:cubicBezTo>
                  <a:cubicBezTo>
                    <a:pt x="2530348" y="1450239"/>
                    <a:pt x="2537558" y="1422198"/>
                    <a:pt x="2542365" y="1394157"/>
                  </a:cubicBezTo>
                  <a:cubicBezTo>
                    <a:pt x="2569605" y="1221906"/>
                    <a:pt x="2624886" y="1056865"/>
                    <a:pt x="2661739" y="886217"/>
                  </a:cubicBezTo>
                  <a:cubicBezTo>
                    <a:pt x="2704201" y="687527"/>
                    <a:pt x="2749067" y="489638"/>
                    <a:pt x="2792329" y="291750"/>
                  </a:cubicBezTo>
                  <a:cubicBezTo>
                    <a:pt x="2797137" y="270118"/>
                    <a:pt x="2793932" y="251691"/>
                    <a:pt x="2781113" y="232463"/>
                  </a:cubicBezTo>
                  <a:cubicBezTo>
                    <a:pt x="2733844" y="161159"/>
                    <a:pt x="2681768" y="94662"/>
                    <a:pt x="2612868" y="42586"/>
                  </a:cubicBezTo>
                  <a:cubicBezTo>
                    <a:pt x="2495897" y="-45542"/>
                    <a:pt x="2360500" y="8937"/>
                    <a:pt x="2337266" y="152346"/>
                  </a:cubicBezTo>
                  <a:cubicBezTo>
                    <a:pt x="2294804" y="413527"/>
                    <a:pt x="2245132" y="673907"/>
                    <a:pt x="2184243" y="931082"/>
                  </a:cubicBezTo>
                  <a:cubicBezTo>
                    <a:pt x="2153799" y="1059269"/>
                    <a:pt x="2124956" y="1188257"/>
                    <a:pt x="2076085" y="1310836"/>
                  </a:cubicBezTo>
                  <a:cubicBezTo>
                    <a:pt x="2064869" y="1338877"/>
                    <a:pt x="2048044" y="1358104"/>
                    <a:pt x="2023208" y="1373327"/>
                  </a:cubicBezTo>
                  <a:cubicBezTo>
                    <a:pt x="1680308" y="1576824"/>
                    <a:pt x="1337408" y="1781122"/>
                    <a:pt x="994508" y="1984618"/>
                  </a:cubicBezTo>
                  <a:cubicBezTo>
                    <a:pt x="961660" y="2003846"/>
                    <a:pt x="915192" y="1987823"/>
                    <a:pt x="884748" y="1947765"/>
                  </a:cubicBezTo>
                  <a:cubicBezTo>
                    <a:pt x="859111" y="1914115"/>
                    <a:pt x="861514" y="1879665"/>
                    <a:pt x="899169" y="1850022"/>
                  </a:cubicBezTo>
                  <a:cubicBezTo>
                    <a:pt x="951245" y="1808361"/>
                    <a:pt x="1006526" y="1770706"/>
                    <a:pt x="1061806" y="1733853"/>
                  </a:cubicBezTo>
                  <a:cubicBezTo>
                    <a:pt x="1242069" y="1613677"/>
                    <a:pt x="1422332" y="1494303"/>
                    <a:pt x="1602595" y="1375730"/>
                  </a:cubicBezTo>
                  <a:cubicBezTo>
                    <a:pt x="1629033" y="1358104"/>
                    <a:pt x="1645057" y="1337274"/>
                    <a:pt x="1652267" y="1306830"/>
                  </a:cubicBezTo>
                  <a:cubicBezTo>
                    <a:pt x="1665086" y="1252351"/>
                    <a:pt x="1676302" y="1197070"/>
                    <a:pt x="1671495" y="1140988"/>
                  </a:cubicBezTo>
                  <a:cubicBezTo>
                    <a:pt x="1654670" y="962328"/>
                    <a:pt x="1523279" y="888620"/>
                    <a:pt x="1382273" y="860579"/>
                  </a:cubicBezTo>
                  <a:cubicBezTo>
                    <a:pt x="1359841" y="856573"/>
                    <a:pt x="1340613" y="867790"/>
                    <a:pt x="1321385" y="876603"/>
                  </a:cubicBezTo>
                  <a:cubicBezTo>
                    <a:pt x="1095455" y="977550"/>
                    <a:pt x="879140" y="1095321"/>
                    <a:pt x="664427" y="1218701"/>
                  </a:cubicBezTo>
                  <a:cubicBezTo>
                    <a:pt x="504994" y="1310034"/>
                    <a:pt x="348766" y="1407777"/>
                    <a:pt x="188533" y="1497508"/>
                  </a:cubicBezTo>
                  <a:cubicBezTo>
                    <a:pt x="36311" y="1582432"/>
                    <a:pt x="-38198" y="1757888"/>
                    <a:pt x="19486" y="1940554"/>
                  </a:cubicBezTo>
                  <a:cubicBezTo>
                    <a:pt x="178919" y="2325916"/>
                    <a:pt x="144469" y="3016523"/>
                    <a:pt x="134053" y="3064593"/>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779" name="Google Shape;1779;p39"/>
            <p:cNvSpPr/>
            <p:nvPr/>
          </p:nvSpPr>
          <p:spPr>
            <a:xfrm>
              <a:off x="3134362" y="2852836"/>
              <a:ext cx="2788065" cy="3997829"/>
            </a:xfrm>
            <a:custGeom>
              <a:rect b="b" l="l" r="r" t="t"/>
              <a:pathLst>
                <a:path extrusionOk="0" h="3997829" w="2788065">
                  <a:moveTo>
                    <a:pt x="2660398" y="3064593"/>
                  </a:moveTo>
                  <a:cubicBezTo>
                    <a:pt x="2657994" y="3193581"/>
                    <a:pt x="2753333" y="3949884"/>
                    <a:pt x="2781374" y="3999556"/>
                  </a:cubicBezTo>
                  <a:cubicBezTo>
                    <a:pt x="2770959" y="4008369"/>
                    <a:pt x="2758141" y="4004364"/>
                    <a:pt x="2746924" y="4004364"/>
                  </a:cubicBezTo>
                  <a:cubicBezTo>
                    <a:pt x="2401621" y="4004364"/>
                    <a:pt x="2056317" y="4004364"/>
                    <a:pt x="1710212" y="4004364"/>
                  </a:cubicBezTo>
                  <a:cubicBezTo>
                    <a:pt x="1693388" y="4004364"/>
                    <a:pt x="1664546" y="4014779"/>
                    <a:pt x="1674160" y="3977124"/>
                  </a:cubicBezTo>
                  <a:cubicBezTo>
                    <a:pt x="1687780" y="3844130"/>
                    <a:pt x="1715821" y="2722494"/>
                    <a:pt x="1651727" y="2553448"/>
                  </a:cubicBezTo>
                  <a:cubicBezTo>
                    <a:pt x="1622885" y="2477337"/>
                    <a:pt x="1569207" y="2425261"/>
                    <a:pt x="1504312" y="2380395"/>
                  </a:cubicBezTo>
                  <a:cubicBezTo>
                    <a:pt x="1325652" y="2255413"/>
                    <a:pt x="1134974" y="2148858"/>
                    <a:pt x="948301" y="2035092"/>
                  </a:cubicBezTo>
                  <a:cubicBezTo>
                    <a:pt x="792074" y="1938951"/>
                    <a:pt x="636647" y="1841209"/>
                    <a:pt x="494039" y="1725040"/>
                  </a:cubicBezTo>
                  <a:cubicBezTo>
                    <a:pt x="408314" y="1654537"/>
                    <a:pt x="328197" y="1579227"/>
                    <a:pt x="277724" y="1477479"/>
                  </a:cubicBezTo>
                  <a:cubicBezTo>
                    <a:pt x="264104" y="1450239"/>
                    <a:pt x="256893" y="1422198"/>
                    <a:pt x="252086" y="1394157"/>
                  </a:cubicBezTo>
                  <a:cubicBezTo>
                    <a:pt x="224846" y="1221906"/>
                    <a:pt x="169566" y="1056865"/>
                    <a:pt x="132712" y="886217"/>
                  </a:cubicBezTo>
                  <a:cubicBezTo>
                    <a:pt x="90250" y="687527"/>
                    <a:pt x="45385" y="489638"/>
                    <a:pt x="2122" y="291750"/>
                  </a:cubicBezTo>
                  <a:cubicBezTo>
                    <a:pt x="-2685" y="270118"/>
                    <a:pt x="519" y="251691"/>
                    <a:pt x="13338" y="232463"/>
                  </a:cubicBezTo>
                  <a:cubicBezTo>
                    <a:pt x="60607" y="161159"/>
                    <a:pt x="112683" y="94662"/>
                    <a:pt x="181583" y="42586"/>
                  </a:cubicBezTo>
                  <a:cubicBezTo>
                    <a:pt x="298554" y="-45542"/>
                    <a:pt x="433951" y="8937"/>
                    <a:pt x="457185" y="152346"/>
                  </a:cubicBezTo>
                  <a:cubicBezTo>
                    <a:pt x="499647" y="413527"/>
                    <a:pt x="549320" y="673907"/>
                    <a:pt x="610208" y="931082"/>
                  </a:cubicBezTo>
                  <a:cubicBezTo>
                    <a:pt x="640653" y="1059269"/>
                    <a:pt x="669495" y="1188257"/>
                    <a:pt x="718366" y="1310836"/>
                  </a:cubicBezTo>
                  <a:cubicBezTo>
                    <a:pt x="729582" y="1338877"/>
                    <a:pt x="746407" y="1358104"/>
                    <a:pt x="771243" y="1373327"/>
                  </a:cubicBezTo>
                  <a:cubicBezTo>
                    <a:pt x="1114143" y="1576824"/>
                    <a:pt x="1457043" y="1781122"/>
                    <a:pt x="1799943" y="1984618"/>
                  </a:cubicBezTo>
                  <a:cubicBezTo>
                    <a:pt x="1832791" y="2003846"/>
                    <a:pt x="1879259" y="1987823"/>
                    <a:pt x="1909703" y="1947765"/>
                  </a:cubicBezTo>
                  <a:cubicBezTo>
                    <a:pt x="1935341" y="1914115"/>
                    <a:pt x="1932937" y="1879665"/>
                    <a:pt x="1895282" y="1850022"/>
                  </a:cubicBezTo>
                  <a:cubicBezTo>
                    <a:pt x="1843206" y="1808361"/>
                    <a:pt x="1787926" y="1770706"/>
                    <a:pt x="1732645" y="1733853"/>
                  </a:cubicBezTo>
                  <a:cubicBezTo>
                    <a:pt x="1552382" y="1613677"/>
                    <a:pt x="1372119" y="1494303"/>
                    <a:pt x="1191857" y="1375730"/>
                  </a:cubicBezTo>
                  <a:cubicBezTo>
                    <a:pt x="1165418" y="1358104"/>
                    <a:pt x="1149395" y="1337274"/>
                    <a:pt x="1142184" y="1306830"/>
                  </a:cubicBezTo>
                  <a:cubicBezTo>
                    <a:pt x="1129365" y="1252351"/>
                    <a:pt x="1118149" y="1197070"/>
                    <a:pt x="1122956" y="1140988"/>
                  </a:cubicBezTo>
                  <a:cubicBezTo>
                    <a:pt x="1139781" y="962328"/>
                    <a:pt x="1271172" y="888620"/>
                    <a:pt x="1412178" y="860579"/>
                  </a:cubicBezTo>
                  <a:cubicBezTo>
                    <a:pt x="1434610" y="856573"/>
                    <a:pt x="1453839" y="867790"/>
                    <a:pt x="1473067" y="876603"/>
                  </a:cubicBezTo>
                  <a:cubicBezTo>
                    <a:pt x="1698996" y="977550"/>
                    <a:pt x="1915311" y="1095321"/>
                    <a:pt x="2130025" y="1218701"/>
                  </a:cubicBezTo>
                  <a:cubicBezTo>
                    <a:pt x="2289457" y="1310034"/>
                    <a:pt x="2445685" y="1407777"/>
                    <a:pt x="2605919" y="1497508"/>
                  </a:cubicBezTo>
                  <a:cubicBezTo>
                    <a:pt x="2758141" y="1582432"/>
                    <a:pt x="2832649" y="1757888"/>
                    <a:pt x="2774965" y="1940554"/>
                  </a:cubicBezTo>
                  <a:cubicBezTo>
                    <a:pt x="2615532" y="2325916"/>
                    <a:pt x="2650784" y="3016523"/>
                    <a:pt x="2660398" y="3064593"/>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grpSp>
        <p:nvGrpSpPr>
          <p:cNvPr id="1780" name="Google Shape;1780;p39"/>
          <p:cNvGrpSpPr/>
          <p:nvPr/>
        </p:nvGrpSpPr>
        <p:grpSpPr>
          <a:xfrm>
            <a:off x="2983071" y="1976452"/>
            <a:ext cx="518718" cy="354594"/>
            <a:chOff x="4353316" y="822061"/>
            <a:chExt cx="4156395" cy="2841300"/>
          </a:xfrm>
        </p:grpSpPr>
        <p:grpSp>
          <p:nvGrpSpPr>
            <p:cNvPr id="1781" name="Google Shape;1781;p39"/>
            <p:cNvGrpSpPr/>
            <p:nvPr/>
          </p:nvGrpSpPr>
          <p:grpSpPr>
            <a:xfrm>
              <a:off x="4959906" y="1133448"/>
              <a:ext cx="2219185" cy="2219185"/>
              <a:chOff x="4547049" y="1897856"/>
              <a:chExt cx="3072813" cy="3072813"/>
            </a:xfrm>
          </p:grpSpPr>
          <p:sp>
            <p:nvSpPr>
              <p:cNvPr id="1782" name="Google Shape;1782;p39"/>
              <p:cNvSpPr/>
              <p:nvPr/>
            </p:nvSpPr>
            <p:spPr>
              <a:xfrm>
                <a:off x="4547049" y="1897856"/>
                <a:ext cx="3072813" cy="3072813"/>
              </a:xfrm>
              <a:custGeom>
                <a:rect b="b" l="l" r="r" t="t"/>
                <a:pathLst>
                  <a:path extrusionOk="0" h="3057525" w="3057525">
                    <a:moveTo>
                      <a:pt x="3057049" y="1532096"/>
                    </a:moveTo>
                    <a:cubicBezTo>
                      <a:pt x="3057049" y="2374304"/>
                      <a:pt x="2374304" y="3057049"/>
                      <a:pt x="1532096" y="3057049"/>
                    </a:cubicBezTo>
                    <a:cubicBezTo>
                      <a:pt x="689888" y="3057049"/>
                      <a:pt x="7144" y="2374304"/>
                      <a:pt x="7144" y="1532096"/>
                    </a:cubicBezTo>
                    <a:cubicBezTo>
                      <a:pt x="7144" y="689888"/>
                      <a:pt x="689888" y="7144"/>
                      <a:pt x="1532096" y="7144"/>
                    </a:cubicBezTo>
                    <a:cubicBezTo>
                      <a:pt x="2374304" y="7144"/>
                      <a:pt x="3057049" y="689888"/>
                      <a:pt x="3057049" y="1532096"/>
                    </a:cubicBezTo>
                    <a:close/>
                  </a:path>
                </a:pathLst>
              </a:custGeom>
              <a:solidFill>
                <a:srgbClr val="5CDDE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783" name="Google Shape;1783;p39"/>
              <p:cNvSpPr/>
              <p:nvPr/>
            </p:nvSpPr>
            <p:spPr>
              <a:xfrm>
                <a:off x="4574848" y="1907000"/>
                <a:ext cx="3028217" cy="2962327"/>
              </a:xfrm>
              <a:custGeom>
                <a:rect b="b" l="l" r="r" t="t"/>
                <a:pathLst>
                  <a:path extrusionOk="0" h="2962327" w="3028217">
                    <a:moveTo>
                      <a:pt x="2863236" y="2049564"/>
                    </a:moveTo>
                    <a:cubicBezTo>
                      <a:pt x="2854902" y="2049564"/>
                      <a:pt x="2847996" y="2053612"/>
                      <a:pt x="2844662" y="2065518"/>
                    </a:cubicBezTo>
                    <a:cubicBezTo>
                      <a:pt x="2840852" y="2080758"/>
                      <a:pt x="2821802" y="2104571"/>
                      <a:pt x="2847519" y="2116953"/>
                    </a:cubicBezTo>
                    <a:cubicBezTo>
                      <a:pt x="2878000" y="2131241"/>
                      <a:pt x="2877047" y="2098856"/>
                      <a:pt x="2887525" y="2084568"/>
                    </a:cubicBezTo>
                    <a:cubicBezTo>
                      <a:pt x="2888477" y="2083616"/>
                      <a:pt x="2889430" y="2080758"/>
                      <a:pt x="2890382" y="2078853"/>
                    </a:cubicBezTo>
                    <a:cubicBezTo>
                      <a:pt x="2895144" y="2071233"/>
                      <a:pt x="2896097" y="2064566"/>
                      <a:pt x="2890382" y="2057898"/>
                    </a:cubicBezTo>
                    <a:cubicBezTo>
                      <a:pt x="2881334" y="2053612"/>
                      <a:pt x="2871571" y="2049564"/>
                      <a:pt x="2863236" y="2049564"/>
                    </a:cubicBezTo>
                    <a:close/>
                    <a:moveTo>
                      <a:pt x="2453184" y="1703568"/>
                    </a:moveTo>
                    <a:cubicBezTo>
                      <a:pt x="2446516" y="1700711"/>
                      <a:pt x="2442706" y="1708331"/>
                      <a:pt x="2444611" y="1714046"/>
                    </a:cubicBezTo>
                    <a:cubicBezTo>
                      <a:pt x="2448421" y="1725476"/>
                      <a:pt x="2452231" y="1738811"/>
                      <a:pt x="2467471" y="1740716"/>
                    </a:cubicBezTo>
                    <a:cubicBezTo>
                      <a:pt x="2475091" y="1741668"/>
                      <a:pt x="2480806" y="1736906"/>
                      <a:pt x="2482711" y="1728333"/>
                    </a:cubicBezTo>
                    <a:cubicBezTo>
                      <a:pt x="2473186" y="1720713"/>
                      <a:pt x="2463661" y="1710236"/>
                      <a:pt x="2453184" y="1703568"/>
                    </a:cubicBezTo>
                    <a:close/>
                    <a:moveTo>
                      <a:pt x="802501" y="1583553"/>
                    </a:moveTo>
                    <a:cubicBezTo>
                      <a:pt x="805359" y="1585458"/>
                      <a:pt x="811074" y="1586410"/>
                      <a:pt x="812026" y="1589268"/>
                    </a:cubicBezTo>
                    <a:cubicBezTo>
                      <a:pt x="814884" y="1596888"/>
                      <a:pt x="807264" y="1597840"/>
                      <a:pt x="802501" y="1599745"/>
                    </a:cubicBezTo>
                    <a:cubicBezTo>
                      <a:pt x="797739" y="1601650"/>
                      <a:pt x="792976" y="1598793"/>
                      <a:pt x="792024" y="1594030"/>
                    </a:cubicBezTo>
                    <a:cubicBezTo>
                      <a:pt x="788214" y="1586410"/>
                      <a:pt x="794881" y="1585458"/>
                      <a:pt x="802501" y="1583553"/>
                    </a:cubicBezTo>
                    <a:close/>
                    <a:moveTo>
                      <a:pt x="573901" y="1577838"/>
                    </a:moveTo>
                    <a:cubicBezTo>
                      <a:pt x="581521" y="1579743"/>
                      <a:pt x="588189" y="1582600"/>
                      <a:pt x="592951" y="1589268"/>
                    </a:cubicBezTo>
                    <a:cubicBezTo>
                      <a:pt x="592951" y="1594982"/>
                      <a:pt x="589141" y="1596888"/>
                      <a:pt x="584379" y="1596888"/>
                    </a:cubicBezTo>
                    <a:cubicBezTo>
                      <a:pt x="575806" y="1597840"/>
                      <a:pt x="568186" y="1595935"/>
                      <a:pt x="565329" y="1587363"/>
                    </a:cubicBezTo>
                    <a:cubicBezTo>
                      <a:pt x="562471" y="1580695"/>
                      <a:pt x="568186" y="1576885"/>
                      <a:pt x="573901" y="1577838"/>
                    </a:cubicBezTo>
                    <a:close/>
                    <a:moveTo>
                      <a:pt x="698678" y="1550216"/>
                    </a:moveTo>
                    <a:cubicBezTo>
                      <a:pt x="729158" y="1545453"/>
                      <a:pt x="746303" y="1560693"/>
                      <a:pt x="763448" y="1592126"/>
                    </a:cubicBezTo>
                    <a:cubicBezTo>
                      <a:pt x="731063" y="1576886"/>
                      <a:pt x="706298" y="1611176"/>
                      <a:pt x="678676" y="1592126"/>
                    </a:cubicBezTo>
                    <a:cubicBezTo>
                      <a:pt x="675818" y="1573076"/>
                      <a:pt x="667246" y="1551168"/>
                      <a:pt x="698678" y="1550216"/>
                    </a:cubicBezTo>
                    <a:close/>
                    <a:moveTo>
                      <a:pt x="492939" y="1460681"/>
                    </a:moveTo>
                    <a:cubicBezTo>
                      <a:pt x="518656" y="1456871"/>
                      <a:pt x="541516" y="1464491"/>
                      <a:pt x="562471" y="1479731"/>
                    </a:cubicBezTo>
                    <a:cubicBezTo>
                      <a:pt x="590094" y="1499733"/>
                      <a:pt x="618669" y="1515926"/>
                      <a:pt x="646291" y="1537833"/>
                    </a:cubicBezTo>
                    <a:cubicBezTo>
                      <a:pt x="620574" y="1545453"/>
                      <a:pt x="593904" y="1560693"/>
                      <a:pt x="577711" y="1525451"/>
                    </a:cubicBezTo>
                    <a:cubicBezTo>
                      <a:pt x="567234" y="1503543"/>
                      <a:pt x="541516" y="1503543"/>
                      <a:pt x="527229" y="1487351"/>
                    </a:cubicBezTo>
                    <a:lnTo>
                      <a:pt x="525032" y="1486533"/>
                    </a:lnTo>
                    <a:lnTo>
                      <a:pt x="527229" y="1488303"/>
                    </a:lnTo>
                    <a:cubicBezTo>
                      <a:pt x="502464" y="1486398"/>
                      <a:pt x="475794" y="1465443"/>
                      <a:pt x="451029" y="1494971"/>
                    </a:cubicBezTo>
                    <a:cubicBezTo>
                      <a:pt x="453886" y="1467348"/>
                      <a:pt x="471984" y="1461633"/>
                      <a:pt x="492939" y="1460681"/>
                    </a:cubicBezTo>
                    <a:close/>
                    <a:moveTo>
                      <a:pt x="592475" y="1413889"/>
                    </a:moveTo>
                    <a:cubicBezTo>
                      <a:pt x="594380" y="1414008"/>
                      <a:pt x="596285" y="1414485"/>
                      <a:pt x="596761" y="1414961"/>
                    </a:cubicBezTo>
                    <a:cubicBezTo>
                      <a:pt x="605334" y="1423533"/>
                      <a:pt x="603428" y="1433058"/>
                      <a:pt x="595809" y="1447346"/>
                    </a:cubicBezTo>
                    <a:cubicBezTo>
                      <a:pt x="589141" y="1434011"/>
                      <a:pt x="579616" y="1426391"/>
                      <a:pt x="588189" y="1414961"/>
                    </a:cubicBezTo>
                    <a:cubicBezTo>
                      <a:pt x="588665" y="1414009"/>
                      <a:pt x="590570" y="1413770"/>
                      <a:pt x="592475" y="1413889"/>
                    </a:cubicBezTo>
                    <a:close/>
                    <a:moveTo>
                      <a:pt x="2633206" y="1174931"/>
                    </a:moveTo>
                    <a:cubicBezTo>
                      <a:pt x="2646541" y="1176836"/>
                      <a:pt x="2659876" y="1178741"/>
                      <a:pt x="2673211" y="1180646"/>
                    </a:cubicBezTo>
                    <a:cubicBezTo>
                      <a:pt x="2657018" y="1197791"/>
                      <a:pt x="2645588" y="1186361"/>
                      <a:pt x="2633206" y="1174931"/>
                    </a:cubicBezTo>
                    <a:close/>
                    <a:moveTo>
                      <a:pt x="2477948" y="1095873"/>
                    </a:moveTo>
                    <a:cubicBezTo>
                      <a:pt x="2477948" y="1101588"/>
                      <a:pt x="2478901" y="1106350"/>
                      <a:pt x="2484616" y="1110160"/>
                    </a:cubicBezTo>
                    <a:cubicBezTo>
                      <a:pt x="2478901" y="1119685"/>
                      <a:pt x="2464613" y="1121590"/>
                      <a:pt x="2464613" y="1135878"/>
                    </a:cubicBezTo>
                    <a:cubicBezTo>
                      <a:pt x="2464613" y="1153023"/>
                      <a:pt x="2454136" y="1151118"/>
                      <a:pt x="2444611" y="1144450"/>
                    </a:cubicBezTo>
                    <a:cubicBezTo>
                      <a:pt x="2434133" y="1136830"/>
                      <a:pt x="2413178" y="1133020"/>
                      <a:pt x="2415083" y="1119685"/>
                    </a:cubicBezTo>
                    <a:cubicBezTo>
                      <a:pt x="2417941" y="1101588"/>
                      <a:pt x="2436038" y="1116828"/>
                      <a:pt x="2446516" y="1114923"/>
                    </a:cubicBezTo>
                    <a:cubicBezTo>
                      <a:pt x="2458898" y="1112065"/>
                      <a:pt x="2470329" y="1106350"/>
                      <a:pt x="2477948" y="1095873"/>
                    </a:cubicBezTo>
                    <a:close/>
                    <a:moveTo>
                      <a:pt x="2344599" y="1039676"/>
                    </a:moveTo>
                    <a:cubicBezTo>
                      <a:pt x="2358886" y="1039676"/>
                      <a:pt x="2352219" y="1056821"/>
                      <a:pt x="2355076" y="1066346"/>
                    </a:cubicBezTo>
                    <a:cubicBezTo>
                      <a:pt x="2354124" y="1077776"/>
                      <a:pt x="2356981" y="1093016"/>
                      <a:pt x="2341741" y="1092063"/>
                    </a:cubicBezTo>
                    <a:cubicBezTo>
                      <a:pt x="2328406" y="1091111"/>
                      <a:pt x="2329359" y="1075871"/>
                      <a:pt x="2328406" y="1065393"/>
                    </a:cubicBezTo>
                    <a:cubicBezTo>
                      <a:pt x="2327454" y="1053011"/>
                      <a:pt x="2331264" y="1039676"/>
                      <a:pt x="2344599" y="1039676"/>
                    </a:cubicBezTo>
                    <a:close/>
                    <a:moveTo>
                      <a:pt x="699631" y="966334"/>
                    </a:moveTo>
                    <a:cubicBezTo>
                      <a:pt x="671056" y="960619"/>
                      <a:pt x="648196" y="971096"/>
                      <a:pt x="616764" y="992051"/>
                    </a:cubicBezTo>
                    <a:cubicBezTo>
                      <a:pt x="652959" y="990146"/>
                      <a:pt x="677724" y="983478"/>
                      <a:pt x="699631" y="966334"/>
                    </a:cubicBezTo>
                    <a:close/>
                    <a:moveTo>
                      <a:pt x="2786559" y="938711"/>
                    </a:moveTo>
                    <a:cubicBezTo>
                      <a:pt x="2796084" y="944426"/>
                      <a:pt x="2804656" y="939663"/>
                      <a:pt x="2814181" y="938711"/>
                    </a:cubicBezTo>
                    <a:cubicBezTo>
                      <a:pt x="2814181" y="940616"/>
                      <a:pt x="2814181" y="943473"/>
                      <a:pt x="2814181" y="945378"/>
                    </a:cubicBezTo>
                    <a:cubicBezTo>
                      <a:pt x="2803704" y="949188"/>
                      <a:pt x="2791321" y="959666"/>
                      <a:pt x="2786559" y="938711"/>
                    </a:cubicBezTo>
                    <a:close/>
                    <a:moveTo>
                      <a:pt x="737731" y="935019"/>
                    </a:moveTo>
                    <a:cubicBezTo>
                      <a:pt x="726540" y="936091"/>
                      <a:pt x="714872" y="940139"/>
                      <a:pt x="702489" y="951093"/>
                    </a:cubicBezTo>
                    <a:cubicBezTo>
                      <a:pt x="731064" y="951093"/>
                      <a:pt x="753924" y="958713"/>
                      <a:pt x="770116" y="936805"/>
                    </a:cubicBezTo>
                    <a:cubicBezTo>
                      <a:pt x="759639" y="935853"/>
                      <a:pt x="748923" y="933948"/>
                      <a:pt x="737731" y="935019"/>
                    </a:cubicBezTo>
                    <a:close/>
                    <a:moveTo>
                      <a:pt x="619383" y="880251"/>
                    </a:moveTo>
                    <a:cubicBezTo>
                      <a:pt x="616526" y="879417"/>
                      <a:pt x="612477" y="880608"/>
                      <a:pt x="608191" y="882513"/>
                    </a:cubicBezTo>
                    <a:cubicBezTo>
                      <a:pt x="589141" y="887276"/>
                      <a:pt x="539611" y="951093"/>
                      <a:pt x="541516" y="968238"/>
                    </a:cubicBezTo>
                    <a:cubicBezTo>
                      <a:pt x="543421" y="979668"/>
                      <a:pt x="550089" y="980621"/>
                      <a:pt x="558661" y="975858"/>
                    </a:cubicBezTo>
                    <a:cubicBezTo>
                      <a:pt x="569139" y="970143"/>
                      <a:pt x="576759" y="960618"/>
                      <a:pt x="578664" y="949188"/>
                    </a:cubicBezTo>
                    <a:cubicBezTo>
                      <a:pt x="582474" y="920613"/>
                      <a:pt x="601524" y="904421"/>
                      <a:pt x="623431" y="890133"/>
                    </a:cubicBezTo>
                    <a:cubicBezTo>
                      <a:pt x="623907" y="883942"/>
                      <a:pt x="622241" y="881084"/>
                      <a:pt x="619383" y="880251"/>
                    </a:cubicBezTo>
                    <a:close/>
                    <a:moveTo>
                      <a:pt x="659626" y="872036"/>
                    </a:moveTo>
                    <a:cubicBezTo>
                      <a:pt x="653911" y="870131"/>
                      <a:pt x="645339" y="876798"/>
                      <a:pt x="647244" y="879656"/>
                    </a:cubicBezTo>
                    <a:cubicBezTo>
                      <a:pt x="657721" y="901563"/>
                      <a:pt x="632956" y="928233"/>
                      <a:pt x="657721" y="950141"/>
                    </a:cubicBezTo>
                    <a:cubicBezTo>
                      <a:pt x="667246" y="936806"/>
                      <a:pt x="676771" y="926328"/>
                      <a:pt x="683439" y="913946"/>
                    </a:cubicBezTo>
                    <a:cubicBezTo>
                      <a:pt x="691059" y="897753"/>
                      <a:pt x="704394" y="924423"/>
                      <a:pt x="711061" y="910136"/>
                    </a:cubicBezTo>
                    <a:cubicBezTo>
                      <a:pt x="713919" y="903468"/>
                      <a:pt x="713919" y="896801"/>
                      <a:pt x="709156" y="891086"/>
                    </a:cubicBezTo>
                    <a:cubicBezTo>
                      <a:pt x="696774" y="875846"/>
                      <a:pt x="676771" y="876798"/>
                      <a:pt x="659626" y="872036"/>
                    </a:cubicBezTo>
                    <a:close/>
                    <a:moveTo>
                      <a:pt x="620410" y="803828"/>
                    </a:moveTo>
                    <a:cubicBezTo>
                      <a:pt x="614918" y="803575"/>
                      <a:pt x="609144" y="804646"/>
                      <a:pt x="603429" y="807266"/>
                    </a:cubicBezTo>
                    <a:cubicBezTo>
                      <a:pt x="579616" y="817743"/>
                      <a:pt x="555804" y="830126"/>
                      <a:pt x="532944" y="841556"/>
                    </a:cubicBezTo>
                    <a:cubicBezTo>
                      <a:pt x="530086" y="850128"/>
                      <a:pt x="536754" y="852033"/>
                      <a:pt x="541516" y="855843"/>
                    </a:cubicBezTo>
                    <a:cubicBezTo>
                      <a:pt x="561519" y="852986"/>
                      <a:pt x="579616" y="838698"/>
                      <a:pt x="602476" y="859653"/>
                    </a:cubicBezTo>
                    <a:cubicBezTo>
                      <a:pt x="617716" y="874893"/>
                      <a:pt x="654864" y="853938"/>
                      <a:pt x="652959" y="835841"/>
                    </a:cubicBezTo>
                    <a:cubicBezTo>
                      <a:pt x="650815" y="817267"/>
                      <a:pt x="636885" y="804587"/>
                      <a:pt x="620410" y="803828"/>
                    </a:cubicBezTo>
                    <a:close/>
                    <a:moveTo>
                      <a:pt x="2051228" y="690108"/>
                    </a:moveTo>
                    <a:cubicBezTo>
                      <a:pt x="2066468" y="695823"/>
                      <a:pt x="2079803" y="697728"/>
                      <a:pt x="2074088" y="722493"/>
                    </a:cubicBezTo>
                    <a:cubicBezTo>
                      <a:pt x="2066468" y="753925"/>
                      <a:pt x="2053133" y="773928"/>
                      <a:pt x="2021701" y="782500"/>
                    </a:cubicBezTo>
                    <a:cubicBezTo>
                      <a:pt x="2009318" y="785358"/>
                      <a:pt x="1997888" y="785358"/>
                      <a:pt x="2000746" y="772023"/>
                    </a:cubicBezTo>
                    <a:cubicBezTo>
                      <a:pt x="2006461" y="745353"/>
                      <a:pt x="2008366" y="714873"/>
                      <a:pt x="2036941" y="698680"/>
                    </a:cubicBezTo>
                    <a:cubicBezTo>
                      <a:pt x="2040751" y="694870"/>
                      <a:pt x="2045513" y="692965"/>
                      <a:pt x="2051228" y="690108"/>
                    </a:cubicBezTo>
                    <a:close/>
                    <a:moveTo>
                      <a:pt x="2111236" y="608669"/>
                    </a:moveTo>
                    <a:cubicBezTo>
                      <a:pt x="2115046" y="609621"/>
                      <a:pt x="2116951" y="613431"/>
                      <a:pt x="2113141" y="623433"/>
                    </a:cubicBezTo>
                    <a:cubicBezTo>
                      <a:pt x="2113141" y="624385"/>
                      <a:pt x="2112189" y="625338"/>
                      <a:pt x="2111236" y="626290"/>
                    </a:cubicBezTo>
                    <a:cubicBezTo>
                      <a:pt x="2147431" y="643435"/>
                      <a:pt x="2126476" y="692013"/>
                      <a:pt x="2159814" y="711063"/>
                    </a:cubicBezTo>
                    <a:cubicBezTo>
                      <a:pt x="2178864" y="721540"/>
                      <a:pt x="2174101" y="752020"/>
                      <a:pt x="2199819" y="758688"/>
                    </a:cubicBezTo>
                    <a:cubicBezTo>
                      <a:pt x="2206486" y="760593"/>
                      <a:pt x="2189341" y="798693"/>
                      <a:pt x="2176959" y="800598"/>
                    </a:cubicBezTo>
                    <a:cubicBezTo>
                      <a:pt x="2149336" y="805360"/>
                      <a:pt x="2120761" y="810123"/>
                      <a:pt x="2092186" y="814885"/>
                    </a:cubicBezTo>
                    <a:cubicBezTo>
                      <a:pt x="2089329" y="799645"/>
                      <a:pt x="2128381" y="789168"/>
                      <a:pt x="2092186" y="777738"/>
                    </a:cubicBezTo>
                    <a:cubicBezTo>
                      <a:pt x="2098854" y="765355"/>
                      <a:pt x="2098854" y="749163"/>
                      <a:pt x="2111236" y="740590"/>
                    </a:cubicBezTo>
                    <a:cubicBezTo>
                      <a:pt x="2127429" y="729160"/>
                      <a:pt x="2118856" y="712015"/>
                      <a:pt x="2110284" y="710110"/>
                    </a:cubicBezTo>
                    <a:cubicBezTo>
                      <a:pt x="2086471" y="705348"/>
                      <a:pt x="2087424" y="682488"/>
                      <a:pt x="2076946" y="669153"/>
                    </a:cubicBezTo>
                    <a:cubicBezTo>
                      <a:pt x="2062659" y="651055"/>
                      <a:pt x="2076946" y="617718"/>
                      <a:pt x="2097901" y="611050"/>
                    </a:cubicBezTo>
                    <a:cubicBezTo>
                      <a:pt x="2101711" y="609621"/>
                      <a:pt x="2107426" y="607716"/>
                      <a:pt x="2111236" y="608669"/>
                    </a:cubicBezTo>
                    <a:close/>
                    <a:moveTo>
                      <a:pt x="927279" y="479605"/>
                    </a:moveTo>
                    <a:cubicBezTo>
                      <a:pt x="932041" y="477700"/>
                      <a:pt x="935851" y="480558"/>
                      <a:pt x="933946" y="486273"/>
                    </a:cubicBezTo>
                    <a:cubicBezTo>
                      <a:pt x="932041" y="490083"/>
                      <a:pt x="929184" y="492941"/>
                      <a:pt x="929184" y="493893"/>
                    </a:cubicBezTo>
                    <a:cubicBezTo>
                      <a:pt x="919659" y="493893"/>
                      <a:pt x="917754" y="491035"/>
                      <a:pt x="919659" y="488178"/>
                    </a:cubicBezTo>
                    <a:cubicBezTo>
                      <a:pt x="921564" y="484368"/>
                      <a:pt x="924421" y="480558"/>
                      <a:pt x="927279" y="479605"/>
                    </a:cubicBezTo>
                    <a:close/>
                    <a:moveTo>
                      <a:pt x="1938089" y="417931"/>
                    </a:moveTo>
                    <a:cubicBezTo>
                      <a:pt x="1948537" y="420431"/>
                      <a:pt x="1955503" y="431504"/>
                      <a:pt x="1959789" y="441505"/>
                    </a:cubicBezTo>
                    <a:cubicBezTo>
                      <a:pt x="1967409" y="457698"/>
                      <a:pt x="1952169" y="461508"/>
                      <a:pt x="1940739" y="466270"/>
                    </a:cubicBezTo>
                    <a:cubicBezTo>
                      <a:pt x="1909306" y="478653"/>
                      <a:pt x="1880731" y="501513"/>
                      <a:pt x="1842631" y="480558"/>
                    </a:cubicBezTo>
                    <a:cubicBezTo>
                      <a:pt x="1829296" y="472938"/>
                      <a:pt x="1832154" y="467223"/>
                      <a:pt x="1832154" y="458650"/>
                    </a:cubicBezTo>
                    <a:cubicBezTo>
                      <a:pt x="1828344" y="450078"/>
                      <a:pt x="1835964" y="442458"/>
                      <a:pt x="1833106" y="431980"/>
                    </a:cubicBezTo>
                    <a:cubicBezTo>
                      <a:pt x="1828344" y="420550"/>
                      <a:pt x="1835011" y="416740"/>
                      <a:pt x="1845489" y="423408"/>
                    </a:cubicBezTo>
                    <a:cubicBezTo>
                      <a:pt x="1847394" y="430075"/>
                      <a:pt x="1849299" y="439600"/>
                      <a:pt x="1857871" y="432933"/>
                    </a:cubicBezTo>
                    <a:cubicBezTo>
                      <a:pt x="1878826" y="418645"/>
                      <a:pt x="1903591" y="426265"/>
                      <a:pt x="1926451" y="418645"/>
                    </a:cubicBezTo>
                    <a:cubicBezTo>
                      <a:pt x="1930737" y="417216"/>
                      <a:pt x="1934607" y="417097"/>
                      <a:pt x="1938089" y="417931"/>
                    </a:cubicBezTo>
                    <a:close/>
                    <a:moveTo>
                      <a:pt x="904419" y="389118"/>
                    </a:moveTo>
                    <a:cubicBezTo>
                      <a:pt x="915849" y="404358"/>
                      <a:pt x="928231" y="418646"/>
                      <a:pt x="938709" y="433886"/>
                    </a:cubicBezTo>
                    <a:cubicBezTo>
                      <a:pt x="940614" y="436743"/>
                      <a:pt x="940614" y="441505"/>
                      <a:pt x="942519" y="446268"/>
                    </a:cubicBezTo>
                    <a:cubicBezTo>
                      <a:pt x="938709" y="447221"/>
                      <a:pt x="932041" y="450078"/>
                      <a:pt x="931089" y="449125"/>
                    </a:cubicBezTo>
                    <a:cubicBezTo>
                      <a:pt x="912991" y="426266"/>
                      <a:pt x="896799" y="440553"/>
                      <a:pt x="878701" y="449125"/>
                    </a:cubicBezTo>
                    <a:cubicBezTo>
                      <a:pt x="871081" y="452936"/>
                      <a:pt x="863461" y="446268"/>
                      <a:pt x="856794" y="443411"/>
                    </a:cubicBezTo>
                    <a:cubicBezTo>
                      <a:pt x="835839" y="424361"/>
                      <a:pt x="864414" y="422455"/>
                      <a:pt x="867271" y="412930"/>
                    </a:cubicBezTo>
                    <a:cubicBezTo>
                      <a:pt x="878701" y="402453"/>
                      <a:pt x="887274" y="388166"/>
                      <a:pt x="904419" y="389118"/>
                    </a:cubicBezTo>
                    <a:close/>
                    <a:moveTo>
                      <a:pt x="1062534" y="340541"/>
                    </a:moveTo>
                    <a:cubicBezTo>
                      <a:pt x="1073011" y="340541"/>
                      <a:pt x="1082536" y="340541"/>
                      <a:pt x="1083489" y="353876"/>
                    </a:cubicBezTo>
                    <a:cubicBezTo>
                      <a:pt x="1073964" y="356733"/>
                      <a:pt x="1066344" y="373878"/>
                      <a:pt x="1053961" y="360543"/>
                    </a:cubicBezTo>
                    <a:cubicBezTo>
                      <a:pt x="1045389" y="351018"/>
                      <a:pt x="1054914" y="345303"/>
                      <a:pt x="1062534" y="340541"/>
                    </a:cubicBezTo>
                    <a:close/>
                    <a:moveTo>
                      <a:pt x="2471113" y="336025"/>
                    </a:moveTo>
                    <a:cubicBezTo>
                      <a:pt x="2489315" y="339763"/>
                      <a:pt x="2505689" y="355066"/>
                      <a:pt x="2521763" y="370068"/>
                    </a:cubicBezTo>
                    <a:cubicBezTo>
                      <a:pt x="2652256" y="491988"/>
                      <a:pt x="2764651" y="627243"/>
                      <a:pt x="2848471" y="785358"/>
                    </a:cubicBezTo>
                    <a:cubicBezTo>
                      <a:pt x="2875141" y="835841"/>
                      <a:pt x="2898953" y="887276"/>
                      <a:pt x="2920861" y="940616"/>
                    </a:cubicBezTo>
                    <a:cubicBezTo>
                      <a:pt x="2925623" y="952046"/>
                      <a:pt x="2938006" y="963476"/>
                      <a:pt x="2926576" y="977763"/>
                    </a:cubicBezTo>
                    <a:cubicBezTo>
                      <a:pt x="2893238" y="978716"/>
                      <a:pt x="2872283" y="955856"/>
                      <a:pt x="2847518" y="938711"/>
                    </a:cubicBezTo>
                    <a:cubicBezTo>
                      <a:pt x="2844661" y="919661"/>
                      <a:pt x="2858948" y="906326"/>
                      <a:pt x="2864663" y="890133"/>
                    </a:cubicBezTo>
                    <a:cubicBezTo>
                      <a:pt x="2846566" y="892991"/>
                      <a:pt x="2829421" y="903468"/>
                      <a:pt x="2810371" y="908231"/>
                    </a:cubicBezTo>
                    <a:cubicBezTo>
                      <a:pt x="2792273" y="911088"/>
                      <a:pt x="2774176" y="912041"/>
                      <a:pt x="2757031" y="904421"/>
                    </a:cubicBezTo>
                    <a:cubicBezTo>
                      <a:pt x="2741791" y="897753"/>
                      <a:pt x="2733218" y="902516"/>
                      <a:pt x="2728456" y="916803"/>
                    </a:cubicBezTo>
                    <a:cubicBezTo>
                      <a:pt x="2724646" y="935853"/>
                      <a:pt x="2713216" y="952998"/>
                      <a:pt x="2707501" y="971096"/>
                    </a:cubicBezTo>
                    <a:cubicBezTo>
                      <a:pt x="2702738" y="984431"/>
                      <a:pt x="2699881" y="997766"/>
                      <a:pt x="2706548" y="1011101"/>
                    </a:cubicBezTo>
                    <a:cubicBezTo>
                      <a:pt x="2712263" y="1021578"/>
                      <a:pt x="2722741" y="1031103"/>
                      <a:pt x="2712263" y="1044438"/>
                    </a:cubicBezTo>
                    <a:cubicBezTo>
                      <a:pt x="2722979" y="1032294"/>
                      <a:pt x="2735302" y="1023900"/>
                      <a:pt x="2750438" y="1026892"/>
                    </a:cubicBezTo>
                    <a:lnTo>
                      <a:pt x="2757317" y="1029909"/>
                    </a:lnTo>
                    <a:lnTo>
                      <a:pt x="2760842" y="1028246"/>
                    </a:lnTo>
                    <a:cubicBezTo>
                      <a:pt x="2768462" y="1021578"/>
                      <a:pt x="2775130" y="1013006"/>
                      <a:pt x="2785607" y="1010148"/>
                    </a:cubicBezTo>
                    <a:cubicBezTo>
                      <a:pt x="2791798" y="1008243"/>
                      <a:pt x="2798228" y="1006814"/>
                      <a:pt x="2804538" y="1006457"/>
                    </a:cubicBezTo>
                    <a:cubicBezTo>
                      <a:pt x="2810848" y="1006100"/>
                      <a:pt x="2817040" y="1006814"/>
                      <a:pt x="2822755" y="1009196"/>
                    </a:cubicBezTo>
                    <a:cubicBezTo>
                      <a:pt x="2859902" y="1023483"/>
                      <a:pt x="2898955" y="1027293"/>
                      <a:pt x="2938959" y="1031103"/>
                    </a:cubicBezTo>
                    <a:cubicBezTo>
                      <a:pt x="2955152" y="1033008"/>
                      <a:pt x="2957057" y="1047296"/>
                      <a:pt x="2959915" y="1058726"/>
                    </a:cubicBezTo>
                    <a:cubicBezTo>
                      <a:pt x="2990394" y="1159691"/>
                      <a:pt x="3010397" y="1262561"/>
                      <a:pt x="3021827" y="1368288"/>
                    </a:cubicBezTo>
                    <a:cubicBezTo>
                      <a:pt x="3029447" y="1433058"/>
                      <a:pt x="3025637" y="1497828"/>
                      <a:pt x="3027542" y="1562598"/>
                    </a:cubicBezTo>
                    <a:cubicBezTo>
                      <a:pt x="3027542" y="1573076"/>
                      <a:pt x="3031352" y="1585458"/>
                      <a:pt x="3020874" y="1594983"/>
                    </a:cubicBezTo>
                    <a:cubicBezTo>
                      <a:pt x="2992299" y="1573076"/>
                      <a:pt x="2963724" y="1551168"/>
                      <a:pt x="2958009" y="1512116"/>
                    </a:cubicBezTo>
                    <a:cubicBezTo>
                      <a:pt x="2954199" y="1483541"/>
                      <a:pt x="2933244" y="1467348"/>
                      <a:pt x="2918005" y="1446393"/>
                    </a:cubicBezTo>
                    <a:cubicBezTo>
                      <a:pt x="2898955" y="1421628"/>
                      <a:pt x="2888477" y="1390196"/>
                      <a:pt x="2860855" y="1371146"/>
                    </a:cubicBezTo>
                    <a:cubicBezTo>
                      <a:pt x="2846567" y="1368288"/>
                      <a:pt x="2836089" y="1359716"/>
                      <a:pt x="2831327" y="1343523"/>
                    </a:cubicBezTo>
                    <a:cubicBezTo>
                      <a:pt x="2835137" y="1360668"/>
                      <a:pt x="2849424" y="1368288"/>
                      <a:pt x="2856092" y="1380671"/>
                    </a:cubicBezTo>
                    <a:cubicBezTo>
                      <a:pt x="2882762" y="1424486"/>
                      <a:pt x="2896097" y="1474968"/>
                      <a:pt x="2930387" y="1514021"/>
                    </a:cubicBezTo>
                    <a:cubicBezTo>
                      <a:pt x="2938007" y="1522593"/>
                      <a:pt x="2938959" y="1534976"/>
                      <a:pt x="2939912" y="1546406"/>
                    </a:cubicBezTo>
                    <a:cubicBezTo>
                      <a:pt x="2941817" y="1566408"/>
                      <a:pt x="2950390" y="1582601"/>
                      <a:pt x="2962772" y="1597841"/>
                    </a:cubicBezTo>
                    <a:cubicBezTo>
                      <a:pt x="2983727" y="1622606"/>
                      <a:pt x="2993252" y="1652133"/>
                      <a:pt x="2999919" y="1683566"/>
                    </a:cubicBezTo>
                    <a:cubicBezTo>
                      <a:pt x="3023732" y="1698806"/>
                      <a:pt x="3015159" y="1721666"/>
                      <a:pt x="3012302" y="1740716"/>
                    </a:cubicBezTo>
                    <a:cubicBezTo>
                      <a:pt x="2988490" y="1885496"/>
                      <a:pt x="2951342" y="2026466"/>
                      <a:pt x="2886572" y="2158864"/>
                    </a:cubicBezTo>
                    <a:cubicBezTo>
                      <a:pt x="2872284" y="2188391"/>
                      <a:pt x="2858949" y="2218871"/>
                      <a:pt x="2841805" y="2246493"/>
                    </a:cubicBezTo>
                    <a:cubicBezTo>
                      <a:pt x="2837042" y="2255066"/>
                      <a:pt x="2835137" y="2266496"/>
                      <a:pt x="2821802" y="2266496"/>
                    </a:cubicBezTo>
                    <a:cubicBezTo>
                      <a:pt x="2812277" y="2260781"/>
                      <a:pt x="2812277" y="2249351"/>
                      <a:pt x="2808467" y="2240778"/>
                    </a:cubicBezTo>
                    <a:cubicBezTo>
                      <a:pt x="2794180" y="2222681"/>
                      <a:pt x="2796084" y="2198868"/>
                      <a:pt x="2785607" y="2172198"/>
                    </a:cubicBezTo>
                    <a:cubicBezTo>
                      <a:pt x="2795132" y="2196011"/>
                      <a:pt x="2791322" y="2217918"/>
                      <a:pt x="2805609" y="2234111"/>
                    </a:cubicBezTo>
                    <a:cubicBezTo>
                      <a:pt x="2812277" y="2246493"/>
                      <a:pt x="2811324" y="2261733"/>
                      <a:pt x="2821802" y="2273164"/>
                    </a:cubicBezTo>
                    <a:cubicBezTo>
                      <a:pt x="2795132" y="2339839"/>
                      <a:pt x="2750364" y="2394131"/>
                      <a:pt x="2708455" y="2451281"/>
                    </a:cubicBezTo>
                    <a:cubicBezTo>
                      <a:pt x="2661782" y="2514146"/>
                      <a:pt x="2606537" y="2568439"/>
                      <a:pt x="2551292" y="2622731"/>
                    </a:cubicBezTo>
                    <a:cubicBezTo>
                      <a:pt x="2527480" y="2646543"/>
                      <a:pt x="2502714" y="2666546"/>
                      <a:pt x="2476997" y="2687501"/>
                    </a:cubicBezTo>
                    <a:cubicBezTo>
                      <a:pt x="2465567" y="2677976"/>
                      <a:pt x="2476997" y="2661783"/>
                      <a:pt x="2463662" y="2655116"/>
                    </a:cubicBezTo>
                    <a:cubicBezTo>
                      <a:pt x="2469377" y="2608443"/>
                      <a:pt x="2446517" y="2570343"/>
                      <a:pt x="2425562" y="2533196"/>
                    </a:cubicBezTo>
                    <a:cubicBezTo>
                      <a:pt x="2392224" y="2475093"/>
                      <a:pt x="2414132" y="2424611"/>
                      <a:pt x="2439849" y="2375081"/>
                    </a:cubicBezTo>
                    <a:cubicBezTo>
                      <a:pt x="2453184" y="2349364"/>
                      <a:pt x="2458899" y="2330314"/>
                      <a:pt x="2449374" y="2301739"/>
                    </a:cubicBezTo>
                    <a:cubicBezTo>
                      <a:pt x="2439849" y="2272211"/>
                      <a:pt x="2442707" y="2240778"/>
                      <a:pt x="2430324" y="2210298"/>
                    </a:cubicBezTo>
                    <a:cubicBezTo>
                      <a:pt x="2420799" y="2187439"/>
                      <a:pt x="2416989" y="2160768"/>
                      <a:pt x="2396987" y="2144576"/>
                    </a:cubicBezTo>
                    <a:cubicBezTo>
                      <a:pt x="2352219" y="2107428"/>
                      <a:pt x="2357934" y="2060756"/>
                      <a:pt x="2370317" y="2012178"/>
                    </a:cubicBezTo>
                    <a:cubicBezTo>
                      <a:pt x="2372222" y="2005511"/>
                      <a:pt x="2374127" y="1998843"/>
                      <a:pt x="2374127" y="1992176"/>
                    </a:cubicBezTo>
                    <a:cubicBezTo>
                      <a:pt x="2376984" y="1954076"/>
                      <a:pt x="2356982" y="1935978"/>
                      <a:pt x="2319834" y="1944551"/>
                    </a:cubicBezTo>
                    <a:cubicBezTo>
                      <a:pt x="2303642" y="1948361"/>
                      <a:pt x="2292212" y="1948361"/>
                      <a:pt x="2282687" y="1931216"/>
                    </a:cubicBezTo>
                    <a:cubicBezTo>
                      <a:pt x="2263637" y="1897878"/>
                      <a:pt x="2235062" y="1889306"/>
                      <a:pt x="2200772" y="1905498"/>
                    </a:cubicBezTo>
                    <a:cubicBezTo>
                      <a:pt x="2186484" y="1912166"/>
                      <a:pt x="2171244" y="1918833"/>
                      <a:pt x="2157909" y="1926453"/>
                    </a:cubicBezTo>
                    <a:cubicBezTo>
                      <a:pt x="2140764" y="1935978"/>
                      <a:pt x="2124572" y="1938836"/>
                      <a:pt x="2106474" y="1931216"/>
                    </a:cubicBezTo>
                    <a:cubicBezTo>
                      <a:pt x="2083614" y="1921691"/>
                      <a:pt x="2059802" y="1925501"/>
                      <a:pt x="2040752" y="1937883"/>
                    </a:cubicBezTo>
                    <a:cubicBezTo>
                      <a:pt x="2012177" y="1956933"/>
                      <a:pt x="1991222" y="1941693"/>
                      <a:pt x="1974077" y="1924548"/>
                    </a:cubicBezTo>
                    <a:cubicBezTo>
                      <a:pt x="1956932" y="1907403"/>
                      <a:pt x="1938834" y="1892163"/>
                      <a:pt x="1919784" y="1877876"/>
                    </a:cubicBezTo>
                    <a:cubicBezTo>
                      <a:pt x="1909307" y="1870256"/>
                      <a:pt x="1899782" y="1861683"/>
                      <a:pt x="1896924" y="1849301"/>
                    </a:cubicBezTo>
                    <a:cubicBezTo>
                      <a:pt x="1889304" y="1812153"/>
                      <a:pt x="1862634" y="1789293"/>
                      <a:pt x="1839774" y="1762623"/>
                    </a:cubicBezTo>
                    <a:cubicBezTo>
                      <a:pt x="1827392" y="1748336"/>
                      <a:pt x="1815962" y="1694043"/>
                      <a:pt x="1822629" y="1676898"/>
                    </a:cubicBezTo>
                    <a:cubicBezTo>
                      <a:pt x="1840727" y="1632131"/>
                      <a:pt x="1846442" y="1585458"/>
                      <a:pt x="1829297" y="1537833"/>
                    </a:cubicBezTo>
                    <a:cubicBezTo>
                      <a:pt x="1826439" y="1530213"/>
                      <a:pt x="1823582" y="1522593"/>
                      <a:pt x="1828344" y="1514973"/>
                    </a:cubicBezTo>
                    <a:cubicBezTo>
                      <a:pt x="1854062" y="1466396"/>
                      <a:pt x="1875017" y="1416866"/>
                      <a:pt x="1909307" y="1373051"/>
                    </a:cubicBezTo>
                    <a:cubicBezTo>
                      <a:pt x="1915022" y="1366383"/>
                      <a:pt x="1923594" y="1365431"/>
                      <a:pt x="1929309" y="1361621"/>
                    </a:cubicBezTo>
                    <a:cubicBezTo>
                      <a:pt x="1954074" y="1345428"/>
                      <a:pt x="1976934" y="1330188"/>
                      <a:pt x="1977887" y="1293041"/>
                    </a:cubicBezTo>
                    <a:cubicBezTo>
                      <a:pt x="1978839" y="1267323"/>
                      <a:pt x="1992174" y="1239701"/>
                      <a:pt x="2019797" y="1227318"/>
                    </a:cubicBezTo>
                    <a:cubicBezTo>
                      <a:pt x="2040752" y="1217793"/>
                      <a:pt x="2050277" y="1201601"/>
                      <a:pt x="2051229" y="1178741"/>
                    </a:cubicBezTo>
                    <a:cubicBezTo>
                      <a:pt x="2058849" y="1162548"/>
                      <a:pt x="2071232" y="1167311"/>
                      <a:pt x="2083614" y="1172073"/>
                    </a:cubicBezTo>
                    <a:cubicBezTo>
                      <a:pt x="2111237" y="1181598"/>
                      <a:pt x="2136002" y="1178741"/>
                      <a:pt x="2161719" y="1162548"/>
                    </a:cubicBezTo>
                    <a:cubicBezTo>
                      <a:pt x="2193152" y="1142546"/>
                      <a:pt x="2229347" y="1134926"/>
                      <a:pt x="2266494" y="1136831"/>
                    </a:cubicBezTo>
                    <a:cubicBezTo>
                      <a:pt x="2288402" y="1137783"/>
                      <a:pt x="2310309" y="1137783"/>
                      <a:pt x="2331264" y="1133021"/>
                    </a:cubicBezTo>
                    <a:cubicBezTo>
                      <a:pt x="2370317" y="1123496"/>
                      <a:pt x="2397939" y="1138736"/>
                      <a:pt x="2387462" y="1197791"/>
                    </a:cubicBezTo>
                    <a:cubicBezTo>
                      <a:pt x="2384604" y="1213983"/>
                      <a:pt x="2384604" y="1228271"/>
                      <a:pt x="2400797" y="1229223"/>
                    </a:cubicBezTo>
                    <a:cubicBezTo>
                      <a:pt x="2447469" y="1231128"/>
                      <a:pt x="2477949" y="1266371"/>
                      <a:pt x="2517002" y="1283516"/>
                    </a:cubicBezTo>
                    <a:cubicBezTo>
                      <a:pt x="2538909" y="1293041"/>
                      <a:pt x="2550339" y="1296851"/>
                      <a:pt x="2556055" y="1266371"/>
                    </a:cubicBezTo>
                    <a:cubicBezTo>
                      <a:pt x="2561769" y="1236843"/>
                      <a:pt x="2589392" y="1227318"/>
                      <a:pt x="2617967" y="1241606"/>
                    </a:cubicBezTo>
                    <a:cubicBezTo>
                      <a:pt x="2644637" y="1254941"/>
                      <a:pt x="2673212" y="1262561"/>
                      <a:pt x="2701787" y="1271133"/>
                    </a:cubicBezTo>
                    <a:cubicBezTo>
                      <a:pt x="2743697" y="1283516"/>
                      <a:pt x="2782749" y="1259703"/>
                      <a:pt x="2823707" y="1270181"/>
                    </a:cubicBezTo>
                    <a:cubicBezTo>
                      <a:pt x="2833232" y="1272086"/>
                      <a:pt x="2840852" y="1262561"/>
                      <a:pt x="2842757" y="1253988"/>
                    </a:cubicBezTo>
                    <a:cubicBezTo>
                      <a:pt x="2847519" y="1233033"/>
                      <a:pt x="2856092" y="1212078"/>
                      <a:pt x="2857997" y="1191123"/>
                    </a:cubicBezTo>
                    <a:cubicBezTo>
                      <a:pt x="2861807" y="1157786"/>
                      <a:pt x="2857044" y="1154928"/>
                      <a:pt x="2824659" y="1163501"/>
                    </a:cubicBezTo>
                    <a:cubicBezTo>
                      <a:pt x="2807514" y="1168263"/>
                      <a:pt x="2793227" y="1167311"/>
                      <a:pt x="2781797" y="1153023"/>
                    </a:cubicBezTo>
                    <a:lnTo>
                      <a:pt x="2778142" y="1149005"/>
                    </a:lnTo>
                    <a:lnTo>
                      <a:pt x="2758579" y="1157637"/>
                    </a:lnTo>
                    <a:cubicBezTo>
                      <a:pt x="2730182" y="1164691"/>
                      <a:pt x="2706072" y="1153261"/>
                      <a:pt x="2684641" y="1122543"/>
                    </a:cubicBezTo>
                    <a:cubicBezTo>
                      <a:pt x="2676068" y="1110161"/>
                      <a:pt x="2672258" y="1095873"/>
                      <a:pt x="2664638" y="1083491"/>
                    </a:cubicBezTo>
                    <a:cubicBezTo>
                      <a:pt x="2658923" y="1073966"/>
                      <a:pt x="2664638" y="1054916"/>
                      <a:pt x="2646541" y="1054916"/>
                    </a:cubicBezTo>
                    <a:cubicBezTo>
                      <a:pt x="2631301" y="1055868"/>
                      <a:pt x="2616061" y="1061583"/>
                      <a:pt x="2610346" y="1080633"/>
                    </a:cubicBezTo>
                    <a:lnTo>
                      <a:pt x="2609202" y="1082346"/>
                    </a:lnTo>
                    <a:lnTo>
                      <a:pt x="2613204" y="1086348"/>
                    </a:lnTo>
                    <a:cubicBezTo>
                      <a:pt x="2619871" y="1093968"/>
                      <a:pt x="2626539" y="1101588"/>
                      <a:pt x="2632254" y="1108255"/>
                    </a:cubicBezTo>
                    <a:cubicBezTo>
                      <a:pt x="2619871" y="1117780"/>
                      <a:pt x="2617014" y="1133020"/>
                      <a:pt x="2609394" y="1145403"/>
                    </a:cubicBezTo>
                    <a:cubicBezTo>
                      <a:pt x="2602726" y="1154928"/>
                      <a:pt x="2586534" y="1142545"/>
                      <a:pt x="2584629" y="1132068"/>
                    </a:cubicBezTo>
                    <a:cubicBezTo>
                      <a:pt x="2581771" y="1117780"/>
                      <a:pt x="2574151" y="1106350"/>
                      <a:pt x="2566055" y="1095397"/>
                    </a:cubicBezTo>
                    <a:lnTo>
                      <a:pt x="2558490" y="1083461"/>
                    </a:lnTo>
                    <a:lnTo>
                      <a:pt x="2545576" y="1071108"/>
                    </a:lnTo>
                    <a:cubicBezTo>
                      <a:pt x="2541766" y="1068251"/>
                      <a:pt x="2537003" y="1065393"/>
                      <a:pt x="2536051" y="1061583"/>
                    </a:cubicBezTo>
                    <a:cubicBezTo>
                      <a:pt x="2522716" y="1003481"/>
                      <a:pt x="2462708" y="991098"/>
                      <a:pt x="2429371" y="952046"/>
                    </a:cubicBezTo>
                    <a:cubicBezTo>
                      <a:pt x="2426513" y="949188"/>
                      <a:pt x="2421751" y="947283"/>
                      <a:pt x="2417941" y="944426"/>
                    </a:cubicBezTo>
                    <a:cubicBezTo>
                      <a:pt x="2416036" y="943473"/>
                      <a:pt x="2413178" y="943473"/>
                      <a:pt x="2407463" y="947283"/>
                    </a:cubicBezTo>
                    <a:cubicBezTo>
                      <a:pt x="2425561" y="973001"/>
                      <a:pt x="2440801" y="998718"/>
                      <a:pt x="2469376" y="1014911"/>
                    </a:cubicBezTo>
                    <a:cubicBezTo>
                      <a:pt x="2483663" y="1023483"/>
                      <a:pt x="2500808" y="1028246"/>
                      <a:pt x="2509381" y="1044438"/>
                    </a:cubicBezTo>
                    <a:cubicBezTo>
                      <a:pt x="2510333" y="1049201"/>
                      <a:pt x="2508428" y="1053963"/>
                      <a:pt x="2504618" y="1057773"/>
                    </a:cubicBezTo>
                    <a:cubicBezTo>
                      <a:pt x="2500808" y="1066346"/>
                      <a:pt x="2479853" y="1059678"/>
                      <a:pt x="2488426" y="1077776"/>
                    </a:cubicBezTo>
                    <a:cubicBezTo>
                      <a:pt x="2485568" y="1082538"/>
                      <a:pt x="2481758" y="1084443"/>
                      <a:pt x="2476996" y="1084443"/>
                    </a:cubicBezTo>
                    <a:cubicBezTo>
                      <a:pt x="2437943" y="1050153"/>
                      <a:pt x="2385556" y="1032056"/>
                      <a:pt x="2356028" y="985383"/>
                    </a:cubicBezTo>
                    <a:cubicBezTo>
                      <a:pt x="2346503" y="970143"/>
                      <a:pt x="2333168" y="968238"/>
                      <a:pt x="2317928" y="978716"/>
                    </a:cubicBezTo>
                    <a:cubicBezTo>
                      <a:pt x="2310308" y="984431"/>
                      <a:pt x="2301736" y="994908"/>
                      <a:pt x="2295068" y="993003"/>
                    </a:cubicBezTo>
                    <a:cubicBezTo>
                      <a:pt x="2237918" y="978716"/>
                      <a:pt x="2232203" y="1040628"/>
                      <a:pt x="2196008" y="1057773"/>
                    </a:cubicBezTo>
                    <a:cubicBezTo>
                      <a:pt x="2185531" y="1062536"/>
                      <a:pt x="2183626" y="1075871"/>
                      <a:pt x="2181721" y="1087301"/>
                    </a:cubicBezTo>
                    <a:cubicBezTo>
                      <a:pt x="2172196" y="1130163"/>
                      <a:pt x="2149336" y="1152071"/>
                      <a:pt x="2105521" y="1157786"/>
                    </a:cubicBezTo>
                    <a:cubicBezTo>
                      <a:pt x="2088376" y="1159691"/>
                      <a:pt x="2069326" y="1179693"/>
                      <a:pt x="2053133" y="1155881"/>
                    </a:cubicBezTo>
                    <a:cubicBezTo>
                      <a:pt x="2052181" y="1145403"/>
                      <a:pt x="2048371" y="1137783"/>
                      <a:pt x="2036941" y="1136831"/>
                    </a:cubicBezTo>
                    <a:cubicBezTo>
                      <a:pt x="2026463" y="1135878"/>
                      <a:pt x="2010271" y="1148261"/>
                      <a:pt x="2008366" y="1131116"/>
                    </a:cubicBezTo>
                    <a:cubicBezTo>
                      <a:pt x="2005508" y="1113018"/>
                      <a:pt x="1993126" y="1094921"/>
                      <a:pt x="2001698" y="1074918"/>
                    </a:cubicBezTo>
                    <a:cubicBezTo>
                      <a:pt x="2011223" y="1051106"/>
                      <a:pt x="2015986" y="1027293"/>
                      <a:pt x="2008366" y="1001576"/>
                    </a:cubicBezTo>
                    <a:cubicBezTo>
                      <a:pt x="2002651" y="979668"/>
                      <a:pt x="2021701" y="978716"/>
                      <a:pt x="2035988" y="977763"/>
                    </a:cubicBezTo>
                    <a:cubicBezTo>
                      <a:pt x="2059801" y="974906"/>
                      <a:pt x="2083613" y="981573"/>
                      <a:pt x="2107426" y="983478"/>
                    </a:cubicBezTo>
                    <a:cubicBezTo>
                      <a:pt x="2120761" y="984431"/>
                      <a:pt x="2139811" y="992051"/>
                      <a:pt x="2148383" y="975858"/>
                    </a:cubicBezTo>
                    <a:cubicBezTo>
                      <a:pt x="2157908" y="956808"/>
                      <a:pt x="2162671" y="934901"/>
                      <a:pt x="2150288" y="913946"/>
                    </a:cubicBezTo>
                    <a:cubicBezTo>
                      <a:pt x="2140763" y="897753"/>
                      <a:pt x="2131238" y="882513"/>
                      <a:pt x="2112188" y="876798"/>
                    </a:cubicBezTo>
                    <a:cubicBezTo>
                      <a:pt x="2105521" y="874893"/>
                      <a:pt x="2094091" y="873941"/>
                      <a:pt x="2096948" y="862511"/>
                    </a:cubicBezTo>
                    <a:cubicBezTo>
                      <a:pt x="2098853" y="852033"/>
                      <a:pt x="2109331" y="852033"/>
                      <a:pt x="2118856" y="849176"/>
                    </a:cubicBezTo>
                    <a:cubicBezTo>
                      <a:pt x="2149336" y="838698"/>
                      <a:pt x="2177911" y="830126"/>
                      <a:pt x="2206486" y="810123"/>
                    </a:cubicBezTo>
                    <a:cubicBezTo>
                      <a:pt x="2241728" y="785358"/>
                      <a:pt x="2258873" y="735828"/>
                      <a:pt x="2308403" y="731066"/>
                    </a:cubicBezTo>
                    <a:cubicBezTo>
                      <a:pt x="2322691" y="729161"/>
                      <a:pt x="2323643" y="718683"/>
                      <a:pt x="2321738" y="708206"/>
                    </a:cubicBezTo>
                    <a:cubicBezTo>
                      <a:pt x="2319833" y="698681"/>
                      <a:pt x="2314118" y="689156"/>
                      <a:pt x="2311261" y="679631"/>
                    </a:cubicBezTo>
                    <a:cubicBezTo>
                      <a:pt x="2307451" y="666296"/>
                      <a:pt x="2305546" y="652008"/>
                      <a:pt x="2320786" y="643436"/>
                    </a:cubicBezTo>
                    <a:cubicBezTo>
                      <a:pt x="2326501" y="640578"/>
                      <a:pt x="2334121" y="632958"/>
                      <a:pt x="2338883" y="638673"/>
                    </a:cubicBezTo>
                    <a:cubicBezTo>
                      <a:pt x="2346503" y="649151"/>
                      <a:pt x="2353171" y="662486"/>
                      <a:pt x="2343646" y="675821"/>
                    </a:cubicBezTo>
                    <a:cubicBezTo>
                      <a:pt x="2337931" y="685346"/>
                      <a:pt x="2342693" y="692966"/>
                      <a:pt x="2348408" y="699633"/>
                    </a:cubicBezTo>
                    <a:cubicBezTo>
                      <a:pt x="2356028" y="708206"/>
                      <a:pt x="2364601" y="711063"/>
                      <a:pt x="2376031" y="706301"/>
                    </a:cubicBezTo>
                    <a:cubicBezTo>
                      <a:pt x="2378888" y="705348"/>
                      <a:pt x="2381746" y="704396"/>
                      <a:pt x="2385556" y="704396"/>
                    </a:cubicBezTo>
                    <a:cubicBezTo>
                      <a:pt x="2409368" y="712968"/>
                      <a:pt x="2432228" y="712016"/>
                      <a:pt x="2454136" y="698681"/>
                    </a:cubicBezTo>
                    <a:cubicBezTo>
                      <a:pt x="2460803" y="694871"/>
                      <a:pt x="2469376" y="692966"/>
                      <a:pt x="2476996" y="692013"/>
                    </a:cubicBezTo>
                    <a:cubicBezTo>
                      <a:pt x="2517001" y="689156"/>
                      <a:pt x="2517001" y="689156"/>
                      <a:pt x="2517953" y="648198"/>
                    </a:cubicBezTo>
                    <a:cubicBezTo>
                      <a:pt x="2525573" y="626291"/>
                      <a:pt x="2540813" y="618671"/>
                      <a:pt x="2563673" y="626291"/>
                    </a:cubicBezTo>
                    <a:cubicBezTo>
                      <a:pt x="2558911" y="610098"/>
                      <a:pt x="2545576" y="599621"/>
                      <a:pt x="2554148" y="585333"/>
                    </a:cubicBezTo>
                    <a:lnTo>
                      <a:pt x="2572928" y="573708"/>
                    </a:lnTo>
                    <a:lnTo>
                      <a:pt x="2586098" y="571735"/>
                    </a:lnTo>
                    <a:lnTo>
                      <a:pt x="2586726" y="571671"/>
                    </a:lnTo>
                    <a:cubicBezTo>
                      <a:pt x="2599630" y="572653"/>
                      <a:pt x="2613203" y="578189"/>
                      <a:pt x="2624633" y="568188"/>
                    </a:cubicBezTo>
                    <a:cubicBezTo>
                      <a:pt x="2626538" y="566283"/>
                      <a:pt x="2628443" y="565331"/>
                      <a:pt x="2630348" y="563426"/>
                    </a:cubicBezTo>
                    <a:cubicBezTo>
                      <a:pt x="2634158" y="561521"/>
                      <a:pt x="2634158" y="568188"/>
                      <a:pt x="2633206" y="563426"/>
                    </a:cubicBezTo>
                    <a:cubicBezTo>
                      <a:pt x="2632253" y="557711"/>
                      <a:pt x="2629396" y="564378"/>
                      <a:pt x="2626538" y="563426"/>
                    </a:cubicBezTo>
                    <a:cubicBezTo>
                      <a:pt x="2615584" y="567236"/>
                      <a:pt x="2604392" y="569141"/>
                      <a:pt x="2593082" y="570689"/>
                    </a:cubicBezTo>
                    <a:lnTo>
                      <a:pt x="2586098" y="571735"/>
                    </a:lnTo>
                    <a:lnTo>
                      <a:pt x="2574151" y="572951"/>
                    </a:lnTo>
                    <a:lnTo>
                      <a:pt x="2572928" y="573708"/>
                    </a:lnTo>
                    <a:lnTo>
                      <a:pt x="2558911" y="575808"/>
                    </a:lnTo>
                    <a:cubicBezTo>
                      <a:pt x="2533193" y="580571"/>
                      <a:pt x="2516048" y="563426"/>
                      <a:pt x="2506523" y="541518"/>
                    </a:cubicBezTo>
                    <a:cubicBezTo>
                      <a:pt x="2496998" y="519611"/>
                      <a:pt x="2487473" y="498656"/>
                      <a:pt x="2512238" y="480558"/>
                    </a:cubicBezTo>
                    <a:cubicBezTo>
                      <a:pt x="2520811" y="474843"/>
                      <a:pt x="2527478" y="467223"/>
                      <a:pt x="2533193" y="458651"/>
                    </a:cubicBezTo>
                    <a:cubicBezTo>
                      <a:pt x="2537003" y="452936"/>
                      <a:pt x="2541766" y="446268"/>
                      <a:pt x="2534146" y="440553"/>
                    </a:cubicBezTo>
                    <a:cubicBezTo>
                      <a:pt x="2526526" y="434838"/>
                      <a:pt x="2515096" y="437696"/>
                      <a:pt x="2513191" y="445316"/>
                    </a:cubicBezTo>
                    <a:cubicBezTo>
                      <a:pt x="2506523" y="474843"/>
                      <a:pt x="2482711" y="489131"/>
                      <a:pt x="2464613" y="509133"/>
                    </a:cubicBezTo>
                    <a:cubicBezTo>
                      <a:pt x="2452231" y="523421"/>
                      <a:pt x="2455088" y="538661"/>
                      <a:pt x="2467471" y="551996"/>
                    </a:cubicBezTo>
                    <a:cubicBezTo>
                      <a:pt x="2481758" y="567236"/>
                      <a:pt x="2481758" y="582476"/>
                      <a:pt x="2468423" y="597716"/>
                    </a:cubicBezTo>
                    <a:cubicBezTo>
                      <a:pt x="2457946" y="610098"/>
                      <a:pt x="2455088" y="623433"/>
                      <a:pt x="2453183" y="638673"/>
                    </a:cubicBezTo>
                    <a:cubicBezTo>
                      <a:pt x="2451278" y="657723"/>
                      <a:pt x="2442706" y="671058"/>
                      <a:pt x="2423656" y="676773"/>
                    </a:cubicBezTo>
                    <a:cubicBezTo>
                      <a:pt x="2413178" y="682488"/>
                      <a:pt x="2402701" y="690108"/>
                      <a:pt x="2389366" y="683441"/>
                    </a:cubicBezTo>
                    <a:cubicBezTo>
                      <a:pt x="2381746" y="676773"/>
                      <a:pt x="2376983" y="670106"/>
                      <a:pt x="2383651" y="659628"/>
                    </a:cubicBezTo>
                    <a:cubicBezTo>
                      <a:pt x="2377936" y="649151"/>
                      <a:pt x="2372221" y="638673"/>
                      <a:pt x="2367458" y="627243"/>
                    </a:cubicBezTo>
                    <a:cubicBezTo>
                      <a:pt x="2348408" y="585333"/>
                      <a:pt x="2348408" y="584381"/>
                      <a:pt x="2308403" y="612003"/>
                    </a:cubicBezTo>
                    <a:cubicBezTo>
                      <a:pt x="2273161" y="616766"/>
                      <a:pt x="2265541" y="608193"/>
                      <a:pt x="2270303" y="571046"/>
                    </a:cubicBezTo>
                    <a:cubicBezTo>
                      <a:pt x="2271256" y="560568"/>
                      <a:pt x="2287448" y="545328"/>
                      <a:pt x="2260778" y="543423"/>
                    </a:cubicBezTo>
                    <a:cubicBezTo>
                      <a:pt x="2255063" y="542471"/>
                      <a:pt x="2255063" y="530088"/>
                      <a:pt x="2259826" y="522468"/>
                    </a:cubicBezTo>
                    <a:cubicBezTo>
                      <a:pt x="2313166" y="486273"/>
                      <a:pt x="2361743" y="445316"/>
                      <a:pt x="2390318" y="385308"/>
                    </a:cubicBezTo>
                    <a:cubicBezTo>
                      <a:pt x="2396986" y="372926"/>
                      <a:pt x="2403653" y="362448"/>
                      <a:pt x="2416988" y="357686"/>
                    </a:cubicBezTo>
                    <a:cubicBezTo>
                      <a:pt x="2416988" y="355781"/>
                      <a:pt x="2416988" y="353876"/>
                      <a:pt x="2417941" y="351971"/>
                    </a:cubicBezTo>
                    <a:cubicBezTo>
                      <a:pt x="2419846" y="352923"/>
                      <a:pt x="2423656" y="354828"/>
                      <a:pt x="2424608" y="353876"/>
                    </a:cubicBezTo>
                    <a:cubicBezTo>
                      <a:pt x="2434371" y="344351"/>
                      <a:pt x="2443539" y="338934"/>
                      <a:pt x="2452245" y="336582"/>
                    </a:cubicBezTo>
                    <a:cubicBezTo>
                      <a:pt x="2458775" y="334818"/>
                      <a:pt x="2465045" y="334779"/>
                      <a:pt x="2471113" y="336025"/>
                    </a:cubicBezTo>
                    <a:close/>
                    <a:moveTo>
                      <a:pt x="761544" y="194808"/>
                    </a:moveTo>
                    <a:cubicBezTo>
                      <a:pt x="773926" y="196713"/>
                      <a:pt x="774879" y="206238"/>
                      <a:pt x="773926" y="216716"/>
                    </a:cubicBezTo>
                    <a:cubicBezTo>
                      <a:pt x="755829" y="237671"/>
                      <a:pt x="760591" y="257673"/>
                      <a:pt x="773926" y="278628"/>
                    </a:cubicBezTo>
                    <a:cubicBezTo>
                      <a:pt x="748209" y="302441"/>
                      <a:pt x="720586" y="315776"/>
                      <a:pt x="687249" y="293868"/>
                    </a:cubicBezTo>
                    <a:cubicBezTo>
                      <a:pt x="682486" y="291011"/>
                      <a:pt x="675819" y="292916"/>
                      <a:pt x="671056" y="292916"/>
                    </a:cubicBezTo>
                    <a:cubicBezTo>
                      <a:pt x="660579" y="294821"/>
                      <a:pt x="650101" y="296726"/>
                      <a:pt x="640576" y="298631"/>
                    </a:cubicBezTo>
                    <a:cubicBezTo>
                      <a:pt x="627241" y="300536"/>
                      <a:pt x="613906" y="302441"/>
                      <a:pt x="603429" y="291011"/>
                    </a:cubicBezTo>
                    <a:cubicBezTo>
                      <a:pt x="636766" y="258626"/>
                      <a:pt x="678676" y="239576"/>
                      <a:pt x="715824" y="211953"/>
                    </a:cubicBezTo>
                    <a:cubicBezTo>
                      <a:pt x="719634" y="209096"/>
                      <a:pt x="724396" y="211953"/>
                      <a:pt x="727254" y="215763"/>
                    </a:cubicBezTo>
                    <a:cubicBezTo>
                      <a:pt x="746304" y="220526"/>
                      <a:pt x="741541" y="187188"/>
                      <a:pt x="761544" y="194808"/>
                    </a:cubicBezTo>
                    <a:close/>
                    <a:moveTo>
                      <a:pt x="873343" y="184331"/>
                    </a:moveTo>
                    <a:cubicBezTo>
                      <a:pt x="879653" y="185283"/>
                      <a:pt x="886320" y="188617"/>
                      <a:pt x="891083" y="191951"/>
                    </a:cubicBezTo>
                    <a:cubicBezTo>
                      <a:pt x="904418" y="200523"/>
                      <a:pt x="892988" y="209096"/>
                      <a:pt x="888226" y="217668"/>
                    </a:cubicBezTo>
                    <a:lnTo>
                      <a:pt x="879241" y="234820"/>
                    </a:lnTo>
                    <a:lnTo>
                      <a:pt x="895370" y="235036"/>
                    </a:lnTo>
                    <a:cubicBezTo>
                      <a:pt x="907514" y="238206"/>
                      <a:pt x="906800" y="249815"/>
                      <a:pt x="899656" y="266246"/>
                    </a:cubicBezTo>
                    <a:cubicBezTo>
                      <a:pt x="894893" y="277676"/>
                      <a:pt x="884416" y="289106"/>
                      <a:pt x="892988" y="303393"/>
                    </a:cubicBezTo>
                    <a:cubicBezTo>
                      <a:pt x="897751" y="310061"/>
                      <a:pt x="901561" y="309108"/>
                      <a:pt x="905371" y="303393"/>
                    </a:cubicBezTo>
                    <a:cubicBezTo>
                      <a:pt x="923468" y="307203"/>
                      <a:pt x="923468" y="307203"/>
                      <a:pt x="915848" y="337683"/>
                    </a:cubicBezTo>
                    <a:cubicBezTo>
                      <a:pt x="926326" y="330063"/>
                      <a:pt x="936803" y="329111"/>
                      <a:pt x="946328" y="324348"/>
                    </a:cubicBezTo>
                    <a:lnTo>
                      <a:pt x="973409" y="303804"/>
                    </a:lnTo>
                    <a:lnTo>
                      <a:pt x="975260" y="292796"/>
                    </a:lnTo>
                    <a:cubicBezTo>
                      <a:pt x="974903" y="288629"/>
                      <a:pt x="972522" y="284819"/>
                      <a:pt x="965378" y="281485"/>
                    </a:cubicBezTo>
                    <a:cubicBezTo>
                      <a:pt x="944423" y="270055"/>
                      <a:pt x="942518" y="249100"/>
                      <a:pt x="962521" y="233860"/>
                    </a:cubicBezTo>
                    <a:cubicBezTo>
                      <a:pt x="977761" y="221478"/>
                      <a:pt x="993953" y="208143"/>
                      <a:pt x="1013956" y="203380"/>
                    </a:cubicBezTo>
                    <a:cubicBezTo>
                      <a:pt x="1018718" y="201475"/>
                      <a:pt x="1023481" y="200046"/>
                      <a:pt x="1028243" y="200165"/>
                    </a:cubicBezTo>
                    <a:cubicBezTo>
                      <a:pt x="1033006" y="200284"/>
                      <a:pt x="1037768" y="201951"/>
                      <a:pt x="1042531" y="206238"/>
                    </a:cubicBezTo>
                    <a:cubicBezTo>
                      <a:pt x="1037768" y="220525"/>
                      <a:pt x="1018718" y="221478"/>
                      <a:pt x="1016813" y="234813"/>
                    </a:cubicBezTo>
                    <a:cubicBezTo>
                      <a:pt x="1029196" y="212905"/>
                      <a:pt x="1052056" y="208143"/>
                      <a:pt x="1075868" y="204333"/>
                    </a:cubicBezTo>
                    <a:cubicBezTo>
                      <a:pt x="1082536" y="204333"/>
                      <a:pt x="1089203" y="204333"/>
                      <a:pt x="1095871" y="204333"/>
                    </a:cubicBezTo>
                    <a:cubicBezTo>
                      <a:pt x="1106348" y="211953"/>
                      <a:pt x="1099681" y="223383"/>
                      <a:pt x="1099681" y="232908"/>
                    </a:cubicBezTo>
                    <a:cubicBezTo>
                      <a:pt x="1112063" y="235765"/>
                      <a:pt x="1123493" y="229098"/>
                      <a:pt x="1133971" y="231003"/>
                    </a:cubicBezTo>
                    <a:cubicBezTo>
                      <a:pt x="1140638" y="231003"/>
                      <a:pt x="1146353" y="233860"/>
                      <a:pt x="1151116" y="238623"/>
                    </a:cubicBezTo>
                    <a:cubicBezTo>
                      <a:pt x="1162546" y="262435"/>
                      <a:pt x="1192073" y="265293"/>
                      <a:pt x="1205408" y="287200"/>
                    </a:cubicBezTo>
                    <a:cubicBezTo>
                      <a:pt x="1219696" y="305298"/>
                      <a:pt x="1210171" y="320538"/>
                      <a:pt x="1198741" y="334825"/>
                    </a:cubicBezTo>
                    <a:cubicBezTo>
                      <a:pt x="1205408" y="359590"/>
                      <a:pt x="1234936" y="358638"/>
                      <a:pt x="1248271" y="377688"/>
                    </a:cubicBezTo>
                    <a:cubicBezTo>
                      <a:pt x="1257796" y="391023"/>
                      <a:pt x="1257796" y="393880"/>
                      <a:pt x="1246366" y="402453"/>
                    </a:cubicBezTo>
                    <a:cubicBezTo>
                      <a:pt x="1226363" y="415788"/>
                      <a:pt x="1207313" y="445315"/>
                      <a:pt x="1187311" y="402453"/>
                    </a:cubicBezTo>
                    <a:cubicBezTo>
                      <a:pt x="1184453" y="396738"/>
                      <a:pt x="1176833" y="390070"/>
                      <a:pt x="1171118" y="396738"/>
                    </a:cubicBezTo>
                    <a:cubicBezTo>
                      <a:pt x="1161593" y="407215"/>
                      <a:pt x="1163498" y="418645"/>
                      <a:pt x="1171118" y="431028"/>
                    </a:cubicBezTo>
                    <a:cubicBezTo>
                      <a:pt x="1186358" y="457698"/>
                      <a:pt x="1180643" y="471033"/>
                      <a:pt x="1151116" y="479605"/>
                    </a:cubicBezTo>
                    <a:cubicBezTo>
                      <a:pt x="1147306" y="475795"/>
                      <a:pt x="1141591" y="474843"/>
                      <a:pt x="1136828" y="476748"/>
                    </a:cubicBezTo>
                    <a:cubicBezTo>
                      <a:pt x="1132066" y="478653"/>
                      <a:pt x="1134923" y="483415"/>
                      <a:pt x="1136828" y="487225"/>
                    </a:cubicBezTo>
                    <a:cubicBezTo>
                      <a:pt x="1135876" y="500560"/>
                      <a:pt x="1128256" y="503418"/>
                      <a:pt x="1118731" y="497703"/>
                    </a:cubicBezTo>
                    <a:cubicBezTo>
                      <a:pt x="1098728" y="487225"/>
                      <a:pt x="1074916" y="482463"/>
                      <a:pt x="1066343" y="455793"/>
                    </a:cubicBezTo>
                    <a:cubicBezTo>
                      <a:pt x="1058723" y="432933"/>
                      <a:pt x="1039673" y="427218"/>
                      <a:pt x="1016813" y="433885"/>
                    </a:cubicBezTo>
                    <a:cubicBezTo>
                      <a:pt x="1008241" y="436743"/>
                      <a:pt x="999668" y="438648"/>
                      <a:pt x="996811" y="428170"/>
                    </a:cubicBezTo>
                    <a:cubicBezTo>
                      <a:pt x="993001" y="415788"/>
                      <a:pt x="1007288" y="411025"/>
                      <a:pt x="1013003" y="411978"/>
                    </a:cubicBezTo>
                    <a:cubicBezTo>
                      <a:pt x="1055866" y="420550"/>
                      <a:pt x="1078726" y="386260"/>
                      <a:pt x="1109206" y="369115"/>
                    </a:cubicBezTo>
                    <a:cubicBezTo>
                      <a:pt x="1117778" y="343398"/>
                      <a:pt x="1089203" y="330063"/>
                      <a:pt x="1089203" y="307203"/>
                    </a:cubicBezTo>
                    <a:cubicBezTo>
                      <a:pt x="1085393" y="301488"/>
                      <a:pt x="1081583" y="296725"/>
                      <a:pt x="1077773" y="291010"/>
                    </a:cubicBezTo>
                    <a:cubicBezTo>
                      <a:pt x="1057771" y="307203"/>
                      <a:pt x="1036816" y="290058"/>
                      <a:pt x="1016813" y="292915"/>
                    </a:cubicBezTo>
                    <a:cubicBezTo>
                      <a:pt x="1012050" y="293391"/>
                      <a:pt x="1008717" y="294106"/>
                      <a:pt x="1007169" y="296011"/>
                    </a:cubicBezTo>
                    <a:lnTo>
                      <a:pt x="1007866" y="302667"/>
                    </a:lnTo>
                    <a:lnTo>
                      <a:pt x="1009193" y="303393"/>
                    </a:lnTo>
                    <a:cubicBezTo>
                      <a:pt x="1013003" y="324348"/>
                      <a:pt x="986333" y="363401"/>
                      <a:pt x="962521" y="370068"/>
                    </a:cubicBezTo>
                    <a:cubicBezTo>
                      <a:pt x="943471" y="375783"/>
                      <a:pt x="924421" y="377688"/>
                      <a:pt x="905371" y="371973"/>
                    </a:cubicBezTo>
                    <a:cubicBezTo>
                      <a:pt x="896798" y="389118"/>
                      <a:pt x="879653" y="396738"/>
                      <a:pt x="868223" y="410073"/>
                    </a:cubicBezTo>
                    <a:cubicBezTo>
                      <a:pt x="859651" y="419598"/>
                      <a:pt x="849173" y="424361"/>
                      <a:pt x="836791" y="426266"/>
                    </a:cubicBezTo>
                    <a:cubicBezTo>
                      <a:pt x="830123" y="425313"/>
                      <a:pt x="820598" y="421503"/>
                      <a:pt x="816788" y="424361"/>
                    </a:cubicBezTo>
                    <a:cubicBezTo>
                      <a:pt x="772973" y="455793"/>
                      <a:pt x="714871" y="464366"/>
                      <a:pt x="677723" y="507228"/>
                    </a:cubicBezTo>
                    <a:cubicBezTo>
                      <a:pt x="667246" y="519611"/>
                      <a:pt x="646291" y="531993"/>
                      <a:pt x="668198" y="553901"/>
                    </a:cubicBezTo>
                    <a:cubicBezTo>
                      <a:pt x="672961" y="558663"/>
                      <a:pt x="665341" y="574856"/>
                      <a:pt x="662483" y="586286"/>
                    </a:cubicBezTo>
                    <a:cubicBezTo>
                      <a:pt x="685343" y="585333"/>
                      <a:pt x="702488" y="596763"/>
                      <a:pt x="716776" y="612956"/>
                    </a:cubicBezTo>
                    <a:cubicBezTo>
                      <a:pt x="731063" y="630101"/>
                      <a:pt x="747256" y="644388"/>
                      <a:pt x="771068" y="645341"/>
                    </a:cubicBezTo>
                    <a:cubicBezTo>
                      <a:pt x="789166" y="646293"/>
                      <a:pt x="788213" y="653913"/>
                      <a:pt x="782498" y="667248"/>
                    </a:cubicBezTo>
                    <a:cubicBezTo>
                      <a:pt x="774878" y="685346"/>
                      <a:pt x="766306" y="702491"/>
                      <a:pt x="772973" y="726303"/>
                    </a:cubicBezTo>
                    <a:cubicBezTo>
                      <a:pt x="779641" y="752973"/>
                      <a:pt x="789166" y="747258"/>
                      <a:pt x="805358" y="736781"/>
                    </a:cubicBezTo>
                    <a:cubicBezTo>
                      <a:pt x="823456" y="725351"/>
                      <a:pt x="826313" y="706301"/>
                      <a:pt x="828218" y="689156"/>
                    </a:cubicBezTo>
                    <a:cubicBezTo>
                      <a:pt x="831076" y="669153"/>
                      <a:pt x="841553" y="660581"/>
                      <a:pt x="858698" y="652961"/>
                    </a:cubicBezTo>
                    <a:cubicBezTo>
                      <a:pt x="901561" y="638673"/>
                      <a:pt x="911086" y="619623"/>
                      <a:pt x="901561" y="573903"/>
                    </a:cubicBezTo>
                    <a:cubicBezTo>
                      <a:pt x="900608" y="569141"/>
                      <a:pt x="899656" y="563426"/>
                      <a:pt x="904418" y="561521"/>
                    </a:cubicBezTo>
                    <a:cubicBezTo>
                      <a:pt x="937756" y="550091"/>
                      <a:pt x="937756" y="514848"/>
                      <a:pt x="953948" y="491988"/>
                    </a:cubicBezTo>
                    <a:cubicBezTo>
                      <a:pt x="957758" y="486273"/>
                      <a:pt x="961568" y="480558"/>
                      <a:pt x="968236" y="478653"/>
                    </a:cubicBezTo>
                    <a:cubicBezTo>
                      <a:pt x="991096" y="471986"/>
                      <a:pt x="1037768" y="491036"/>
                      <a:pt x="1049198" y="512943"/>
                    </a:cubicBezTo>
                    <a:cubicBezTo>
                      <a:pt x="1061581" y="517706"/>
                      <a:pt x="1074916" y="522468"/>
                      <a:pt x="1063486" y="539613"/>
                    </a:cubicBezTo>
                    <a:cubicBezTo>
                      <a:pt x="1048246" y="555806"/>
                      <a:pt x="1052056" y="572951"/>
                      <a:pt x="1067296" y="583428"/>
                    </a:cubicBezTo>
                    <a:cubicBezTo>
                      <a:pt x="1084441" y="593906"/>
                      <a:pt x="1099681" y="578666"/>
                      <a:pt x="1112063" y="568188"/>
                    </a:cubicBezTo>
                    <a:cubicBezTo>
                      <a:pt x="1139686" y="545328"/>
                      <a:pt x="1138733" y="544376"/>
                      <a:pt x="1146353" y="580571"/>
                    </a:cubicBezTo>
                    <a:cubicBezTo>
                      <a:pt x="1149211" y="592953"/>
                      <a:pt x="1154926" y="606288"/>
                      <a:pt x="1151116" y="616766"/>
                    </a:cubicBezTo>
                    <a:cubicBezTo>
                      <a:pt x="1138733" y="656771"/>
                      <a:pt x="1163498" y="672011"/>
                      <a:pt x="1193026" y="684393"/>
                    </a:cubicBezTo>
                    <a:cubicBezTo>
                      <a:pt x="1193026" y="693918"/>
                      <a:pt x="1188501" y="696537"/>
                      <a:pt x="1182905" y="697847"/>
                    </a:cubicBezTo>
                    <a:lnTo>
                      <a:pt x="1179024" y="699159"/>
                    </a:lnTo>
                    <a:lnTo>
                      <a:pt x="1177845" y="699023"/>
                    </a:lnTo>
                    <a:cubicBezTo>
                      <a:pt x="1174214" y="699455"/>
                      <a:pt x="1170404" y="700824"/>
                      <a:pt x="1166356" y="703443"/>
                    </a:cubicBezTo>
                    <a:lnTo>
                      <a:pt x="1179024" y="699159"/>
                    </a:lnTo>
                    <a:lnTo>
                      <a:pt x="1188263" y="700229"/>
                    </a:lnTo>
                    <a:cubicBezTo>
                      <a:pt x="1194931" y="702491"/>
                      <a:pt x="1201122" y="707253"/>
                      <a:pt x="1207313" y="712016"/>
                    </a:cubicBezTo>
                    <a:cubicBezTo>
                      <a:pt x="1210647" y="727732"/>
                      <a:pt x="1209694" y="741781"/>
                      <a:pt x="1205051" y="754402"/>
                    </a:cubicBezTo>
                    <a:lnTo>
                      <a:pt x="1180854" y="787924"/>
                    </a:lnTo>
                    <a:lnTo>
                      <a:pt x="1187073" y="807504"/>
                    </a:lnTo>
                    <a:cubicBezTo>
                      <a:pt x="1190883" y="812504"/>
                      <a:pt x="1196836" y="815362"/>
                      <a:pt x="1206361" y="814886"/>
                    </a:cubicBezTo>
                    <a:cubicBezTo>
                      <a:pt x="1214934" y="814886"/>
                      <a:pt x="1223506" y="816791"/>
                      <a:pt x="1213981" y="828221"/>
                    </a:cubicBezTo>
                    <a:cubicBezTo>
                      <a:pt x="1208266" y="850128"/>
                      <a:pt x="1205409" y="874893"/>
                      <a:pt x="1172071" y="862511"/>
                    </a:cubicBezTo>
                    <a:cubicBezTo>
                      <a:pt x="1153021" y="859653"/>
                      <a:pt x="1123494" y="872036"/>
                      <a:pt x="1115874" y="854891"/>
                    </a:cubicBezTo>
                    <a:cubicBezTo>
                      <a:pt x="1109206" y="839651"/>
                      <a:pt x="1133971" y="821553"/>
                      <a:pt x="1148259" y="807266"/>
                    </a:cubicBezTo>
                    <a:cubicBezTo>
                      <a:pt x="1157784" y="799646"/>
                      <a:pt x="1159689" y="785358"/>
                      <a:pt x="1173024" y="780596"/>
                    </a:cubicBezTo>
                    <a:lnTo>
                      <a:pt x="1173125" y="780684"/>
                    </a:lnTo>
                    <a:lnTo>
                      <a:pt x="1174333" y="770475"/>
                    </a:lnTo>
                    <a:cubicBezTo>
                      <a:pt x="1173023" y="767975"/>
                      <a:pt x="1169689" y="766784"/>
                      <a:pt x="1163498" y="767261"/>
                    </a:cubicBezTo>
                    <a:cubicBezTo>
                      <a:pt x="1147306" y="769166"/>
                      <a:pt x="1137781" y="780596"/>
                      <a:pt x="1124446" y="787263"/>
                    </a:cubicBezTo>
                    <a:cubicBezTo>
                      <a:pt x="1097776" y="793931"/>
                      <a:pt x="1070153" y="791073"/>
                      <a:pt x="1043483" y="789168"/>
                    </a:cubicBezTo>
                    <a:cubicBezTo>
                      <a:pt x="1026338" y="788216"/>
                      <a:pt x="1010146" y="786311"/>
                      <a:pt x="993953" y="794883"/>
                    </a:cubicBezTo>
                    <a:cubicBezTo>
                      <a:pt x="987286" y="810123"/>
                      <a:pt x="971093" y="808218"/>
                      <a:pt x="959663" y="814886"/>
                    </a:cubicBezTo>
                    <a:cubicBezTo>
                      <a:pt x="951091" y="825363"/>
                      <a:pt x="939661" y="831078"/>
                      <a:pt x="929183" y="839651"/>
                    </a:cubicBezTo>
                    <a:lnTo>
                      <a:pt x="925100" y="843462"/>
                    </a:lnTo>
                    <a:lnTo>
                      <a:pt x="915848" y="851081"/>
                    </a:lnTo>
                    <a:cubicBezTo>
                      <a:pt x="915848" y="851081"/>
                      <a:pt x="912991" y="851081"/>
                      <a:pt x="912991" y="851081"/>
                    </a:cubicBezTo>
                    <a:cubicBezTo>
                      <a:pt x="912991" y="851081"/>
                      <a:pt x="914896" y="852986"/>
                      <a:pt x="914896" y="852986"/>
                    </a:cubicBezTo>
                    <a:lnTo>
                      <a:pt x="925100" y="843462"/>
                    </a:lnTo>
                    <a:lnTo>
                      <a:pt x="932041" y="837746"/>
                    </a:lnTo>
                    <a:cubicBezTo>
                      <a:pt x="942518" y="824411"/>
                      <a:pt x="959663" y="826316"/>
                      <a:pt x="972998" y="820601"/>
                    </a:cubicBezTo>
                    <a:cubicBezTo>
                      <a:pt x="979666" y="818696"/>
                      <a:pt x="986333" y="814886"/>
                      <a:pt x="992048" y="814886"/>
                    </a:cubicBezTo>
                    <a:cubicBezTo>
                      <a:pt x="1003478" y="813933"/>
                      <a:pt x="1017766" y="809171"/>
                      <a:pt x="1023481" y="819648"/>
                    </a:cubicBezTo>
                    <a:cubicBezTo>
                      <a:pt x="1032053" y="834888"/>
                      <a:pt x="1013003" y="835841"/>
                      <a:pt x="1005383" y="842508"/>
                    </a:cubicBezTo>
                    <a:cubicBezTo>
                      <a:pt x="1003478" y="844413"/>
                      <a:pt x="1005383" y="851081"/>
                      <a:pt x="1006336" y="854891"/>
                    </a:cubicBezTo>
                    <a:cubicBezTo>
                      <a:pt x="997763" y="866321"/>
                      <a:pt x="1011098" y="877751"/>
                      <a:pt x="1005383" y="889181"/>
                    </a:cubicBezTo>
                    <a:cubicBezTo>
                      <a:pt x="1001573" y="899658"/>
                      <a:pt x="992048" y="903468"/>
                      <a:pt x="984428" y="910136"/>
                    </a:cubicBezTo>
                    <a:cubicBezTo>
                      <a:pt x="974903" y="918708"/>
                      <a:pt x="961568" y="909183"/>
                      <a:pt x="952043" y="916803"/>
                    </a:cubicBezTo>
                    <a:cubicBezTo>
                      <a:pt x="937756" y="931091"/>
                      <a:pt x="916801" y="932043"/>
                      <a:pt x="899656" y="938711"/>
                    </a:cubicBezTo>
                    <a:cubicBezTo>
                      <a:pt x="876796" y="947283"/>
                      <a:pt x="858698" y="959666"/>
                      <a:pt x="855841" y="985383"/>
                    </a:cubicBezTo>
                    <a:cubicBezTo>
                      <a:pt x="853936" y="1001576"/>
                      <a:pt x="839648" y="1003481"/>
                      <a:pt x="831076" y="1003481"/>
                    </a:cubicBezTo>
                    <a:cubicBezTo>
                      <a:pt x="779641" y="1006338"/>
                      <a:pt x="763448" y="1048248"/>
                      <a:pt x="738683" y="1081586"/>
                    </a:cubicBezTo>
                    <a:cubicBezTo>
                      <a:pt x="708203" y="1076823"/>
                      <a:pt x="712013" y="1097778"/>
                      <a:pt x="711061" y="1115876"/>
                    </a:cubicBezTo>
                    <a:cubicBezTo>
                      <a:pt x="707251" y="1144451"/>
                      <a:pt x="692011" y="1163501"/>
                      <a:pt x="666293" y="1175883"/>
                    </a:cubicBezTo>
                    <a:cubicBezTo>
                      <a:pt x="636766" y="1191123"/>
                      <a:pt x="610096" y="1209221"/>
                      <a:pt x="585331" y="1230176"/>
                    </a:cubicBezTo>
                    <a:cubicBezTo>
                      <a:pt x="565328" y="1247320"/>
                      <a:pt x="557708" y="1270181"/>
                      <a:pt x="559613" y="1297803"/>
                    </a:cubicBezTo>
                    <a:cubicBezTo>
                      <a:pt x="561518" y="1327331"/>
                      <a:pt x="564376" y="1356858"/>
                      <a:pt x="557708" y="1386386"/>
                    </a:cubicBezTo>
                    <a:cubicBezTo>
                      <a:pt x="555803" y="1394958"/>
                      <a:pt x="551993" y="1406388"/>
                      <a:pt x="542468" y="1407341"/>
                    </a:cubicBezTo>
                    <a:cubicBezTo>
                      <a:pt x="530086" y="1409246"/>
                      <a:pt x="531038" y="1394958"/>
                      <a:pt x="528181" y="1387338"/>
                    </a:cubicBezTo>
                    <a:cubicBezTo>
                      <a:pt x="522466" y="1365431"/>
                      <a:pt x="516751" y="1344476"/>
                      <a:pt x="519608" y="1320663"/>
                    </a:cubicBezTo>
                    <a:cubicBezTo>
                      <a:pt x="521513" y="1300661"/>
                      <a:pt x="522466" y="1280658"/>
                      <a:pt x="488176" y="1283516"/>
                    </a:cubicBezTo>
                    <a:cubicBezTo>
                      <a:pt x="470078" y="1285421"/>
                      <a:pt x="452933" y="1262561"/>
                      <a:pt x="429121" y="1267323"/>
                    </a:cubicBezTo>
                    <a:cubicBezTo>
                      <a:pt x="422453" y="1268276"/>
                      <a:pt x="411023" y="1265418"/>
                      <a:pt x="409118" y="1268276"/>
                    </a:cubicBezTo>
                    <a:cubicBezTo>
                      <a:pt x="391973" y="1307328"/>
                      <a:pt x="364351" y="1288278"/>
                      <a:pt x="336728" y="1284468"/>
                    </a:cubicBezTo>
                    <a:cubicBezTo>
                      <a:pt x="279578" y="1275896"/>
                      <a:pt x="228143" y="1315901"/>
                      <a:pt x="215761" y="1373051"/>
                    </a:cubicBezTo>
                    <a:cubicBezTo>
                      <a:pt x="210998" y="1396863"/>
                      <a:pt x="193853" y="1415913"/>
                      <a:pt x="189091" y="1441631"/>
                    </a:cubicBezTo>
                    <a:cubicBezTo>
                      <a:pt x="182423" y="1476873"/>
                      <a:pt x="183376" y="1511163"/>
                      <a:pt x="196711" y="1544501"/>
                    </a:cubicBezTo>
                    <a:cubicBezTo>
                      <a:pt x="204331" y="1564503"/>
                      <a:pt x="219571" y="1574028"/>
                      <a:pt x="244336" y="1573076"/>
                    </a:cubicBezTo>
                    <a:cubicBezTo>
                      <a:pt x="284341" y="1571171"/>
                      <a:pt x="310058" y="1555931"/>
                      <a:pt x="320536" y="1514973"/>
                    </a:cubicBezTo>
                    <a:cubicBezTo>
                      <a:pt x="324346" y="1500686"/>
                      <a:pt x="374828" y="1487351"/>
                      <a:pt x="387211" y="1494971"/>
                    </a:cubicBezTo>
                    <a:cubicBezTo>
                      <a:pt x="396736" y="1500686"/>
                      <a:pt x="392926" y="1507353"/>
                      <a:pt x="389116" y="1515926"/>
                    </a:cubicBezTo>
                    <a:cubicBezTo>
                      <a:pt x="372923" y="1552121"/>
                      <a:pt x="358636" y="1589268"/>
                      <a:pt x="340538" y="1624511"/>
                    </a:cubicBezTo>
                    <a:cubicBezTo>
                      <a:pt x="329108" y="1646418"/>
                      <a:pt x="340538" y="1644513"/>
                      <a:pt x="354826" y="1644513"/>
                    </a:cubicBezTo>
                    <a:cubicBezTo>
                      <a:pt x="372923" y="1644513"/>
                      <a:pt x="391973" y="1642608"/>
                      <a:pt x="410071" y="1645466"/>
                    </a:cubicBezTo>
                    <a:cubicBezTo>
                      <a:pt x="432931" y="1649276"/>
                      <a:pt x="449123" y="1658801"/>
                      <a:pt x="439598" y="1687376"/>
                    </a:cubicBezTo>
                    <a:cubicBezTo>
                      <a:pt x="433883" y="1705473"/>
                      <a:pt x="432931" y="1725476"/>
                      <a:pt x="426263" y="1743573"/>
                    </a:cubicBezTo>
                    <a:cubicBezTo>
                      <a:pt x="414833" y="1774053"/>
                      <a:pt x="432931" y="1793103"/>
                      <a:pt x="450076" y="1813106"/>
                    </a:cubicBezTo>
                    <a:cubicBezTo>
                      <a:pt x="466268" y="1832156"/>
                      <a:pt x="483413" y="1819773"/>
                      <a:pt x="499606" y="1812153"/>
                    </a:cubicBezTo>
                    <a:cubicBezTo>
                      <a:pt x="512941" y="1806438"/>
                      <a:pt x="528181" y="1806438"/>
                      <a:pt x="536753" y="1818821"/>
                    </a:cubicBezTo>
                    <a:cubicBezTo>
                      <a:pt x="554851" y="1843586"/>
                      <a:pt x="571996" y="1829298"/>
                      <a:pt x="577711" y="1813106"/>
                    </a:cubicBezTo>
                    <a:cubicBezTo>
                      <a:pt x="591998" y="1771196"/>
                      <a:pt x="630098" y="1768338"/>
                      <a:pt x="661531" y="1754051"/>
                    </a:cubicBezTo>
                    <a:cubicBezTo>
                      <a:pt x="671056" y="1754051"/>
                      <a:pt x="673913" y="1755956"/>
                      <a:pt x="672008" y="1763576"/>
                    </a:cubicBezTo>
                    <a:cubicBezTo>
                      <a:pt x="676771" y="1783578"/>
                      <a:pt x="689153" y="1777863"/>
                      <a:pt x="695821" y="1768338"/>
                    </a:cubicBezTo>
                    <a:cubicBezTo>
                      <a:pt x="713918" y="1745478"/>
                      <a:pt x="729158" y="1761671"/>
                      <a:pt x="741541" y="1772148"/>
                    </a:cubicBezTo>
                    <a:cubicBezTo>
                      <a:pt x="769163" y="1795008"/>
                      <a:pt x="799643" y="1798818"/>
                      <a:pt x="832028" y="1788341"/>
                    </a:cubicBezTo>
                    <a:cubicBezTo>
                      <a:pt x="845363" y="1783578"/>
                      <a:pt x="854888" y="1779768"/>
                      <a:pt x="865366" y="1796913"/>
                    </a:cubicBezTo>
                    <a:cubicBezTo>
                      <a:pt x="875843" y="1814058"/>
                      <a:pt x="896798" y="1823583"/>
                      <a:pt x="910133" y="1838823"/>
                    </a:cubicBezTo>
                    <a:cubicBezTo>
                      <a:pt x="947281" y="1881686"/>
                      <a:pt x="990143" y="1906451"/>
                      <a:pt x="1047293" y="1918833"/>
                    </a:cubicBezTo>
                    <a:cubicBezTo>
                      <a:pt x="1093966" y="1928358"/>
                      <a:pt x="1124446" y="1995986"/>
                      <a:pt x="1116826" y="2036943"/>
                    </a:cubicBezTo>
                    <a:cubicBezTo>
                      <a:pt x="1113968" y="2044563"/>
                      <a:pt x="1111111" y="2051231"/>
                      <a:pt x="1106348" y="2056946"/>
                    </a:cubicBezTo>
                    <a:cubicBezTo>
                      <a:pt x="1092061" y="2071233"/>
                      <a:pt x="1112063" y="2086473"/>
                      <a:pt x="1104443" y="2099808"/>
                    </a:cubicBezTo>
                    <a:cubicBezTo>
                      <a:pt x="1110158" y="2107428"/>
                      <a:pt x="1117778" y="2102666"/>
                      <a:pt x="1124446" y="2102666"/>
                    </a:cubicBezTo>
                    <a:cubicBezTo>
                      <a:pt x="1147306" y="2095046"/>
                      <a:pt x="1161593" y="2062661"/>
                      <a:pt x="1193026" y="2077901"/>
                    </a:cubicBezTo>
                    <a:cubicBezTo>
                      <a:pt x="1225411" y="2087426"/>
                      <a:pt x="1244461" y="2125526"/>
                      <a:pt x="1280656" y="2123621"/>
                    </a:cubicBezTo>
                    <a:cubicBezTo>
                      <a:pt x="1325423" y="2121716"/>
                      <a:pt x="1360666" y="2136956"/>
                      <a:pt x="1387336" y="2172198"/>
                    </a:cubicBezTo>
                    <a:cubicBezTo>
                      <a:pt x="1398766" y="2187438"/>
                      <a:pt x="1427341" y="2172198"/>
                      <a:pt x="1434008" y="2199821"/>
                    </a:cubicBezTo>
                    <a:cubicBezTo>
                      <a:pt x="1440676" y="2228396"/>
                      <a:pt x="1444486" y="2256018"/>
                      <a:pt x="1430198" y="2282688"/>
                    </a:cubicBezTo>
                    <a:cubicBezTo>
                      <a:pt x="1413053" y="2315073"/>
                      <a:pt x="1388288" y="2341743"/>
                      <a:pt x="1370191" y="2373176"/>
                    </a:cubicBezTo>
                    <a:cubicBezTo>
                      <a:pt x="1359713" y="2391273"/>
                      <a:pt x="1356856" y="2406513"/>
                      <a:pt x="1358761" y="2423658"/>
                    </a:cubicBezTo>
                    <a:cubicBezTo>
                      <a:pt x="1366381" y="2486523"/>
                      <a:pt x="1352093" y="2544626"/>
                      <a:pt x="1327328" y="2600823"/>
                    </a:cubicBezTo>
                    <a:cubicBezTo>
                      <a:pt x="1321613" y="2612253"/>
                      <a:pt x="1313041" y="2629398"/>
                      <a:pt x="1293991" y="2626541"/>
                    </a:cubicBezTo>
                    <a:cubicBezTo>
                      <a:pt x="1261606" y="2622731"/>
                      <a:pt x="1241603" y="2647496"/>
                      <a:pt x="1218743" y="2661783"/>
                    </a:cubicBezTo>
                    <a:cubicBezTo>
                      <a:pt x="1203503" y="2671308"/>
                      <a:pt x="1187311" y="2690358"/>
                      <a:pt x="1193026" y="2710361"/>
                    </a:cubicBezTo>
                    <a:cubicBezTo>
                      <a:pt x="1205408" y="2757033"/>
                      <a:pt x="1178738" y="2793228"/>
                      <a:pt x="1164451" y="2832281"/>
                    </a:cubicBezTo>
                    <a:cubicBezTo>
                      <a:pt x="1154926" y="2859903"/>
                      <a:pt x="1136828" y="2884668"/>
                      <a:pt x="1122541" y="2910386"/>
                    </a:cubicBezTo>
                    <a:cubicBezTo>
                      <a:pt x="1116826" y="2920863"/>
                      <a:pt x="1109206" y="2929436"/>
                      <a:pt x="1095871" y="2929436"/>
                    </a:cubicBezTo>
                    <a:cubicBezTo>
                      <a:pt x="1085393" y="2920863"/>
                      <a:pt x="1072058" y="2930388"/>
                      <a:pt x="1061581" y="2922768"/>
                    </a:cubicBezTo>
                    <a:cubicBezTo>
                      <a:pt x="1053961" y="2919911"/>
                      <a:pt x="1044436" y="2911338"/>
                      <a:pt x="1047293" y="2929436"/>
                    </a:cubicBezTo>
                    <a:cubicBezTo>
                      <a:pt x="1052056" y="2938961"/>
                      <a:pt x="1062533" y="2944676"/>
                      <a:pt x="1061581" y="2956106"/>
                    </a:cubicBezTo>
                    <a:cubicBezTo>
                      <a:pt x="1055866" y="2964678"/>
                      <a:pt x="1048246" y="2962773"/>
                      <a:pt x="1040626" y="2959916"/>
                    </a:cubicBezTo>
                    <a:cubicBezTo>
                      <a:pt x="952043" y="2929436"/>
                      <a:pt x="865366" y="2895146"/>
                      <a:pt x="783451" y="2850378"/>
                    </a:cubicBezTo>
                    <a:cubicBezTo>
                      <a:pt x="762496" y="2838948"/>
                      <a:pt x="762496" y="2820851"/>
                      <a:pt x="752971" y="2805611"/>
                    </a:cubicBezTo>
                    <a:cubicBezTo>
                      <a:pt x="730111" y="2799896"/>
                      <a:pt x="738683" y="2779893"/>
                      <a:pt x="737731" y="2765606"/>
                    </a:cubicBezTo>
                    <a:cubicBezTo>
                      <a:pt x="736778" y="2697978"/>
                      <a:pt x="732968" y="2631303"/>
                      <a:pt x="721538" y="2564628"/>
                    </a:cubicBezTo>
                    <a:cubicBezTo>
                      <a:pt x="715823" y="2532243"/>
                      <a:pt x="700583" y="2503668"/>
                      <a:pt x="670103" y="2492238"/>
                    </a:cubicBezTo>
                    <a:cubicBezTo>
                      <a:pt x="596761" y="2464616"/>
                      <a:pt x="568186" y="2400798"/>
                      <a:pt x="539611" y="2337933"/>
                    </a:cubicBezTo>
                    <a:cubicBezTo>
                      <a:pt x="520561" y="2296976"/>
                      <a:pt x="502463" y="2256971"/>
                      <a:pt x="473888" y="2221728"/>
                    </a:cubicBezTo>
                    <a:cubicBezTo>
                      <a:pt x="456743" y="2200773"/>
                      <a:pt x="450076" y="2174103"/>
                      <a:pt x="468173" y="2148386"/>
                    </a:cubicBezTo>
                    <a:cubicBezTo>
                      <a:pt x="473888" y="2140766"/>
                      <a:pt x="477698" y="2133146"/>
                      <a:pt x="471983" y="2122668"/>
                    </a:cubicBezTo>
                    <a:cubicBezTo>
                      <a:pt x="452933" y="2083616"/>
                      <a:pt x="471983" y="2052183"/>
                      <a:pt x="493891" y="2021703"/>
                    </a:cubicBezTo>
                    <a:cubicBezTo>
                      <a:pt x="518656" y="1987413"/>
                      <a:pt x="546278" y="1955028"/>
                      <a:pt x="538658" y="1907403"/>
                    </a:cubicBezTo>
                    <a:cubicBezTo>
                      <a:pt x="535801" y="1889306"/>
                      <a:pt x="531991" y="1871208"/>
                      <a:pt x="524371" y="1854063"/>
                    </a:cubicBezTo>
                    <a:cubicBezTo>
                      <a:pt x="517703" y="1837871"/>
                      <a:pt x="507226" y="1834061"/>
                      <a:pt x="499606" y="1853111"/>
                    </a:cubicBezTo>
                    <a:cubicBezTo>
                      <a:pt x="489128" y="1876923"/>
                      <a:pt x="475793" y="1875018"/>
                      <a:pt x="459601" y="1860731"/>
                    </a:cubicBezTo>
                    <a:cubicBezTo>
                      <a:pt x="443408" y="1847396"/>
                      <a:pt x="425311" y="1838823"/>
                      <a:pt x="408166" y="1827393"/>
                    </a:cubicBezTo>
                    <a:cubicBezTo>
                      <a:pt x="375781" y="1806438"/>
                      <a:pt x="371971" y="1771196"/>
                      <a:pt x="354826" y="1742621"/>
                    </a:cubicBezTo>
                    <a:cubicBezTo>
                      <a:pt x="346253" y="1729286"/>
                      <a:pt x="337681" y="1720713"/>
                      <a:pt x="322441" y="1715951"/>
                    </a:cubicBezTo>
                    <a:cubicBezTo>
                      <a:pt x="289103" y="1705473"/>
                      <a:pt x="255766" y="1691186"/>
                      <a:pt x="234811" y="1658801"/>
                    </a:cubicBezTo>
                    <a:cubicBezTo>
                      <a:pt x="228143" y="1649276"/>
                      <a:pt x="218618" y="1639751"/>
                      <a:pt x="206236" y="1644513"/>
                    </a:cubicBezTo>
                    <a:cubicBezTo>
                      <a:pt x="170993" y="1656896"/>
                      <a:pt x="143371" y="1639751"/>
                      <a:pt x="116701" y="1622606"/>
                    </a:cubicBezTo>
                    <a:cubicBezTo>
                      <a:pt x="85268" y="1603556"/>
                      <a:pt x="54788" y="1583553"/>
                      <a:pt x="28118" y="1557836"/>
                    </a:cubicBezTo>
                    <a:cubicBezTo>
                      <a:pt x="11926" y="1541643"/>
                      <a:pt x="1448" y="1523546"/>
                      <a:pt x="12878" y="1499733"/>
                    </a:cubicBezTo>
                    <a:cubicBezTo>
                      <a:pt x="20498" y="1482588"/>
                      <a:pt x="16688" y="1463538"/>
                      <a:pt x="10021" y="1446393"/>
                    </a:cubicBezTo>
                    <a:cubicBezTo>
                      <a:pt x="6211" y="1434963"/>
                      <a:pt x="-1409" y="1423533"/>
                      <a:pt x="5258" y="1410198"/>
                    </a:cubicBezTo>
                    <a:cubicBezTo>
                      <a:pt x="-12839" y="1304471"/>
                      <a:pt x="19546" y="1205411"/>
                      <a:pt x="45263" y="1105398"/>
                    </a:cubicBezTo>
                    <a:cubicBezTo>
                      <a:pt x="94793" y="912993"/>
                      <a:pt x="185281" y="739638"/>
                      <a:pt x="304343" y="581523"/>
                    </a:cubicBezTo>
                    <a:cubicBezTo>
                      <a:pt x="374828" y="487226"/>
                      <a:pt x="458648" y="405311"/>
                      <a:pt x="548183" y="329111"/>
                    </a:cubicBezTo>
                    <a:cubicBezTo>
                      <a:pt x="568186" y="311966"/>
                      <a:pt x="591046" y="303393"/>
                      <a:pt x="617716" y="317681"/>
                    </a:cubicBezTo>
                    <a:cubicBezTo>
                      <a:pt x="628193" y="324348"/>
                      <a:pt x="628193" y="314823"/>
                      <a:pt x="631051" y="309108"/>
                    </a:cubicBezTo>
                    <a:cubicBezTo>
                      <a:pt x="652006" y="308156"/>
                      <a:pt x="669151" y="289106"/>
                      <a:pt x="692011" y="299583"/>
                    </a:cubicBezTo>
                    <a:cubicBezTo>
                      <a:pt x="712013" y="311966"/>
                      <a:pt x="732968" y="317681"/>
                      <a:pt x="756781" y="316728"/>
                    </a:cubicBezTo>
                    <a:cubicBezTo>
                      <a:pt x="764401" y="317681"/>
                      <a:pt x="772973" y="320538"/>
                      <a:pt x="780593" y="315776"/>
                    </a:cubicBezTo>
                    <a:cubicBezTo>
                      <a:pt x="786308" y="312918"/>
                      <a:pt x="792023" y="311966"/>
                      <a:pt x="797738" y="314823"/>
                    </a:cubicBezTo>
                    <a:cubicBezTo>
                      <a:pt x="808216" y="327206"/>
                      <a:pt x="819646" y="321491"/>
                      <a:pt x="831076" y="316728"/>
                    </a:cubicBezTo>
                    <a:cubicBezTo>
                      <a:pt x="837743" y="304346"/>
                      <a:pt x="858698" y="297678"/>
                      <a:pt x="841553" y="277676"/>
                    </a:cubicBezTo>
                    <a:cubicBezTo>
                      <a:pt x="834886" y="270056"/>
                      <a:pt x="846316" y="263388"/>
                      <a:pt x="852031" y="259578"/>
                    </a:cubicBezTo>
                    <a:cubicBezTo>
                      <a:pt x="857269" y="255768"/>
                      <a:pt x="862508" y="252434"/>
                      <a:pt x="867152" y="248624"/>
                    </a:cubicBezTo>
                    <a:lnTo>
                      <a:pt x="876026" y="238011"/>
                    </a:lnTo>
                    <a:lnTo>
                      <a:pt x="858921" y="241392"/>
                    </a:lnTo>
                    <a:cubicBezTo>
                      <a:pt x="840303" y="244874"/>
                      <a:pt x="823694" y="244338"/>
                      <a:pt x="821551" y="210048"/>
                    </a:cubicBezTo>
                    <a:cubicBezTo>
                      <a:pt x="833933" y="208143"/>
                      <a:pt x="848221" y="208143"/>
                      <a:pt x="857746" y="190998"/>
                    </a:cubicBezTo>
                    <a:cubicBezTo>
                      <a:pt x="861079" y="184807"/>
                      <a:pt x="867032" y="183378"/>
                      <a:pt x="873343" y="184331"/>
                    </a:cubicBezTo>
                    <a:close/>
                    <a:moveTo>
                      <a:pt x="798215" y="181949"/>
                    </a:moveTo>
                    <a:cubicBezTo>
                      <a:pt x="801310" y="182187"/>
                      <a:pt x="803930" y="183378"/>
                      <a:pt x="805359" y="187188"/>
                    </a:cubicBezTo>
                    <a:cubicBezTo>
                      <a:pt x="808216" y="194808"/>
                      <a:pt x="800596" y="194808"/>
                      <a:pt x="795834" y="196713"/>
                    </a:cubicBezTo>
                    <a:cubicBezTo>
                      <a:pt x="790119" y="193856"/>
                      <a:pt x="788214" y="189093"/>
                      <a:pt x="788214" y="182426"/>
                    </a:cubicBezTo>
                    <a:cubicBezTo>
                      <a:pt x="791547" y="182426"/>
                      <a:pt x="795119" y="181711"/>
                      <a:pt x="798215" y="181949"/>
                    </a:cubicBezTo>
                    <a:close/>
                    <a:moveTo>
                      <a:pt x="938708" y="121466"/>
                    </a:moveTo>
                    <a:cubicBezTo>
                      <a:pt x="943471" y="128133"/>
                      <a:pt x="953948" y="130038"/>
                      <a:pt x="952043" y="141468"/>
                    </a:cubicBezTo>
                    <a:lnTo>
                      <a:pt x="951037" y="142501"/>
                    </a:lnTo>
                    <a:lnTo>
                      <a:pt x="953949" y="140516"/>
                    </a:lnTo>
                    <a:cubicBezTo>
                      <a:pt x="952996" y="143373"/>
                      <a:pt x="952996" y="146231"/>
                      <a:pt x="952996" y="148136"/>
                    </a:cubicBezTo>
                    <a:cubicBezTo>
                      <a:pt x="952996" y="154803"/>
                      <a:pt x="952996" y="161471"/>
                      <a:pt x="952996" y="169091"/>
                    </a:cubicBezTo>
                    <a:cubicBezTo>
                      <a:pt x="949662" y="166709"/>
                      <a:pt x="947281" y="162899"/>
                      <a:pt x="944424" y="159804"/>
                    </a:cubicBezTo>
                    <a:lnTo>
                      <a:pt x="933131" y="154863"/>
                    </a:lnTo>
                    <a:lnTo>
                      <a:pt x="931088" y="155756"/>
                    </a:lnTo>
                    <a:cubicBezTo>
                      <a:pt x="931088" y="155756"/>
                      <a:pt x="930136" y="155756"/>
                      <a:pt x="930136" y="155756"/>
                    </a:cubicBezTo>
                    <a:cubicBezTo>
                      <a:pt x="925373" y="152898"/>
                      <a:pt x="906323" y="162423"/>
                      <a:pt x="918706" y="144326"/>
                    </a:cubicBezTo>
                    <a:cubicBezTo>
                      <a:pt x="923468" y="137658"/>
                      <a:pt x="931088" y="131943"/>
                      <a:pt x="931088" y="122418"/>
                    </a:cubicBezTo>
                    <a:cubicBezTo>
                      <a:pt x="934898" y="118608"/>
                      <a:pt x="936803" y="118608"/>
                      <a:pt x="938708" y="121466"/>
                    </a:cubicBezTo>
                    <a:close/>
                    <a:moveTo>
                      <a:pt x="925373" y="107178"/>
                    </a:moveTo>
                    <a:cubicBezTo>
                      <a:pt x="930136" y="111940"/>
                      <a:pt x="934898" y="116703"/>
                      <a:pt x="938708" y="121465"/>
                    </a:cubicBezTo>
                    <a:lnTo>
                      <a:pt x="935851" y="121465"/>
                    </a:lnTo>
                    <a:cubicBezTo>
                      <a:pt x="935851" y="121465"/>
                      <a:pt x="932993" y="121465"/>
                      <a:pt x="932993" y="121465"/>
                    </a:cubicBezTo>
                    <a:cubicBezTo>
                      <a:pt x="923468" y="125275"/>
                      <a:pt x="912991" y="131943"/>
                      <a:pt x="901561" y="123370"/>
                    </a:cubicBezTo>
                    <a:cubicBezTo>
                      <a:pt x="904418" y="109083"/>
                      <a:pt x="915848" y="109083"/>
                      <a:pt x="925373" y="107178"/>
                    </a:cubicBezTo>
                    <a:close/>
                    <a:moveTo>
                      <a:pt x="1021576" y="71936"/>
                    </a:moveTo>
                    <a:cubicBezTo>
                      <a:pt x="1037768" y="75746"/>
                      <a:pt x="1038721" y="87176"/>
                      <a:pt x="1031101" y="97653"/>
                    </a:cubicBezTo>
                    <a:cubicBezTo>
                      <a:pt x="1019671" y="115751"/>
                      <a:pt x="1011098" y="95748"/>
                      <a:pt x="1000621" y="92891"/>
                    </a:cubicBezTo>
                    <a:cubicBezTo>
                      <a:pt x="1002526" y="88128"/>
                      <a:pt x="1005383" y="83366"/>
                      <a:pt x="1007288" y="79556"/>
                    </a:cubicBezTo>
                    <a:cubicBezTo>
                      <a:pt x="1012051" y="76698"/>
                      <a:pt x="1016813" y="74793"/>
                      <a:pt x="1021576" y="71936"/>
                    </a:cubicBezTo>
                    <a:close/>
                    <a:moveTo>
                      <a:pt x="1113849" y="40265"/>
                    </a:moveTo>
                    <a:cubicBezTo>
                      <a:pt x="1128732" y="39074"/>
                      <a:pt x="1143972" y="42885"/>
                      <a:pt x="1159689" y="51933"/>
                    </a:cubicBezTo>
                    <a:cubicBezTo>
                      <a:pt x="1175881" y="68126"/>
                      <a:pt x="1166356" y="76698"/>
                      <a:pt x="1151116" y="84318"/>
                    </a:cubicBezTo>
                    <a:cubicBezTo>
                      <a:pt x="1137781" y="90986"/>
                      <a:pt x="1123494" y="86223"/>
                      <a:pt x="1111111" y="92891"/>
                    </a:cubicBezTo>
                    <a:cubicBezTo>
                      <a:pt x="1083489" y="98606"/>
                      <a:pt x="1067296" y="90033"/>
                      <a:pt x="1070153" y="58601"/>
                    </a:cubicBezTo>
                    <a:cubicBezTo>
                      <a:pt x="1084441" y="47647"/>
                      <a:pt x="1098967" y="41456"/>
                      <a:pt x="1113849" y="40265"/>
                    </a:cubicBezTo>
                    <a:close/>
                    <a:moveTo>
                      <a:pt x="1400760" y="96"/>
                    </a:moveTo>
                    <a:cubicBezTo>
                      <a:pt x="1426031" y="498"/>
                      <a:pt x="1451392" y="2164"/>
                      <a:pt x="1476871" y="5260"/>
                    </a:cubicBezTo>
                    <a:cubicBezTo>
                      <a:pt x="1521639" y="13833"/>
                      <a:pt x="1566406" y="14785"/>
                      <a:pt x="1611174" y="9070"/>
                    </a:cubicBezTo>
                    <a:cubicBezTo>
                      <a:pt x="1614984" y="7165"/>
                      <a:pt x="1619746" y="9070"/>
                      <a:pt x="1619746" y="17643"/>
                    </a:cubicBezTo>
                    <a:cubicBezTo>
                      <a:pt x="1631176" y="13833"/>
                      <a:pt x="1639748" y="20500"/>
                      <a:pt x="1646416" y="28120"/>
                    </a:cubicBezTo>
                    <a:cubicBezTo>
                      <a:pt x="1652131" y="36693"/>
                      <a:pt x="1659751" y="35740"/>
                      <a:pt x="1667371" y="31930"/>
                    </a:cubicBezTo>
                    <a:cubicBezTo>
                      <a:pt x="1693088" y="18119"/>
                      <a:pt x="1717377" y="11690"/>
                      <a:pt x="1742261" y="11690"/>
                    </a:cubicBezTo>
                    <a:cubicBezTo>
                      <a:pt x="1767145" y="11690"/>
                      <a:pt x="1792624" y="18119"/>
                      <a:pt x="1820723" y="30025"/>
                    </a:cubicBezTo>
                    <a:cubicBezTo>
                      <a:pt x="1845488" y="40503"/>
                      <a:pt x="1874063" y="40503"/>
                      <a:pt x="1901686" y="45265"/>
                    </a:cubicBezTo>
                    <a:cubicBezTo>
                      <a:pt x="1905496" y="54790"/>
                      <a:pt x="1888351" y="56695"/>
                      <a:pt x="1894066" y="69078"/>
                    </a:cubicBezTo>
                    <a:cubicBezTo>
                      <a:pt x="1913116" y="57648"/>
                      <a:pt x="1934071" y="52885"/>
                      <a:pt x="1955978" y="55743"/>
                    </a:cubicBezTo>
                    <a:cubicBezTo>
                      <a:pt x="1961693" y="62410"/>
                      <a:pt x="1959788" y="69078"/>
                      <a:pt x="1954073" y="71935"/>
                    </a:cubicBezTo>
                    <a:cubicBezTo>
                      <a:pt x="1939786" y="78603"/>
                      <a:pt x="1939786" y="91938"/>
                      <a:pt x="1935976" y="103368"/>
                    </a:cubicBezTo>
                    <a:cubicBezTo>
                      <a:pt x="1904543" y="124323"/>
                      <a:pt x="1914068" y="142420"/>
                      <a:pt x="1949311" y="161470"/>
                    </a:cubicBezTo>
                    <a:cubicBezTo>
                      <a:pt x="1923593" y="162423"/>
                      <a:pt x="1905496" y="153850"/>
                      <a:pt x="1894066" y="171948"/>
                    </a:cubicBezTo>
                    <a:cubicBezTo>
                      <a:pt x="1899781" y="177663"/>
                      <a:pt x="1909306" y="175758"/>
                      <a:pt x="1913116" y="183378"/>
                    </a:cubicBezTo>
                    <a:cubicBezTo>
                      <a:pt x="1917878" y="187188"/>
                      <a:pt x="1922641" y="195760"/>
                      <a:pt x="1907401" y="196713"/>
                    </a:cubicBezTo>
                    <a:cubicBezTo>
                      <a:pt x="1907401" y="221478"/>
                      <a:pt x="1903591" y="242433"/>
                      <a:pt x="1873111" y="245290"/>
                    </a:cubicBezTo>
                    <a:cubicBezTo>
                      <a:pt x="1842631" y="244338"/>
                      <a:pt x="1879778" y="263388"/>
                      <a:pt x="1866443" y="267198"/>
                    </a:cubicBezTo>
                    <a:cubicBezTo>
                      <a:pt x="1860728" y="271008"/>
                      <a:pt x="1855013" y="271960"/>
                      <a:pt x="1851203" y="270055"/>
                    </a:cubicBezTo>
                    <a:cubicBezTo>
                      <a:pt x="1860728" y="280533"/>
                      <a:pt x="1876921" y="291963"/>
                      <a:pt x="1866443" y="313870"/>
                    </a:cubicBezTo>
                    <a:cubicBezTo>
                      <a:pt x="1859776" y="319585"/>
                      <a:pt x="1852156" y="321490"/>
                      <a:pt x="1843583" y="319585"/>
                    </a:cubicBezTo>
                    <a:cubicBezTo>
                      <a:pt x="1833106" y="315775"/>
                      <a:pt x="1827391" y="307203"/>
                      <a:pt x="1819771" y="300535"/>
                    </a:cubicBezTo>
                    <a:cubicBezTo>
                      <a:pt x="1811198" y="310060"/>
                      <a:pt x="1800721" y="314823"/>
                      <a:pt x="1788338" y="313870"/>
                    </a:cubicBezTo>
                    <a:cubicBezTo>
                      <a:pt x="1791196" y="322443"/>
                      <a:pt x="1796911" y="313870"/>
                      <a:pt x="1800721" y="315775"/>
                    </a:cubicBezTo>
                    <a:cubicBezTo>
                      <a:pt x="1808341" y="314823"/>
                      <a:pt x="1815961" y="312918"/>
                      <a:pt x="1823581" y="314823"/>
                    </a:cubicBezTo>
                    <a:cubicBezTo>
                      <a:pt x="1826438" y="315775"/>
                      <a:pt x="1830248" y="316728"/>
                      <a:pt x="1833106" y="317680"/>
                    </a:cubicBezTo>
                    <a:cubicBezTo>
                      <a:pt x="1838821" y="322443"/>
                      <a:pt x="1842631" y="327205"/>
                      <a:pt x="1838821" y="334825"/>
                    </a:cubicBezTo>
                    <a:cubicBezTo>
                      <a:pt x="1800721" y="354828"/>
                      <a:pt x="1760716" y="371020"/>
                      <a:pt x="1715948" y="370068"/>
                    </a:cubicBezTo>
                    <a:cubicBezTo>
                      <a:pt x="1707376" y="370068"/>
                      <a:pt x="1695946" y="372925"/>
                      <a:pt x="1691183" y="379593"/>
                    </a:cubicBezTo>
                    <a:cubicBezTo>
                      <a:pt x="1662608" y="411025"/>
                      <a:pt x="1627366" y="425313"/>
                      <a:pt x="1586408" y="430075"/>
                    </a:cubicBezTo>
                    <a:cubicBezTo>
                      <a:pt x="1564501" y="432933"/>
                      <a:pt x="1554976" y="450078"/>
                      <a:pt x="1542593" y="468175"/>
                    </a:cubicBezTo>
                    <a:cubicBezTo>
                      <a:pt x="1522591" y="497703"/>
                      <a:pt x="1501636" y="527230"/>
                      <a:pt x="1480681" y="555805"/>
                    </a:cubicBezTo>
                    <a:cubicBezTo>
                      <a:pt x="1475918" y="562473"/>
                      <a:pt x="1469251" y="562473"/>
                      <a:pt x="1462583" y="562473"/>
                    </a:cubicBezTo>
                    <a:cubicBezTo>
                      <a:pt x="1419721" y="558663"/>
                      <a:pt x="1380668" y="507228"/>
                      <a:pt x="1385431" y="462460"/>
                    </a:cubicBezTo>
                    <a:cubicBezTo>
                      <a:pt x="1388288" y="441505"/>
                      <a:pt x="1374001" y="421503"/>
                      <a:pt x="1379716" y="398643"/>
                    </a:cubicBezTo>
                    <a:cubicBezTo>
                      <a:pt x="1387336" y="363400"/>
                      <a:pt x="1418768" y="354828"/>
                      <a:pt x="1441628" y="335778"/>
                    </a:cubicBezTo>
                    <a:cubicBezTo>
                      <a:pt x="1443533" y="331015"/>
                      <a:pt x="1445438" y="325300"/>
                      <a:pt x="1449248" y="321490"/>
                    </a:cubicBezTo>
                    <a:cubicBezTo>
                      <a:pt x="1454011" y="314823"/>
                      <a:pt x="1454963" y="306250"/>
                      <a:pt x="1461631" y="300535"/>
                    </a:cubicBezTo>
                    <a:cubicBezTo>
                      <a:pt x="1451153" y="280533"/>
                      <a:pt x="1439723" y="265293"/>
                      <a:pt x="1412101" y="280533"/>
                    </a:cubicBezTo>
                    <a:cubicBezTo>
                      <a:pt x="1425436" y="259578"/>
                      <a:pt x="1438771" y="241480"/>
                      <a:pt x="1434961" y="215763"/>
                    </a:cubicBezTo>
                    <a:cubicBezTo>
                      <a:pt x="1430198" y="178615"/>
                      <a:pt x="1409243" y="158613"/>
                      <a:pt x="1371143" y="160518"/>
                    </a:cubicBezTo>
                    <a:cubicBezTo>
                      <a:pt x="1357808" y="161470"/>
                      <a:pt x="1343521" y="159565"/>
                      <a:pt x="1331138" y="162423"/>
                    </a:cubicBezTo>
                    <a:cubicBezTo>
                      <a:pt x="1317803" y="165280"/>
                      <a:pt x="1310183" y="161470"/>
                      <a:pt x="1303516" y="150040"/>
                    </a:cubicBezTo>
                    <a:cubicBezTo>
                      <a:pt x="1296848" y="136705"/>
                      <a:pt x="1300658" y="131943"/>
                      <a:pt x="1313993" y="130038"/>
                    </a:cubicBezTo>
                    <a:cubicBezTo>
                      <a:pt x="1321613" y="129085"/>
                      <a:pt x="1316851" y="124323"/>
                      <a:pt x="1313041" y="121465"/>
                    </a:cubicBezTo>
                    <a:cubicBezTo>
                      <a:pt x="1283513" y="99558"/>
                      <a:pt x="1311136" y="99558"/>
                      <a:pt x="1323518" y="96700"/>
                    </a:cubicBezTo>
                    <a:cubicBezTo>
                      <a:pt x="1344473" y="92890"/>
                      <a:pt x="1365428" y="88128"/>
                      <a:pt x="1387336" y="88128"/>
                    </a:cubicBezTo>
                    <a:cubicBezTo>
                      <a:pt x="1399718" y="88128"/>
                      <a:pt x="1414006" y="81460"/>
                      <a:pt x="1394003" y="68125"/>
                    </a:cubicBezTo>
                    <a:cubicBezTo>
                      <a:pt x="1402576" y="42408"/>
                      <a:pt x="1427341" y="49075"/>
                      <a:pt x="1445438" y="41455"/>
                    </a:cubicBezTo>
                    <a:lnTo>
                      <a:pt x="1471104" y="35589"/>
                    </a:lnTo>
                    <a:lnTo>
                      <a:pt x="1469608" y="35026"/>
                    </a:lnTo>
                    <a:cubicBezTo>
                      <a:pt x="1465441" y="34550"/>
                      <a:pt x="1461155" y="34788"/>
                      <a:pt x="1456869" y="34788"/>
                    </a:cubicBezTo>
                    <a:cubicBezTo>
                      <a:pt x="1424484" y="38598"/>
                      <a:pt x="1396861" y="56695"/>
                      <a:pt x="1365429" y="60505"/>
                    </a:cubicBezTo>
                    <a:cubicBezTo>
                      <a:pt x="1307326" y="66220"/>
                      <a:pt x="1264464" y="112893"/>
                      <a:pt x="1208266" y="122418"/>
                    </a:cubicBezTo>
                    <a:cubicBezTo>
                      <a:pt x="1196836" y="130038"/>
                      <a:pt x="1186359" y="129085"/>
                      <a:pt x="1175881" y="122418"/>
                    </a:cubicBezTo>
                    <a:cubicBezTo>
                      <a:pt x="1178739" y="129085"/>
                      <a:pt x="1197789" y="127180"/>
                      <a:pt x="1187311" y="142420"/>
                    </a:cubicBezTo>
                    <a:cubicBezTo>
                      <a:pt x="1185406" y="144325"/>
                      <a:pt x="1182549" y="146230"/>
                      <a:pt x="1180644" y="149088"/>
                    </a:cubicBezTo>
                    <a:cubicBezTo>
                      <a:pt x="1173262" y="152183"/>
                      <a:pt x="1165939" y="153434"/>
                      <a:pt x="1158647" y="153642"/>
                    </a:cubicBezTo>
                    <a:lnTo>
                      <a:pt x="1143520" y="152466"/>
                    </a:lnTo>
                    <a:lnTo>
                      <a:pt x="1148259" y="153731"/>
                    </a:lnTo>
                    <a:cubicBezTo>
                      <a:pt x="1153498" y="157422"/>
                      <a:pt x="1155879" y="163851"/>
                      <a:pt x="1152069" y="175758"/>
                    </a:cubicBezTo>
                    <a:cubicBezTo>
                      <a:pt x="1112064" y="198618"/>
                      <a:pt x="1069201" y="175758"/>
                      <a:pt x="1029196" y="182425"/>
                    </a:cubicBezTo>
                    <a:cubicBezTo>
                      <a:pt x="1020624" y="171948"/>
                      <a:pt x="980619" y="182425"/>
                      <a:pt x="1006336" y="148135"/>
                    </a:cubicBezTo>
                    <a:cubicBezTo>
                      <a:pt x="1011099" y="141468"/>
                      <a:pt x="1003479" y="136705"/>
                      <a:pt x="995859" y="134800"/>
                    </a:cubicBezTo>
                    <a:cubicBezTo>
                      <a:pt x="984429" y="131943"/>
                      <a:pt x="981571" y="125275"/>
                      <a:pt x="987286" y="114798"/>
                    </a:cubicBezTo>
                    <a:cubicBezTo>
                      <a:pt x="1010146" y="115750"/>
                      <a:pt x="1027291" y="130990"/>
                      <a:pt x="1049199" y="134800"/>
                    </a:cubicBezTo>
                    <a:cubicBezTo>
                      <a:pt x="1053009" y="140515"/>
                      <a:pt x="1055866" y="147183"/>
                      <a:pt x="1064439" y="149088"/>
                    </a:cubicBezTo>
                    <a:cubicBezTo>
                      <a:pt x="1074916" y="150993"/>
                      <a:pt x="1085394" y="150278"/>
                      <a:pt x="1095871" y="149326"/>
                    </a:cubicBezTo>
                    <a:lnTo>
                      <a:pt x="1106484" y="148924"/>
                    </a:lnTo>
                    <a:lnTo>
                      <a:pt x="1093014" y="149088"/>
                    </a:lnTo>
                    <a:cubicBezTo>
                      <a:pt x="1081584" y="144325"/>
                      <a:pt x="1067296" y="146230"/>
                      <a:pt x="1062534" y="131943"/>
                    </a:cubicBezTo>
                    <a:cubicBezTo>
                      <a:pt x="1083489" y="115750"/>
                      <a:pt x="1102539" y="93843"/>
                      <a:pt x="1133971" y="110988"/>
                    </a:cubicBezTo>
                    <a:cubicBezTo>
                      <a:pt x="1150164" y="112893"/>
                      <a:pt x="1147306" y="91938"/>
                      <a:pt x="1158736" y="88128"/>
                    </a:cubicBezTo>
                    <a:cubicBezTo>
                      <a:pt x="1164451" y="84318"/>
                      <a:pt x="1172071" y="81460"/>
                      <a:pt x="1173024" y="73840"/>
                    </a:cubicBezTo>
                    <a:cubicBezTo>
                      <a:pt x="1176834" y="44313"/>
                      <a:pt x="1193979" y="46218"/>
                      <a:pt x="1214934" y="54790"/>
                    </a:cubicBezTo>
                    <a:cubicBezTo>
                      <a:pt x="1234936" y="51933"/>
                      <a:pt x="1254939" y="44313"/>
                      <a:pt x="1275894" y="44313"/>
                    </a:cubicBezTo>
                    <a:cubicBezTo>
                      <a:pt x="1253986" y="44313"/>
                      <a:pt x="1233031" y="51933"/>
                      <a:pt x="1211124" y="51933"/>
                    </a:cubicBezTo>
                    <a:cubicBezTo>
                      <a:pt x="1199694" y="46218"/>
                      <a:pt x="1184454" y="50028"/>
                      <a:pt x="1174929" y="39550"/>
                    </a:cubicBezTo>
                    <a:cubicBezTo>
                      <a:pt x="1174929" y="34788"/>
                      <a:pt x="1174929" y="30978"/>
                      <a:pt x="1174929" y="26215"/>
                    </a:cubicBezTo>
                    <a:cubicBezTo>
                      <a:pt x="1249938" y="9070"/>
                      <a:pt x="1324947" y="-1110"/>
                      <a:pt x="1400760" y="96"/>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sp>
          <p:nvSpPr>
            <p:cNvPr id="1784" name="Google Shape;1784;p39"/>
            <p:cNvSpPr/>
            <p:nvPr/>
          </p:nvSpPr>
          <p:spPr>
            <a:xfrm rot="-637788">
              <a:off x="4403199" y="1940826"/>
              <a:ext cx="490457" cy="586468"/>
            </a:xfrm>
            <a:custGeom>
              <a:rect b="b" l="l" r="r" t="t"/>
              <a:pathLst>
                <a:path extrusionOk="0" h="676134" w="565444">
                  <a:moveTo>
                    <a:pt x="474202" y="370360"/>
                  </a:moveTo>
                  <a:lnTo>
                    <a:pt x="91243" y="370359"/>
                  </a:lnTo>
                  <a:cubicBezTo>
                    <a:pt x="84269" y="370359"/>
                    <a:pt x="78616" y="376012"/>
                    <a:pt x="78616" y="382986"/>
                  </a:cubicBezTo>
                  <a:lnTo>
                    <a:pt x="78615" y="382987"/>
                  </a:lnTo>
                  <a:cubicBezTo>
                    <a:pt x="78615" y="389961"/>
                    <a:pt x="84268" y="395613"/>
                    <a:pt x="91242" y="395613"/>
                  </a:cubicBezTo>
                  <a:lnTo>
                    <a:pt x="474202" y="395613"/>
                  </a:lnTo>
                  <a:cubicBezTo>
                    <a:pt x="477689" y="395614"/>
                    <a:pt x="480846" y="394200"/>
                    <a:pt x="483131" y="391915"/>
                  </a:cubicBezTo>
                  <a:lnTo>
                    <a:pt x="486829" y="382986"/>
                  </a:lnTo>
                  <a:lnTo>
                    <a:pt x="486829" y="382987"/>
                  </a:lnTo>
                  <a:lnTo>
                    <a:pt x="486829" y="382986"/>
                  </a:lnTo>
                  <a:lnTo>
                    <a:pt x="486829" y="382986"/>
                  </a:lnTo>
                  <a:lnTo>
                    <a:pt x="483131" y="374059"/>
                  </a:lnTo>
                  <a:cubicBezTo>
                    <a:pt x="480846" y="371774"/>
                    <a:pt x="477689" y="370360"/>
                    <a:pt x="474202" y="370360"/>
                  </a:cubicBezTo>
                  <a:close/>
                  <a:moveTo>
                    <a:pt x="474201" y="316925"/>
                  </a:moveTo>
                  <a:lnTo>
                    <a:pt x="91242" y="316924"/>
                  </a:lnTo>
                  <a:cubicBezTo>
                    <a:pt x="84268" y="316924"/>
                    <a:pt x="78615" y="322577"/>
                    <a:pt x="78615" y="329551"/>
                  </a:cubicBezTo>
                  <a:lnTo>
                    <a:pt x="78614" y="329551"/>
                  </a:lnTo>
                  <a:cubicBezTo>
                    <a:pt x="78614" y="336525"/>
                    <a:pt x="84267" y="342178"/>
                    <a:pt x="91241" y="342178"/>
                  </a:cubicBezTo>
                  <a:lnTo>
                    <a:pt x="474201" y="342178"/>
                  </a:lnTo>
                  <a:cubicBezTo>
                    <a:pt x="477688" y="342178"/>
                    <a:pt x="480845" y="340765"/>
                    <a:pt x="483130" y="338480"/>
                  </a:cubicBezTo>
                  <a:lnTo>
                    <a:pt x="486828" y="329551"/>
                  </a:lnTo>
                  <a:lnTo>
                    <a:pt x="486828" y="329552"/>
                  </a:lnTo>
                  <a:lnTo>
                    <a:pt x="486828" y="329551"/>
                  </a:lnTo>
                  <a:lnTo>
                    <a:pt x="486828" y="329551"/>
                  </a:lnTo>
                  <a:lnTo>
                    <a:pt x="483130" y="320623"/>
                  </a:lnTo>
                  <a:cubicBezTo>
                    <a:pt x="480845" y="318338"/>
                    <a:pt x="477688" y="316925"/>
                    <a:pt x="474201" y="316925"/>
                  </a:cubicBezTo>
                  <a:close/>
                  <a:moveTo>
                    <a:pt x="474202" y="263490"/>
                  </a:moveTo>
                  <a:lnTo>
                    <a:pt x="91243" y="263489"/>
                  </a:lnTo>
                  <a:cubicBezTo>
                    <a:pt x="84269" y="263489"/>
                    <a:pt x="78616" y="269142"/>
                    <a:pt x="78616" y="276116"/>
                  </a:cubicBezTo>
                  <a:lnTo>
                    <a:pt x="78615" y="276116"/>
                  </a:lnTo>
                  <a:cubicBezTo>
                    <a:pt x="78615" y="283090"/>
                    <a:pt x="84268" y="288743"/>
                    <a:pt x="91242" y="288743"/>
                  </a:cubicBezTo>
                  <a:lnTo>
                    <a:pt x="474202" y="288743"/>
                  </a:lnTo>
                  <a:cubicBezTo>
                    <a:pt x="477689" y="288743"/>
                    <a:pt x="480846" y="287330"/>
                    <a:pt x="483130" y="285045"/>
                  </a:cubicBezTo>
                  <a:lnTo>
                    <a:pt x="486828" y="276116"/>
                  </a:lnTo>
                  <a:lnTo>
                    <a:pt x="486829" y="276117"/>
                  </a:lnTo>
                  <a:lnTo>
                    <a:pt x="486828" y="276116"/>
                  </a:lnTo>
                  <a:lnTo>
                    <a:pt x="486828" y="276116"/>
                  </a:lnTo>
                  <a:lnTo>
                    <a:pt x="483131" y="267188"/>
                  </a:lnTo>
                  <a:cubicBezTo>
                    <a:pt x="480845" y="264903"/>
                    <a:pt x="477689" y="263490"/>
                    <a:pt x="474202" y="263490"/>
                  </a:cubicBezTo>
                  <a:close/>
                  <a:moveTo>
                    <a:pt x="546230" y="175473"/>
                  </a:moveTo>
                  <a:cubicBezTo>
                    <a:pt x="556842" y="175473"/>
                    <a:pt x="565444" y="184075"/>
                    <a:pt x="565444" y="194687"/>
                  </a:cubicBezTo>
                  <a:cubicBezTo>
                    <a:pt x="565444" y="205299"/>
                    <a:pt x="556842" y="213901"/>
                    <a:pt x="546230" y="213901"/>
                  </a:cubicBezTo>
                  <a:lnTo>
                    <a:pt x="525276" y="213901"/>
                  </a:lnTo>
                  <a:lnTo>
                    <a:pt x="508899" y="524388"/>
                  </a:lnTo>
                  <a:cubicBezTo>
                    <a:pt x="504507" y="609787"/>
                    <a:pt x="447140" y="676134"/>
                    <a:pt x="378243" y="676134"/>
                  </a:cubicBezTo>
                  <a:lnTo>
                    <a:pt x="184455" y="676134"/>
                  </a:lnTo>
                  <a:cubicBezTo>
                    <a:pt x="115558" y="676134"/>
                    <a:pt x="58190" y="609787"/>
                    <a:pt x="53798" y="524388"/>
                  </a:cubicBezTo>
                  <a:lnTo>
                    <a:pt x="37422" y="213901"/>
                  </a:lnTo>
                  <a:lnTo>
                    <a:pt x="19214" y="213901"/>
                  </a:lnTo>
                  <a:cubicBezTo>
                    <a:pt x="8602" y="213901"/>
                    <a:pt x="0" y="205299"/>
                    <a:pt x="0" y="194687"/>
                  </a:cubicBezTo>
                  <a:cubicBezTo>
                    <a:pt x="0" y="184075"/>
                    <a:pt x="8602" y="175473"/>
                    <a:pt x="19214" y="175473"/>
                  </a:cubicBezTo>
                  <a:close/>
                  <a:moveTo>
                    <a:pt x="145503" y="0"/>
                  </a:moveTo>
                  <a:cubicBezTo>
                    <a:pt x="165968" y="0"/>
                    <a:pt x="182559" y="16591"/>
                    <a:pt x="182559" y="37056"/>
                  </a:cubicBezTo>
                  <a:lnTo>
                    <a:pt x="182559" y="175472"/>
                  </a:lnTo>
                  <a:lnTo>
                    <a:pt x="108447" y="175472"/>
                  </a:lnTo>
                  <a:lnTo>
                    <a:pt x="108447" y="37056"/>
                  </a:lnTo>
                  <a:cubicBezTo>
                    <a:pt x="108447" y="16591"/>
                    <a:pt x="125038" y="0"/>
                    <a:pt x="145503" y="0"/>
                  </a:cubicBezTo>
                  <a:close/>
                  <a:moveTo>
                    <a:pt x="419941" y="0"/>
                  </a:moveTo>
                  <a:cubicBezTo>
                    <a:pt x="440406" y="0"/>
                    <a:pt x="456997" y="16591"/>
                    <a:pt x="456997" y="37056"/>
                  </a:cubicBezTo>
                  <a:lnTo>
                    <a:pt x="456997" y="175472"/>
                  </a:lnTo>
                  <a:lnTo>
                    <a:pt x="382885" y="175472"/>
                  </a:lnTo>
                  <a:lnTo>
                    <a:pt x="382885" y="37056"/>
                  </a:lnTo>
                  <a:cubicBezTo>
                    <a:pt x="382885" y="16591"/>
                    <a:pt x="399476" y="0"/>
                    <a:pt x="419941" y="0"/>
                  </a:cubicBezTo>
                  <a:close/>
                </a:path>
              </a:pathLst>
            </a:custGeom>
            <a:solidFill>
              <a:srgbClr val="17AA3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785" name="Google Shape;1785;p39"/>
            <p:cNvSpPr/>
            <p:nvPr/>
          </p:nvSpPr>
          <p:spPr>
            <a:xfrm>
              <a:off x="4648578" y="822061"/>
              <a:ext cx="2841300" cy="2841300"/>
            </a:xfrm>
            <a:prstGeom prst="blockArc">
              <a:avLst>
                <a:gd fmla="val 794951" name="adj1"/>
                <a:gd fmla="val 10121114" name="adj2"/>
                <a:gd fmla="val 2388" name="adj3"/>
              </a:avLst>
            </a:prstGeom>
            <a:solidFill>
              <a:srgbClr val="17AA3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nvGrpSpPr>
            <p:cNvPr id="1786" name="Google Shape;1786;p39"/>
            <p:cNvGrpSpPr/>
            <p:nvPr/>
          </p:nvGrpSpPr>
          <p:grpSpPr>
            <a:xfrm rot="1052113">
              <a:off x="7017463" y="1488282"/>
              <a:ext cx="1338449" cy="1227359"/>
              <a:chOff x="5655092" y="376887"/>
              <a:chExt cx="4490688" cy="4117967"/>
            </a:xfrm>
          </p:grpSpPr>
          <p:sp>
            <p:nvSpPr>
              <p:cNvPr id="1787" name="Google Shape;1787;p39"/>
              <p:cNvSpPr/>
              <p:nvPr/>
            </p:nvSpPr>
            <p:spPr>
              <a:xfrm>
                <a:off x="5655092" y="385052"/>
                <a:ext cx="4490688" cy="4109802"/>
              </a:xfrm>
              <a:custGeom>
                <a:rect b="b" l="l" r="r" t="t"/>
                <a:pathLst>
                  <a:path extrusionOk="0" h="4109802" w="4490688">
                    <a:moveTo>
                      <a:pt x="568" y="1465456"/>
                    </a:moveTo>
                    <a:lnTo>
                      <a:pt x="10785" y="1371794"/>
                    </a:lnTo>
                    <a:cubicBezTo>
                      <a:pt x="22138" y="1279267"/>
                      <a:pt x="42006" y="1189010"/>
                      <a:pt x="67551" y="1099321"/>
                    </a:cubicBezTo>
                    <a:cubicBezTo>
                      <a:pt x="70956" y="1087400"/>
                      <a:pt x="78336" y="1089103"/>
                      <a:pt x="86283" y="1090238"/>
                    </a:cubicBezTo>
                    <a:cubicBezTo>
                      <a:pt x="185055" y="1104997"/>
                      <a:pt x="282691" y="1124865"/>
                      <a:pt x="379192" y="1150977"/>
                    </a:cubicBezTo>
                    <a:cubicBezTo>
                      <a:pt x="542675" y="1195822"/>
                      <a:pt x="699915" y="1255425"/>
                      <a:pt x="849775" y="1335464"/>
                    </a:cubicBezTo>
                    <a:cubicBezTo>
                      <a:pt x="1046183" y="1441047"/>
                      <a:pt x="1217613" y="1576716"/>
                      <a:pt x="1353282" y="1755527"/>
                    </a:cubicBezTo>
                    <a:cubicBezTo>
                      <a:pt x="1460001" y="1896304"/>
                      <a:pt x="1524146" y="2055247"/>
                      <a:pt x="1554799" y="2227813"/>
                    </a:cubicBezTo>
                    <a:cubicBezTo>
                      <a:pt x="1577505" y="2356102"/>
                      <a:pt x="1583749" y="2484959"/>
                      <a:pt x="1580911" y="2615519"/>
                    </a:cubicBezTo>
                    <a:cubicBezTo>
                      <a:pt x="1579776" y="2668879"/>
                      <a:pt x="1591696" y="2721103"/>
                      <a:pt x="1601914" y="2773327"/>
                    </a:cubicBezTo>
                    <a:cubicBezTo>
                      <a:pt x="1642785" y="2975978"/>
                      <a:pt x="1710335" y="3170683"/>
                      <a:pt x="1784698" y="3363117"/>
                    </a:cubicBezTo>
                    <a:cubicBezTo>
                      <a:pt x="1793213" y="3384688"/>
                      <a:pt x="1801727" y="3406826"/>
                      <a:pt x="1810242" y="3428397"/>
                    </a:cubicBezTo>
                    <a:cubicBezTo>
                      <a:pt x="1810810" y="3429532"/>
                      <a:pt x="1811377" y="3430668"/>
                      <a:pt x="1811945" y="3431235"/>
                    </a:cubicBezTo>
                    <a:cubicBezTo>
                      <a:pt x="1817622" y="3431235"/>
                      <a:pt x="1817622" y="3426126"/>
                      <a:pt x="1818757" y="3422720"/>
                    </a:cubicBezTo>
                    <a:cubicBezTo>
                      <a:pt x="1916393" y="3171818"/>
                      <a:pt x="2006082" y="2918078"/>
                      <a:pt x="2071362" y="2656390"/>
                    </a:cubicBezTo>
                    <a:cubicBezTo>
                      <a:pt x="2100312" y="2540022"/>
                      <a:pt x="2123586" y="2423085"/>
                      <a:pt x="2135507" y="2303311"/>
                    </a:cubicBezTo>
                    <a:cubicBezTo>
                      <a:pt x="2136642" y="2294228"/>
                      <a:pt x="2136642" y="2284578"/>
                      <a:pt x="2136642" y="2275496"/>
                    </a:cubicBezTo>
                    <a:cubicBezTo>
                      <a:pt x="2134939" y="2150612"/>
                      <a:pt x="2135507" y="2025161"/>
                      <a:pt x="2147428" y="1900846"/>
                    </a:cubicBezTo>
                    <a:cubicBezTo>
                      <a:pt x="2171837" y="1639158"/>
                      <a:pt x="2233711" y="1388823"/>
                      <a:pt x="2365406" y="1158924"/>
                    </a:cubicBezTo>
                    <a:cubicBezTo>
                      <a:pt x="2440904" y="1027229"/>
                      <a:pt x="2534566" y="909725"/>
                      <a:pt x="2640149" y="801304"/>
                    </a:cubicBezTo>
                    <a:cubicBezTo>
                      <a:pt x="2848478" y="586731"/>
                      <a:pt x="3093136" y="424950"/>
                      <a:pt x="3362203" y="297796"/>
                    </a:cubicBezTo>
                    <a:cubicBezTo>
                      <a:pt x="3600617" y="184834"/>
                      <a:pt x="3850383" y="103659"/>
                      <a:pt x="4107530" y="46894"/>
                    </a:cubicBezTo>
                    <a:cubicBezTo>
                      <a:pt x="4194948" y="27594"/>
                      <a:pt x="4282934" y="12267"/>
                      <a:pt x="4371488" y="347"/>
                    </a:cubicBezTo>
                    <a:cubicBezTo>
                      <a:pt x="4381706" y="-789"/>
                      <a:pt x="4386815" y="347"/>
                      <a:pt x="4390220" y="11700"/>
                    </a:cubicBezTo>
                    <a:cubicBezTo>
                      <a:pt x="4427686" y="142260"/>
                      <a:pt x="4456636" y="273955"/>
                      <a:pt x="4473665" y="409056"/>
                    </a:cubicBezTo>
                    <a:cubicBezTo>
                      <a:pt x="4486721" y="510098"/>
                      <a:pt x="4493533" y="611708"/>
                      <a:pt x="4489560" y="713318"/>
                    </a:cubicBezTo>
                    <a:cubicBezTo>
                      <a:pt x="4478774" y="1027229"/>
                      <a:pt x="4385112" y="1311055"/>
                      <a:pt x="4181324" y="1554010"/>
                    </a:cubicBezTo>
                    <a:cubicBezTo>
                      <a:pt x="4063253" y="1694788"/>
                      <a:pt x="3921907" y="1807751"/>
                      <a:pt x="3764100" y="1900846"/>
                    </a:cubicBezTo>
                    <a:cubicBezTo>
                      <a:pt x="3558610" y="2022323"/>
                      <a:pt x="3337226" y="2105768"/>
                      <a:pt x="3106759" y="2167074"/>
                    </a:cubicBezTo>
                    <a:cubicBezTo>
                      <a:pt x="2944411" y="2210216"/>
                      <a:pt x="2780359" y="2241437"/>
                      <a:pt x="2613470" y="2263008"/>
                    </a:cubicBezTo>
                    <a:cubicBezTo>
                      <a:pt x="2533998" y="2273225"/>
                      <a:pt x="2454527" y="2281740"/>
                      <a:pt x="2374488" y="2287416"/>
                    </a:cubicBezTo>
                    <a:cubicBezTo>
                      <a:pt x="2363703" y="2287984"/>
                      <a:pt x="2359162" y="2291958"/>
                      <a:pt x="2356323" y="2302175"/>
                    </a:cubicBezTo>
                    <a:cubicBezTo>
                      <a:pt x="2263796" y="2578622"/>
                      <a:pt x="2177513" y="2856771"/>
                      <a:pt x="2101448" y="3137759"/>
                    </a:cubicBezTo>
                    <a:cubicBezTo>
                      <a:pt x="2059441" y="3292728"/>
                      <a:pt x="2020273" y="3448265"/>
                      <a:pt x="1990756" y="3606072"/>
                    </a:cubicBezTo>
                    <a:cubicBezTo>
                      <a:pt x="1969752" y="3719035"/>
                      <a:pt x="1950452" y="3832565"/>
                      <a:pt x="1953858" y="3948366"/>
                    </a:cubicBezTo>
                    <a:cubicBezTo>
                      <a:pt x="1954426" y="3970504"/>
                      <a:pt x="1957264" y="3992643"/>
                      <a:pt x="1962941" y="4014214"/>
                    </a:cubicBezTo>
                    <a:cubicBezTo>
                      <a:pt x="1964643" y="4021026"/>
                      <a:pt x="1964643" y="4026134"/>
                      <a:pt x="1957832" y="4030676"/>
                    </a:cubicBezTo>
                    <a:cubicBezTo>
                      <a:pt x="1904472" y="4065302"/>
                      <a:pt x="1826989" y="4144680"/>
                      <a:pt x="1783563" y="4092550"/>
                    </a:cubicBezTo>
                    <a:cubicBezTo>
                      <a:pt x="1740138" y="4040421"/>
                      <a:pt x="1711281" y="3790180"/>
                      <a:pt x="1697279" y="3717899"/>
                    </a:cubicBezTo>
                    <a:cubicBezTo>
                      <a:pt x="1705794" y="3698599"/>
                      <a:pt x="1701253" y="3678732"/>
                      <a:pt x="1699550" y="3658864"/>
                    </a:cubicBezTo>
                    <a:cubicBezTo>
                      <a:pt x="1687629" y="3542495"/>
                      <a:pt x="1662653" y="3428397"/>
                      <a:pt x="1634270" y="3314866"/>
                    </a:cubicBezTo>
                    <a:cubicBezTo>
                      <a:pt x="1577505" y="3088374"/>
                      <a:pt x="1508819" y="2865286"/>
                      <a:pt x="1435024" y="2643334"/>
                    </a:cubicBezTo>
                    <a:cubicBezTo>
                      <a:pt x="1431051" y="2630846"/>
                      <a:pt x="1425942" y="2625737"/>
                      <a:pt x="1412318" y="2625169"/>
                    </a:cubicBezTo>
                    <a:cubicBezTo>
                      <a:pt x="1308438" y="2617222"/>
                      <a:pt x="1205693" y="2604166"/>
                      <a:pt x="1103515" y="2584866"/>
                    </a:cubicBezTo>
                    <a:cubicBezTo>
                      <a:pt x="893484" y="2544563"/>
                      <a:pt x="690832" y="2482689"/>
                      <a:pt x="504075" y="2375970"/>
                    </a:cubicBezTo>
                    <a:cubicBezTo>
                      <a:pt x="344565" y="2284578"/>
                      <a:pt x="210031" y="2167074"/>
                      <a:pt x="118072" y="2005293"/>
                    </a:cubicBezTo>
                    <a:cubicBezTo>
                      <a:pt x="55630" y="1895737"/>
                      <a:pt x="19868" y="1777665"/>
                      <a:pt x="6244" y="1652214"/>
                    </a:cubicBezTo>
                    <a:cubicBezTo>
                      <a:pt x="4541" y="1634617"/>
                      <a:pt x="5677" y="1615884"/>
                      <a:pt x="0" y="1598855"/>
                    </a:cubicBezTo>
                    <a:cubicBezTo>
                      <a:pt x="568" y="1554578"/>
                      <a:pt x="568" y="1510301"/>
                      <a:pt x="568" y="1465456"/>
                    </a:cubicBezTo>
                    <a:close/>
                  </a:path>
                </a:pathLst>
              </a:custGeom>
              <a:solidFill>
                <a:srgbClr val="17AA3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788" name="Google Shape;1788;p39"/>
              <p:cNvSpPr/>
              <p:nvPr/>
            </p:nvSpPr>
            <p:spPr>
              <a:xfrm>
                <a:off x="7600719" y="376887"/>
                <a:ext cx="2435226" cy="2185459"/>
              </a:xfrm>
              <a:custGeom>
                <a:rect b="b" l="l" r="r" t="t"/>
                <a:pathLst>
                  <a:path extrusionOk="0" h="2185459" w="2435226">
                    <a:moveTo>
                      <a:pt x="2436079" y="568"/>
                    </a:moveTo>
                    <a:cubicBezTo>
                      <a:pt x="2411671" y="6812"/>
                      <a:pt x="2386694" y="6812"/>
                      <a:pt x="2361717" y="9650"/>
                    </a:cubicBezTo>
                    <a:cubicBezTo>
                      <a:pt x="2174960" y="31221"/>
                      <a:pt x="1991608" y="68686"/>
                      <a:pt x="1811095" y="119207"/>
                    </a:cubicBezTo>
                    <a:cubicBezTo>
                      <a:pt x="1547137" y="193002"/>
                      <a:pt x="1294531" y="294611"/>
                      <a:pt x="1059523" y="436524"/>
                    </a:cubicBezTo>
                    <a:cubicBezTo>
                      <a:pt x="822245" y="579573"/>
                      <a:pt x="615052" y="756680"/>
                      <a:pt x="448730" y="979200"/>
                    </a:cubicBezTo>
                    <a:cubicBezTo>
                      <a:pt x="315332" y="1158578"/>
                      <a:pt x="228481" y="1359526"/>
                      <a:pt x="176825" y="1575802"/>
                    </a:cubicBezTo>
                    <a:cubicBezTo>
                      <a:pt x="133683" y="1756315"/>
                      <a:pt x="114383" y="1939099"/>
                      <a:pt x="109274" y="2124154"/>
                    </a:cubicBezTo>
                    <a:cubicBezTo>
                      <a:pt x="108706" y="2145724"/>
                      <a:pt x="109274" y="2167295"/>
                      <a:pt x="107003" y="2188866"/>
                    </a:cubicBezTo>
                    <a:cubicBezTo>
                      <a:pt x="89974" y="2144589"/>
                      <a:pt x="78053" y="2099177"/>
                      <a:pt x="66700" y="2053765"/>
                    </a:cubicBezTo>
                    <a:cubicBezTo>
                      <a:pt x="18450" y="1863601"/>
                      <a:pt x="-7662" y="1670600"/>
                      <a:pt x="1988" y="1474192"/>
                    </a:cubicBezTo>
                    <a:cubicBezTo>
                      <a:pt x="16179" y="1193204"/>
                      <a:pt x="105868" y="940599"/>
                      <a:pt x="287517" y="723189"/>
                    </a:cubicBezTo>
                    <a:cubicBezTo>
                      <a:pt x="402750" y="585817"/>
                      <a:pt x="541257" y="476828"/>
                      <a:pt x="695659" y="387139"/>
                    </a:cubicBezTo>
                    <a:cubicBezTo>
                      <a:pt x="888093" y="275311"/>
                      <a:pt x="1094150" y="198111"/>
                      <a:pt x="1307587" y="140210"/>
                    </a:cubicBezTo>
                    <a:cubicBezTo>
                      <a:pt x="1463124" y="98204"/>
                      <a:pt x="1621499" y="66983"/>
                      <a:pt x="1781009" y="44845"/>
                    </a:cubicBezTo>
                    <a:cubicBezTo>
                      <a:pt x="1943925" y="22138"/>
                      <a:pt x="2106841" y="7379"/>
                      <a:pt x="2271460" y="2838"/>
                    </a:cubicBezTo>
                    <a:cubicBezTo>
                      <a:pt x="2276002" y="2838"/>
                      <a:pt x="2281111" y="3974"/>
                      <a:pt x="2285084" y="0"/>
                    </a:cubicBezTo>
                    <a:cubicBezTo>
                      <a:pt x="2335605" y="568"/>
                      <a:pt x="2386126" y="568"/>
                      <a:pt x="2436079" y="568"/>
                    </a:cubicBezTo>
                    <a:close/>
                  </a:path>
                </a:pathLst>
              </a:custGeom>
              <a:solidFill>
                <a:srgbClr val="17AA3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789" name="Google Shape;1789;p39"/>
              <p:cNvSpPr/>
              <p:nvPr/>
            </p:nvSpPr>
            <p:spPr>
              <a:xfrm>
                <a:off x="5750459" y="1472498"/>
                <a:ext cx="1612131" cy="1458865"/>
              </a:xfrm>
              <a:custGeom>
                <a:rect b="b" l="l" r="r" t="t"/>
                <a:pathLst>
                  <a:path extrusionOk="0" h="1458865" w="1612131">
                    <a:moveTo>
                      <a:pt x="0" y="1093"/>
                    </a:moveTo>
                    <a:cubicBezTo>
                      <a:pt x="77768" y="-1746"/>
                      <a:pt x="156104" y="1093"/>
                      <a:pt x="233873" y="7904"/>
                    </a:cubicBezTo>
                    <a:cubicBezTo>
                      <a:pt x="367271" y="18690"/>
                      <a:pt x="499534" y="37422"/>
                      <a:pt x="630094" y="66940"/>
                    </a:cubicBezTo>
                    <a:cubicBezTo>
                      <a:pt x="835016" y="112920"/>
                      <a:pt x="1031424" y="180471"/>
                      <a:pt x="1207963" y="297407"/>
                    </a:cubicBezTo>
                    <a:cubicBezTo>
                      <a:pt x="1348741" y="390502"/>
                      <a:pt x="1461704" y="508573"/>
                      <a:pt x="1533796" y="662975"/>
                    </a:cubicBezTo>
                    <a:cubicBezTo>
                      <a:pt x="1578640" y="759476"/>
                      <a:pt x="1602482" y="861085"/>
                      <a:pt x="1610429" y="966669"/>
                    </a:cubicBezTo>
                    <a:cubicBezTo>
                      <a:pt x="1622349" y="1135261"/>
                      <a:pt x="1593399" y="1298177"/>
                      <a:pt x="1546284" y="1458823"/>
                    </a:cubicBezTo>
                    <a:cubicBezTo>
                      <a:pt x="1545716" y="1460526"/>
                      <a:pt x="1544581" y="1461661"/>
                      <a:pt x="1543446" y="1463932"/>
                    </a:cubicBezTo>
                    <a:cubicBezTo>
                      <a:pt x="1538904" y="1460526"/>
                      <a:pt x="1540608" y="1455417"/>
                      <a:pt x="1540608" y="1451443"/>
                    </a:cubicBezTo>
                    <a:cubicBezTo>
                      <a:pt x="1537769" y="1289095"/>
                      <a:pt x="1519604" y="1129017"/>
                      <a:pt x="1471354" y="972913"/>
                    </a:cubicBezTo>
                    <a:cubicBezTo>
                      <a:pt x="1415156" y="789561"/>
                      <a:pt x="1313547" y="634025"/>
                      <a:pt x="1176175" y="501194"/>
                    </a:cubicBezTo>
                    <a:cubicBezTo>
                      <a:pt x="1018935" y="349631"/>
                      <a:pt x="836151" y="240074"/>
                      <a:pt x="634635" y="158332"/>
                    </a:cubicBezTo>
                    <a:cubicBezTo>
                      <a:pt x="456960" y="86240"/>
                      <a:pt x="272473" y="39125"/>
                      <a:pt x="82877" y="11310"/>
                    </a:cubicBezTo>
                    <a:cubicBezTo>
                      <a:pt x="55630" y="6769"/>
                      <a:pt x="27815" y="3931"/>
                      <a:pt x="0" y="1093"/>
                    </a:cubicBezTo>
                    <a:close/>
                  </a:path>
                </a:pathLst>
              </a:custGeom>
              <a:solidFill>
                <a:srgbClr val="17AA3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4"/>
          <p:cNvSpPr txBox="1"/>
          <p:nvPr/>
        </p:nvSpPr>
        <p:spPr>
          <a:xfrm>
            <a:off x="5730390" y="1233069"/>
            <a:ext cx="55422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fr-FR" sz="1400" u="none" cap="none" strike="noStrike">
                <a:solidFill>
                  <a:schemeClr val="dk1"/>
                </a:solidFill>
                <a:latin typeface="Corbel"/>
                <a:ea typeface="Corbel"/>
                <a:cs typeface="Corbel"/>
                <a:sym typeface="Corbel"/>
              </a:rPr>
              <a:t>Qu'est-ce que Clicks 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fr-FR" sz="1400" u="none" cap="none" strike="noStrike">
                <a:solidFill>
                  <a:schemeClr val="dk1"/>
                </a:solidFill>
                <a:latin typeface="Corbel"/>
                <a:ea typeface="Corbel"/>
                <a:cs typeface="Corbel"/>
                <a:sym typeface="Corbel"/>
              </a:rPr>
              <a:t>Objectifs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fr-FR" sz="1400" u="none" cap="none" strike="noStrike">
                <a:solidFill>
                  <a:schemeClr val="dk1"/>
                </a:solidFill>
                <a:latin typeface="Corbel"/>
                <a:ea typeface="Corbel"/>
                <a:cs typeface="Corbel"/>
                <a:sym typeface="Corbel"/>
              </a:rPr>
              <a:t>Structure et contenu</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fr-FR" sz="1400" u="none" cap="none" strike="noStrike">
                <a:solidFill>
                  <a:schemeClr val="dk1"/>
                </a:solidFill>
                <a:latin typeface="Corbel"/>
                <a:ea typeface="Corbel"/>
                <a:cs typeface="Corbel"/>
                <a:sym typeface="Corbel"/>
              </a:rPr>
              <a:t>Rôles dans le projet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fr-FR" sz="1400" u="none" cap="none" strike="noStrike">
                <a:solidFill>
                  <a:schemeClr val="dk1"/>
                </a:solidFill>
                <a:latin typeface="Corbel"/>
                <a:ea typeface="Corbel"/>
                <a:cs typeface="Corbel"/>
                <a:sym typeface="Corbel"/>
              </a:rPr>
              <a:t>Avantages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fr-FR" sz="1400" u="none" cap="none" strike="noStrike">
                <a:solidFill>
                  <a:schemeClr val="dk1"/>
                </a:solidFill>
                <a:latin typeface="Corbel"/>
                <a:ea typeface="Corbel"/>
                <a:cs typeface="Corbel"/>
                <a:sym typeface="Corbel"/>
              </a:rPr>
              <a:t>Pourquoi Clicks On ?</a:t>
            </a:r>
            <a:endParaRPr b="0" i="0" sz="1400" u="none" cap="none" strike="noStrike">
              <a:solidFill>
                <a:srgbClr val="000000"/>
              </a:solidFill>
              <a:latin typeface="Arial"/>
              <a:ea typeface="Arial"/>
              <a:cs typeface="Arial"/>
              <a:sym typeface="Arial"/>
            </a:endParaRPr>
          </a:p>
        </p:txBody>
      </p:sp>
      <p:sp>
        <p:nvSpPr>
          <p:cNvPr id="588" name="Google Shape;588;p4"/>
          <p:cNvSpPr txBox="1"/>
          <p:nvPr/>
        </p:nvSpPr>
        <p:spPr>
          <a:xfrm>
            <a:off x="5698747" y="738617"/>
            <a:ext cx="6037800" cy="507900"/>
          </a:xfrm>
          <a:prstGeom prst="rect">
            <a:avLst/>
          </a:prstGeom>
          <a:noFill/>
          <a:ln>
            <a:noFill/>
          </a:ln>
        </p:spPr>
        <p:txBody>
          <a:bodyPr anchorCtr="0" anchor="t" bIns="45700" lIns="108000" spcFirstLastPara="1" rIns="108000" wrap="square" tIns="45700">
            <a:noAutofit/>
          </a:bodyPr>
          <a:lstStyle/>
          <a:p>
            <a:pPr indent="0" lvl="0" marL="0" marR="0" rtl="0" algn="l">
              <a:lnSpc>
                <a:spcPct val="100000"/>
              </a:lnSpc>
              <a:spcBef>
                <a:spcPts val="0"/>
              </a:spcBef>
              <a:spcAft>
                <a:spcPts val="0"/>
              </a:spcAft>
              <a:buClr>
                <a:srgbClr val="000000"/>
              </a:buClr>
              <a:buSzPts val="2700"/>
              <a:buFont typeface="Arial"/>
              <a:buNone/>
            </a:pPr>
            <a:r>
              <a:rPr b="1" i="0" lang="fr-FR" sz="2700" u="none" cap="none" strike="noStrike">
                <a:solidFill>
                  <a:schemeClr val="accent6"/>
                </a:solidFill>
                <a:latin typeface="Corbel"/>
                <a:ea typeface="Corbel"/>
                <a:cs typeface="Corbel"/>
                <a:sym typeface="Corbel"/>
              </a:rPr>
              <a:t>Le projet Clicks On</a:t>
            </a:r>
            <a:endParaRPr b="0" i="0" sz="1400" u="none" cap="none" strike="noStrike">
              <a:solidFill>
                <a:srgbClr val="000000"/>
              </a:solidFill>
              <a:latin typeface="Arial"/>
              <a:ea typeface="Arial"/>
              <a:cs typeface="Arial"/>
              <a:sym typeface="Arial"/>
            </a:endParaRPr>
          </a:p>
        </p:txBody>
      </p:sp>
      <p:sp>
        <p:nvSpPr>
          <p:cNvPr id="589" name="Google Shape;589;p4"/>
          <p:cNvSpPr txBox="1"/>
          <p:nvPr/>
        </p:nvSpPr>
        <p:spPr>
          <a:xfrm>
            <a:off x="4655187" y="607299"/>
            <a:ext cx="981000" cy="777600"/>
          </a:xfrm>
          <a:prstGeom prst="rect">
            <a:avLst/>
          </a:prstGeom>
          <a:noFill/>
          <a:ln>
            <a:noFill/>
          </a:ln>
        </p:spPr>
        <p:txBody>
          <a:bodyPr anchorCtr="0" anchor="t" bIns="45700" lIns="108000" spcFirstLastPara="1" rIns="108000"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1" i="0" lang="fr-FR" sz="4400" u="none" cap="none" strike="noStrike">
                <a:solidFill>
                  <a:schemeClr val="accent6"/>
                </a:solidFill>
                <a:latin typeface="Corbel"/>
                <a:ea typeface="Corbel"/>
                <a:cs typeface="Corbel"/>
                <a:sym typeface="Corbel"/>
              </a:rPr>
              <a:t>01</a:t>
            </a:r>
            <a:endParaRPr b="0" i="0" sz="1400" u="none" cap="none" strike="noStrike">
              <a:solidFill>
                <a:srgbClr val="000000"/>
              </a:solidFill>
              <a:latin typeface="Arial"/>
              <a:ea typeface="Arial"/>
              <a:cs typeface="Arial"/>
              <a:sym typeface="Arial"/>
            </a:endParaRPr>
          </a:p>
        </p:txBody>
      </p:sp>
      <p:sp>
        <p:nvSpPr>
          <p:cNvPr id="590" name="Google Shape;590;p4"/>
          <p:cNvSpPr txBox="1"/>
          <p:nvPr/>
        </p:nvSpPr>
        <p:spPr>
          <a:xfrm>
            <a:off x="5738406" y="3641967"/>
            <a:ext cx="55422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fr-FR" sz="1400" u="none" cap="none" strike="noStrike">
                <a:solidFill>
                  <a:schemeClr val="dk1"/>
                </a:solidFill>
                <a:latin typeface="Corbel"/>
                <a:ea typeface="Corbel"/>
                <a:cs typeface="Corbel"/>
                <a:sym typeface="Corbel"/>
              </a:rPr>
              <a:t>Comprendre le changement climatique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fr-FR" sz="1400" u="none" cap="none" strike="noStrike">
                <a:solidFill>
                  <a:schemeClr val="dk1"/>
                </a:solidFill>
                <a:latin typeface="Corbel"/>
                <a:ea typeface="Corbel"/>
                <a:cs typeface="Corbel"/>
                <a:sym typeface="Corbel"/>
              </a:rPr>
              <a:t>Calculs / mesures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fr-FR" sz="1400" u="none" cap="none" strike="noStrike">
                <a:solidFill>
                  <a:schemeClr val="dk1"/>
                </a:solidFill>
                <a:latin typeface="Corbel"/>
                <a:ea typeface="Corbel"/>
                <a:cs typeface="Corbel"/>
                <a:sym typeface="Corbel"/>
              </a:rPr>
              <a:t>Plan d’action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fr-FR" sz="1400" u="none" cap="none" strike="noStrike">
                <a:solidFill>
                  <a:schemeClr val="dk1"/>
                </a:solidFill>
                <a:latin typeface="Corbel"/>
                <a:ea typeface="Corbel"/>
                <a:cs typeface="Corbel"/>
                <a:sym typeface="Corbel"/>
              </a:rPr>
              <a:t>Faites passer le mot </a:t>
            </a:r>
            <a:endParaRPr b="0" i="0" sz="1400" u="none" cap="none" strike="noStrike">
              <a:solidFill>
                <a:srgbClr val="000000"/>
              </a:solidFill>
              <a:latin typeface="Arial"/>
              <a:ea typeface="Arial"/>
              <a:cs typeface="Arial"/>
              <a:sym typeface="Arial"/>
            </a:endParaRPr>
          </a:p>
        </p:txBody>
      </p:sp>
      <p:sp>
        <p:nvSpPr>
          <p:cNvPr id="591" name="Google Shape;591;p4"/>
          <p:cNvSpPr txBox="1"/>
          <p:nvPr/>
        </p:nvSpPr>
        <p:spPr>
          <a:xfrm>
            <a:off x="5706774" y="2791711"/>
            <a:ext cx="4297837" cy="507900"/>
          </a:xfrm>
          <a:prstGeom prst="rect">
            <a:avLst/>
          </a:prstGeom>
          <a:noFill/>
          <a:ln>
            <a:noFill/>
          </a:ln>
        </p:spPr>
        <p:txBody>
          <a:bodyPr anchorCtr="0" anchor="t" bIns="45700" lIns="108000" spcFirstLastPara="1" rIns="108000" wrap="square" tIns="45700">
            <a:noAutofit/>
          </a:bodyPr>
          <a:lstStyle/>
          <a:p>
            <a:pPr indent="0" lvl="0" marL="0" marR="0" rtl="0" algn="l">
              <a:lnSpc>
                <a:spcPct val="100000"/>
              </a:lnSpc>
              <a:spcBef>
                <a:spcPts val="0"/>
              </a:spcBef>
              <a:spcAft>
                <a:spcPts val="0"/>
              </a:spcAft>
              <a:buClr>
                <a:srgbClr val="000000"/>
              </a:buClr>
              <a:buSzPts val="2700"/>
              <a:buFont typeface="Arial"/>
              <a:buNone/>
            </a:pPr>
            <a:r>
              <a:rPr b="1" i="0" lang="fr-FR" sz="2700" u="none" cap="none" strike="noStrike">
                <a:solidFill>
                  <a:schemeClr val="accent6"/>
                </a:solidFill>
                <a:latin typeface="Corbel"/>
                <a:ea typeface="Corbel"/>
                <a:cs typeface="Corbel"/>
                <a:sym typeface="Corbel"/>
              </a:rPr>
              <a:t>Brève introduction au contenu de Clicks On</a:t>
            </a:r>
            <a:endParaRPr b="0" i="0" sz="1400" u="none" cap="none" strike="noStrike">
              <a:solidFill>
                <a:srgbClr val="000000"/>
              </a:solidFill>
              <a:latin typeface="Arial"/>
              <a:ea typeface="Arial"/>
              <a:cs typeface="Arial"/>
              <a:sym typeface="Arial"/>
            </a:endParaRPr>
          </a:p>
        </p:txBody>
      </p:sp>
      <p:sp>
        <p:nvSpPr>
          <p:cNvPr id="592" name="Google Shape;592;p4"/>
          <p:cNvSpPr txBox="1"/>
          <p:nvPr/>
        </p:nvSpPr>
        <p:spPr>
          <a:xfrm>
            <a:off x="4663203" y="2813091"/>
            <a:ext cx="981000" cy="777600"/>
          </a:xfrm>
          <a:prstGeom prst="rect">
            <a:avLst/>
          </a:prstGeom>
          <a:noFill/>
          <a:ln>
            <a:noFill/>
          </a:ln>
        </p:spPr>
        <p:txBody>
          <a:bodyPr anchorCtr="0" anchor="t" bIns="45700" lIns="108000" spcFirstLastPara="1" rIns="108000"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1" i="0" lang="fr-FR" sz="4400" u="none" cap="none" strike="noStrike">
                <a:solidFill>
                  <a:schemeClr val="accent6"/>
                </a:solidFill>
                <a:latin typeface="Corbel"/>
                <a:ea typeface="Corbel"/>
                <a:cs typeface="Corbel"/>
                <a:sym typeface="Corbel"/>
              </a:rPr>
              <a:t>02</a:t>
            </a:r>
            <a:endParaRPr b="0" i="0" sz="1400" u="none" cap="none" strike="noStrike">
              <a:solidFill>
                <a:srgbClr val="000000"/>
              </a:solidFill>
              <a:latin typeface="Arial"/>
              <a:ea typeface="Arial"/>
              <a:cs typeface="Arial"/>
              <a:sym typeface="Arial"/>
            </a:endParaRPr>
          </a:p>
        </p:txBody>
      </p:sp>
      <p:sp>
        <p:nvSpPr>
          <p:cNvPr id="593" name="Google Shape;593;p4"/>
          <p:cNvSpPr txBox="1"/>
          <p:nvPr/>
        </p:nvSpPr>
        <p:spPr>
          <a:xfrm>
            <a:off x="5802517" y="5301712"/>
            <a:ext cx="55422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b="0" i="0" lang="fr-FR" sz="1400" u="none" cap="none" strike="noStrike">
                <a:solidFill>
                  <a:schemeClr val="dk1"/>
                </a:solidFill>
                <a:latin typeface="Corbel"/>
                <a:ea typeface="Corbel"/>
                <a:cs typeface="Corbel"/>
                <a:sym typeface="Corbel"/>
              </a:rPr>
              <a:t>Ressources et documents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fr-FR" sz="1400" u="none" cap="none" strike="noStrike">
                <a:solidFill>
                  <a:schemeClr val="dk1"/>
                </a:solidFill>
                <a:latin typeface="Corbel"/>
                <a:ea typeface="Corbel"/>
                <a:cs typeface="Corbel"/>
                <a:sym typeface="Corbel"/>
              </a:rPr>
              <a:t>Calendrier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fr-FR" sz="1400" u="none" cap="none" strike="noStrike">
                <a:solidFill>
                  <a:schemeClr val="dk1"/>
                </a:solidFill>
                <a:latin typeface="Corbel"/>
                <a:ea typeface="Corbel"/>
                <a:cs typeface="Corbel"/>
                <a:sym typeface="Corbel"/>
              </a:rPr>
              <a:t>Questions</a:t>
            </a:r>
            <a:endParaRPr b="0" i="0" sz="1400" u="none" cap="none" strike="noStrike">
              <a:solidFill>
                <a:srgbClr val="000000"/>
              </a:solidFill>
              <a:latin typeface="Arial"/>
              <a:ea typeface="Arial"/>
              <a:cs typeface="Arial"/>
              <a:sym typeface="Arial"/>
            </a:endParaRPr>
          </a:p>
        </p:txBody>
      </p:sp>
      <p:sp>
        <p:nvSpPr>
          <p:cNvPr id="594" name="Google Shape;594;p4"/>
          <p:cNvSpPr txBox="1"/>
          <p:nvPr/>
        </p:nvSpPr>
        <p:spPr>
          <a:xfrm>
            <a:off x="5706763" y="4773180"/>
            <a:ext cx="4661700" cy="507900"/>
          </a:xfrm>
          <a:prstGeom prst="rect">
            <a:avLst/>
          </a:prstGeom>
          <a:noFill/>
          <a:ln>
            <a:noFill/>
          </a:ln>
        </p:spPr>
        <p:txBody>
          <a:bodyPr anchorCtr="0" anchor="t" bIns="45700" lIns="108000" spcFirstLastPara="1" rIns="108000" wrap="square" tIns="45700">
            <a:noAutofit/>
          </a:bodyPr>
          <a:lstStyle/>
          <a:p>
            <a:pPr indent="0" lvl="0" marL="0" marR="0" rtl="0" algn="l">
              <a:lnSpc>
                <a:spcPct val="100000"/>
              </a:lnSpc>
              <a:spcBef>
                <a:spcPts val="0"/>
              </a:spcBef>
              <a:spcAft>
                <a:spcPts val="0"/>
              </a:spcAft>
              <a:buClr>
                <a:srgbClr val="000000"/>
              </a:buClr>
              <a:buSzPts val="2700"/>
              <a:buFont typeface="Arial"/>
              <a:buNone/>
            </a:pPr>
            <a:r>
              <a:rPr b="1" i="0" lang="fr-FR" sz="2700" u="none" cap="none" strike="noStrike">
                <a:solidFill>
                  <a:schemeClr val="accent6"/>
                </a:solidFill>
                <a:latin typeface="Corbel"/>
                <a:ea typeface="Corbel"/>
                <a:cs typeface="Corbel"/>
                <a:sym typeface="Corbel"/>
              </a:rPr>
              <a:t>Détails du projet</a:t>
            </a:r>
            <a:endParaRPr b="0" i="0" sz="1400" u="none" cap="none" strike="noStrike">
              <a:solidFill>
                <a:srgbClr val="000000"/>
              </a:solidFill>
              <a:latin typeface="Arial"/>
              <a:ea typeface="Arial"/>
              <a:cs typeface="Arial"/>
              <a:sym typeface="Arial"/>
            </a:endParaRPr>
          </a:p>
        </p:txBody>
      </p:sp>
      <p:sp>
        <p:nvSpPr>
          <p:cNvPr id="595" name="Google Shape;595;p4"/>
          <p:cNvSpPr txBox="1"/>
          <p:nvPr/>
        </p:nvSpPr>
        <p:spPr>
          <a:xfrm>
            <a:off x="4663189" y="4600292"/>
            <a:ext cx="981000" cy="777600"/>
          </a:xfrm>
          <a:prstGeom prst="rect">
            <a:avLst/>
          </a:prstGeom>
          <a:noFill/>
          <a:ln>
            <a:noFill/>
          </a:ln>
        </p:spPr>
        <p:txBody>
          <a:bodyPr anchorCtr="0" anchor="t" bIns="45700" lIns="108000" spcFirstLastPara="1" rIns="108000"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1" i="0" lang="fr-FR" sz="4400" u="none" cap="none" strike="noStrike">
                <a:solidFill>
                  <a:schemeClr val="accent6"/>
                </a:solidFill>
                <a:latin typeface="Corbel"/>
                <a:ea typeface="Corbel"/>
                <a:cs typeface="Corbel"/>
                <a:sym typeface="Corbel"/>
              </a:rPr>
              <a:t>03</a:t>
            </a:r>
            <a:endParaRPr b="0" i="0" sz="1400" u="none" cap="none" strike="noStrike">
              <a:solidFill>
                <a:srgbClr val="000000"/>
              </a:solidFill>
              <a:latin typeface="Arial"/>
              <a:ea typeface="Arial"/>
              <a:cs typeface="Arial"/>
              <a:sym typeface="Arial"/>
            </a:endParaRPr>
          </a:p>
        </p:txBody>
      </p:sp>
      <p:sp>
        <p:nvSpPr>
          <p:cNvPr id="596" name="Google Shape;596;p4"/>
          <p:cNvSpPr/>
          <p:nvPr/>
        </p:nvSpPr>
        <p:spPr>
          <a:xfrm>
            <a:off x="854547" y="1160825"/>
            <a:ext cx="2564400" cy="14466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3700"/>
              <a:buFont typeface="Arial"/>
              <a:buNone/>
            </a:pPr>
            <a:r>
              <a:rPr b="1" i="0" lang="fr-FR" sz="3700" u="none" cap="none" strike="noStrike">
                <a:solidFill>
                  <a:schemeClr val="dk1"/>
                </a:solidFill>
                <a:latin typeface="Corbel"/>
                <a:ea typeface="Corbel"/>
                <a:cs typeface="Corbel"/>
                <a:sym typeface="Corbel"/>
              </a:rPr>
              <a:t>Contenu de la session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3" name="Shape 1793"/>
        <p:cNvGrpSpPr/>
        <p:nvPr/>
      </p:nvGrpSpPr>
      <p:grpSpPr>
        <a:xfrm>
          <a:off x="0" y="0"/>
          <a:ext cx="0" cy="0"/>
          <a:chOff x="0" y="0"/>
          <a:chExt cx="0" cy="0"/>
        </a:xfrm>
      </p:grpSpPr>
      <p:sp>
        <p:nvSpPr>
          <p:cNvPr id="1794" name="Google Shape;1794;p40"/>
          <p:cNvSpPr txBox="1"/>
          <p:nvPr/>
        </p:nvSpPr>
        <p:spPr>
          <a:xfrm>
            <a:off x="4416525" y="1456198"/>
            <a:ext cx="5490600" cy="457044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575757"/>
              </a:solidFill>
              <a:latin typeface="Corbel"/>
              <a:ea typeface="Corbel"/>
              <a:cs typeface="Corbel"/>
              <a:sym typeface="Corbel"/>
            </a:endParaRPr>
          </a:p>
          <a:p>
            <a:pPr indent="-285750" lvl="0" marL="285750" marR="0" rtl="0" algn="l">
              <a:lnSpc>
                <a:spcPct val="100000"/>
              </a:lnSpc>
              <a:spcBef>
                <a:spcPts val="1000"/>
              </a:spcBef>
              <a:spcAft>
                <a:spcPts val="0"/>
              </a:spcAft>
              <a:buClr>
                <a:srgbClr val="575757"/>
              </a:buClr>
              <a:buSzPts val="2400"/>
              <a:buFont typeface="Corbel"/>
              <a:buChar char="●"/>
            </a:pPr>
            <a:r>
              <a:rPr b="0" i="0" lang="fr-FR" sz="2400" u="none" cap="none" strike="noStrike">
                <a:solidFill>
                  <a:srgbClr val="575757"/>
                </a:solidFill>
                <a:latin typeface="Corbel"/>
                <a:ea typeface="Corbel"/>
                <a:cs typeface="Corbel"/>
                <a:sym typeface="Corbel"/>
              </a:rPr>
              <a:t>Manuel de l'animateur</a:t>
            </a:r>
            <a:endParaRPr b="0" i="0" sz="1400" u="none" cap="none" strike="noStrike">
              <a:solidFill>
                <a:srgbClr val="000000"/>
              </a:solidFill>
              <a:latin typeface="Arial"/>
              <a:ea typeface="Arial"/>
              <a:cs typeface="Arial"/>
              <a:sym typeface="Arial"/>
            </a:endParaRPr>
          </a:p>
          <a:p>
            <a:pPr indent="-381000" lvl="1" marL="914400" marR="0" rtl="0" algn="l">
              <a:lnSpc>
                <a:spcPct val="100000"/>
              </a:lnSpc>
              <a:spcBef>
                <a:spcPts val="1000"/>
              </a:spcBef>
              <a:spcAft>
                <a:spcPts val="0"/>
              </a:spcAft>
              <a:buClr>
                <a:srgbClr val="575757"/>
              </a:buClr>
              <a:buSzPts val="2400"/>
              <a:buFont typeface="Corbel"/>
              <a:buChar char="○"/>
            </a:pPr>
            <a:r>
              <a:rPr b="0" i="0" lang="fr-FR" sz="2400" u="none" cap="none" strike="noStrike">
                <a:solidFill>
                  <a:srgbClr val="575757"/>
                </a:solidFill>
                <a:latin typeface="Corbel"/>
                <a:ea typeface="Corbel"/>
                <a:cs typeface="Corbel"/>
                <a:sym typeface="Corbel"/>
              </a:rPr>
              <a:t>Guide pour les enseignants</a:t>
            </a:r>
            <a:endParaRPr b="0" i="0" sz="1400" u="none" cap="none" strike="noStrike">
              <a:solidFill>
                <a:srgbClr val="000000"/>
              </a:solidFill>
              <a:latin typeface="Arial"/>
              <a:ea typeface="Arial"/>
              <a:cs typeface="Arial"/>
              <a:sym typeface="Arial"/>
            </a:endParaRPr>
          </a:p>
          <a:p>
            <a:pPr indent="-381000" lvl="1" marL="914400" marR="0" rtl="0" algn="l">
              <a:lnSpc>
                <a:spcPct val="100000"/>
              </a:lnSpc>
              <a:spcBef>
                <a:spcPts val="1000"/>
              </a:spcBef>
              <a:spcAft>
                <a:spcPts val="0"/>
              </a:spcAft>
              <a:buClr>
                <a:srgbClr val="575757"/>
              </a:buClr>
              <a:buSzPts val="2400"/>
              <a:buFont typeface="Corbel"/>
              <a:buChar char="○"/>
            </a:pPr>
            <a:r>
              <a:rPr b="0" i="0" lang="fr-FR" sz="2400" u="none" cap="none" strike="noStrike">
                <a:solidFill>
                  <a:srgbClr val="575757"/>
                </a:solidFill>
                <a:latin typeface="Corbel"/>
                <a:ea typeface="Corbel"/>
                <a:cs typeface="Corbel"/>
                <a:sym typeface="Corbel"/>
              </a:rPr>
              <a:t>Activités pratiques et jeux</a:t>
            </a:r>
            <a:endParaRPr b="0" i="0" sz="1400" u="none" cap="none" strike="noStrike">
              <a:solidFill>
                <a:srgbClr val="000000"/>
              </a:solidFill>
              <a:latin typeface="Arial"/>
              <a:ea typeface="Arial"/>
              <a:cs typeface="Arial"/>
              <a:sym typeface="Arial"/>
            </a:endParaRPr>
          </a:p>
          <a:p>
            <a:pPr indent="-381000" lvl="1" marL="914400" marR="0" rtl="0" algn="l">
              <a:lnSpc>
                <a:spcPct val="100000"/>
              </a:lnSpc>
              <a:spcBef>
                <a:spcPts val="1000"/>
              </a:spcBef>
              <a:spcAft>
                <a:spcPts val="0"/>
              </a:spcAft>
              <a:buClr>
                <a:srgbClr val="575757"/>
              </a:buClr>
              <a:buSzPts val="2400"/>
              <a:buFont typeface="Corbel"/>
              <a:buChar char="○"/>
            </a:pPr>
            <a:r>
              <a:rPr b="0" i="0" lang="fr-FR" sz="2400" u="none" cap="none" strike="noStrike">
                <a:solidFill>
                  <a:srgbClr val="575757"/>
                </a:solidFill>
                <a:latin typeface="Corbel"/>
                <a:ea typeface="Corbel"/>
                <a:cs typeface="Corbel"/>
                <a:sym typeface="Corbel"/>
              </a:rPr>
              <a:t>Modèles de travail</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1000"/>
              </a:spcBef>
              <a:spcAft>
                <a:spcPts val="0"/>
              </a:spcAft>
              <a:buClr>
                <a:srgbClr val="575757"/>
              </a:buClr>
              <a:buSzPts val="2400"/>
              <a:buFont typeface="Corbel"/>
              <a:buChar char="●"/>
            </a:pPr>
            <a:r>
              <a:rPr b="0" i="0" lang="fr-FR" sz="2400" u="none" cap="none" strike="noStrike">
                <a:solidFill>
                  <a:srgbClr val="575757"/>
                </a:solidFill>
                <a:latin typeface="Corbel"/>
                <a:ea typeface="Corbel"/>
                <a:cs typeface="Corbel"/>
                <a:sym typeface="Corbel"/>
              </a:rPr>
              <a:t>Contenu (pptx) pour toutes les phases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1000"/>
              </a:spcBef>
              <a:spcAft>
                <a:spcPts val="0"/>
              </a:spcAft>
              <a:buClr>
                <a:srgbClr val="575757"/>
              </a:buClr>
              <a:buSzPts val="2400"/>
              <a:buFont typeface="Corbel"/>
              <a:buChar char="●"/>
            </a:pPr>
            <a:r>
              <a:rPr b="0" i="0" lang="fr-FR" sz="2400" u="none" cap="none" strike="noStrike">
                <a:solidFill>
                  <a:srgbClr val="575757"/>
                </a:solidFill>
                <a:latin typeface="Corbel"/>
                <a:ea typeface="Corbel"/>
                <a:cs typeface="Corbel"/>
                <a:sym typeface="Corbel"/>
              </a:rPr>
              <a:t>Calculateur numérique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1000"/>
              </a:spcBef>
              <a:spcAft>
                <a:spcPts val="0"/>
              </a:spcAft>
              <a:buClr>
                <a:srgbClr val="575757"/>
              </a:buClr>
              <a:buSzPts val="2400"/>
              <a:buFont typeface="Corbel"/>
              <a:buChar char="●"/>
            </a:pPr>
            <a:r>
              <a:rPr b="0" i="0" lang="fr-FR" sz="2400" u="none" cap="none" strike="noStrike">
                <a:solidFill>
                  <a:srgbClr val="575757"/>
                </a:solidFill>
                <a:latin typeface="Corbel"/>
                <a:ea typeface="Corbel"/>
                <a:cs typeface="Corbel"/>
                <a:sym typeface="Corbel"/>
              </a:rPr>
              <a:t>Retour d'information et évaluation </a:t>
            </a:r>
            <a:endParaRPr b="0" i="0" sz="1400" u="none" cap="none" strike="noStrike">
              <a:solidFill>
                <a:srgbClr val="000000"/>
              </a:solidFill>
              <a:latin typeface="Arial"/>
              <a:ea typeface="Arial"/>
              <a:cs typeface="Arial"/>
              <a:sym typeface="Arial"/>
            </a:endParaRPr>
          </a:p>
          <a:p>
            <a:pPr indent="0" lvl="0" marL="457200" marR="0" rtl="0" algn="l">
              <a:lnSpc>
                <a:spcPct val="100000"/>
              </a:lnSpc>
              <a:spcBef>
                <a:spcPts val="1000"/>
              </a:spcBef>
              <a:spcAft>
                <a:spcPts val="1000"/>
              </a:spcAft>
              <a:buClr>
                <a:srgbClr val="000000"/>
              </a:buClr>
              <a:buSzPts val="2400"/>
              <a:buFont typeface="Arial"/>
              <a:buNone/>
            </a:pPr>
            <a:r>
              <a:t/>
            </a:r>
            <a:endParaRPr b="0" i="0" sz="2400" u="none" cap="none" strike="noStrike">
              <a:solidFill>
                <a:srgbClr val="575757"/>
              </a:solidFill>
              <a:latin typeface="Corbel"/>
              <a:ea typeface="Corbel"/>
              <a:cs typeface="Corbel"/>
              <a:sym typeface="Corbel"/>
            </a:endParaRPr>
          </a:p>
        </p:txBody>
      </p:sp>
      <p:sp>
        <p:nvSpPr>
          <p:cNvPr id="1795" name="Google Shape;1795;p40"/>
          <p:cNvSpPr txBox="1"/>
          <p:nvPr>
            <p:ph idx="4294967295" type="body"/>
          </p:nvPr>
        </p:nvSpPr>
        <p:spPr>
          <a:xfrm>
            <a:off x="323529" y="339509"/>
            <a:ext cx="11573100" cy="724200"/>
          </a:xfrm>
          <a:prstGeom prst="rect">
            <a:avLst/>
          </a:prstGeom>
          <a:noFill/>
          <a:ln>
            <a:noFill/>
          </a:ln>
        </p:spPr>
        <p:txBody>
          <a:bodyPr anchorCtr="0" anchor="ctr" bIns="45700" lIns="91425" spcFirstLastPara="1" rIns="91425" wrap="square" tIns="45700">
            <a:noAutofit/>
          </a:bodyPr>
          <a:lstStyle/>
          <a:p>
            <a:pPr indent="0" lvl="0" marL="0" rtl="0" algn="ctr">
              <a:lnSpc>
                <a:spcPct val="80000"/>
              </a:lnSpc>
              <a:spcBef>
                <a:spcPts val="0"/>
              </a:spcBef>
              <a:spcAft>
                <a:spcPts val="0"/>
              </a:spcAft>
              <a:buClr>
                <a:srgbClr val="424242"/>
              </a:buClr>
              <a:buSzPts val="4995"/>
              <a:buNone/>
            </a:pPr>
            <a:r>
              <a:rPr lang="fr-FR" sz="3600">
                <a:solidFill>
                  <a:srgbClr val="424242"/>
                </a:solidFill>
              </a:rPr>
              <a:t>Documents et ressources</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9" name="Shape 1799"/>
        <p:cNvGrpSpPr/>
        <p:nvPr/>
      </p:nvGrpSpPr>
      <p:grpSpPr>
        <a:xfrm>
          <a:off x="0" y="0"/>
          <a:ext cx="0" cy="0"/>
          <a:chOff x="0" y="0"/>
          <a:chExt cx="0" cy="0"/>
        </a:xfrm>
      </p:grpSpPr>
      <p:sp>
        <p:nvSpPr>
          <p:cNvPr id="1800" name="Google Shape;1800;p41"/>
          <p:cNvSpPr txBox="1"/>
          <p:nvPr>
            <p:ph idx="1" type="body"/>
          </p:nvPr>
        </p:nvSpPr>
        <p:spPr>
          <a:xfrm>
            <a:off x="323529" y="339509"/>
            <a:ext cx="11573100" cy="724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1000"/>
              </a:spcBef>
              <a:spcAft>
                <a:spcPts val="0"/>
              </a:spcAft>
              <a:buSzPts val="5400"/>
              <a:buNone/>
            </a:pPr>
            <a:r>
              <a:rPr lang="fr-FR" sz="3600"/>
              <a:t>Calendrier pour les écoles </a:t>
            </a:r>
            <a:endParaRPr/>
          </a:p>
        </p:txBody>
      </p:sp>
      <p:sp>
        <p:nvSpPr>
          <p:cNvPr id="1801" name="Google Shape;1801;p41"/>
          <p:cNvSpPr txBox="1"/>
          <p:nvPr/>
        </p:nvSpPr>
        <p:spPr>
          <a:xfrm>
            <a:off x="655951" y="1206800"/>
            <a:ext cx="5440049" cy="561175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fr-FR" sz="1800" u="none" cap="none" strike="noStrike">
                <a:solidFill>
                  <a:srgbClr val="575757"/>
                </a:solidFill>
                <a:latin typeface="Corbel"/>
                <a:ea typeface="Corbel"/>
                <a:cs typeface="Corbel"/>
                <a:sym typeface="Corbel"/>
              </a:rPr>
              <a:t>APPROCHE DEBUTANT </a:t>
            </a:r>
            <a:r>
              <a:rPr b="1" i="0" lang="fr-FR" sz="1800" u="none" cap="none" strike="noStrike">
                <a:solidFill>
                  <a:schemeClr val="accent6"/>
                </a:solidFill>
                <a:latin typeface="Corbel"/>
                <a:ea typeface="Corbel"/>
                <a:cs typeface="Corbel"/>
                <a:sym typeface="Corbel"/>
              </a:rPr>
              <a:t>(avril - juin)</a:t>
            </a:r>
            <a:r>
              <a:rPr b="0" i="0" lang="fr-FR" sz="1800" u="none" cap="none" strike="noStrike">
                <a:solidFill>
                  <a:schemeClr val="accent6"/>
                </a:solidFill>
                <a:latin typeface="Corbel"/>
                <a:ea typeface="Corbel"/>
                <a:cs typeface="Corbel"/>
                <a:sym typeface="Corbe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575757"/>
              </a:solidFill>
              <a:latin typeface="Corbel"/>
              <a:ea typeface="Corbel"/>
              <a:cs typeface="Corbel"/>
              <a:sym typeface="Corbel"/>
            </a:endParaRPr>
          </a:p>
          <a:p>
            <a:pPr indent="-330200" lvl="0" marL="457200" marR="0" rtl="0" algn="l">
              <a:lnSpc>
                <a:spcPct val="100000"/>
              </a:lnSpc>
              <a:spcBef>
                <a:spcPts val="0"/>
              </a:spcBef>
              <a:spcAft>
                <a:spcPts val="0"/>
              </a:spcAft>
              <a:buClr>
                <a:srgbClr val="575757"/>
              </a:buClr>
              <a:buSzPts val="1600"/>
              <a:buFont typeface="Corbel"/>
              <a:buAutoNum type="arabicPeriod"/>
            </a:pPr>
            <a:r>
              <a:rPr b="0" i="0" lang="fr-FR" sz="1600" u="none" cap="none" strike="noStrike">
                <a:solidFill>
                  <a:srgbClr val="575757"/>
                </a:solidFill>
                <a:latin typeface="Corbel"/>
                <a:ea typeface="Corbel"/>
                <a:cs typeface="Corbel"/>
                <a:sym typeface="Corbel"/>
              </a:rPr>
              <a:t>L'enseignant présentera les sujets suivants à la classe (ou en choisira </a:t>
            </a:r>
            <a:r>
              <a:rPr b="1" i="0" lang="fr-FR" sz="1600" u="none" cap="none" strike="noStrike">
                <a:solidFill>
                  <a:schemeClr val="accent1"/>
                </a:solidFill>
                <a:latin typeface="Corbel"/>
                <a:ea typeface="Corbel"/>
                <a:cs typeface="Corbel"/>
                <a:sym typeface="Corbel"/>
              </a:rPr>
              <a:t>un minimum</a:t>
            </a:r>
            <a:r>
              <a:rPr b="0" i="0" lang="fr-FR" sz="1600" u="none" cap="none" strike="noStrike">
                <a:solidFill>
                  <a:srgbClr val="575757"/>
                </a:solidFill>
                <a:latin typeface="Corbel"/>
                <a:ea typeface="Corbel"/>
                <a:cs typeface="Corbel"/>
                <a:sym typeface="Corbel"/>
              </a:rPr>
              <a:t>) : </a:t>
            </a:r>
            <a:endParaRPr b="0" i="0" sz="1400" u="none" cap="none" strike="noStrike">
              <a:solidFill>
                <a:srgbClr val="000000"/>
              </a:solidFill>
              <a:latin typeface="Arial"/>
              <a:ea typeface="Arial"/>
              <a:cs typeface="Arial"/>
              <a:sym typeface="Arial"/>
            </a:endParaRPr>
          </a:p>
          <a:p>
            <a:pPr indent="-330200" lvl="1" marL="914400" marR="0" rtl="0" algn="l">
              <a:lnSpc>
                <a:spcPct val="100000"/>
              </a:lnSpc>
              <a:spcBef>
                <a:spcPts val="1000"/>
              </a:spcBef>
              <a:spcAft>
                <a:spcPts val="0"/>
              </a:spcAft>
              <a:buClr>
                <a:srgbClr val="575757"/>
              </a:buClr>
              <a:buSzPts val="1600"/>
              <a:buFont typeface="Corbel"/>
              <a:buAutoNum type="alphaLcPeriod"/>
            </a:pPr>
            <a:r>
              <a:rPr b="0" i="0" lang="fr-FR" sz="1600" u="none" cap="none" strike="noStrike">
                <a:solidFill>
                  <a:srgbClr val="575757"/>
                </a:solidFill>
                <a:latin typeface="Corbel"/>
                <a:ea typeface="Corbel"/>
                <a:cs typeface="Corbel"/>
                <a:sym typeface="Corbel"/>
              </a:rPr>
              <a:t>Questions énergétiques (formes d'énergie, utilisation de l'énergie, ressources énergétiques, énergie primaire et énergie finale)</a:t>
            </a:r>
            <a:endParaRPr b="0" i="0" sz="1400" u="none" cap="none" strike="noStrike">
              <a:solidFill>
                <a:srgbClr val="000000"/>
              </a:solidFill>
              <a:latin typeface="Arial"/>
              <a:ea typeface="Arial"/>
              <a:cs typeface="Arial"/>
              <a:sym typeface="Arial"/>
            </a:endParaRPr>
          </a:p>
          <a:p>
            <a:pPr indent="-330200" lvl="1" marL="914400" marR="0" rtl="0" algn="l">
              <a:lnSpc>
                <a:spcPct val="100000"/>
              </a:lnSpc>
              <a:spcBef>
                <a:spcPts val="1000"/>
              </a:spcBef>
              <a:spcAft>
                <a:spcPts val="0"/>
              </a:spcAft>
              <a:buClr>
                <a:srgbClr val="575757"/>
              </a:buClr>
              <a:buSzPts val="1600"/>
              <a:buFont typeface="Corbel"/>
              <a:buAutoNum type="alphaLcPeriod"/>
            </a:pPr>
            <a:r>
              <a:rPr b="0" i="0" lang="fr-FR" sz="1600" u="none" cap="none" strike="noStrike">
                <a:solidFill>
                  <a:srgbClr val="575757"/>
                </a:solidFill>
                <a:latin typeface="Corbel"/>
                <a:ea typeface="Corbel"/>
                <a:cs typeface="Corbel"/>
                <a:sym typeface="Corbel"/>
              </a:rPr>
              <a:t>Activités humaines (consommation humaine : exemples sur l'utilisation quotidienne de l'énergie)</a:t>
            </a:r>
            <a:endParaRPr b="0" i="0" sz="1400" u="none" cap="none" strike="noStrike">
              <a:solidFill>
                <a:srgbClr val="000000"/>
              </a:solidFill>
              <a:latin typeface="Arial"/>
              <a:ea typeface="Arial"/>
              <a:cs typeface="Arial"/>
              <a:sym typeface="Arial"/>
            </a:endParaRPr>
          </a:p>
          <a:p>
            <a:pPr indent="-330200" lvl="1" marL="914400" marR="0" rtl="0" algn="l">
              <a:lnSpc>
                <a:spcPct val="100000"/>
              </a:lnSpc>
              <a:spcBef>
                <a:spcPts val="1000"/>
              </a:spcBef>
              <a:spcAft>
                <a:spcPts val="0"/>
              </a:spcAft>
              <a:buClr>
                <a:srgbClr val="575757"/>
              </a:buClr>
              <a:buSzPts val="1600"/>
              <a:buFont typeface="Corbel"/>
              <a:buAutoNum type="alphaLcPeriod"/>
            </a:pPr>
            <a:r>
              <a:rPr b="0" i="0" lang="fr-FR" sz="1600" u="none" cap="none" strike="noStrike">
                <a:solidFill>
                  <a:srgbClr val="575757"/>
                </a:solidFill>
                <a:latin typeface="Corbel"/>
                <a:ea typeface="Corbel"/>
                <a:cs typeface="Corbel"/>
                <a:sym typeface="Corbel"/>
              </a:rPr>
              <a:t>Climat : demande et consommation d'énergie et ses conséquences</a:t>
            </a:r>
            <a:endParaRPr b="0" i="0" sz="1400" u="none" cap="none" strike="noStrike">
              <a:solidFill>
                <a:srgbClr val="000000"/>
              </a:solidFill>
              <a:latin typeface="Arial"/>
              <a:ea typeface="Arial"/>
              <a:cs typeface="Arial"/>
              <a:sym typeface="Arial"/>
            </a:endParaRPr>
          </a:p>
          <a:p>
            <a:pPr indent="-330200" lvl="1" marL="914400" marR="0" rtl="0" algn="l">
              <a:lnSpc>
                <a:spcPct val="100000"/>
              </a:lnSpc>
              <a:spcBef>
                <a:spcPts val="1000"/>
              </a:spcBef>
              <a:spcAft>
                <a:spcPts val="0"/>
              </a:spcAft>
              <a:buClr>
                <a:srgbClr val="575757"/>
              </a:buClr>
              <a:buSzPts val="1600"/>
              <a:buFont typeface="Corbel"/>
              <a:buAutoNum type="alphaLcPeriod"/>
            </a:pPr>
            <a:r>
              <a:rPr b="0" i="0" lang="fr-FR" sz="1600" u="none" cap="none" strike="noStrike">
                <a:solidFill>
                  <a:srgbClr val="575757"/>
                </a:solidFill>
                <a:latin typeface="Corbel"/>
                <a:ea typeface="Corbel"/>
                <a:cs typeface="Corbel"/>
                <a:sym typeface="Corbel"/>
              </a:rPr>
              <a:t>Dans notre école. Identifier avec la classe l'utilisation de l'énergie et la consommation à l'école</a:t>
            </a:r>
            <a:endParaRPr b="0" i="0" sz="1400" u="none" cap="none" strike="noStrike">
              <a:solidFill>
                <a:srgbClr val="000000"/>
              </a:solidFill>
              <a:latin typeface="Arial"/>
              <a:ea typeface="Arial"/>
              <a:cs typeface="Arial"/>
              <a:sym typeface="Arial"/>
            </a:endParaRPr>
          </a:p>
          <a:p>
            <a:pPr indent="-330200" lvl="0" marL="457200" marR="0" rtl="0" algn="l">
              <a:lnSpc>
                <a:spcPct val="100000"/>
              </a:lnSpc>
              <a:spcBef>
                <a:spcPts val="1000"/>
              </a:spcBef>
              <a:spcAft>
                <a:spcPts val="0"/>
              </a:spcAft>
              <a:buClr>
                <a:srgbClr val="575757"/>
              </a:buClr>
              <a:buSzPts val="1600"/>
              <a:buFont typeface="Corbel"/>
              <a:buAutoNum type="arabicPeriod"/>
            </a:pPr>
            <a:r>
              <a:rPr b="0" i="0" lang="fr-FR" sz="1600" u="none" cap="none" strike="noStrike">
                <a:solidFill>
                  <a:srgbClr val="575757"/>
                </a:solidFill>
                <a:latin typeface="Corbel"/>
                <a:ea typeface="Corbel"/>
                <a:cs typeface="Corbel"/>
                <a:sym typeface="Corbel"/>
              </a:rPr>
              <a:t>Identifier le périmètre (les sujets) de l'école que les élèves souhaitent calculer et sur lesquels ils souhaitent agir</a:t>
            </a:r>
            <a:endParaRPr b="0" i="0" sz="1400" u="none" cap="none" strike="noStrike">
              <a:solidFill>
                <a:srgbClr val="000000"/>
              </a:solidFill>
              <a:latin typeface="Arial"/>
              <a:ea typeface="Arial"/>
              <a:cs typeface="Arial"/>
              <a:sym typeface="Arial"/>
            </a:endParaRPr>
          </a:p>
          <a:p>
            <a:pPr indent="-330200" lvl="0" marL="457200" marR="0" rtl="0" algn="l">
              <a:lnSpc>
                <a:spcPct val="100000"/>
              </a:lnSpc>
              <a:spcBef>
                <a:spcPts val="1000"/>
              </a:spcBef>
              <a:spcAft>
                <a:spcPts val="0"/>
              </a:spcAft>
              <a:buClr>
                <a:srgbClr val="575757"/>
              </a:buClr>
              <a:buSzPts val="1600"/>
              <a:buFont typeface="Corbel"/>
              <a:buAutoNum type="arabicPeriod"/>
            </a:pPr>
            <a:r>
              <a:rPr b="0" i="0" lang="fr-FR" sz="1600" u="none" cap="none" strike="noStrike">
                <a:solidFill>
                  <a:srgbClr val="575757"/>
                </a:solidFill>
                <a:latin typeface="Corbel"/>
                <a:ea typeface="Corbel"/>
                <a:cs typeface="Corbel"/>
                <a:sym typeface="Corbel"/>
              </a:rPr>
              <a:t>Calcul </a:t>
            </a:r>
            <a:endParaRPr b="0" i="0" sz="1400" u="none" cap="none" strike="noStrike">
              <a:solidFill>
                <a:srgbClr val="000000"/>
              </a:solidFill>
              <a:latin typeface="Arial"/>
              <a:ea typeface="Arial"/>
              <a:cs typeface="Arial"/>
              <a:sym typeface="Arial"/>
            </a:endParaRPr>
          </a:p>
          <a:p>
            <a:pPr indent="-330200" lvl="0" marL="457200" marR="0" rtl="0" algn="l">
              <a:lnSpc>
                <a:spcPct val="100000"/>
              </a:lnSpc>
              <a:spcBef>
                <a:spcPts val="1000"/>
              </a:spcBef>
              <a:spcAft>
                <a:spcPts val="1000"/>
              </a:spcAft>
              <a:buClr>
                <a:srgbClr val="575757"/>
              </a:buClr>
              <a:buSzPts val="1600"/>
              <a:buFont typeface="Corbel"/>
              <a:buAutoNum type="arabicPeriod"/>
            </a:pPr>
            <a:r>
              <a:rPr b="0" i="0" lang="fr-FR" sz="1600" u="none" cap="none" strike="noStrike">
                <a:solidFill>
                  <a:srgbClr val="575757"/>
                </a:solidFill>
                <a:latin typeface="Corbel"/>
                <a:ea typeface="Corbel"/>
                <a:cs typeface="Corbel"/>
                <a:sym typeface="Corbel"/>
              </a:rPr>
              <a:t>Plan d'action avec processus méthodologique</a:t>
            </a:r>
            <a:endParaRPr b="0" i="0" sz="1400" u="none" cap="none" strike="noStrike">
              <a:solidFill>
                <a:srgbClr val="000000"/>
              </a:solidFill>
              <a:latin typeface="Arial"/>
              <a:ea typeface="Arial"/>
              <a:cs typeface="Arial"/>
              <a:sym typeface="Arial"/>
            </a:endParaRPr>
          </a:p>
        </p:txBody>
      </p:sp>
      <p:sp>
        <p:nvSpPr>
          <p:cNvPr id="1802" name="Google Shape;1802;p41"/>
          <p:cNvSpPr txBox="1"/>
          <p:nvPr/>
        </p:nvSpPr>
        <p:spPr>
          <a:xfrm>
            <a:off x="6315674" y="1206800"/>
            <a:ext cx="5440049" cy="52372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fr-FR" sz="1800" u="none" cap="none" strike="noStrike">
                <a:solidFill>
                  <a:srgbClr val="575757"/>
                </a:solidFill>
                <a:latin typeface="Corbel"/>
                <a:ea typeface="Corbel"/>
                <a:cs typeface="Corbel"/>
                <a:sym typeface="Corbel"/>
              </a:rPr>
              <a:t>APPROCHE AVANCEE </a:t>
            </a:r>
            <a:r>
              <a:rPr b="1" i="0" lang="fr-FR" sz="1800" u="none" cap="none" strike="noStrike">
                <a:solidFill>
                  <a:schemeClr val="accent6"/>
                </a:solidFill>
                <a:latin typeface="Corbel"/>
                <a:ea typeface="Corbel"/>
                <a:cs typeface="Corbel"/>
                <a:sym typeface="Corbel"/>
              </a:rPr>
              <a:t>(septembre-juin)</a:t>
            </a:r>
            <a:r>
              <a:rPr b="0" i="0" lang="fr-FR" sz="1800" u="none" cap="none" strike="noStrike">
                <a:solidFill>
                  <a:schemeClr val="accent6"/>
                </a:solidFill>
                <a:latin typeface="Corbel"/>
                <a:ea typeface="Corbel"/>
                <a:cs typeface="Corbel"/>
                <a:sym typeface="Corbe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575757"/>
              </a:solidFill>
              <a:latin typeface="Corbel"/>
              <a:ea typeface="Corbel"/>
              <a:cs typeface="Corbel"/>
              <a:sym typeface="Corbel"/>
            </a:endParaRPr>
          </a:p>
          <a:p>
            <a:pPr indent="-330200" lvl="0" marL="457200" marR="0" rtl="0" algn="l">
              <a:lnSpc>
                <a:spcPct val="100000"/>
              </a:lnSpc>
              <a:spcBef>
                <a:spcPts val="0"/>
              </a:spcBef>
              <a:spcAft>
                <a:spcPts val="0"/>
              </a:spcAft>
              <a:buClr>
                <a:srgbClr val="575757"/>
              </a:buClr>
              <a:buSzPts val="1600"/>
              <a:buFont typeface="Corbel"/>
              <a:buAutoNum type="arabicPeriod"/>
            </a:pPr>
            <a:r>
              <a:rPr b="0" i="0" lang="fr-FR" sz="1600" u="none" cap="none" strike="noStrike">
                <a:solidFill>
                  <a:srgbClr val="575757"/>
                </a:solidFill>
                <a:latin typeface="Corbel"/>
                <a:ea typeface="Corbel"/>
                <a:cs typeface="Corbel"/>
                <a:sym typeface="Corbel"/>
              </a:rPr>
              <a:t>L'enseignant présentera les sujets suivants à la classe  ( </a:t>
            </a:r>
            <a:r>
              <a:rPr b="1" i="0" lang="fr-FR" sz="1600" u="none" cap="none" strike="noStrike">
                <a:solidFill>
                  <a:schemeClr val="accent1"/>
                </a:solidFill>
                <a:latin typeface="Corbel"/>
                <a:ea typeface="Corbel"/>
                <a:cs typeface="Corbel"/>
                <a:sym typeface="Corbel"/>
              </a:rPr>
              <a:t>tous les sujets</a:t>
            </a:r>
            <a:r>
              <a:rPr b="0" i="0" lang="fr-FR" sz="1600" u="none" cap="none" strike="noStrike">
                <a:solidFill>
                  <a:srgbClr val="575757"/>
                </a:solidFill>
                <a:latin typeface="Corbel"/>
                <a:ea typeface="Corbel"/>
                <a:cs typeface="Corbel"/>
                <a:sym typeface="Corbel"/>
              </a:rPr>
              <a:t>) : </a:t>
            </a:r>
            <a:endParaRPr b="0" i="0" sz="1400" u="none" cap="none" strike="noStrike">
              <a:solidFill>
                <a:srgbClr val="000000"/>
              </a:solidFill>
              <a:latin typeface="Arial"/>
              <a:ea typeface="Arial"/>
              <a:cs typeface="Arial"/>
              <a:sym typeface="Arial"/>
            </a:endParaRPr>
          </a:p>
          <a:p>
            <a:pPr indent="-330200" lvl="1" marL="914400" marR="0" rtl="0" algn="l">
              <a:lnSpc>
                <a:spcPct val="100000"/>
              </a:lnSpc>
              <a:spcBef>
                <a:spcPts val="1000"/>
              </a:spcBef>
              <a:spcAft>
                <a:spcPts val="0"/>
              </a:spcAft>
              <a:buClr>
                <a:srgbClr val="575757"/>
              </a:buClr>
              <a:buSzPts val="1600"/>
              <a:buFont typeface="Corbel"/>
              <a:buAutoNum type="alphaLcPeriod"/>
            </a:pPr>
            <a:r>
              <a:rPr b="0" i="0" lang="fr-FR" sz="1600" u="none" cap="none" strike="noStrike">
                <a:solidFill>
                  <a:srgbClr val="575757"/>
                </a:solidFill>
                <a:latin typeface="Corbel"/>
                <a:ea typeface="Corbel"/>
                <a:cs typeface="Corbel"/>
                <a:sym typeface="Corbel"/>
              </a:rPr>
              <a:t>Questions énergétiques (formes d'énergie, utilisation de l'énergie, ressources énergétiques, énergie primaire et énergie finale)</a:t>
            </a:r>
            <a:endParaRPr b="0" i="0" sz="1400" u="none" cap="none" strike="noStrike">
              <a:solidFill>
                <a:srgbClr val="000000"/>
              </a:solidFill>
              <a:latin typeface="Arial"/>
              <a:ea typeface="Arial"/>
              <a:cs typeface="Arial"/>
              <a:sym typeface="Arial"/>
            </a:endParaRPr>
          </a:p>
          <a:p>
            <a:pPr indent="-330200" lvl="1" marL="914400" marR="0" rtl="0" algn="l">
              <a:lnSpc>
                <a:spcPct val="100000"/>
              </a:lnSpc>
              <a:spcBef>
                <a:spcPts val="1000"/>
              </a:spcBef>
              <a:spcAft>
                <a:spcPts val="0"/>
              </a:spcAft>
              <a:buClr>
                <a:srgbClr val="575757"/>
              </a:buClr>
              <a:buSzPts val="1600"/>
              <a:buFont typeface="Corbel"/>
              <a:buAutoNum type="alphaLcPeriod"/>
            </a:pPr>
            <a:r>
              <a:rPr b="0" i="0" lang="fr-FR" sz="1600" u="none" cap="none" strike="noStrike">
                <a:solidFill>
                  <a:srgbClr val="575757"/>
                </a:solidFill>
                <a:latin typeface="Corbel"/>
                <a:ea typeface="Corbel"/>
                <a:cs typeface="Corbel"/>
                <a:sym typeface="Corbel"/>
              </a:rPr>
              <a:t>Activités humaines (consommation humaine : exemples sur l'utilisation quotidienne de l'énergie)</a:t>
            </a:r>
            <a:endParaRPr b="0" i="0" sz="1400" u="none" cap="none" strike="noStrike">
              <a:solidFill>
                <a:srgbClr val="000000"/>
              </a:solidFill>
              <a:latin typeface="Arial"/>
              <a:ea typeface="Arial"/>
              <a:cs typeface="Arial"/>
              <a:sym typeface="Arial"/>
            </a:endParaRPr>
          </a:p>
          <a:p>
            <a:pPr indent="-330200" lvl="1" marL="914400" marR="0" rtl="0" algn="l">
              <a:lnSpc>
                <a:spcPct val="100000"/>
              </a:lnSpc>
              <a:spcBef>
                <a:spcPts val="1000"/>
              </a:spcBef>
              <a:spcAft>
                <a:spcPts val="0"/>
              </a:spcAft>
              <a:buClr>
                <a:srgbClr val="575757"/>
              </a:buClr>
              <a:buSzPts val="1600"/>
              <a:buFont typeface="Corbel"/>
              <a:buAutoNum type="alphaLcPeriod"/>
            </a:pPr>
            <a:r>
              <a:rPr b="0" i="0" lang="fr-FR" sz="1600" u="none" cap="none" strike="noStrike">
                <a:solidFill>
                  <a:srgbClr val="575757"/>
                </a:solidFill>
                <a:latin typeface="Corbel"/>
                <a:ea typeface="Corbel"/>
                <a:cs typeface="Corbel"/>
                <a:sym typeface="Corbel"/>
              </a:rPr>
              <a:t>Climat : demande et consommation d'énergie et ses conséquences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1600"/>
              <a:buFont typeface="Arial"/>
              <a:buNone/>
            </a:pPr>
            <a:r>
              <a:rPr b="0" i="0" lang="fr-FR" sz="1600" u="none" cap="none" strike="noStrike">
                <a:solidFill>
                  <a:srgbClr val="575757"/>
                </a:solidFill>
                <a:latin typeface="Corbel"/>
                <a:ea typeface="Corbel"/>
                <a:cs typeface="Corbel"/>
                <a:sym typeface="Corbel"/>
              </a:rPr>
              <a:t>2. 	 Identifier et collecter toutes les données sur les sources d'énergie et la consommation de l'école. Recueillir les données pour toutes les « postes d’émissions » des écoles.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1600"/>
              <a:buFont typeface="Arial"/>
              <a:buNone/>
            </a:pPr>
            <a:r>
              <a:rPr b="0" i="0" lang="fr-FR" sz="1600" u="none" cap="none" strike="noStrike">
                <a:solidFill>
                  <a:srgbClr val="575757"/>
                </a:solidFill>
                <a:latin typeface="Corbel"/>
                <a:ea typeface="Corbel"/>
                <a:cs typeface="Corbel"/>
                <a:sym typeface="Corbel"/>
              </a:rPr>
              <a:t>3. Calcul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1600"/>
              <a:buFont typeface="Arial"/>
              <a:buNone/>
            </a:pPr>
            <a:r>
              <a:rPr b="0" i="0" lang="fr-FR" sz="1600" u="none" cap="none" strike="noStrike">
                <a:solidFill>
                  <a:srgbClr val="575757"/>
                </a:solidFill>
                <a:latin typeface="Corbel"/>
                <a:ea typeface="Corbel"/>
                <a:cs typeface="Corbel"/>
                <a:sym typeface="Corbel"/>
              </a:rPr>
              <a:t>4. Plan d'action avec processus méthodologique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1600"/>
              <a:buFont typeface="Arial"/>
              <a:buNone/>
            </a:pPr>
            <a:r>
              <a:rPr b="0" i="0" lang="fr-FR" sz="1600" u="none" cap="none" strike="noStrike">
                <a:solidFill>
                  <a:srgbClr val="575757"/>
                </a:solidFill>
                <a:latin typeface="Corbel"/>
                <a:ea typeface="Corbel"/>
                <a:cs typeface="Corbel"/>
                <a:sym typeface="Corbel"/>
              </a:rPr>
              <a:t>5. Partager les actions et les solutions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6" name="Shape 1806"/>
        <p:cNvGrpSpPr/>
        <p:nvPr/>
      </p:nvGrpSpPr>
      <p:grpSpPr>
        <a:xfrm>
          <a:off x="0" y="0"/>
          <a:ext cx="0" cy="0"/>
          <a:chOff x="0" y="0"/>
          <a:chExt cx="0" cy="0"/>
        </a:xfrm>
      </p:grpSpPr>
      <p:sp>
        <p:nvSpPr>
          <p:cNvPr id="1807" name="Google Shape;1807;p42"/>
          <p:cNvSpPr txBox="1"/>
          <p:nvPr>
            <p:ph idx="1" type="body"/>
          </p:nvPr>
        </p:nvSpPr>
        <p:spPr>
          <a:xfrm>
            <a:off x="323529" y="339509"/>
            <a:ext cx="11573100" cy="724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1000"/>
              </a:spcBef>
              <a:spcAft>
                <a:spcPts val="0"/>
              </a:spcAft>
              <a:buSzPts val="5400"/>
              <a:buNone/>
            </a:pPr>
            <a:r>
              <a:rPr lang="fr-FR" sz="3600"/>
              <a:t>Chronologie pour Clicks On</a:t>
            </a:r>
            <a:endParaRPr/>
          </a:p>
        </p:txBody>
      </p:sp>
      <p:cxnSp>
        <p:nvCxnSpPr>
          <p:cNvPr id="1808" name="Google Shape;1808;p42"/>
          <p:cNvCxnSpPr/>
          <p:nvPr/>
        </p:nvCxnSpPr>
        <p:spPr>
          <a:xfrm rot="10800000">
            <a:off x="6095264" y="1210650"/>
            <a:ext cx="0" cy="1047000"/>
          </a:xfrm>
          <a:prstGeom prst="straightConnector1">
            <a:avLst/>
          </a:prstGeom>
          <a:noFill/>
          <a:ln cap="flat" cmpd="sng" w="25400">
            <a:solidFill>
              <a:srgbClr val="1BA3AB"/>
            </a:solidFill>
            <a:prstDash val="solid"/>
            <a:miter lim="800000"/>
            <a:headEnd len="sm" w="sm" type="none"/>
            <a:tailEnd len="lg" w="lg" type="oval"/>
          </a:ln>
        </p:spPr>
      </p:cxnSp>
      <p:grpSp>
        <p:nvGrpSpPr>
          <p:cNvPr id="1809" name="Google Shape;1809;p42"/>
          <p:cNvGrpSpPr/>
          <p:nvPr/>
        </p:nvGrpSpPr>
        <p:grpSpPr>
          <a:xfrm>
            <a:off x="6729282" y="1429855"/>
            <a:ext cx="3201347" cy="884470"/>
            <a:chOff x="4965552" y="1736224"/>
            <a:chExt cx="4268459" cy="1179293"/>
          </a:xfrm>
        </p:grpSpPr>
        <p:sp>
          <p:nvSpPr>
            <p:cNvPr id="1810" name="Google Shape;1810;p42"/>
            <p:cNvSpPr txBox="1"/>
            <p:nvPr/>
          </p:nvSpPr>
          <p:spPr>
            <a:xfrm>
              <a:off x="5180711" y="1899717"/>
              <a:ext cx="4053300" cy="10158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rgbClr val="575757"/>
                  </a:solidFill>
                  <a:latin typeface="Corbel"/>
                  <a:ea typeface="Corbel"/>
                  <a:cs typeface="Corbel"/>
                  <a:sym typeface="Corbel"/>
                </a:rPr>
                <a:t>Séance de sensibilisation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rgbClr val="575757"/>
                  </a:solidFill>
                  <a:latin typeface="Corbel"/>
                  <a:ea typeface="Corbel"/>
                  <a:cs typeface="Corbel"/>
                  <a:sym typeface="Corbel"/>
                </a:rPr>
                <a:t>Prototype de la boîte à outils pour les enseignants « initiative light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rgbClr val="575757"/>
                  </a:solidFill>
                  <a:latin typeface="Corbel"/>
                  <a:ea typeface="Corbel"/>
                  <a:cs typeface="Corbel"/>
                  <a:sym typeface="Corbel"/>
                </a:rPr>
                <a:t>Prototype de la boîte à outils pour les étudiants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rgbClr val="575757"/>
                  </a:solidFill>
                  <a:latin typeface="Corbel"/>
                  <a:ea typeface="Corbel"/>
                  <a:cs typeface="Corbel"/>
                  <a:sym typeface="Corbel"/>
                </a:rPr>
                <a:t>Première mesure de comptabilité carbone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rgbClr val="575757"/>
                  </a:solidFill>
                  <a:latin typeface="Corbel"/>
                  <a:ea typeface="Corbel"/>
                  <a:cs typeface="Corbel"/>
                  <a:sym typeface="Corbel"/>
                </a:rPr>
                <a:t>Plans d'action rassemblés et développement de petites actions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rgbClr val="575757"/>
                  </a:solidFill>
                  <a:latin typeface="Corbel"/>
                  <a:ea typeface="Corbel"/>
                  <a:cs typeface="Corbel"/>
                  <a:sym typeface="Corbel"/>
                </a:rPr>
                <a:t>Feedback des enseignants et des étudiants sur les instruments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rgbClr val="575757"/>
                  </a:solidFill>
                  <a:latin typeface="Corbel"/>
                  <a:ea typeface="Corbel"/>
                  <a:cs typeface="Corbel"/>
                  <a:sym typeface="Corbel"/>
                </a:rPr>
                <a:t>Ajustements pour les boîtes à outils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575757"/>
                </a:solidFill>
                <a:latin typeface="Corbel"/>
                <a:ea typeface="Corbel"/>
                <a:cs typeface="Corbel"/>
                <a:sym typeface="Corbel"/>
              </a:endParaRPr>
            </a:p>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rgbClr val="575757"/>
                  </a:solidFill>
                  <a:latin typeface="Corbel"/>
                  <a:ea typeface="Corbel"/>
                  <a:cs typeface="Corbel"/>
                  <a:sym typeface="Corbel"/>
                </a:rPr>
                <a:t> </a:t>
              </a:r>
              <a:endParaRPr b="0" i="0" sz="1400" u="none" cap="none" strike="noStrike">
                <a:solidFill>
                  <a:srgbClr val="000000"/>
                </a:solidFill>
                <a:latin typeface="Arial"/>
                <a:ea typeface="Arial"/>
                <a:cs typeface="Arial"/>
                <a:sym typeface="Arial"/>
              </a:endParaRPr>
            </a:p>
          </p:txBody>
        </p:sp>
        <p:sp>
          <p:nvSpPr>
            <p:cNvPr id="1811" name="Google Shape;1811;p42"/>
            <p:cNvSpPr txBox="1"/>
            <p:nvPr/>
          </p:nvSpPr>
          <p:spPr>
            <a:xfrm>
              <a:off x="4965552" y="1736224"/>
              <a:ext cx="1759800" cy="3078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1BA3AB"/>
                </a:solidFill>
                <a:latin typeface="Corbel"/>
                <a:ea typeface="Corbel"/>
                <a:cs typeface="Corbel"/>
                <a:sym typeface="Corbel"/>
              </a:endParaRPr>
            </a:p>
          </p:txBody>
        </p:sp>
      </p:grpSp>
      <p:cxnSp>
        <p:nvCxnSpPr>
          <p:cNvPr id="1812" name="Google Shape;1812;p42"/>
          <p:cNvCxnSpPr/>
          <p:nvPr/>
        </p:nvCxnSpPr>
        <p:spPr>
          <a:xfrm rot="-5400000">
            <a:off x="6095114" y="4030175"/>
            <a:ext cx="300" cy="1047000"/>
          </a:xfrm>
          <a:prstGeom prst="straightConnector1">
            <a:avLst/>
          </a:prstGeom>
          <a:noFill/>
          <a:ln cap="flat" cmpd="sng" w="25400">
            <a:solidFill>
              <a:srgbClr val="17AA38"/>
            </a:solidFill>
            <a:prstDash val="solid"/>
            <a:miter lim="800000"/>
            <a:headEnd len="sm" w="sm" type="none"/>
            <a:tailEnd len="lg" w="lg" type="oval"/>
          </a:ln>
        </p:spPr>
      </p:cxnSp>
      <p:grpSp>
        <p:nvGrpSpPr>
          <p:cNvPr id="1813" name="Google Shape;1813;p42"/>
          <p:cNvGrpSpPr/>
          <p:nvPr/>
        </p:nvGrpSpPr>
        <p:grpSpPr>
          <a:xfrm>
            <a:off x="6729283" y="4232708"/>
            <a:ext cx="3039979" cy="916867"/>
            <a:chOff x="4965552" y="1736224"/>
            <a:chExt cx="4053305" cy="1222489"/>
          </a:xfrm>
        </p:grpSpPr>
        <p:sp>
          <p:nvSpPr>
            <p:cNvPr id="1814" name="Google Shape;1814;p42"/>
            <p:cNvSpPr txBox="1"/>
            <p:nvPr/>
          </p:nvSpPr>
          <p:spPr>
            <a:xfrm>
              <a:off x="4965557" y="1942913"/>
              <a:ext cx="4053300" cy="10158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rgbClr val="575757"/>
                  </a:solidFill>
                  <a:latin typeface="Corbel"/>
                  <a:ea typeface="Corbel"/>
                  <a:cs typeface="Corbel"/>
                  <a:sym typeface="Corbel"/>
                </a:rPr>
                <a:t>Consolidation de la boîte à outils éducative sur le changement climatique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rgbClr val="575757"/>
                  </a:solidFill>
                  <a:latin typeface="Corbel"/>
                  <a:ea typeface="Corbel"/>
                  <a:cs typeface="Corbel"/>
                  <a:sym typeface="Corbel"/>
                </a:rPr>
                <a:t>Événements de multiplicateurs financiers (Paris, Madrid, Ancône)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575757"/>
                </a:solidFill>
                <a:latin typeface="Corbel"/>
                <a:ea typeface="Corbel"/>
                <a:cs typeface="Corbel"/>
                <a:sym typeface="Corbe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575757"/>
                </a:solidFill>
                <a:latin typeface="Corbel"/>
                <a:ea typeface="Corbel"/>
                <a:cs typeface="Corbel"/>
                <a:sym typeface="Corbel"/>
              </a:endParaRPr>
            </a:p>
          </p:txBody>
        </p:sp>
        <p:sp>
          <p:nvSpPr>
            <p:cNvPr id="1815" name="Google Shape;1815;p42"/>
            <p:cNvSpPr txBox="1"/>
            <p:nvPr/>
          </p:nvSpPr>
          <p:spPr>
            <a:xfrm>
              <a:off x="4965552" y="1736224"/>
              <a:ext cx="1759800" cy="3078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17AA38"/>
                </a:solidFill>
                <a:latin typeface="Corbel"/>
                <a:ea typeface="Corbel"/>
                <a:cs typeface="Corbel"/>
                <a:sym typeface="Corbel"/>
              </a:endParaRPr>
            </a:p>
          </p:txBody>
        </p:sp>
      </p:grpSp>
      <p:cxnSp>
        <p:nvCxnSpPr>
          <p:cNvPr id="1816" name="Google Shape;1816;p42"/>
          <p:cNvCxnSpPr/>
          <p:nvPr/>
        </p:nvCxnSpPr>
        <p:spPr>
          <a:xfrm rot="10800000">
            <a:off x="5256762" y="2620427"/>
            <a:ext cx="0" cy="1047000"/>
          </a:xfrm>
          <a:prstGeom prst="straightConnector1">
            <a:avLst/>
          </a:prstGeom>
          <a:noFill/>
          <a:ln cap="flat" cmpd="sng" w="25400">
            <a:solidFill>
              <a:srgbClr val="05D690"/>
            </a:solidFill>
            <a:prstDash val="solid"/>
            <a:miter lim="800000"/>
            <a:headEnd len="lg" w="lg" type="oval"/>
            <a:tailEnd len="sm" w="sm" type="none"/>
          </a:ln>
        </p:spPr>
      </p:cxnSp>
      <p:grpSp>
        <p:nvGrpSpPr>
          <p:cNvPr id="1817" name="Google Shape;1817;p42"/>
          <p:cNvGrpSpPr/>
          <p:nvPr/>
        </p:nvGrpSpPr>
        <p:grpSpPr>
          <a:xfrm>
            <a:off x="2273566" y="2822475"/>
            <a:ext cx="2870765" cy="960656"/>
            <a:chOff x="4235148" y="1736232"/>
            <a:chExt cx="2642700" cy="1280875"/>
          </a:xfrm>
        </p:grpSpPr>
        <p:sp>
          <p:nvSpPr>
            <p:cNvPr id="1818" name="Google Shape;1818;p42"/>
            <p:cNvSpPr txBox="1"/>
            <p:nvPr/>
          </p:nvSpPr>
          <p:spPr>
            <a:xfrm>
              <a:off x="4235148" y="2001307"/>
              <a:ext cx="2642700" cy="10158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rgbClr val="575757"/>
                  </a:solidFill>
                  <a:latin typeface="Corbel"/>
                  <a:ea typeface="Corbel"/>
                  <a:cs typeface="Corbel"/>
                  <a:sym typeface="Corbel"/>
                </a:rPr>
                <a:t>Séance de sensibilisation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rgbClr val="575757"/>
                  </a:solidFill>
                  <a:latin typeface="Corbel"/>
                  <a:ea typeface="Corbel"/>
                  <a:cs typeface="Corbel"/>
                  <a:sym typeface="Corbel"/>
                </a:rPr>
                <a:t>Second tour du projet avec les étudiants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rgbClr val="575757"/>
                  </a:solidFill>
                  <a:latin typeface="Corbel"/>
                  <a:ea typeface="Corbel"/>
                  <a:cs typeface="Corbel"/>
                  <a:sym typeface="Corbel"/>
                </a:rPr>
                <a:t>Deuxième mesure de comptabilité carbone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rgbClr val="575757"/>
                  </a:solidFill>
                  <a:latin typeface="Corbel"/>
                  <a:ea typeface="Corbel"/>
                  <a:cs typeface="Corbel"/>
                  <a:sym typeface="Corbel"/>
                </a:rPr>
                <a:t>Plans d'action réalisés avec des étapes pour intensifier les actions dans les écoles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575757"/>
                </a:solidFill>
                <a:latin typeface="Corbel"/>
                <a:ea typeface="Corbel"/>
                <a:cs typeface="Corbel"/>
                <a:sym typeface="Corbe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575757"/>
                </a:solidFill>
                <a:latin typeface="Corbel"/>
                <a:ea typeface="Corbel"/>
                <a:cs typeface="Corbel"/>
                <a:sym typeface="Corbel"/>
              </a:endParaRPr>
            </a:p>
          </p:txBody>
        </p:sp>
        <p:sp>
          <p:nvSpPr>
            <p:cNvPr id="1819" name="Google Shape;1819;p42"/>
            <p:cNvSpPr txBox="1"/>
            <p:nvPr/>
          </p:nvSpPr>
          <p:spPr>
            <a:xfrm>
              <a:off x="4372464" y="1736232"/>
              <a:ext cx="2352900" cy="3078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5D690"/>
                </a:solidFill>
                <a:latin typeface="Corbel"/>
                <a:ea typeface="Corbel"/>
                <a:cs typeface="Corbel"/>
                <a:sym typeface="Corbel"/>
              </a:endParaRPr>
            </a:p>
          </p:txBody>
        </p:sp>
      </p:grpSp>
      <p:sp>
        <p:nvSpPr>
          <p:cNvPr id="1820" name="Google Shape;1820;p42"/>
          <p:cNvSpPr txBox="1"/>
          <p:nvPr/>
        </p:nvSpPr>
        <p:spPr>
          <a:xfrm>
            <a:off x="4410634" y="1501008"/>
            <a:ext cx="1095991" cy="380701"/>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100"/>
              <a:buFont typeface="Arial"/>
              <a:buNone/>
            </a:pPr>
            <a:r>
              <a:rPr b="1" i="0" lang="fr-FR" sz="2100" u="none" cap="none" strike="noStrike">
                <a:solidFill>
                  <a:srgbClr val="1BA3AB"/>
                </a:solidFill>
                <a:latin typeface="Corbel"/>
                <a:ea typeface="Corbel"/>
                <a:cs typeface="Corbel"/>
                <a:sym typeface="Corbel"/>
              </a:rPr>
              <a:t>Année 1</a:t>
            </a:r>
            <a:endParaRPr b="0" i="0" sz="1400" u="none" cap="none" strike="noStrike">
              <a:solidFill>
                <a:srgbClr val="000000"/>
              </a:solidFill>
              <a:latin typeface="Arial"/>
              <a:ea typeface="Arial"/>
              <a:cs typeface="Arial"/>
              <a:sym typeface="Arial"/>
            </a:endParaRPr>
          </a:p>
        </p:txBody>
      </p:sp>
      <p:sp>
        <p:nvSpPr>
          <p:cNvPr id="1821" name="Google Shape;1821;p42"/>
          <p:cNvSpPr txBox="1"/>
          <p:nvPr/>
        </p:nvSpPr>
        <p:spPr>
          <a:xfrm>
            <a:off x="4410635" y="4320560"/>
            <a:ext cx="1095991" cy="3924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100"/>
              <a:buFont typeface="Arial"/>
              <a:buNone/>
            </a:pPr>
            <a:r>
              <a:rPr b="1" i="0" lang="fr-FR" sz="2100" u="none" cap="none" strike="noStrike">
                <a:solidFill>
                  <a:srgbClr val="17AA38"/>
                </a:solidFill>
                <a:latin typeface="Corbel"/>
                <a:ea typeface="Corbel"/>
                <a:cs typeface="Corbel"/>
                <a:sym typeface="Corbel"/>
              </a:rPr>
              <a:t>Année 3</a:t>
            </a:r>
            <a:endParaRPr b="0" i="0" sz="1400" u="none" cap="none" strike="noStrike">
              <a:solidFill>
                <a:srgbClr val="000000"/>
              </a:solidFill>
              <a:latin typeface="Arial"/>
              <a:ea typeface="Arial"/>
              <a:cs typeface="Arial"/>
              <a:sym typeface="Arial"/>
            </a:endParaRPr>
          </a:p>
        </p:txBody>
      </p:sp>
      <p:sp>
        <p:nvSpPr>
          <p:cNvPr id="1822" name="Google Shape;1822;p42"/>
          <p:cNvSpPr txBox="1"/>
          <p:nvPr/>
        </p:nvSpPr>
        <p:spPr>
          <a:xfrm>
            <a:off x="5788804" y="2919960"/>
            <a:ext cx="1097506" cy="393624"/>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100"/>
              <a:buFont typeface="Arial"/>
              <a:buNone/>
            </a:pPr>
            <a:r>
              <a:rPr b="1" i="0" lang="fr-FR" sz="2100" u="none" cap="none" strike="noStrike">
                <a:solidFill>
                  <a:srgbClr val="05D690"/>
                </a:solidFill>
                <a:latin typeface="Corbel"/>
                <a:ea typeface="Corbel"/>
                <a:cs typeface="Corbel"/>
                <a:sym typeface="Corbel"/>
              </a:rPr>
              <a:t>Année 2</a:t>
            </a:r>
            <a:endParaRPr b="0" i="0" sz="1400" u="none" cap="none" strike="noStrike">
              <a:solidFill>
                <a:srgbClr val="000000"/>
              </a:solidFill>
              <a:latin typeface="Arial"/>
              <a:ea typeface="Arial"/>
              <a:cs typeface="Arial"/>
              <a:sym typeface="Arial"/>
            </a:endParaRPr>
          </a:p>
        </p:txBody>
      </p:sp>
      <p:sp>
        <p:nvSpPr>
          <p:cNvPr id="1823" name="Google Shape;1823;p42"/>
          <p:cNvSpPr/>
          <p:nvPr/>
        </p:nvSpPr>
        <p:spPr>
          <a:xfrm rot="5400000">
            <a:off x="5594631" y="1927360"/>
            <a:ext cx="162000" cy="162000"/>
          </a:xfrm>
          <a:prstGeom prst="ellipse">
            <a:avLst/>
          </a:prstGeom>
          <a:solidFill>
            <a:srgbClr val="BFBFB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FFFFFF"/>
              </a:solidFill>
              <a:latin typeface="Corbel"/>
              <a:ea typeface="Corbel"/>
              <a:cs typeface="Corbel"/>
              <a:sym typeface="Corbel"/>
            </a:endParaRPr>
          </a:p>
        </p:txBody>
      </p:sp>
      <p:sp>
        <p:nvSpPr>
          <p:cNvPr id="1824" name="Google Shape;1824;p42"/>
          <p:cNvSpPr/>
          <p:nvPr/>
        </p:nvSpPr>
        <p:spPr>
          <a:xfrm rot="5400000">
            <a:off x="5594631" y="2359332"/>
            <a:ext cx="162000" cy="162000"/>
          </a:xfrm>
          <a:prstGeom prst="ellipse">
            <a:avLst/>
          </a:prstGeom>
          <a:solidFill>
            <a:srgbClr val="BFBFB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FFFFFF"/>
              </a:solidFill>
              <a:latin typeface="Corbel"/>
              <a:ea typeface="Corbel"/>
              <a:cs typeface="Corbel"/>
              <a:sym typeface="Corbel"/>
            </a:endParaRPr>
          </a:p>
        </p:txBody>
      </p:sp>
      <p:sp>
        <p:nvSpPr>
          <p:cNvPr id="1825" name="Google Shape;1825;p42"/>
          <p:cNvSpPr/>
          <p:nvPr/>
        </p:nvSpPr>
        <p:spPr>
          <a:xfrm rot="5400000">
            <a:off x="5594631" y="2575318"/>
            <a:ext cx="162000" cy="162000"/>
          </a:xfrm>
          <a:prstGeom prst="ellipse">
            <a:avLst/>
          </a:prstGeom>
          <a:solidFill>
            <a:srgbClr val="BFBFB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FFFFFF"/>
              </a:solidFill>
              <a:latin typeface="Corbel"/>
              <a:ea typeface="Corbel"/>
              <a:cs typeface="Corbel"/>
              <a:sym typeface="Corbel"/>
            </a:endParaRPr>
          </a:p>
        </p:txBody>
      </p:sp>
      <p:sp>
        <p:nvSpPr>
          <p:cNvPr id="1826" name="Google Shape;1826;p42"/>
          <p:cNvSpPr/>
          <p:nvPr/>
        </p:nvSpPr>
        <p:spPr>
          <a:xfrm rot="5400000">
            <a:off x="5594631" y="2791303"/>
            <a:ext cx="162000" cy="162000"/>
          </a:xfrm>
          <a:prstGeom prst="ellipse">
            <a:avLst/>
          </a:prstGeom>
          <a:solidFill>
            <a:srgbClr val="BFBFB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FFFFFF"/>
              </a:solidFill>
              <a:latin typeface="Corbel"/>
              <a:ea typeface="Corbel"/>
              <a:cs typeface="Corbel"/>
              <a:sym typeface="Corbel"/>
            </a:endParaRPr>
          </a:p>
        </p:txBody>
      </p:sp>
      <p:sp>
        <p:nvSpPr>
          <p:cNvPr id="1827" name="Google Shape;1827;p42"/>
          <p:cNvSpPr/>
          <p:nvPr/>
        </p:nvSpPr>
        <p:spPr>
          <a:xfrm rot="5400000">
            <a:off x="5594631" y="3337575"/>
            <a:ext cx="162000" cy="162000"/>
          </a:xfrm>
          <a:prstGeom prst="ellipse">
            <a:avLst/>
          </a:prstGeom>
          <a:solidFill>
            <a:srgbClr val="BFBFB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FFFFFF"/>
              </a:solidFill>
              <a:latin typeface="Corbel"/>
              <a:ea typeface="Corbel"/>
              <a:cs typeface="Corbel"/>
              <a:sym typeface="Corbel"/>
            </a:endParaRPr>
          </a:p>
        </p:txBody>
      </p:sp>
      <p:sp>
        <p:nvSpPr>
          <p:cNvPr id="1828" name="Google Shape;1828;p42"/>
          <p:cNvSpPr/>
          <p:nvPr/>
        </p:nvSpPr>
        <p:spPr>
          <a:xfrm rot="5400000">
            <a:off x="5594631" y="3769546"/>
            <a:ext cx="162000" cy="162000"/>
          </a:xfrm>
          <a:prstGeom prst="ellipse">
            <a:avLst/>
          </a:prstGeom>
          <a:solidFill>
            <a:srgbClr val="BFBFB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FFFFFF"/>
              </a:solidFill>
              <a:latin typeface="Corbel"/>
              <a:ea typeface="Corbel"/>
              <a:cs typeface="Corbel"/>
              <a:sym typeface="Corbel"/>
            </a:endParaRPr>
          </a:p>
        </p:txBody>
      </p:sp>
      <p:sp>
        <p:nvSpPr>
          <p:cNvPr id="1829" name="Google Shape;1829;p42"/>
          <p:cNvSpPr/>
          <p:nvPr/>
        </p:nvSpPr>
        <p:spPr>
          <a:xfrm rot="5400000">
            <a:off x="5594631" y="3985532"/>
            <a:ext cx="162000" cy="162000"/>
          </a:xfrm>
          <a:prstGeom prst="ellipse">
            <a:avLst/>
          </a:prstGeom>
          <a:solidFill>
            <a:srgbClr val="BFBFB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FFFFFF"/>
              </a:solidFill>
              <a:latin typeface="Corbel"/>
              <a:ea typeface="Corbel"/>
              <a:cs typeface="Corbel"/>
              <a:sym typeface="Corbel"/>
            </a:endParaRPr>
          </a:p>
        </p:txBody>
      </p:sp>
      <p:sp>
        <p:nvSpPr>
          <p:cNvPr id="1830" name="Google Shape;1830;p42"/>
          <p:cNvSpPr/>
          <p:nvPr/>
        </p:nvSpPr>
        <p:spPr>
          <a:xfrm rot="5400000">
            <a:off x="5594631" y="4201518"/>
            <a:ext cx="162000" cy="162000"/>
          </a:xfrm>
          <a:prstGeom prst="ellipse">
            <a:avLst/>
          </a:prstGeom>
          <a:solidFill>
            <a:srgbClr val="BFBFB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FFFFFF"/>
              </a:solidFill>
              <a:latin typeface="Corbel"/>
              <a:ea typeface="Corbel"/>
              <a:cs typeface="Corbel"/>
              <a:sym typeface="Corbel"/>
            </a:endParaRPr>
          </a:p>
        </p:txBody>
      </p:sp>
      <p:sp>
        <p:nvSpPr>
          <p:cNvPr id="1831" name="Google Shape;1831;p42"/>
          <p:cNvSpPr/>
          <p:nvPr/>
        </p:nvSpPr>
        <p:spPr>
          <a:xfrm rot="5400000">
            <a:off x="5594631" y="4747790"/>
            <a:ext cx="162000" cy="162000"/>
          </a:xfrm>
          <a:prstGeom prst="ellipse">
            <a:avLst/>
          </a:prstGeom>
          <a:solidFill>
            <a:srgbClr val="BFBFB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FFFFFF"/>
              </a:solidFill>
              <a:latin typeface="Corbel"/>
              <a:ea typeface="Corbel"/>
              <a:cs typeface="Corbel"/>
              <a:sym typeface="Corbel"/>
            </a:endParaRPr>
          </a:p>
        </p:txBody>
      </p:sp>
      <p:grpSp>
        <p:nvGrpSpPr>
          <p:cNvPr id="1832" name="Google Shape;1832;p42"/>
          <p:cNvGrpSpPr/>
          <p:nvPr/>
        </p:nvGrpSpPr>
        <p:grpSpPr>
          <a:xfrm rot="5400000">
            <a:off x="5438781" y="5511585"/>
            <a:ext cx="466761" cy="732373"/>
            <a:chOff x="6579290" y="4258187"/>
            <a:chExt cx="622349" cy="976497"/>
          </a:xfrm>
        </p:grpSpPr>
        <p:sp>
          <p:nvSpPr>
            <p:cNvPr id="1833" name="Google Shape;1833;p42"/>
            <p:cNvSpPr/>
            <p:nvPr/>
          </p:nvSpPr>
          <p:spPr>
            <a:xfrm rot="2625232">
              <a:off x="6546704" y="4469305"/>
              <a:ext cx="682802" cy="179928"/>
            </a:xfrm>
            <a:prstGeom prst="roundRect">
              <a:avLst>
                <a:gd fmla="val 50000" name="adj"/>
              </a:avLst>
            </a:prstGeom>
            <a:solidFill>
              <a:srgbClr val="BFBFB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FFFFFF"/>
                </a:solidFill>
                <a:latin typeface="Corbel"/>
                <a:ea typeface="Corbel"/>
                <a:cs typeface="Corbel"/>
                <a:sym typeface="Corbel"/>
              </a:endParaRPr>
            </a:p>
          </p:txBody>
        </p:sp>
        <p:sp>
          <p:nvSpPr>
            <p:cNvPr id="1834" name="Google Shape;1834;p42"/>
            <p:cNvSpPr/>
            <p:nvPr/>
          </p:nvSpPr>
          <p:spPr>
            <a:xfrm rot="-2700000">
              <a:off x="6555368" y="4839790"/>
              <a:ext cx="682641" cy="179888"/>
            </a:xfrm>
            <a:prstGeom prst="roundRect">
              <a:avLst>
                <a:gd fmla="val 50000" name="adj"/>
              </a:avLst>
            </a:prstGeom>
            <a:solidFill>
              <a:srgbClr val="BFBFB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FFFFFF"/>
                </a:solidFill>
                <a:latin typeface="Corbel"/>
                <a:ea typeface="Corbel"/>
                <a:cs typeface="Corbel"/>
                <a:sym typeface="Corbel"/>
              </a:endParaRPr>
            </a:p>
          </p:txBody>
        </p:sp>
      </p:grpSp>
      <p:sp>
        <p:nvSpPr>
          <p:cNvPr id="1835" name="Google Shape;1835;p42"/>
          <p:cNvSpPr/>
          <p:nvPr/>
        </p:nvSpPr>
        <p:spPr>
          <a:xfrm rot="5400000">
            <a:off x="5537481" y="1597075"/>
            <a:ext cx="276300" cy="276300"/>
          </a:xfrm>
          <a:prstGeom prst="ellipse">
            <a:avLst/>
          </a:prstGeom>
          <a:solidFill>
            <a:srgbClr val="1BA3A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FFFFFF"/>
              </a:solidFill>
              <a:latin typeface="Corbel"/>
              <a:ea typeface="Corbel"/>
              <a:cs typeface="Corbel"/>
              <a:sym typeface="Corbel"/>
            </a:endParaRPr>
          </a:p>
        </p:txBody>
      </p:sp>
      <p:sp>
        <p:nvSpPr>
          <p:cNvPr id="1836" name="Google Shape;1836;p42"/>
          <p:cNvSpPr/>
          <p:nvPr/>
        </p:nvSpPr>
        <p:spPr>
          <a:xfrm rot="5400000">
            <a:off x="5537481" y="3007289"/>
            <a:ext cx="276300" cy="276300"/>
          </a:xfrm>
          <a:prstGeom prst="ellipse">
            <a:avLst/>
          </a:prstGeom>
          <a:solidFill>
            <a:srgbClr val="05D69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FFFFFF"/>
              </a:solidFill>
              <a:latin typeface="Corbel"/>
              <a:ea typeface="Corbel"/>
              <a:cs typeface="Corbel"/>
              <a:sym typeface="Corbel"/>
            </a:endParaRPr>
          </a:p>
        </p:txBody>
      </p:sp>
      <p:sp>
        <p:nvSpPr>
          <p:cNvPr id="1837" name="Google Shape;1837;p42"/>
          <p:cNvSpPr/>
          <p:nvPr/>
        </p:nvSpPr>
        <p:spPr>
          <a:xfrm rot="5400000">
            <a:off x="5537481" y="4417504"/>
            <a:ext cx="276300" cy="276300"/>
          </a:xfrm>
          <a:prstGeom prst="ellipse">
            <a:avLst/>
          </a:prstGeom>
          <a:solidFill>
            <a:srgbClr val="17AA3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FFFFFF"/>
              </a:solidFill>
              <a:latin typeface="Corbel"/>
              <a:ea typeface="Corbel"/>
              <a:cs typeface="Corbel"/>
              <a:sym typeface="Corbel"/>
            </a:endParaRPr>
          </a:p>
        </p:txBody>
      </p:sp>
      <p:sp>
        <p:nvSpPr>
          <p:cNvPr id="1838" name="Google Shape;1838;p42"/>
          <p:cNvSpPr/>
          <p:nvPr/>
        </p:nvSpPr>
        <p:spPr>
          <a:xfrm rot="5400000">
            <a:off x="5594631" y="5179761"/>
            <a:ext cx="162000" cy="162000"/>
          </a:xfrm>
          <a:prstGeom prst="ellipse">
            <a:avLst/>
          </a:prstGeom>
          <a:solidFill>
            <a:srgbClr val="BFBFB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FFFFFF"/>
              </a:solidFill>
              <a:latin typeface="Corbel"/>
              <a:ea typeface="Corbel"/>
              <a:cs typeface="Corbel"/>
              <a:sym typeface="Corbel"/>
            </a:endParaRPr>
          </a:p>
        </p:txBody>
      </p:sp>
      <p:sp>
        <p:nvSpPr>
          <p:cNvPr id="1839" name="Google Shape;1839;p42"/>
          <p:cNvSpPr/>
          <p:nvPr/>
        </p:nvSpPr>
        <p:spPr>
          <a:xfrm rot="5400000">
            <a:off x="5594631" y="5395747"/>
            <a:ext cx="162000" cy="162000"/>
          </a:xfrm>
          <a:prstGeom prst="ellipse">
            <a:avLst/>
          </a:prstGeom>
          <a:solidFill>
            <a:srgbClr val="BFBFB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FFFFFF"/>
              </a:solidFill>
              <a:latin typeface="Corbel"/>
              <a:ea typeface="Corbel"/>
              <a:cs typeface="Corbel"/>
              <a:sym typeface="Corbel"/>
            </a:endParaRPr>
          </a:p>
        </p:txBody>
      </p:sp>
      <p:sp>
        <p:nvSpPr>
          <p:cNvPr id="1840" name="Google Shape;1840;p42"/>
          <p:cNvSpPr/>
          <p:nvPr/>
        </p:nvSpPr>
        <p:spPr>
          <a:xfrm rot="5400000">
            <a:off x="5594631" y="5611728"/>
            <a:ext cx="162000" cy="162000"/>
          </a:xfrm>
          <a:prstGeom prst="ellipse">
            <a:avLst/>
          </a:prstGeom>
          <a:solidFill>
            <a:srgbClr val="BFBFB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FFFFFF"/>
              </a:solidFill>
              <a:latin typeface="Corbel"/>
              <a:ea typeface="Corbel"/>
              <a:cs typeface="Corbel"/>
              <a:sym typeface="Corbel"/>
            </a:endParaRPr>
          </a:p>
        </p:txBody>
      </p:sp>
      <p:sp>
        <p:nvSpPr>
          <p:cNvPr id="1841" name="Google Shape;1841;p42"/>
          <p:cNvSpPr/>
          <p:nvPr/>
        </p:nvSpPr>
        <p:spPr>
          <a:xfrm rot="5400000">
            <a:off x="5594631" y="2143346"/>
            <a:ext cx="162000" cy="162000"/>
          </a:xfrm>
          <a:prstGeom prst="ellipse">
            <a:avLst/>
          </a:prstGeom>
          <a:solidFill>
            <a:srgbClr val="BFBFB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FFFFFF"/>
              </a:solidFill>
              <a:latin typeface="Corbel"/>
              <a:ea typeface="Corbel"/>
              <a:cs typeface="Corbel"/>
              <a:sym typeface="Corbel"/>
            </a:endParaRPr>
          </a:p>
        </p:txBody>
      </p:sp>
      <p:sp>
        <p:nvSpPr>
          <p:cNvPr id="1842" name="Google Shape;1842;p42"/>
          <p:cNvSpPr/>
          <p:nvPr/>
        </p:nvSpPr>
        <p:spPr>
          <a:xfrm rot="5400000">
            <a:off x="5594631" y="3553561"/>
            <a:ext cx="162000" cy="162000"/>
          </a:xfrm>
          <a:prstGeom prst="ellipse">
            <a:avLst/>
          </a:prstGeom>
          <a:solidFill>
            <a:srgbClr val="BFBFB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FFFFFF"/>
              </a:solidFill>
              <a:latin typeface="Corbel"/>
              <a:ea typeface="Corbel"/>
              <a:cs typeface="Corbel"/>
              <a:sym typeface="Corbel"/>
            </a:endParaRPr>
          </a:p>
        </p:txBody>
      </p:sp>
      <p:sp>
        <p:nvSpPr>
          <p:cNvPr id="1843" name="Google Shape;1843;p42"/>
          <p:cNvSpPr/>
          <p:nvPr/>
        </p:nvSpPr>
        <p:spPr>
          <a:xfrm rot="5400000">
            <a:off x="5594631" y="4963775"/>
            <a:ext cx="162000" cy="162000"/>
          </a:xfrm>
          <a:prstGeom prst="ellipse">
            <a:avLst/>
          </a:prstGeom>
          <a:solidFill>
            <a:srgbClr val="BFBFB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FFFFFF"/>
              </a:solidFill>
              <a:latin typeface="Corbel"/>
              <a:ea typeface="Corbel"/>
              <a:cs typeface="Corbel"/>
              <a:sym typeface="Corbe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7" name="Shape 1847"/>
        <p:cNvGrpSpPr/>
        <p:nvPr/>
      </p:nvGrpSpPr>
      <p:grpSpPr>
        <a:xfrm>
          <a:off x="0" y="0"/>
          <a:ext cx="0" cy="0"/>
          <a:chOff x="0" y="0"/>
          <a:chExt cx="0" cy="0"/>
        </a:xfrm>
      </p:grpSpPr>
      <p:grpSp>
        <p:nvGrpSpPr>
          <p:cNvPr id="1848" name="Google Shape;1848;p43"/>
          <p:cNvGrpSpPr/>
          <p:nvPr/>
        </p:nvGrpSpPr>
        <p:grpSpPr>
          <a:xfrm>
            <a:off x="6911026" y="1676894"/>
            <a:ext cx="1016648" cy="1214633"/>
            <a:chOff x="7981066" y="2575110"/>
            <a:chExt cx="1016648" cy="1214633"/>
          </a:xfrm>
        </p:grpSpPr>
        <p:sp>
          <p:nvSpPr>
            <p:cNvPr id="1849" name="Google Shape;1849;p43"/>
            <p:cNvSpPr/>
            <p:nvPr/>
          </p:nvSpPr>
          <p:spPr>
            <a:xfrm>
              <a:off x="7981066" y="2811194"/>
              <a:ext cx="1016648" cy="978549"/>
            </a:xfrm>
            <a:custGeom>
              <a:rect b="b" l="l" r="r" t="t"/>
              <a:pathLst>
                <a:path extrusionOk="0" h="2082019" w="2163080">
                  <a:moveTo>
                    <a:pt x="1708938" y="2004560"/>
                  </a:moveTo>
                  <a:lnTo>
                    <a:pt x="1708938" y="2044384"/>
                  </a:lnTo>
                  <a:lnTo>
                    <a:pt x="2059441" y="2044384"/>
                  </a:lnTo>
                  <a:lnTo>
                    <a:pt x="2059441" y="2004560"/>
                  </a:lnTo>
                  <a:close/>
                  <a:moveTo>
                    <a:pt x="1293406" y="2004560"/>
                  </a:moveTo>
                  <a:lnTo>
                    <a:pt x="1293406" y="2044384"/>
                  </a:lnTo>
                  <a:lnTo>
                    <a:pt x="1643909" y="2044384"/>
                  </a:lnTo>
                  <a:lnTo>
                    <a:pt x="1643909" y="2004560"/>
                  </a:lnTo>
                  <a:close/>
                  <a:moveTo>
                    <a:pt x="1708938" y="1943463"/>
                  </a:moveTo>
                  <a:lnTo>
                    <a:pt x="1708938" y="1983287"/>
                  </a:lnTo>
                  <a:lnTo>
                    <a:pt x="2059441" y="1983287"/>
                  </a:lnTo>
                  <a:lnTo>
                    <a:pt x="2059441" y="1943463"/>
                  </a:lnTo>
                  <a:close/>
                  <a:moveTo>
                    <a:pt x="1293406" y="1943463"/>
                  </a:moveTo>
                  <a:lnTo>
                    <a:pt x="1293406" y="1983287"/>
                  </a:lnTo>
                  <a:lnTo>
                    <a:pt x="1643909" y="1983287"/>
                  </a:lnTo>
                  <a:lnTo>
                    <a:pt x="1643909" y="1943463"/>
                  </a:lnTo>
                  <a:close/>
                  <a:moveTo>
                    <a:pt x="1708938" y="1882367"/>
                  </a:moveTo>
                  <a:lnTo>
                    <a:pt x="1708938" y="1922191"/>
                  </a:lnTo>
                  <a:lnTo>
                    <a:pt x="2059441" y="1922191"/>
                  </a:lnTo>
                  <a:lnTo>
                    <a:pt x="2059441" y="1882367"/>
                  </a:lnTo>
                  <a:close/>
                  <a:moveTo>
                    <a:pt x="1293406" y="1882367"/>
                  </a:moveTo>
                  <a:lnTo>
                    <a:pt x="1293406" y="1922191"/>
                  </a:lnTo>
                  <a:lnTo>
                    <a:pt x="1643909" y="1922191"/>
                  </a:lnTo>
                  <a:lnTo>
                    <a:pt x="1643909" y="1882367"/>
                  </a:lnTo>
                  <a:close/>
                  <a:moveTo>
                    <a:pt x="1024178" y="1873675"/>
                  </a:moveTo>
                  <a:lnTo>
                    <a:pt x="1024178" y="1939321"/>
                  </a:lnTo>
                  <a:lnTo>
                    <a:pt x="1122274" y="1939321"/>
                  </a:lnTo>
                  <a:lnTo>
                    <a:pt x="1122274" y="1873675"/>
                  </a:lnTo>
                  <a:close/>
                  <a:moveTo>
                    <a:pt x="840577" y="1873675"/>
                  </a:moveTo>
                  <a:lnTo>
                    <a:pt x="840577" y="1939321"/>
                  </a:lnTo>
                  <a:lnTo>
                    <a:pt x="938673" y="1939321"/>
                  </a:lnTo>
                  <a:lnTo>
                    <a:pt x="938673" y="1873675"/>
                  </a:lnTo>
                  <a:close/>
                  <a:moveTo>
                    <a:pt x="656977" y="1873675"/>
                  </a:moveTo>
                  <a:lnTo>
                    <a:pt x="656977" y="1939321"/>
                  </a:lnTo>
                  <a:lnTo>
                    <a:pt x="755073" y="1939321"/>
                  </a:lnTo>
                  <a:lnTo>
                    <a:pt x="755073" y="1873675"/>
                  </a:lnTo>
                  <a:close/>
                  <a:moveTo>
                    <a:pt x="1708938" y="1821270"/>
                  </a:moveTo>
                  <a:lnTo>
                    <a:pt x="1708938" y="1861094"/>
                  </a:lnTo>
                  <a:lnTo>
                    <a:pt x="2059441" y="1861094"/>
                  </a:lnTo>
                  <a:lnTo>
                    <a:pt x="2059441" y="1821270"/>
                  </a:lnTo>
                  <a:close/>
                  <a:moveTo>
                    <a:pt x="1293406" y="1821270"/>
                  </a:moveTo>
                  <a:lnTo>
                    <a:pt x="1293406" y="1861094"/>
                  </a:lnTo>
                  <a:lnTo>
                    <a:pt x="1643909" y="1861094"/>
                  </a:lnTo>
                  <a:lnTo>
                    <a:pt x="1643909" y="1821270"/>
                  </a:lnTo>
                  <a:close/>
                  <a:moveTo>
                    <a:pt x="1024178" y="1737466"/>
                  </a:moveTo>
                  <a:lnTo>
                    <a:pt x="1024178" y="1803112"/>
                  </a:lnTo>
                  <a:lnTo>
                    <a:pt x="1122274" y="1803112"/>
                  </a:lnTo>
                  <a:lnTo>
                    <a:pt x="1122274" y="1737466"/>
                  </a:lnTo>
                  <a:close/>
                  <a:moveTo>
                    <a:pt x="840577" y="1737466"/>
                  </a:moveTo>
                  <a:lnTo>
                    <a:pt x="840577" y="1803112"/>
                  </a:lnTo>
                  <a:lnTo>
                    <a:pt x="938673" y="1803112"/>
                  </a:lnTo>
                  <a:lnTo>
                    <a:pt x="938673" y="1737466"/>
                  </a:lnTo>
                  <a:close/>
                  <a:moveTo>
                    <a:pt x="656977" y="1737466"/>
                  </a:moveTo>
                  <a:lnTo>
                    <a:pt x="656977" y="1803112"/>
                  </a:lnTo>
                  <a:lnTo>
                    <a:pt x="755073" y="1803112"/>
                  </a:lnTo>
                  <a:lnTo>
                    <a:pt x="755073" y="1737466"/>
                  </a:lnTo>
                  <a:close/>
                  <a:moveTo>
                    <a:pt x="1024178" y="1601257"/>
                  </a:moveTo>
                  <a:lnTo>
                    <a:pt x="1024178" y="1666903"/>
                  </a:lnTo>
                  <a:lnTo>
                    <a:pt x="1122274" y="1666903"/>
                  </a:lnTo>
                  <a:lnTo>
                    <a:pt x="1122274" y="1601257"/>
                  </a:lnTo>
                  <a:close/>
                  <a:moveTo>
                    <a:pt x="840577" y="1601257"/>
                  </a:moveTo>
                  <a:lnTo>
                    <a:pt x="840577" y="1666903"/>
                  </a:lnTo>
                  <a:lnTo>
                    <a:pt x="938673" y="1666903"/>
                  </a:lnTo>
                  <a:lnTo>
                    <a:pt x="938673" y="1601257"/>
                  </a:lnTo>
                  <a:close/>
                  <a:moveTo>
                    <a:pt x="656977" y="1601257"/>
                  </a:moveTo>
                  <a:lnTo>
                    <a:pt x="656977" y="1666903"/>
                  </a:lnTo>
                  <a:lnTo>
                    <a:pt x="755073" y="1666903"/>
                  </a:lnTo>
                  <a:lnTo>
                    <a:pt x="755073" y="1601257"/>
                  </a:lnTo>
                  <a:close/>
                  <a:moveTo>
                    <a:pt x="1949811" y="1437108"/>
                  </a:moveTo>
                  <a:lnTo>
                    <a:pt x="1949811" y="1502754"/>
                  </a:lnTo>
                  <a:lnTo>
                    <a:pt x="2047907" y="1502754"/>
                  </a:lnTo>
                  <a:lnTo>
                    <a:pt x="2047907" y="1437108"/>
                  </a:lnTo>
                  <a:close/>
                  <a:moveTo>
                    <a:pt x="1766210" y="1437108"/>
                  </a:moveTo>
                  <a:lnTo>
                    <a:pt x="1766210" y="1502754"/>
                  </a:lnTo>
                  <a:lnTo>
                    <a:pt x="1864306" y="1502754"/>
                  </a:lnTo>
                  <a:lnTo>
                    <a:pt x="1864306" y="1437108"/>
                  </a:lnTo>
                  <a:close/>
                  <a:moveTo>
                    <a:pt x="1582610" y="1437108"/>
                  </a:moveTo>
                  <a:lnTo>
                    <a:pt x="1582610" y="1502754"/>
                  </a:lnTo>
                  <a:lnTo>
                    <a:pt x="1680706" y="1502754"/>
                  </a:lnTo>
                  <a:lnTo>
                    <a:pt x="1680706" y="1437108"/>
                  </a:lnTo>
                  <a:close/>
                  <a:moveTo>
                    <a:pt x="1386037" y="1437108"/>
                  </a:moveTo>
                  <a:lnTo>
                    <a:pt x="1386037" y="1502754"/>
                  </a:lnTo>
                  <a:lnTo>
                    <a:pt x="1484133" y="1502754"/>
                  </a:lnTo>
                  <a:lnTo>
                    <a:pt x="1484133" y="1437108"/>
                  </a:lnTo>
                  <a:close/>
                  <a:moveTo>
                    <a:pt x="1202437" y="1437108"/>
                  </a:moveTo>
                  <a:lnTo>
                    <a:pt x="1202437" y="1502754"/>
                  </a:lnTo>
                  <a:lnTo>
                    <a:pt x="1300533" y="1502754"/>
                  </a:lnTo>
                  <a:lnTo>
                    <a:pt x="1300533" y="1437108"/>
                  </a:lnTo>
                  <a:close/>
                  <a:moveTo>
                    <a:pt x="1024178" y="1437108"/>
                  </a:moveTo>
                  <a:lnTo>
                    <a:pt x="1024178" y="1502754"/>
                  </a:lnTo>
                  <a:lnTo>
                    <a:pt x="1122274" y="1502754"/>
                  </a:lnTo>
                  <a:lnTo>
                    <a:pt x="1122274" y="1437108"/>
                  </a:lnTo>
                  <a:close/>
                  <a:moveTo>
                    <a:pt x="840577" y="1437108"/>
                  </a:moveTo>
                  <a:lnTo>
                    <a:pt x="840577" y="1502754"/>
                  </a:lnTo>
                  <a:lnTo>
                    <a:pt x="938673" y="1502754"/>
                  </a:lnTo>
                  <a:lnTo>
                    <a:pt x="938673" y="1437108"/>
                  </a:lnTo>
                  <a:close/>
                  <a:moveTo>
                    <a:pt x="656977" y="1437108"/>
                  </a:moveTo>
                  <a:lnTo>
                    <a:pt x="656977" y="1502754"/>
                  </a:lnTo>
                  <a:lnTo>
                    <a:pt x="755073" y="1502754"/>
                  </a:lnTo>
                  <a:lnTo>
                    <a:pt x="755073" y="1437108"/>
                  </a:lnTo>
                  <a:close/>
                  <a:moveTo>
                    <a:pt x="1037978" y="331011"/>
                  </a:moveTo>
                  <a:lnTo>
                    <a:pt x="1037978" y="465308"/>
                  </a:lnTo>
                  <a:lnTo>
                    <a:pt x="1059098" y="468502"/>
                  </a:lnTo>
                  <a:cubicBezTo>
                    <a:pt x="1105963" y="483078"/>
                    <a:pt x="1143941" y="517827"/>
                    <a:pt x="1162875" y="562591"/>
                  </a:cubicBezTo>
                  <a:lnTo>
                    <a:pt x="1173239" y="613926"/>
                  </a:lnTo>
                  <a:lnTo>
                    <a:pt x="1175942" y="613926"/>
                  </a:lnTo>
                  <a:lnTo>
                    <a:pt x="1175942" y="627317"/>
                  </a:lnTo>
                  <a:lnTo>
                    <a:pt x="1175943" y="627321"/>
                  </a:lnTo>
                  <a:lnTo>
                    <a:pt x="1175942" y="1063497"/>
                  </a:lnTo>
                  <a:lnTo>
                    <a:pt x="1283069" y="1063497"/>
                  </a:lnTo>
                  <a:lnTo>
                    <a:pt x="1283069" y="627216"/>
                  </a:lnTo>
                  <a:cubicBezTo>
                    <a:pt x="1283069" y="558334"/>
                    <a:pt x="1324949" y="499233"/>
                    <a:pt x="1384635" y="473988"/>
                  </a:cubicBezTo>
                  <a:lnTo>
                    <a:pt x="1437863" y="463242"/>
                  </a:lnTo>
                  <a:lnTo>
                    <a:pt x="1437863" y="331011"/>
                  </a:lnTo>
                  <a:close/>
                  <a:moveTo>
                    <a:pt x="785279" y="331011"/>
                  </a:moveTo>
                  <a:lnTo>
                    <a:pt x="785279" y="1063497"/>
                  </a:lnTo>
                  <a:lnTo>
                    <a:pt x="843351" y="1063497"/>
                  </a:lnTo>
                  <a:lnTo>
                    <a:pt x="843351" y="627321"/>
                  </a:lnTo>
                  <a:cubicBezTo>
                    <a:pt x="843351" y="558439"/>
                    <a:pt x="885231" y="499339"/>
                    <a:pt x="944917" y="474094"/>
                  </a:cubicBezTo>
                  <a:lnTo>
                    <a:pt x="996379" y="463704"/>
                  </a:lnTo>
                  <a:lnTo>
                    <a:pt x="996379" y="331011"/>
                  </a:lnTo>
                  <a:close/>
                  <a:moveTo>
                    <a:pt x="683756" y="0"/>
                  </a:moveTo>
                  <a:lnTo>
                    <a:pt x="785279" y="0"/>
                  </a:lnTo>
                  <a:lnTo>
                    <a:pt x="785279" y="1"/>
                  </a:lnTo>
                  <a:lnTo>
                    <a:pt x="785279" y="150699"/>
                  </a:lnTo>
                  <a:lnTo>
                    <a:pt x="785279" y="150703"/>
                  </a:lnTo>
                  <a:lnTo>
                    <a:pt x="785279" y="185573"/>
                  </a:lnTo>
                  <a:lnTo>
                    <a:pt x="785279" y="268612"/>
                  </a:lnTo>
                  <a:lnTo>
                    <a:pt x="1437863" y="268612"/>
                  </a:lnTo>
                  <a:lnTo>
                    <a:pt x="1437863" y="268180"/>
                  </a:lnTo>
                  <a:lnTo>
                    <a:pt x="1479462" y="268180"/>
                  </a:lnTo>
                  <a:lnTo>
                    <a:pt x="1479462" y="466997"/>
                  </a:lnTo>
                  <a:lnTo>
                    <a:pt x="1514095" y="473988"/>
                  </a:lnTo>
                  <a:cubicBezTo>
                    <a:pt x="1558860" y="492922"/>
                    <a:pt x="1593608" y="530900"/>
                    <a:pt x="1608185" y="577765"/>
                  </a:cubicBezTo>
                  <a:lnTo>
                    <a:pt x="1613636" y="613821"/>
                  </a:lnTo>
                  <a:lnTo>
                    <a:pt x="1615660" y="613821"/>
                  </a:lnTo>
                  <a:lnTo>
                    <a:pt x="1615660" y="627210"/>
                  </a:lnTo>
                  <a:lnTo>
                    <a:pt x="1615661" y="627216"/>
                  </a:lnTo>
                  <a:lnTo>
                    <a:pt x="1615660" y="1063497"/>
                  </a:lnTo>
                  <a:lnTo>
                    <a:pt x="2163080" y="1063497"/>
                  </a:lnTo>
                  <a:lnTo>
                    <a:pt x="2163080" y="1184656"/>
                  </a:lnTo>
                  <a:lnTo>
                    <a:pt x="2163080" y="1530190"/>
                  </a:lnTo>
                  <a:lnTo>
                    <a:pt x="2163080" y="2078653"/>
                  </a:lnTo>
                  <a:lnTo>
                    <a:pt x="2163080" y="2082019"/>
                  </a:lnTo>
                  <a:lnTo>
                    <a:pt x="499194" y="2082019"/>
                  </a:lnTo>
                  <a:lnTo>
                    <a:pt x="499105" y="2082019"/>
                  </a:lnTo>
                  <a:lnTo>
                    <a:pt x="421721" y="2082019"/>
                  </a:lnTo>
                  <a:lnTo>
                    <a:pt x="421721" y="1864776"/>
                  </a:lnTo>
                  <a:lnTo>
                    <a:pt x="327071" y="1864776"/>
                  </a:lnTo>
                  <a:lnTo>
                    <a:pt x="327071" y="2082019"/>
                  </a:lnTo>
                  <a:lnTo>
                    <a:pt x="249597" y="2082019"/>
                  </a:lnTo>
                  <a:lnTo>
                    <a:pt x="249597" y="2082018"/>
                  </a:lnTo>
                  <a:lnTo>
                    <a:pt x="163326" y="2082018"/>
                  </a:lnTo>
                  <a:lnTo>
                    <a:pt x="163326" y="1864776"/>
                  </a:lnTo>
                  <a:lnTo>
                    <a:pt x="68676" y="1864776"/>
                  </a:lnTo>
                  <a:lnTo>
                    <a:pt x="68676" y="2082018"/>
                  </a:lnTo>
                  <a:lnTo>
                    <a:pt x="0" y="2082018"/>
                  </a:lnTo>
                  <a:lnTo>
                    <a:pt x="0" y="1070653"/>
                  </a:lnTo>
                  <a:lnTo>
                    <a:pt x="0" y="957871"/>
                  </a:lnTo>
                  <a:lnTo>
                    <a:pt x="0" y="957207"/>
                  </a:lnTo>
                  <a:lnTo>
                    <a:pt x="91842" y="957207"/>
                  </a:lnTo>
                  <a:lnTo>
                    <a:pt x="91842" y="351653"/>
                  </a:lnTo>
                  <a:lnTo>
                    <a:pt x="91841" y="351653"/>
                  </a:lnTo>
                  <a:lnTo>
                    <a:pt x="91841" y="185571"/>
                  </a:lnTo>
                  <a:lnTo>
                    <a:pt x="237438" y="185571"/>
                  </a:lnTo>
                  <a:lnTo>
                    <a:pt x="383036" y="185571"/>
                  </a:lnTo>
                  <a:lnTo>
                    <a:pt x="383037" y="185571"/>
                  </a:lnTo>
                  <a:lnTo>
                    <a:pt x="383037" y="337527"/>
                  </a:lnTo>
                  <a:lnTo>
                    <a:pt x="383038" y="337527"/>
                  </a:lnTo>
                  <a:lnTo>
                    <a:pt x="383038" y="337530"/>
                  </a:lnTo>
                  <a:lnTo>
                    <a:pt x="383038" y="955499"/>
                  </a:lnTo>
                  <a:lnTo>
                    <a:pt x="499194" y="955499"/>
                  </a:lnTo>
                  <a:lnTo>
                    <a:pt x="499194" y="956944"/>
                  </a:lnTo>
                  <a:lnTo>
                    <a:pt x="499194" y="1063497"/>
                  </a:lnTo>
                  <a:lnTo>
                    <a:pt x="591966" y="1063497"/>
                  </a:lnTo>
                  <a:lnTo>
                    <a:pt x="591966" y="185573"/>
                  </a:lnTo>
                  <a:lnTo>
                    <a:pt x="591966" y="150703"/>
                  </a:lnTo>
                  <a:lnTo>
                    <a:pt x="591966" y="1"/>
                  </a:lnTo>
                  <a:lnTo>
                    <a:pt x="683756" y="1"/>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850" name="Google Shape;1850;p43"/>
            <p:cNvSpPr/>
            <p:nvPr/>
          </p:nvSpPr>
          <p:spPr>
            <a:xfrm>
              <a:off x="8006387" y="2575110"/>
              <a:ext cx="627078" cy="356545"/>
            </a:xfrm>
            <a:custGeom>
              <a:rect b="b" l="l" r="r" t="t"/>
              <a:pathLst>
                <a:path extrusionOk="0" h="6791325" w="11944350">
                  <a:moveTo>
                    <a:pt x="11922847" y="958396"/>
                  </a:moveTo>
                  <a:cubicBezTo>
                    <a:pt x="11710441" y="147818"/>
                    <a:pt x="10620780" y="-40777"/>
                    <a:pt x="9884497" y="6848"/>
                  </a:cubicBezTo>
                  <a:cubicBezTo>
                    <a:pt x="8818650" y="76381"/>
                    <a:pt x="7229881" y="1044121"/>
                    <a:pt x="6293573" y="1401308"/>
                  </a:cubicBezTo>
                  <a:cubicBezTo>
                    <a:pt x="4570501" y="2059486"/>
                    <a:pt x="3269385" y="-370342"/>
                    <a:pt x="1673948" y="996496"/>
                  </a:cubicBezTo>
                  <a:cubicBezTo>
                    <a:pt x="1366290" y="1260338"/>
                    <a:pt x="1319618" y="1964236"/>
                    <a:pt x="1488210" y="2358571"/>
                  </a:cubicBezTo>
                  <a:cubicBezTo>
                    <a:pt x="1616798" y="2657656"/>
                    <a:pt x="1783485" y="3209153"/>
                    <a:pt x="1841588" y="3539671"/>
                  </a:cubicBezTo>
                  <a:cubicBezTo>
                    <a:pt x="1971128" y="4275953"/>
                    <a:pt x="487133" y="3938768"/>
                    <a:pt x="155663" y="4530271"/>
                  </a:cubicBezTo>
                  <a:cubicBezTo>
                    <a:pt x="-386310" y="5498011"/>
                    <a:pt x="607148" y="5906633"/>
                    <a:pt x="1294853" y="6156188"/>
                  </a:cubicBezTo>
                  <a:cubicBezTo>
                    <a:pt x="1482495" y="6223816"/>
                    <a:pt x="1677758" y="6279061"/>
                    <a:pt x="1816823" y="6426699"/>
                  </a:cubicBezTo>
                  <a:cubicBezTo>
                    <a:pt x="1829205" y="6440033"/>
                    <a:pt x="2205443" y="6767693"/>
                    <a:pt x="2181630" y="6753406"/>
                  </a:cubicBezTo>
                  <a:cubicBezTo>
                    <a:pt x="2294025" y="6823891"/>
                    <a:pt x="2802660" y="6784838"/>
                    <a:pt x="2930295" y="6784838"/>
                  </a:cubicBezTo>
                  <a:cubicBezTo>
                    <a:pt x="2831235" y="6709591"/>
                    <a:pt x="2550248" y="6259058"/>
                    <a:pt x="2451188" y="6126661"/>
                  </a:cubicBezTo>
                  <a:cubicBezTo>
                    <a:pt x="2279738" y="5898061"/>
                    <a:pt x="2165438" y="5698036"/>
                    <a:pt x="2352128" y="5419906"/>
                  </a:cubicBezTo>
                  <a:cubicBezTo>
                    <a:pt x="2632163" y="5002711"/>
                    <a:pt x="3646575" y="5310368"/>
                    <a:pt x="3638003" y="4676003"/>
                  </a:cubicBezTo>
                  <a:cubicBezTo>
                    <a:pt x="3631335" y="4198801"/>
                    <a:pt x="2949345" y="4121648"/>
                    <a:pt x="3425595" y="3607298"/>
                  </a:cubicBezTo>
                  <a:cubicBezTo>
                    <a:pt x="3972330" y="3016748"/>
                    <a:pt x="4710518" y="3607298"/>
                    <a:pt x="5353456" y="3782558"/>
                  </a:cubicBezTo>
                  <a:cubicBezTo>
                    <a:pt x="5906858" y="3934006"/>
                    <a:pt x="6559320" y="3850186"/>
                    <a:pt x="7006995" y="3392986"/>
                  </a:cubicBezTo>
                  <a:cubicBezTo>
                    <a:pt x="7565160" y="2821486"/>
                    <a:pt x="7475626" y="2466203"/>
                    <a:pt x="8492895" y="2407148"/>
                  </a:cubicBezTo>
                  <a:cubicBezTo>
                    <a:pt x="9212985" y="2365238"/>
                    <a:pt x="9866400" y="2736713"/>
                    <a:pt x="10588395" y="2607173"/>
                  </a:cubicBezTo>
                  <a:cubicBezTo>
                    <a:pt x="11225618" y="2491921"/>
                    <a:pt x="12105728" y="1653721"/>
                    <a:pt x="11922847" y="958396"/>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grpSp>
        <p:nvGrpSpPr>
          <p:cNvPr id="1851" name="Google Shape;1851;p43"/>
          <p:cNvGrpSpPr/>
          <p:nvPr/>
        </p:nvGrpSpPr>
        <p:grpSpPr>
          <a:xfrm>
            <a:off x="5895885" y="897971"/>
            <a:ext cx="1040461" cy="2682285"/>
            <a:chOff x="5895885" y="897971"/>
            <a:chExt cx="1040461" cy="2682285"/>
          </a:xfrm>
        </p:grpSpPr>
        <p:sp>
          <p:nvSpPr>
            <p:cNvPr id="1852" name="Google Shape;1852;p43"/>
            <p:cNvSpPr/>
            <p:nvPr/>
          </p:nvSpPr>
          <p:spPr>
            <a:xfrm flipH="1">
              <a:off x="5895885" y="897971"/>
              <a:ext cx="1040461" cy="2682285"/>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853" name="Google Shape;1853;p43"/>
            <p:cNvSpPr/>
            <p:nvPr/>
          </p:nvSpPr>
          <p:spPr>
            <a:xfrm flipH="1">
              <a:off x="6333974" y="1594640"/>
              <a:ext cx="602372" cy="1552902"/>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grpSp>
        <p:nvGrpSpPr>
          <p:cNvPr id="1854" name="Google Shape;1854;p43"/>
          <p:cNvGrpSpPr/>
          <p:nvPr/>
        </p:nvGrpSpPr>
        <p:grpSpPr>
          <a:xfrm>
            <a:off x="3558720" y="2289854"/>
            <a:ext cx="4386421" cy="1774500"/>
            <a:chOff x="5597842" y="4210279"/>
            <a:chExt cx="1570843" cy="635474"/>
          </a:xfrm>
        </p:grpSpPr>
        <p:sp>
          <p:nvSpPr>
            <p:cNvPr id="1855" name="Google Shape;1855;p43"/>
            <p:cNvSpPr/>
            <p:nvPr/>
          </p:nvSpPr>
          <p:spPr>
            <a:xfrm rot="223697">
              <a:off x="5615667" y="4239141"/>
              <a:ext cx="906544" cy="577749"/>
            </a:xfrm>
            <a:custGeom>
              <a:rect b="b" l="l" r="r" t="t"/>
              <a:pathLst>
                <a:path extrusionOk="0" h="577971" w="906893">
                  <a:moveTo>
                    <a:pt x="891999" y="534735"/>
                  </a:moveTo>
                  <a:cubicBezTo>
                    <a:pt x="860774" y="558878"/>
                    <a:pt x="826330" y="570466"/>
                    <a:pt x="789633" y="575295"/>
                  </a:cubicBezTo>
                  <a:cubicBezTo>
                    <a:pt x="757121" y="579479"/>
                    <a:pt x="724286" y="578192"/>
                    <a:pt x="691774" y="575295"/>
                  </a:cubicBezTo>
                  <a:cubicBezTo>
                    <a:pt x="666987" y="573363"/>
                    <a:pt x="642522" y="566603"/>
                    <a:pt x="618379" y="559521"/>
                  </a:cubicBezTo>
                  <a:cubicBezTo>
                    <a:pt x="558827" y="541817"/>
                    <a:pt x="502816" y="516708"/>
                    <a:pt x="453242" y="479045"/>
                  </a:cubicBezTo>
                  <a:cubicBezTo>
                    <a:pt x="418155" y="452005"/>
                    <a:pt x="386286" y="422068"/>
                    <a:pt x="366006" y="381186"/>
                  </a:cubicBezTo>
                  <a:cubicBezTo>
                    <a:pt x="348623" y="345776"/>
                    <a:pt x="322549" y="316483"/>
                    <a:pt x="297762" y="286224"/>
                  </a:cubicBezTo>
                  <a:cubicBezTo>
                    <a:pt x="270400" y="253068"/>
                    <a:pt x="237244" y="226028"/>
                    <a:pt x="206985" y="196091"/>
                  </a:cubicBezTo>
                  <a:cubicBezTo>
                    <a:pt x="184773" y="174201"/>
                    <a:pt x="160309" y="154887"/>
                    <a:pt x="135844" y="135250"/>
                  </a:cubicBezTo>
                  <a:cubicBezTo>
                    <a:pt x="103653" y="109176"/>
                    <a:pt x="70497" y="84068"/>
                    <a:pt x="37663" y="58959"/>
                  </a:cubicBezTo>
                  <a:cubicBezTo>
                    <a:pt x="25431" y="49624"/>
                    <a:pt x="12232" y="40932"/>
                    <a:pt x="0" y="31919"/>
                  </a:cubicBezTo>
                  <a:lnTo>
                    <a:pt x="351198" y="7776"/>
                  </a:lnTo>
                  <a:cubicBezTo>
                    <a:pt x="450667" y="-7997"/>
                    <a:pt x="548204" y="-1881"/>
                    <a:pt x="639625" y="45761"/>
                  </a:cubicBezTo>
                  <a:cubicBezTo>
                    <a:pt x="721067" y="88252"/>
                    <a:pt x="779654" y="153599"/>
                    <a:pt x="823111" y="233110"/>
                  </a:cubicBezTo>
                  <a:cubicBezTo>
                    <a:pt x="867212" y="313908"/>
                    <a:pt x="892321" y="401144"/>
                    <a:pt x="906806" y="491921"/>
                  </a:cubicBezTo>
                  <a:cubicBezTo>
                    <a:pt x="907128" y="493853"/>
                    <a:pt x="906484" y="496106"/>
                    <a:pt x="906163" y="499325"/>
                  </a:cubicBezTo>
                  <a:cubicBezTo>
                    <a:pt x="879444" y="488059"/>
                    <a:pt x="856911" y="470997"/>
                    <a:pt x="833734" y="455868"/>
                  </a:cubicBezTo>
                  <a:cubicBezTo>
                    <a:pt x="790599" y="427540"/>
                    <a:pt x="752614" y="393418"/>
                    <a:pt x="717526" y="356077"/>
                  </a:cubicBezTo>
                  <a:cubicBezTo>
                    <a:pt x="688555" y="325496"/>
                    <a:pt x="667953" y="288155"/>
                    <a:pt x="642844" y="254677"/>
                  </a:cubicBezTo>
                  <a:cubicBezTo>
                    <a:pt x="619989" y="224096"/>
                    <a:pt x="594880" y="196091"/>
                    <a:pt x="559471" y="178708"/>
                  </a:cubicBezTo>
                  <a:cubicBezTo>
                    <a:pt x="534362" y="166475"/>
                    <a:pt x="508288" y="167119"/>
                    <a:pt x="481248" y="168407"/>
                  </a:cubicBezTo>
                  <a:cubicBezTo>
                    <a:pt x="487364" y="174523"/>
                    <a:pt x="495090" y="173879"/>
                    <a:pt x="502172" y="175167"/>
                  </a:cubicBezTo>
                  <a:cubicBezTo>
                    <a:pt x="548848" y="182571"/>
                    <a:pt x="580395" y="211542"/>
                    <a:pt x="607435" y="247595"/>
                  </a:cubicBezTo>
                  <a:cubicBezTo>
                    <a:pt x="631256" y="279786"/>
                    <a:pt x="652823" y="313264"/>
                    <a:pt x="673747" y="347386"/>
                  </a:cubicBezTo>
                  <a:cubicBezTo>
                    <a:pt x="697890" y="386336"/>
                    <a:pt x="735231" y="412411"/>
                    <a:pt x="769031" y="441704"/>
                  </a:cubicBezTo>
                  <a:cubicBezTo>
                    <a:pt x="807338" y="474860"/>
                    <a:pt x="848220" y="506085"/>
                    <a:pt x="891999" y="534735"/>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856" name="Google Shape;1856;p43"/>
            <p:cNvSpPr/>
            <p:nvPr/>
          </p:nvSpPr>
          <p:spPr>
            <a:xfrm>
              <a:off x="6530026" y="4411923"/>
              <a:ext cx="638659" cy="408004"/>
            </a:xfrm>
            <a:custGeom>
              <a:rect b="b" l="l" r="r" t="t"/>
              <a:pathLst>
                <a:path extrusionOk="0" h="408004" w="638659">
                  <a:moveTo>
                    <a:pt x="638659" y="20878"/>
                  </a:moveTo>
                  <a:cubicBezTo>
                    <a:pt x="576854" y="64657"/>
                    <a:pt x="521486" y="109723"/>
                    <a:pt x="469338" y="158653"/>
                  </a:cubicBezTo>
                  <a:cubicBezTo>
                    <a:pt x="434572" y="191166"/>
                    <a:pt x="402703" y="226253"/>
                    <a:pt x="380170" y="269066"/>
                  </a:cubicBezTo>
                  <a:cubicBezTo>
                    <a:pt x="358602" y="310592"/>
                    <a:pt x="322549" y="336989"/>
                    <a:pt x="283276" y="359522"/>
                  </a:cubicBezTo>
                  <a:cubicBezTo>
                    <a:pt x="237888" y="385596"/>
                    <a:pt x="188958" y="400726"/>
                    <a:pt x="136810" y="406520"/>
                  </a:cubicBezTo>
                  <a:cubicBezTo>
                    <a:pt x="97215" y="410705"/>
                    <a:pt x="59552" y="406520"/>
                    <a:pt x="24143" y="387849"/>
                  </a:cubicBezTo>
                  <a:cubicBezTo>
                    <a:pt x="18670" y="384952"/>
                    <a:pt x="15129" y="381411"/>
                    <a:pt x="9657" y="377227"/>
                  </a:cubicBezTo>
                  <a:cubicBezTo>
                    <a:pt x="46998" y="351796"/>
                    <a:pt x="81442" y="324756"/>
                    <a:pt x="114598" y="296107"/>
                  </a:cubicBezTo>
                  <a:cubicBezTo>
                    <a:pt x="138741" y="275183"/>
                    <a:pt x="160631" y="253293"/>
                    <a:pt x="176404" y="224966"/>
                  </a:cubicBezTo>
                  <a:cubicBezTo>
                    <a:pt x="188636" y="203076"/>
                    <a:pt x="203766" y="182796"/>
                    <a:pt x="219861" y="163160"/>
                  </a:cubicBezTo>
                  <a:cubicBezTo>
                    <a:pt x="237566" y="141914"/>
                    <a:pt x="258812" y="126463"/>
                    <a:pt x="286817" y="122278"/>
                  </a:cubicBezTo>
                  <a:cubicBezTo>
                    <a:pt x="291002" y="121634"/>
                    <a:pt x="296475" y="122600"/>
                    <a:pt x="300337" y="117771"/>
                  </a:cubicBezTo>
                  <a:cubicBezTo>
                    <a:pt x="267181" y="113265"/>
                    <a:pt x="238853" y="122278"/>
                    <a:pt x="214711" y="145133"/>
                  </a:cubicBezTo>
                  <a:cubicBezTo>
                    <a:pt x="196362" y="162516"/>
                    <a:pt x="181876" y="183118"/>
                    <a:pt x="168034" y="204364"/>
                  </a:cubicBezTo>
                  <a:cubicBezTo>
                    <a:pt x="126187" y="268101"/>
                    <a:pt x="67922" y="313811"/>
                    <a:pt x="0" y="352118"/>
                  </a:cubicBezTo>
                  <a:cubicBezTo>
                    <a:pt x="3863" y="316709"/>
                    <a:pt x="11910" y="284518"/>
                    <a:pt x="21889" y="253293"/>
                  </a:cubicBezTo>
                  <a:cubicBezTo>
                    <a:pt x="47964" y="170564"/>
                    <a:pt x="89811" y="98457"/>
                    <a:pt x="161274" y="46308"/>
                  </a:cubicBezTo>
                  <a:cubicBezTo>
                    <a:pt x="192177" y="23775"/>
                    <a:pt x="227909" y="12186"/>
                    <a:pt x="264928" y="5104"/>
                  </a:cubicBezTo>
                  <a:cubicBezTo>
                    <a:pt x="319330" y="-5197"/>
                    <a:pt x="372766" y="1885"/>
                    <a:pt x="426846" y="10577"/>
                  </a:cubicBezTo>
                  <a:cubicBezTo>
                    <a:pt x="489134" y="13206"/>
                    <a:pt x="631577" y="-3801"/>
                    <a:pt x="638659" y="2087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sp>
        <p:nvSpPr>
          <p:cNvPr id="1857" name="Google Shape;1857;p43"/>
          <p:cNvSpPr/>
          <p:nvPr/>
        </p:nvSpPr>
        <p:spPr>
          <a:xfrm>
            <a:off x="0" y="4153709"/>
            <a:ext cx="12192000" cy="13812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grpSp>
        <p:nvGrpSpPr>
          <p:cNvPr id="1858" name="Google Shape;1858;p43"/>
          <p:cNvGrpSpPr/>
          <p:nvPr/>
        </p:nvGrpSpPr>
        <p:grpSpPr>
          <a:xfrm>
            <a:off x="3653397" y="1887066"/>
            <a:ext cx="1546567" cy="506033"/>
            <a:chOff x="4723437" y="2782010"/>
            <a:chExt cx="1546567" cy="506033"/>
          </a:xfrm>
        </p:grpSpPr>
        <p:sp>
          <p:nvSpPr>
            <p:cNvPr id="1859" name="Google Shape;1859;p43"/>
            <p:cNvSpPr/>
            <p:nvPr/>
          </p:nvSpPr>
          <p:spPr>
            <a:xfrm>
              <a:off x="4723437" y="3035109"/>
              <a:ext cx="304330" cy="252361"/>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860" name="Google Shape;1860;p43"/>
            <p:cNvSpPr/>
            <p:nvPr/>
          </p:nvSpPr>
          <p:spPr>
            <a:xfrm>
              <a:off x="4990334" y="2782010"/>
              <a:ext cx="608660" cy="504721"/>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861" name="Google Shape;1861;p43"/>
            <p:cNvSpPr/>
            <p:nvPr/>
          </p:nvSpPr>
          <p:spPr>
            <a:xfrm>
              <a:off x="5589947" y="2972095"/>
              <a:ext cx="381011" cy="315948"/>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862" name="Google Shape;1862;p43"/>
            <p:cNvSpPr/>
            <p:nvPr/>
          </p:nvSpPr>
          <p:spPr>
            <a:xfrm>
              <a:off x="5965674" y="3035109"/>
              <a:ext cx="304330" cy="252361"/>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sp>
        <p:nvSpPr>
          <p:cNvPr id="1863" name="Google Shape;1863;p43"/>
          <p:cNvSpPr txBox="1"/>
          <p:nvPr/>
        </p:nvSpPr>
        <p:spPr>
          <a:xfrm>
            <a:off x="3680299" y="4163010"/>
            <a:ext cx="4831500" cy="995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867"/>
              <a:buFont typeface="Arial"/>
              <a:buNone/>
            </a:pPr>
            <a:r>
              <a:rPr b="0" i="0" lang="fr-FR" sz="5867" u="none" cap="none" strike="noStrike">
                <a:solidFill>
                  <a:schemeClr val="lt1"/>
                </a:solidFill>
                <a:latin typeface="Corbel"/>
                <a:ea typeface="Corbel"/>
                <a:cs typeface="Corbel"/>
                <a:sym typeface="Corbel"/>
              </a:rPr>
              <a:t>Merci</a:t>
            </a:r>
            <a:endParaRPr b="0" i="0" sz="1400" u="none" cap="none" strike="noStrike">
              <a:solidFill>
                <a:srgbClr val="000000"/>
              </a:solidFill>
              <a:latin typeface="Arial"/>
              <a:ea typeface="Arial"/>
              <a:cs typeface="Arial"/>
              <a:sym typeface="Arial"/>
            </a:endParaRPr>
          </a:p>
        </p:txBody>
      </p:sp>
      <p:sp>
        <p:nvSpPr>
          <p:cNvPr id="1864" name="Google Shape;1864;p43"/>
          <p:cNvSpPr txBox="1"/>
          <p:nvPr/>
        </p:nvSpPr>
        <p:spPr>
          <a:xfrm>
            <a:off x="3680299" y="5095914"/>
            <a:ext cx="4831500" cy="3798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rPr b="0" i="0" lang="fr-FR" sz="1867" u="none" cap="none" strike="noStrike">
                <a:solidFill>
                  <a:schemeClr val="lt1"/>
                </a:solidFill>
                <a:latin typeface="Corbel"/>
                <a:ea typeface="Corbel"/>
                <a:cs typeface="Corbel"/>
                <a:sym typeface="Corbel"/>
              </a:rPr>
              <a:t>de votre attention</a:t>
            </a:r>
            <a:endParaRPr b="0" i="0" sz="1400" u="none" cap="none" strike="noStrike">
              <a:solidFill>
                <a:srgbClr val="000000"/>
              </a:solidFill>
              <a:latin typeface="Arial"/>
              <a:ea typeface="Arial"/>
              <a:cs typeface="Arial"/>
              <a:sym typeface="Arial"/>
            </a:endParaRPr>
          </a:p>
        </p:txBody>
      </p:sp>
      <p:sp>
        <p:nvSpPr>
          <p:cNvPr id="1865" name="Google Shape;1865;p43"/>
          <p:cNvSpPr/>
          <p:nvPr/>
        </p:nvSpPr>
        <p:spPr>
          <a:xfrm>
            <a:off x="8211992" y="2232636"/>
            <a:ext cx="773400" cy="773400"/>
          </a:xfrm>
          <a:prstGeom prst="ellipse">
            <a:avLst/>
          </a:prstGeom>
          <a:solidFill>
            <a:schemeClr val="accent3">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866" name="Google Shape;1866;p43"/>
          <p:cNvSpPr/>
          <p:nvPr/>
        </p:nvSpPr>
        <p:spPr>
          <a:xfrm>
            <a:off x="10896490" y="3035713"/>
            <a:ext cx="506400" cy="506400"/>
          </a:xfrm>
          <a:prstGeom prst="ellipse">
            <a:avLst/>
          </a:prstGeom>
          <a:solidFill>
            <a:schemeClr val="accen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867" name="Google Shape;1867;p43"/>
          <p:cNvSpPr/>
          <p:nvPr/>
        </p:nvSpPr>
        <p:spPr>
          <a:xfrm>
            <a:off x="9761427" y="781194"/>
            <a:ext cx="516900" cy="516900"/>
          </a:xfrm>
          <a:prstGeom prst="ellipse">
            <a:avLst/>
          </a:prstGeom>
          <a:solidFill>
            <a:schemeClr val="accen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868" name="Google Shape;1868;p43"/>
          <p:cNvSpPr/>
          <p:nvPr/>
        </p:nvSpPr>
        <p:spPr>
          <a:xfrm>
            <a:off x="10197311" y="2949370"/>
            <a:ext cx="901500" cy="901500"/>
          </a:xfrm>
          <a:prstGeom prst="ellipse">
            <a:avLst/>
          </a:prstGeom>
          <a:solidFill>
            <a:schemeClr val="accen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869" name="Google Shape;1869;p43"/>
          <p:cNvSpPr/>
          <p:nvPr/>
        </p:nvSpPr>
        <p:spPr>
          <a:xfrm>
            <a:off x="2432698" y="1815596"/>
            <a:ext cx="962400" cy="962400"/>
          </a:xfrm>
          <a:prstGeom prst="ellipse">
            <a:avLst/>
          </a:prstGeom>
          <a:solidFill>
            <a:schemeClr val="accent3">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870" name="Google Shape;1870;p43"/>
          <p:cNvSpPr/>
          <p:nvPr/>
        </p:nvSpPr>
        <p:spPr>
          <a:xfrm>
            <a:off x="2668257" y="844212"/>
            <a:ext cx="656700" cy="656700"/>
          </a:xfrm>
          <a:prstGeom prst="ellipse">
            <a:avLst/>
          </a:prstGeom>
          <a:solidFill>
            <a:schemeClr val="accen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871" name="Google Shape;1871;p43"/>
          <p:cNvSpPr/>
          <p:nvPr/>
        </p:nvSpPr>
        <p:spPr>
          <a:xfrm>
            <a:off x="6808066" y="619083"/>
            <a:ext cx="243000" cy="243000"/>
          </a:xfrm>
          <a:prstGeom prst="ellipse">
            <a:avLst/>
          </a:prstGeom>
          <a:solidFill>
            <a:schemeClr val="accen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872" name="Google Shape;1872;p43"/>
          <p:cNvSpPr/>
          <p:nvPr/>
        </p:nvSpPr>
        <p:spPr>
          <a:xfrm>
            <a:off x="5103454" y="1046165"/>
            <a:ext cx="404700" cy="404700"/>
          </a:xfrm>
          <a:prstGeom prst="ellipse">
            <a:avLst/>
          </a:prstGeom>
          <a:solidFill>
            <a:schemeClr val="accen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873" name="Google Shape;1873;p43"/>
          <p:cNvSpPr/>
          <p:nvPr/>
        </p:nvSpPr>
        <p:spPr>
          <a:xfrm>
            <a:off x="2348624" y="2503039"/>
            <a:ext cx="404700" cy="404700"/>
          </a:xfrm>
          <a:prstGeom prst="ellipse">
            <a:avLst/>
          </a:prstGeom>
          <a:solidFill>
            <a:schemeClr val="accen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874" name="Google Shape;1874;p43"/>
          <p:cNvSpPr/>
          <p:nvPr/>
        </p:nvSpPr>
        <p:spPr>
          <a:xfrm>
            <a:off x="1357837" y="2406633"/>
            <a:ext cx="498900" cy="498900"/>
          </a:xfrm>
          <a:prstGeom prst="ellipse">
            <a:avLst/>
          </a:prstGeom>
          <a:solidFill>
            <a:schemeClr val="accen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875" name="Google Shape;1875;p43"/>
          <p:cNvSpPr/>
          <p:nvPr/>
        </p:nvSpPr>
        <p:spPr>
          <a:xfrm>
            <a:off x="37811" y="2276039"/>
            <a:ext cx="1344900" cy="1344900"/>
          </a:xfrm>
          <a:prstGeom prst="ellipse">
            <a:avLst/>
          </a:prstGeom>
          <a:solidFill>
            <a:schemeClr val="accen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876" name="Google Shape;1876;p43"/>
          <p:cNvSpPr/>
          <p:nvPr/>
        </p:nvSpPr>
        <p:spPr>
          <a:xfrm>
            <a:off x="10984103" y="1098066"/>
            <a:ext cx="1106700" cy="1106700"/>
          </a:xfrm>
          <a:prstGeom prst="ellipse">
            <a:avLst/>
          </a:prstGeom>
          <a:solidFill>
            <a:schemeClr val="accent3">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877" name="Google Shape;1877;p43"/>
          <p:cNvSpPr/>
          <p:nvPr/>
        </p:nvSpPr>
        <p:spPr>
          <a:xfrm>
            <a:off x="2454804" y="880520"/>
            <a:ext cx="331500" cy="331500"/>
          </a:xfrm>
          <a:prstGeom prst="ellipse">
            <a:avLst/>
          </a:prstGeom>
          <a:solidFill>
            <a:schemeClr val="accent3">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878" name="Google Shape;1878;p43"/>
          <p:cNvSpPr/>
          <p:nvPr/>
        </p:nvSpPr>
        <p:spPr>
          <a:xfrm>
            <a:off x="220836" y="629251"/>
            <a:ext cx="820800" cy="820800"/>
          </a:xfrm>
          <a:prstGeom prst="ellipse">
            <a:avLst/>
          </a:prstGeom>
          <a:solidFill>
            <a:schemeClr val="accent3">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879" name="Google Shape;1879;p43"/>
          <p:cNvSpPr/>
          <p:nvPr/>
        </p:nvSpPr>
        <p:spPr>
          <a:xfrm>
            <a:off x="481123" y="4439471"/>
            <a:ext cx="762300" cy="762300"/>
          </a:xfrm>
          <a:prstGeom prst="ellipse">
            <a:avLst/>
          </a:prstGeom>
          <a:solidFill>
            <a:schemeClr val="accent3">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880" name="Google Shape;1880;p43"/>
          <p:cNvSpPr/>
          <p:nvPr/>
        </p:nvSpPr>
        <p:spPr>
          <a:xfrm>
            <a:off x="10520003" y="5103756"/>
            <a:ext cx="464100" cy="464100"/>
          </a:xfrm>
          <a:prstGeom prst="ellipse">
            <a:avLst/>
          </a:prstGeom>
          <a:solidFill>
            <a:schemeClr val="accen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881" name="Google Shape;1881;p43"/>
          <p:cNvSpPr/>
          <p:nvPr/>
        </p:nvSpPr>
        <p:spPr>
          <a:xfrm>
            <a:off x="9256939" y="6160415"/>
            <a:ext cx="516900" cy="516900"/>
          </a:xfrm>
          <a:prstGeom prst="ellipse">
            <a:avLst/>
          </a:prstGeom>
          <a:solidFill>
            <a:schemeClr val="accen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882" name="Google Shape;1882;p43"/>
          <p:cNvSpPr/>
          <p:nvPr/>
        </p:nvSpPr>
        <p:spPr>
          <a:xfrm>
            <a:off x="10858712" y="5119682"/>
            <a:ext cx="826200" cy="826200"/>
          </a:xfrm>
          <a:prstGeom prst="ellipse">
            <a:avLst/>
          </a:prstGeom>
          <a:solidFill>
            <a:schemeClr val="accent3">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883" name="Google Shape;1883;p43"/>
          <p:cNvSpPr/>
          <p:nvPr/>
        </p:nvSpPr>
        <p:spPr>
          <a:xfrm>
            <a:off x="8257517" y="5000138"/>
            <a:ext cx="962400" cy="962400"/>
          </a:xfrm>
          <a:prstGeom prst="ellipse">
            <a:avLst/>
          </a:prstGeom>
          <a:solidFill>
            <a:schemeClr val="accen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884" name="Google Shape;1884;p43"/>
          <p:cNvSpPr/>
          <p:nvPr/>
        </p:nvSpPr>
        <p:spPr>
          <a:xfrm>
            <a:off x="3227515" y="5371302"/>
            <a:ext cx="286800" cy="286800"/>
          </a:xfrm>
          <a:prstGeom prst="ellipse">
            <a:avLst/>
          </a:prstGeom>
          <a:solidFill>
            <a:schemeClr val="accen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885" name="Google Shape;1885;p43"/>
          <p:cNvSpPr/>
          <p:nvPr/>
        </p:nvSpPr>
        <p:spPr>
          <a:xfrm>
            <a:off x="2712665" y="5604458"/>
            <a:ext cx="656700" cy="656700"/>
          </a:xfrm>
          <a:prstGeom prst="ellipse">
            <a:avLst/>
          </a:prstGeom>
          <a:solidFill>
            <a:schemeClr val="accent3">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886" name="Google Shape;1886;p43"/>
          <p:cNvSpPr/>
          <p:nvPr/>
        </p:nvSpPr>
        <p:spPr>
          <a:xfrm>
            <a:off x="1751580" y="4816286"/>
            <a:ext cx="682800" cy="682800"/>
          </a:xfrm>
          <a:prstGeom prst="ellipse">
            <a:avLst/>
          </a:prstGeom>
          <a:solidFill>
            <a:schemeClr val="accen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887" name="Google Shape;1887;p43"/>
          <p:cNvSpPr/>
          <p:nvPr/>
        </p:nvSpPr>
        <p:spPr>
          <a:xfrm>
            <a:off x="4783042" y="6104314"/>
            <a:ext cx="776400" cy="776400"/>
          </a:xfrm>
          <a:prstGeom prst="ellipse">
            <a:avLst/>
          </a:prstGeom>
          <a:solidFill>
            <a:schemeClr val="accent3">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888" name="Google Shape;1888;p43"/>
          <p:cNvSpPr/>
          <p:nvPr/>
        </p:nvSpPr>
        <p:spPr>
          <a:xfrm>
            <a:off x="6852474" y="5379329"/>
            <a:ext cx="243000" cy="243000"/>
          </a:xfrm>
          <a:prstGeom prst="ellipse">
            <a:avLst/>
          </a:prstGeom>
          <a:solidFill>
            <a:schemeClr val="accent3">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889" name="Google Shape;1889;p43"/>
          <p:cNvSpPr/>
          <p:nvPr/>
        </p:nvSpPr>
        <p:spPr>
          <a:xfrm>
            <a:off x="5928058" y="5854759"/>
            <a:ext cx="243000" cy="243000"/>
          </a:xfrm>
          <a:prstGeom prst="ellipse">
            <a:avLst/>
          </a:prstGeom>
          <a:solidFill>
            <a:schemeClr val="accen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890" name="Google Shape;1890;p43"/>
          <p:cNvSpPr/>
          <p:nvPr/>
        </p:nvSpPr>
        <p:spPr>
          <a:xfrm>
            <a:off x="1171043" y="6561831"/>
            <a:ext cx="219600" cy="219600"/>
          </a:xfrm>
          <a:prstGeom prst="ellipse">
            <a:avLst/>
          </a:prstGeom>
          <a:solidFill>
            <a:schemeClr val="accen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891" name="Google Shape;1891;p43"/>
          <p:cNvSpPr/>
          <p:nvPr/>
        </p:nvSpPr>
        <p:spPr>
          <a:xfrm>
            <a:off x="3255709" y="3422681"/>
            <a:ext cx="962400" cy="962400"/>
          </a:xfrm>
          <a:prstGeom prst="ellipse">
            <a:avLst/>
          </a:prstGeom>
          <a:solidFill>
            <a:schemeClr val="accen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892" name="Google Shape;1892;p43"/>
          <p:cNvSpPr/>
          <p:nvPr/>
        </p:nvSpPr>
        <p:spPr>
          <a:xfrm>
            <a:off x="8406878" y="3990900"/>
            <a:ext cx="476400" cy="476400"/>
          </a:xfrm>
          <a:prstGeom prst="ellipse">
            <a:avLst/>
          </a:prstGeom>
          <a:solidFill>
            <a:schemeClr val="accent3">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pic>
        <p:nvPicPr>
          <p:cNvPr id="1893" name="Google Shape;1893;p43"/>
          <p:cNvPicPr preferRelativeResize="0"/>
          <p:nvPr/>
        </p:nvPicPr>
        <p:blipFill rotWithShape="1">
          <a:blip r:embed="rId3">
            <a:alphaModFix/>
          </a:blip>
          <a:srcRect b="0" l="0" r="0" t="0"/>
          <a:stretch/>
        </p:blipFill>
        <p:spPr>
          <a:xfrm>
            <a:off x="360486" y="307413"/>
            <a:ext cx="2307769" cy="473777"/>
          </a:xfrm>
          <a:prstGeom prst="rect">
            <a:avLst/>
          </a:prstGeom>
          <a:noFill/>
          <a:ln>
            <a:noFill/>
          </a:ln>
        </p:spPr>
      </p:pic>
      <p:sp>
        <p:nvSpPr>
          <p:cNvPr id="1894" name="Google Shape;1894;p43"/>
          <p:cNvSpPr txBox="1"/>
          <p:nvPr/>
        </p:nvSpPr>
        <p:spPr>
          <a:xfrm>
            <a:off x="3708925" y="5624241"/>
            <a:ext cx="4831500" cy="962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fr-FR" sz="1400" u="none" cap="none" strike="noStrike">
                <a:solidFill>
                  <a:srgbClr val="575757"/>
                </a:solidFill>
                <a:latin typeface="Corbel"/>
                <a:ea typeface="Corbel"/>
                <a:cs typeface="Corbel"/>
                <a:sym typeface="Corbel"/>
              </a:rPr>
              <a:t>Contact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fr-FR" sz="1400" u="none" cap="none" strike="noStrike">
                <a:solidFill>
                  <a:srgbClr val="575757"/>
                </a:solidFill>
                <a:latin typeface="Corbel"/>
                <a:ea typeface="Corbel"/>
                <a:cs typeface="Corbel"/>
                <a:sym typeface="Corbel"/>
              </a:rPr>
              <a:t>NOM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fr-FR" sz="1400" u="none" cap="none" strike="noStrike">
                <a:solidFill>
                  <a:srgbClr val="575757"/>
                </a:solidFill>
                <a:latin typeface="Corbel"/>
                <a:ea typeface="Corbel"/>
                <a:cs typeface="Corbel"/>
                <a:sym typeface="Corbel"/>
              </a:rPr>
              <a:t>E-MAIL </a:t>
            </a:r>
            <a:endParaRPr b="0" i="0" sz="1400" u="none" cap="none" strike="noStrike">
              <a:solidFill>
                <a:srgbClr val="000000"/>
              </a:solidFill>
              <a:latin typeface="Arial"/>
              <a:ea typeface="Arial"/>
              <a:cs typeface="Arial"/>
              <a:sym typeface="Arial"/>
            </a:endParaRPr>
          </a:p>
        </p:txBody>
      </p:sp>
      <p:sp>
        <p:nvSpPr>
          <p:cNvPr id="1895" name="Google Shape;1895;p43"/>
          <p:cNvSpPr txBox="1"/>
          <p:nvPr/>
        </p:nvSpPr>
        <p:spPr>
          <a:xfrm>
            <a:off x="360475" y="5800125"/>
            <a:ext cx="3429900" cy="877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fr-FR" sz="900" u="none" cap="none" strike="noStrike">
                <a:solidFill>
                  <a:srgbClr val="575757"/>
                </a:solidFill>
                <a:latin typeface="Corbel"/>
                <a:ea typeface="Corbel"/>
                <a:cs typeface="Corbel"/>
                <a:sym typeface="Corbel"/>
              </a:rPr>
              <a:t>Ce projet a été financé avec le soutien de la Commission européenne. La présente publication [Session de sensibilisation - Clicks On] n'engage que son auteur et la Commission ne peut être tenue responsable de l'usage qui pourrait être fait des informations qu'elle contient.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5"/>
          <p:cNvSpPr/>
          <p:nvPr/>
        </p:nvSpPr>
        <p:spPr>
          <a:xfrm>
            <a:off x="4648578" y="1412386"/>
            <a:ext cx="2841300" cy="2841300"/>
          </a:xfrm>
          <a:prstGeom prst="blockArc">
            <a:avLst>
              <a:gd fmla="val 794951" name="adj1"/>
              <a:gd fmla="val 10121114" name="adj2"/>
              <a:gd fmla="val 2388" name="adj3"/>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602" name="Google Shape;602;p5"/>
          <p:cNvSpPr/>
          <p:nvPr/>
        </p:nvSpPr>
        <p:spPr>
          <a:xfrm>
            <a:off x="1" y="4107393"/>
            <a:ext cx="12192000" cy="18183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603" name="Google Shape;603;p5"/>
          <p:cNvSpPr txBox="1"/>
          <p:nvPr/>
        </p:nvSpPr>
        <p:spPr>
          <a:xfrm>
            <a:off x="1" y="4404100"/>
            <a:ext cx="12192000" cy="831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rPr b="0" i="0" lang="fr-FR" sz="4800" u="none" cap="none" strike="noStrike">
                <a:solidFill>
                  <a:schemeClr val="lt1"/>
                </a:solidFill>
                <a:latin typeface="Corbel"/>
                <a:ea typeface="Corbel"/>
                <a:cs typeface="Corbel"/>
                <a:sym typeface="Corbel"/>
              </a:rPr>
              <a:t>Le projet Clicks On</a:t>
            </a:r>
            <a:endParaRPr b="0" i="0" sz="1400" u="none" cap="none" strike="noStrike">
              <a:solidFill>
                <a:srgbClr val="000000"/>
              </a:solidFill>
              <a:latin typeface="Arial"/>
              <a:ea typeface="Arial"/>
              <a:cs typeface="Arial"/>
              <a:sym typeface="Arial"/>
            </a:endParaRPr>
          </a:p>
        </p:txBody>
      </p:sp>
      <p:grpSp>
        <p:nvGrpSpPr>
          <p:cNvPr id="604" name="Google Shape;604;p5"/>
          <p:cNvGrpSpPr/>
          <p:nvPr/>
        </p:nvGrpSpPr>
        <p:grpSpPr>
          <a:xfrm>
            <a:off x="4959906" y="1723773"/>
            <a:ext cx="2219185" cy="2219185"/>
            <a:chOff x="4547049" y="1897856"/>
            <a:chExt cx="3072813" cy="3072813"/>
          </a:xfrm>
        </p:grpSpPr>
        <p:sp>
          <p:nvSpPr>
            <p:cNvPr id="605" name="Google Shape;605;p5"/>
            <p:cNvSpPr/>
            <p:nvPr/>
          </p:nvSpPr>
          <p:spPr>
            <a:xfrm>
              <a:off x="4547049" y="1897856"/>
              <a:ext cx="3072813" cy="3072813"/>
            </a:xfrm>
            <a:custGeom>
              <a:rect b="b" l="l" r="r" t="t"/>
              <a:pathLst>
                <a:path extrusionOk="0" h="3057525" w="3057525">
                  <a:moveTo>
                    <a:pt x="3057049" y="1532096"/>
                  </a:moveTo>
                  <a:cubicBezTo>
                    <a:pt x="3057049" y="2374304"/>
                    <a:pt x="2374304" y="3057049"/>
                    <a:pt x="1532096" y="3057049"/>
                  </a:cubicBezTo>
                  <a:cubicBezTo>
                    <a:pt x="689888" y="3057049"/>
                    <a:pt x="7144" y="2374304"/>
                    <a:pt x="7144" y="1532096"/>
                  </a:cubicBezTo>
                  <a:cubicBezTo>
                    <a:pt x="7144" y="689888"/>
                    <a:pt x="689888" y="7144"/>
                    <a:pt x="1532096" y="7144"/>
                  </a:cubicBezTo>
                  <a:cubicBezTo>
                    <a:pt x="2374304" y="7144"/>
                    <a:pt x="3057049" y="689888"/>
                    <a:pt x="3057049" y="1532096"/>
                  </a:cubicBezTo>
                  <a:close/>
                </a:path>
              </a:pathLst>
            </a:custGeom>
            <a:solidFill>
              <a:srgbClr val="C5F8D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606" name="Google Shape;606;p5"/>
            <p:cNvSpPr/>
            <p:nvPr/>
          </p:nvSpPr>
          <p:spPr>
            <a:xfrm>
              <a:off x="4574848" y="1907000"/>
              <a:ext cx="3028217" cy="2962327"/>
            </a:xfrm>
            <a:custGeom>
              <a:rect b="b" l="l" r="r" t="t"/>
              <a:pathLst>
                <a:path extrusionOk="0" h="2962327" w="3028217">
                  <a:moveTo>
                    <a:pt x="2863236" y="2049564"/>
                  </a:moveTo>
                  <a:cubicBezTo>
                    <a:pt x="2854902" y="2049564"/>
                    <a:pt x="2847996" y="2053612"/>
                    <a:pt x="2844662" y="2065518"/>
                  </a:cubicBezTo>
                  <a:cubicBezTo>
                    <a:pt x="2840852" y="2080758"/>
                    <a:pt x="2821802" y="2104571"/>
                    <a:pt x="2847519" y="2116953"/>
                  </a:cubicBezTo>
                  <a:cubicBezTo>
                    <a:pt x="2878000" y="2131241"/>
                    <a:pt x="2877047" y="2098856"/>
                    <a:pt x="2887525" y="2084568"/>
                  </a:cubicBezTo>
                  <a:cubicBezTo>
                    <a:pt x="2888477" y="2083616"/>
                    <a:pt x="2889430" y="2080758"/>
                    <a:pt x="2890382" y="2078853"/>
                  </a:cubicBezTo>
                  <a:cubicBezTo>
                    <a:pt x="2895144" y="2071233"/>
                    <a:pt x="2896097" y="2064566"/>
                    <a:pt x="2890382" y="2057898"/>
                  </a:cubicBezTo>
                  <a:cubicBezTo>
                    <a:pt x="2881334" y="2053612"/>
                    <a:pt x="2871571" y="2049564"/>
                    <a:pt x="2863236" y="2049564"/>
                  </a:cubicBezTo>
                  <a:close/>
                  <a:moveTo>
                    <a:pt x="2453184" y="1703568"/>
                  </a:moveTo>
                  <a:cubicBezTo>
                    <a:pt x="2446516" y="1700711"/>
                    <a:pt x="2442706" y="1708331"/>
                    <a:pt x="2444611" y="1714046"/>
                  </a:cubicBezTo>
                  <a:cubicBezTo>
                    <a:pt x="2448421" y="1725476"/>
                    <a:pt x="2452231" y="1738811"/>
                    <a:pt x="2467471" y="1740716"/>
                  </a:cubicBezTo>
                  <a:cubicBezTo>
                    <a:pt x="2475091" y="1741668"/>
                    <a:pt x="2480806" y="1736906"/>
                    <a:pt x="2482711" y="1728333"/>
                  </a:cubicBezTo>
                  <a:cubicBezTo>
                    <a:pt x="2473186" y="1720713"/>
                    <a:pt x="2463661" y="1710236"/>
                    <a:pt x="2453184" y="1703568"/>
                  </a:cubicBezTo>
                  <a:close/>
                  <a:moveTo>
                    <a:pt x="802501" y="1583553"/>
                  </a:moveTo>
                  <a:cubicBezTo>
                    <a:pt x="805359" y="1585458"/>
                    <a:pt x="811074" y="1586410"/>
                    <a:pt x="812026" y="1589268"/>
                  </a:cubicBezTo>
                  <a:cubicBezTo>
                    <a:pt x="814884" y="1596888"/>
                    <a:pt x="807264" y="1597840"/>
                    <a:pt x="802501" y="1599745"/>
                  </a:cubicBezTo>
                  <a:cubicBezTo>
                    <a:pt x="797739" y="1601650"/>
                    <a:pt x="792976" y="1598793"/>
                    <a:pt x="792024" y="1594030"/>
                  </a:cubicBezTo>
                  <a:cubicBezTo>
                    <a:pt x="788214" y="1586410"/>
                    <a:pt x="794881" y="1585458"/>
                    <a:pt x="802501" y="1583553"/>
                  </a:cubicBezTo>
                  <a:close/>
                  <a:moveTo>
                    <a:pt x="573901" y="1577838"/>
                  </a:moveTo>
                  <a:cubicBezTo>
                    <a:pt x="581521" y="1579743"/>
                    <a:pt x="588189" y="1582600"/>
                    <a:pt x="592951" y="1589268"/>
                  </a:cubicBezTo>
                  <a:cubicBezTo>
                    <a:pt x="592951" y="1594982"/>
                    <a:pt x="589141" y="1596888"/>
                    <a:pt x="584379" y="1596888"/>
                  </a:cubicBezTo>
                  <a:cubicBezTo>
                    <a:pt x="575806" y="1597840"/>
                    <a:pt x="568186" y="1595935"/>
                    <a:pt x="565329" y="1587363"/>
                  </a:cubicBezTo>
                  <a:cubicBezTo>
                    <a:pt x="562471" y="1580695"/>
                    <a:pt x="568186" y="1576885"/>
                    <a:pt x="573901" y="1577838"/>
                  </a:cubicBezTo>
                  <a:close/>
                  <a:moveTo>
                    <a:pt x="698678" y="1550216"/>
                  </a:moveTo>
                  <a:cubicBezTo>
                    <a:pt x="729158" y="1545453"/>
                    <a:pt x="746303" y="1560693"/>
                    <a:pt x="763448" y="1592126"/>
                  </a:cubicBezTo>
                  <a:cubicBezTo>
                    <a:pt x="731063" y="1576886"/>
                    <a:pt x="706298" y="1611176"/>
                    <a:pt x="678676" y="1592126"/>
                  </a:cubicBezTo>
                  <a:cubicBezTo>
                    <a:pt x="675818" y="1573076"/>
                    <a:pt x="667246" y="1551168"/>
                    <a:pt x="698678" y="1550216"/>
                  </a:cubicBezTo>
                  <a:close/>
                  <a:moveTo>
                    <a:pt x="492939" y="1460681"/>
                  </a:moveTo>
                  <a:cubicBezTo>
                    <a:pt x="518656" y="1456871"/>
                    <a:pt x="541516" y="1464491"/>
                    <a:pt x="562471" y="1479731"/>
                  </a:cubicBezTo>
                  <a:cubicBezTo>
                    <a:pt x="590094" y="1499733"/>
                    <a:pt x="618669" y="1515926"/>
                    <a:pt x="646291" y="1537833"/>
                  </a:cubicBezTo>
                  <a:cubicBezTo>
                    <a:pt x="620574" y="1545453"/>
                    <a:pt x="593904" y="1560693"/>
                    <a:pt x="577711" y="1525451"/>
                  </a:cubicBezTo>
                  <a:cubicBezTo>
                    <a:pt x="567234" y="1503543"/>
                    <a:pt x="541516" y="1503543"/>
                    <a:pt x="527229" y="1487351"/>
                  </a:cubicBezTo>
                  <a:lnTo>
                    <a:pt x="525032" y="1486533"/>
                  </a:lnTo>
                  <a:lnTo>
                    <a:pt x="527229" y="1488303"/>
                  </a:lnTo>
                  <a:cubicBezTo>
                    <a:pt x="502464" y="1486398"/>
                    <a:pt x="475794" y="1465443"/>
                    <a:pt x="451029" y="1494971"/>
                  </a:cubicBezTo>
                  <a:cubicBezTo>
                    <a:pt x="453886" y="1467348"/>
                    <a:pt x="471984" y="1461633"/>
                    <a:pt x="492939" y="1460681"/>
                  </a:cubicBezTo>
                  <a:close/>
                  <a:moveTo>
                    <a:pt x="592475" y="1413889"/>
                  </a:moveTo>
                  <a:cubicBezTo>
                    <a:pt x="594380" y="1414008"/>
                    <a:pt x="596285" y="1414485"/>
                    <a:pt x="596761" y="1414961"/>
                  </a:cubicBezTo>
                  <a:cubicBezTo>
                    <a:pt x="605334" y="1423533"/>
                    <a:pt x="603428" y="1433058"/>
                    <a:pt x="595809" y="1447346"/>
                  </a:cubicBezTo>
                  <a:cubicBezTo>
                    <a:pt x="589141" y="1434011"/>
                    <a:pt x="579616" y="1426391"/>
                    <a:pt x="588189" y="1414961"/>
                  </a:cubicBezTo>
                  <a:cubicBezTo>
                    <a:pt x="588665" y="1414009"/>
                    <a:pt x="590570" y="1413770"/>
                    <a:pt x="592475" y="1413889"/>
                  </a:cubicBezTo>
                  <a:close/>
                  <a:moveTo>
                    <a:pt x="2633206" y="1174931"/>
                  </a:moveTo>
                  <a:cubicBezTo>
                    <a:pt x="2646541" y="1176836"/>
                    <a:pt x="2659876" y="1178741"/>
                    <a:pt x="2673211" y="1180646"/>
                  </a:cubicBezTo>
                  <a:cubicBezTo>
                    <a:pt x="2657018" y="1197791"/>
                    <a:pt x="2645588" y="1186361"/>
                    <a:pt x="2633206" y="1174931"/>
                  </a:cubicBezTo>
                  <a:close/>
                  <a:moveTo>
                    <a:pt x="2477948" y="1095873"/>
                  </a:moveTo>
                  <a:cubicBezTo>
                    <a:pt x="2477948" y="1101588"/>
                    <a:pt x="2478901" y="1106350"/>
                    <a:pt x="2484616" y="1110160"/>
                  </a:cubicBezTo>
                  <a:cubicBezTo>
                    <a:pt x="2478901" y="1119685"/>
                    <a:pt x="2464613" y="1121590"/>
                    <a:pt x="2464613" y="1135878"/>
                  </a:cubicBezTo>
                  <a:cubicBezTo>
                    <a:pt x="2464613" y="1153023"/>
                    <a:pt x="2454136" y="1151118"/>
                    <a:pt x="2444611" y="1144450"/>
                  </a:cubicBezTo>
                  <a:cubicBezTo>
                    <a:pt x="2434133" y="1136830"/>
                    <a:pt x="2413178" y="1133020"/>
                    <a:pt x="2415083" y="1119685"/>
                  </a:cubicBezTo>
                  <a:cubicBezTo>
                    <a:pt x="2417941" y="1101588"/>
                    <a:pt x="2436038" y="1116828"/>
                    <a:pt x="2446516" y="1114923"/>
                  </a:cubicBezTo>
                  <a:cubicBezTo>
                    <a:pt x="2458898" y="1112065"/>
                    <a:pt x="2470329" y="1106350"/>
                    <a:pt x="2477948" y="1095873"/>
                  </a:cubicBezTo>
                  <a:close/>
                  <a:moveTo>
                    <a:pt x="2344599" y="1039676"/>
                  </a:moveTo>
                  <a:cubicBezTo>
                    <a:pt x="2358886" y="1039676"/>
                    <a:pt x="2352219" y="1056821"/>
                    <a:pt x="2355076" y="1066346"/>
                  </a:cubicBezTo>
                  <a:cubicBezTo>
                    <a:pt x="2354124" y="1077776"/>
                    <a:pt x="2356981" y="1093016"/>
                    <a:pt x="2341741" y="1092063"/>
                  </a:cubicBezTo>
                  <a:cubicBezTo>
                    <a:pt x="2328406" y="1091111"/>
                    <a:pt x="2329359" y="1075871"/>
                    <a:pt x="2328406" y="1065393"/>
                  </a:cubicBezTo>
                  <a:cubicBezTo>
                    <a:pt x="2327454" y="1053011"/>
                    <a:pt x="2331264" y="1039676"/>
                    <a:pt x="2344599" y="1039676"/>
                  </a:cubicBezTo>
                  <a:close/>
                  <a:moveTo>
                    <a:pt x="699631" y="966334"/>
                  </a:moveTo>
                  <a:cubicBezTo>
                    <a:pt x="671056" y="960619"/>
                    <a:pt x="648196" y="971096"/>
                    <a:pt x="616764" y="992051"/>
                  </a:cubicBezTo>
                  <a:cubicBezTo>
                    <a:pt x="652959" y="990146"/>
                    <a:pt x="677724" y="983478"/>
                    <a:pt x="699631" y="966334"/>
                  </a:cubicBezTo>
                  <a:close/>
                  <a:moveTo>
                    <a:pt x="2786559" y="938711"/>
                  </a:moveTo>
                  <a:cubicBezTo>
                    <a:pt x="2796084" y="944426"/>
                    <a:pt x="2804656" y="939663"/>
                    <a:pt x="2814181" y="938711"/>
                  </a:cubicBezTo>
                  <a:cubicBezTo>
                    <a:pt x="2814181" y="940616"/>
                    <a:pt x="2814181" y="943473"/>
                    <a:pt x="2814181" y="945378"/>
                  </a:cubicBezTo>
                  <a:cubicBezTo>
                    <a:pt x="2803704" y="949188"/>
                    <a:pt x="2791321" y="959666"/>
                    <a:pt x="2786559" y="938711"/>
                  </a:cubicBezTo>
                  <a:close/>
                  <a:moveTo>
                    <a:pt x="737731" y="935019"/>
                  </a:moveTo>
                  <a:cubicBezTo>
                    <a:pt x="726540" y="936091"/>
                    <a:pt x="714872" y="940139"/>
                    <a:pt x="702489" y="951093"/>
                  </a:cubicBezTo>
                  <a:cubicBezTo>
                    <a:pt x="731064" y="951093"/>
                    <a:pt x="753924" y="958713"/>
                    <a:pt x="770116" y="936805"/>
                  </a:cubicBezTo>
                  <a:cubicBezTo>
                    <a:pt x="759639" y="935853"/>
                    <a:pt x="748923" y="933948"/>
                    <a:pt x="737731" y="935019"/>
                  </a:cubicBezTo>
                  <a:close/>
                  <a:moveTo>
                    <a:pt x="619383" y="880251"/>
                  </a:moveTo>
                  <a:cubicBezTo>
                    <a:pt x="616526" y="879417"/>
                    <a:pt x="612477" y="880608"/>
                    <a:pt x="608191" y="882513"/>
                  </a:cubicBezTo>
                  <a:cubicBezTo>
                    <a:pt x="589141" y="887276"/>
                    <a:pt x="539611" y="951093"/>
                    <a:pt x="541516" y="968238"/>
                  </a:cubicBezTo>
                  <a:cubicBezTo>
                    <a:pt x="543421" y="979668"/>
                    <a:pt x="550089" y="980621"/>
                    <a:pt x="558661" y="975858"/>
                  </a:cubicBezTo>
                  <a:cubicBezTo>
                    <a:pt x="569139" y="970143"/>
                    <a:pt x="576759" y="960618"/>
                    <a:pt x="578664" y="949188"/>
                  </a:cubicBezTo>
                  <a:cubicBezTo>
                    <a:pt x="582474" y="920613"/>
                    <a:pt x="601524" y="904421"/>
                    <a:pt x="623431" y="890133"/>
                  </a:cubicBezTo>
                  <a:cubicBezTo>
                    <a:pt x="623907" y="883942"/>
                    <a:pt x="622241" y="881084"/>
                    <a:pt x="619383" y="880251"/>
                  </a:cubicBezTo>
                  <a:close/>
                  <a:moveTo>
                    <a:pt x="659626" y="872036"/>
                  </a:moveTo>
                  <a:cubicBezTo>
                    <a:pt x="653911" y="870131"/>
                    <a:pt x="645339" y="876798"/>
                    <a:pt x="647244" y="879656"/>
                  </a:cubicBezTo>
                  <a:cubicBezTo>
                    <a:pt x="657721" y="901563"/>
                    <a:pt x="632956" y="928233"/>
                    <a:pt x="657721" y="950141"/>
                  </a:cubicBezTo>
                  <a:cubicBezTo>
                    <a:pt x="667246" y="936806"/>
                    <a:pt x="676771" y="926328"/>
                    <a:pt x="683439" y="913946"/>
                  </a:cubicBezTo>
                  <a:cubicBezTo>
                    <a:pt x="691059" y="897753"/>
                    <a:pt x="704394" y="924423"/>
                    <a:pt x="711061" y="910136"/>
                  </a:cubicBezTo>
                  <a:cubicBezTo>
                    <a:pt x="713919" y="903468"/>
                    <a:pt x="713919" y="896801"/>
                    <a:pt x="709156" y="891086"/>
                  </a:cubicBezTo>
                  <a:cubicBezTo>
                    <a:pt x="696774" y="875846"/>
                    <a:pt x="676771" y="876798"/>
                    <a:pt x="659626" y="872036"/>
                  </a:cubicBezTo>
                  <a:close/>
                  <a:moveTo>
                    <a:pt x="620410" y="803828"/>
                  </a:moveTo>
                  <a:cubicBezTo>
                    <a:pt x="614918" y="803575"/>
                    <a:pt x="609144" y="804646"/>
                    <a:pt x="603429" y="807266"/>
                  </a:cubicBezTo>
                  <a:cubicBezTo>
                    <a:pt x="579616" y="817743"/>
                    <a:pt x="555804" y="830126"/>
                    <a:pt x="532944" y="841556"/>
                  </a:cubicBezTo>
                  <a:cubicBezTo>
                    <a:pt x="530086" y="850128"/>
                    <a:pt x="536754" y="852033"/>
                    <a:pt x="541516" y="855843"/>
                  </a:cubicBezTo>
                  <a:cubicBezTo>
                    <a:pt x="561519" y="852986"/>
                    <a:pt x="579616" y="838698"/>
                    <a:pt x="602476" y="859653"/>
                  </a:cubicBezTo>
                  <a:cubicBezTo>
                    <a:pt x="617716" y="874893"/>
                    <a:pt x="654864" y="853938"/>
                    <a:pt x="652959" y="835841"/>
                  </a:cubicBezTo>
                  <a:cubicBezTo>
                    <a:pt x="650815" y="817267"/>
                    <a:pt x="636885" y="804587"/>
                    <a:pt x="620410" y="803828"/>
                  </a:cubicBezTo>
                  <a:close/>
                  <a:moveTo>
                    <a:pt x="2051228" y="690108"/>
                  </a:moveTo>
                  <a:cubicBezTo>
                    <a:pt x="2066468" y="695823"/>
                    <a:pt x="2079803" y="697728"/>
                    <a:pt x="2074088" y="722493"/>
                  </a:cubicBezTo>
                  <a:cubicBezTo>
                    <a:pt x="2066468" y="753925"/>
                    <a:pt x="2053133" y="773928"/>
                    <a:pt x="2021701" y="782500"/>
                  </a:cubicBezTo>
                  <a:cubicBezTo>
                    <a:pt x="2009318" y="785358"/>
                    <a:pt x="1997888" y="785358"/>
                    <a:pt x="2000746" y="772023"/>
                  </a:cubicBezTo>
                  <a:cubicBezTo>
                    <a:pt x="2006461" y="745353"/>
                    <a:pt x="2008366" y="714873"/>
                    <a:pt x="2036941" y="698680"/>
                  </a:cubicBezTo>
                  <a:cubicBezTo>
                    <a:pt x="2040751" y="694870"/>
                    <a:pt x="2045513" y="692965"/>
                    <a:pt x="2051228" y="690108"/>
                  </a:cubicBezTo>
                  <a:close/>
                  <a:moveTo>
                    <a:pt x="2111236" y="608669"/>
                  </a:moveTo>
                  <a:cubicBezTo>
                    <a:pt x="2115046" y="609621"/>
                    <a:pt x="2116951" y="613431"/>
                    <a:pt x="2113141" y="623433"/>
                  </a:cubicBezTo>
                  <a:cubicBezTo>
                    <a:pt x="2113141" y="624385"/>
                    <a:pt x="2112189" y="625338"/>
                    <a:pt x="2111236" y="626290"/>
                  </a:cubicBezTo>
                  <a:cubicBezTo>
                    <a:pt x="2147431" y="643435"/>
                    <a:pt x="2126476" y="692013"/>
                    <a:pt x="2159814" y="711063"/>
                  </a:cubicBezTo>
                  <a:cubicBezTo>
                    <a:pt x="2178864" y="721540"/>
                    <a:pt x="2174101" y="752020"/>
                    <a:pt x="2199819" y="758688"/>
                  </a:cubicBezTo>
                  <a:cubicBezTo>
                    <a:pt x="2206486" y="760593"/>
                    <a:pt x="2189341" y="798693"/>
                    <a:pt x="2176959" y="800598"/>
                  </a:cubicBezTo>
                  <a:cubicBezTo>
                    <a:pt x="2149336" y="805360"/>
                    <a:pt x="2120761" y="810123"/>
                    <a:pt x="2092186" y="814885"/>
                  </a:cubicBezTo>
                  <a:cubicBezTo>
                    <a:pt x="2089329" y="799645"/>
                    <a:pt x="2128381" y="789168"/>
                    <a:pt x="2092186" y="777738"/>
                  </a:cubicBezTo>
                  <a:cubicBezTo>
                    <a:pt x="2098854" y="765355"/>
                    <a:pt x="2098854" y="749163"/>
                    <a:pt x="2111236" y="740590"/>
                  </a:cubicBezTo>
                  <a:cubicBezTo>
                    <a:pt x="2127429" y="729160"/>
                    <a:pt x="2118856" y="712015"/>
                    <a:pt x="2110284" y="710110"/>
                  </a:cubicBezTo>
                  <a:cubicBezTo>
                    <a:pt x="2086471" y="705348"/>
                    <a:pt x="2087424" y="682488"/>
                    <a:pt x="2076946" y="669153"/>
                  </a:cubicBezTo>
                  <a:cubicBezTo>
                    <a:pt x="2062659" y="651055"/>
                    <a:pt x="2076946" y="617718"/>
                    <a:pt x="2097901" y="611050"/>
                  </a:cubicBezTo>
                  <a:cubicBezTo>
                    <a:pt x="2101711" y="609621"/>
                    <a:pt x="2107426" y="607716"/>
                    <a:pt x="2111236" y="608669"/>
                  </a:cubicBezTo>
                  <a:close/>
                  <a:moveTo>
                    <a:pt x="927279" y="479605"/>
                  </a:moveTo>
                  <a:cubicBezTo>
                    <a:pt x="932041" y="477700"/>
                    <a:pt x="935851" y="480558"/>
                    <a:pt x="933946" y="486273"/>
                  </a:cubicBezTo>
                  <a:cubicBezTo>
                    <a:pt x="932041" y="490083"/>
                    <a:pt x="929184" y="492941"/>
                    <a:pt x="929184" y="493893"/>
                  </a:cubicBezTo>
                  <a:cubicBezTo>
                    <a:pt x="919659" y="493893"/>
                    <a:pt x="917754" y="491035"/>
                    <a:pt x="919659" y="488178"/>
                  </a:cubicBezTo>
                  <a:cubicBezTo>
                    <a:pt x="921564" y="484368"/>
                    <a:pt x="924421" y="480558"/>
                    <a:pt x="927279" y="479605"/>
                  </a:cubicBezTo>
                  <a:close/>
                  <a:moveTo>
                    <a:pt x="1938089" y="417931"/>
                  </a:moveTo>
                  <a:cubicBezTo>
                    <a:pt x="1948537" y="420431"/>
                    <a:pt x="1955503" y="431504"/>
                    <a:pt x="1959789" y="441505"/>
                  </a:cubicBezTo>
                  <a:cubicBezTo>
                    <a:pt x="1967409" y="457698"/>
                    <a:pt x="1952169" y="461508"/>
                    <a:pt x="1940739" y="466270"/>
                  </a:cubicBezTo>
                  <a:cubicBezTo>
                    <a:pt x="1909306" y="478653"/>
                    <a:pt x="1880731" y="501513"/>
                    <a:pt x="1842631" y="480558"/>
                  </a:cubicBezTo>
                  <a:cubicBezTo>
                    <a:pt x="1829296" y="472938"/>
                    <a:pt x="1832154" y="467223"/>
                    <a:pt x="1832154" y="458650"/>
                  </a:cubicBezTo>
                  <a:cubicBezTo>
                    <a:pt x="1828344" y="450078"/>
                    <a:pt x="1835964" y="442458"/>
                    <a:pt x="1833106" y="431980"/>
                  </a:cubicBezTo>
                  <a:cubicBezTo>
                    <a:pt x="1828344" y="420550"/>
                    <a:pt x="1835011" y="416740"/>
                    <a:pt x="1845489" y="423408"/>
                  </a:cubicBezTo>
                  <a:cubicBezTo>
                    <a:pt x="1847394" y="430075"/>
                    <a:pt x="1849299" y="439600"/>
                    <a:pt x="1857871" y="432933"/>
                  </a:cubicBezTo>
                  <a:cubicBezTo>
                    <a:pt x="1878826" y="418645"/>
                    <a:pt x="1903591" y="426265"/>
                    <a:pt x="1926451" y="418645"/>
                  </a:cubicBezTo>
                  <a:cubicBezTo>
                    <a:pt x="1930737" y="417216"/>
                    <a:pt x="1934607" y="417097"/>
                    <a:pt x="1938089" y="417931"/>
                  </a:cubicBezTo>
                  <a:close/>
                  <a:moveTo>
                    <a:pt x="904419" y="389118"/>
                  </a:moveTo>
                  <a:cubicBezTo>
                    <a:pt x="915849" y="404358"/>
                    <a:pt x="928231" y="418646"/>
                    <a:pt x="938709" y="433886"/>
                  </a:cubicBezTo>
                  <a:cubicBezTo>
                    <a:pt x="940614" y="436743"/>
                    <a:pt x="940614" y="441505"/>
                    <a:pt x="942519" y="446268"/>
                  </a:cubicBezTo>
                  <a:cubicBezTo>
                    <a:pt x="938709" y="447221"/>
                    <a:pt x="932041" y="450078"/>
                    <a:pt x="931089" y="449125"/>
                  </a:cubicBezTo>
                  <a:cubicBezTo>
                    <a:pt x="912991" y="426266"/>
                    <a:pt x="896799" y="440553"/>
                    <a:pt x="878701" y="449125"/>
                  </a:cubicBezTo>
                  <a:cubicBezTo>
                    <a:pt x="871081" y="452936"/>
                    <a:pt x="863461" y="446268"/>
                    <a:pt x="856794" y="443411"/>
                  </a:cubicBezTo>
                  <a:cubicBezTo>
                    <a:pt x="835839" y="424361"/>
                    <a:pt x="864414" y="422455"/>
                    <a:pt x="867271" y="412930"/>
                  </a:cubicBezTo>
                  <a:cubicBezTo>
                    <a:pt x="878701" y="402453"/>
                    <a:pt x="887274" y="388166"/>
                    <a:pt x="904419" y="389118"/>
                  </a:cubicBezTo>
                  <a:close/>
                  <a:moveTo>
                    <a:pt x="1062534" y="340541"/>
                  </a:moveTo>
                  <a:cubicBezTo>
                    <a:pt x="1073011" y="340541"/>
                    <a:pt x="1082536" y="340541"/>
                    <a:pt x="1083489" y="353876"/>
                  </a:cubicBezTo>
                  <a:cubicBezTo>
                    <a:pt x="1073964" y="356733"/>
                    <a:pt x="1066344" y="373878"/>
                    <a:pt x="1053961" y="360543"/>
                  </a:cubicBezTo>
                  <a:cubicBezTo>
                    <a:pt x="1045389" y="351018"/>
                    <a:pt x="1054914" y="345303"/>
                    <a:pt x="1062534" y="340541"/>
                  </a:cubicBezTo>
                  <a:close/>
                  <a:moveTo>
                    <a:pt x="2471113" y="336025"/>
                  </a:moveTo>
                  <a:cubicBezTo>
                    <a:pt x="2489315" y="339763"/>
                    <a:pt x="2505689" y="355066"/>
                    <a:pt x="2521763" y="370068"/>
                  </a:cubicBezTo>
                  <a:cubicBezTo>
                    <a:pt x="2652256" y="491988"/>
                    <a:pt x="2764651" y="627243"/>
                    <a:pt x="2848471" y="785358"/>
                  </a:cubicBezTo>
                  <a:cubicBezTo>
                    <a:pt x="2875141" y="835841"/>
                    <a:pt x="2898953" y="887276"/>
                    <a:pt x="2920861" y="940616"/>
                  </a:cubicBezTo>
                  <a:cubicBezTo>
                    <a:pt x="2925623" y="952046"/>
                    <a:pt x="2938006" y="963476"/>
                    <a:pt x="2926576" y="977763"/>
                  </a:cubicBezTo>
                  <a:cubicBezTo>
                    <a:pt x="2893238" y="978716"/>
                    <a:pt x="2872283" y="955856"/>
                    <a:pt x="2847518" y="938711"/>
                  </a:cubicBezTo>
                  <a:cubicBezTo>
                    <a:pt x="2844661" y="919661"/>
                    <a:pt x="2858948" y="906326"/>
                    <a:pt x="2864663" y="890133"/>
                  </a:cubicBezTo>
                  <a:cubicBezTo>
                    <a:pt x="2846566" y="892991"/>
                    <a:pt x="2829421" y="903468"/>
                    <a:pt x="2810371" y="908231"/>
                  </a:cubicBezTo>
                  <a:cubicBezTo>
                    <a:pt x="2792273" y="911088"/>
                    <a:pt x="2774176" y="912041"/>
                    <a:pt x="2757031" y="904421"/>
                  </a:cubicBezTo>
                  <a:cubicBezTo>
                    <a:pt x="2741791" y="897753"/>
                    <a:pt x="2733218" y="902516"/>
                    <a:pt x="2728456" y="916803"/>
                  </a:cubicBezTo>
                  <a:cubicBezTo>
                    <a:pt x="2724646" y="935853"/>
                    <a:pt x="2713216" y="952998"/>
                    <a:pt x="2707501" y="971096"/>
                  </a:cubicBezTo>
                  <a:cubicBezTo>
                    <a:pt x="2702738" y="984431"/>
                    <a:pt x="2699881" y="997766"/>
                    <a:pt x="2706548" y="1011101"/>
                  </a:cubicBezTo>
                  <a:cubicBezTo>
                    <a:pt x="2712263" y="1021578"/>
                    <a:pt x="2722741" y="1031103"/>
                    <a:pt x="2712263" y="1044438"/>
                  </a:cubicBezTo>
                  <a:cubicBezTo>
                    <a:pt x="2722979" y="1032294"/>
                    <a:pt x="2735302" y="1023900"/>
                    <a:pt x="2750438" y="1026892"/>
                  </a:cubicBezTo>
                  <a:lnTo>
                    <a:pt x="2757317" y="1029909"/>
                  </a:lnTo>
                  <a:lnTo>
                    <a:pt x="2760842" y="1028246"/>
                  </a:lnTo>
                  <a:cubicBezTo>
                    <a:pt x="2768462" y="1021578"/>
                    <a:pt x="2775130" y="1013006"/>
                    <a:pt x="2785607" y="1010148"/>
                  </a:cubicBezTo>
                  <a:cubicBezTo>
                    <a:pt x="2791798" y="1008243"/>
                    <a:pt x="2798228" y="1006814"/>
                    <a:pt x="2804538" y="1006457"/>
                  </a:cubicBezTo>
                  <a:cubicBezTo>
                    <a:pt x="2810848" y="1006100"/>
                    <a:pt x="2817040" y="1006814"/>
                    <a:pt x="2822755" y="1009196"/>
                  </a:cubicBezTo>
                  <a:cubicBezTo>
                    <a:pt x="2859902" y="1023483"/>
                    <a:pt x="2898955" y="1027293"/>
                    <a:pt x="2938959" y="1031103"/>
                  </a:cubicBezTo>
                  <a:cubicBezTo>
                    <a:pt x="2955152" y="1033008"/>
                    <a:pt x="2957057" y="1047296"/>
                    <a:pt x="2959915" y="1058726"/>
                  </a:cubicBezTo>
                  <a:cubicBezTo>
                    <a:pt x="2990394" y="1159691"/>
                    <a:pt x="3010397" y="1262561"/>
                    <a:pt x="3021827" y="1368288"/>
                  </a:cubicBezTo>
                  <a:cubicBezTo>
                    <a:pt x="3029447" y="1433058"/>
                    <a:pt x="3025637" y="1497828"/>
                    <a:pt x="3027542" y="1562598"/>
                  </a:cubicBezTo>
                  <a:cubicBezTo>
                    <a:pt x="3027542" y="1573076"/>
                    <a:pt x="3031352" y="1585458"/>
                    <a:pt x="3020874" y="1594983"/>
                  </a:cubicBezTo>
                  <a:cubicBezTo>
                    <a:pt x="2992299" y="1573076"/>
                    <a:pt x="2963724" y="1551168"/>
                    <a:pt x="2958009" y="1512116"/>
                  </a:cubicBezTo>
                  <a:cubicBezTo>
                    <a:pt x="2954199" y="1483541"/>
                    <a:pt x="2933244" y="1467348"/>
                    <a:pt x="2918005" y="1446393"/>
                  </a:cubicBezTo>
                  <a:cubicBezTo>
                    <a:pt x="2898955" y="1421628"/>
                    <a:pt x="2888477" y="1390196"/>
                    <a:pt x="2860855" y="1371146"/>
                  </a:cubicBezTo>
                  <a:cubicBezTo>
                    <a:pt x="2846567" y="1368288"/>
                    <a:pt x="2836089" y="1359716"/>
                    <a:pt x="2831327" y="1343523"/>
                  </a:cubicBezTo>
                  <a:cubicBezTo>
                    <a:pt x="2835137" y="1360668"/>
                    <a:pt x="2849424" y="1368288"/>
                    <a:pt x="2856092" y="1380671"/>
                  </a:cubicBezTo>
                  <a:cubicBezTo>
                    <a:pt x="2882762" y="1424486"/>
                    <a:pt x="2896097" y="1474968"/>
                    <a:pt x="2930387" y="1514021"/>
                  </a:cubicBezTo>
                  <a:cubicBezTo>
                    <a:pt x="2938007" y="1522593"/>
                    <a:pt x="2938959" y="1534976"/>
                    <a:pt x="2939912" y="1546406"/>
                  </a:cubicBezTo>
                  <a:cubicBezTo>
                    <a:pt x="2941817" y="1566408"/>
                    <a:pt x="2950390" y="1582601"/>
                    <a:pt x="2962772" y="1597841"/>
                  </a:cubicBezTo>
                  <a:cubicBezTo>
                    <a:pt x="2983727" y="1622606"/>
                    <a:pt x="2993252" y="1652133"/>
                    <a:pt x="2999919" y="1683566"/>
                  </a:cubicBezTo>
                  <a:cubicBezTo>
                    <a:pt x="3023732" y="1698806"/>
                    <a:pt x="3015159" y="1721666"/>
                    <a:pt x="3012302" y="1740716"/>
                  </a:cubicBezTo>
                  <a:cubicBezTo>
                    <a:pt x="2988490" y="1885496"/>
                    <a:pt x="2951342" y="2026466"/>
                    <a:pt x="2886572" y="2158864"/>
                  </a:cubicBezTo>
                  <a:cubicBezTo>
                    <a:pt x="2872284" y="2188391"/>
                    <a:pt x="2858949" y="2218871"/>
                    <a:pt x="2841805" y="2246493"/>
                  </a:cubicBezTo>
                  <a:cubicBezTo>
                    <a:pt x="2837042" y="2255066"/>
                    <a:pt x="2835137" y="2266496"/>
                    <a:pt x="2821802" y="2266496"/>
                  </a:cubicBezTo>
                  <a:cubicBezTo>
                    <a:pt x="2812277" y="2260781"/>
                    <a:pt x="2812277" y="2249351"/>
                    <a:pt x="2808467" y="2240778"/>
                  </a:cubicBezTo>
                  <a:cubicBezTo>
                    <a:pt x="2794180" y="2222681"/>
                    <a:pt x="2796084" y="2198868"/>
                    <a:pt x="2785607" y="2172198"/>
                  </a:cubicBezTo>
                  <a:cubicBezTo>
                    <a:pt x="2795132" y="2196011"/>
                    <a:pt x="2791322" y="2217918"/>
                    <a:pt x="2805609" y="2234111"/>
                  </a:cubicBezTo>
                  <a:cubicBezTo>
                    <a:pt x="2812277" y="2246493"/>
                    <a:pt x="2811324" y="2261733"/>
                    <a:pt x="2821802" y="2273164"/>
                  </a:cubicBezTo>
                  <a:cubicBezTo>
                    <a:pt x="2795132" y="2339839"/>
                    <a:pt x="2750364" y="2394131"/>
                    <a:pt x="2708455" y="2451281"/>
                  </a:cubicBezTo>
                  <a:cubicBezTo>
                    <a:pt x="2661782" y="2514146"/>
                    <a:pt x="2606537" y="2568439"/>
                    <a:pt x="2551292" y="2622731"/>
                  </a:cubicBezTo>
                  <a:cubicBezTo>
                    <a:pt x="2527480" y="2646543"/>
                    <a:pt x="2502714" y="2666546"/>
                    <a:pt x="2476997" y="2687501"/>
                  </a:cubicBezTo>
                  <a:cubicBezTo>
                    <a:pt x="2465567" y="2677976"/>
                    <a:pt x="2476997" y="2661783"/>
                    <a:pt x="2463662" y="2655116"/>
                  </a:cubicBezTo>
                  <a:cubicBezTo>
                    <a:pt x="2469377" y="2608443"/>
                    <a:pt x="2446517" y="2570343"/>
                    <a:pt x="2425562" y="2533196"/>
                  </a:cubicBezTo>
                  <a:cubicBezTo>
                    <a:pt x="2392224" y="2475093"/>
                    <a:pt x="2414132" y="2424611"/>
                    <a:pt x="2439849" y="2375081"/>
                  </a:cubicBezTo>
                  <a:cubicBezTo>
                    <a:pt x="2453184" y="2349364"/>
                    <a:pt x="2458899" y="2330314"/>
                    <a:pt x="2449374" y="2301739"/>
                  </a:cubicBezTo>
                  <a:cubicBezTo>
                    <a:pt x="2439849" y="2272211"/>
                    <a:pt x="2442707" y="2240778"/>
                    <a:pt x="2430324" y="2210298"/>
                  </a:cubicBezTo>
                  <a:cubicBezTo>
                    <a:pt x="2420799" y="2187439"/>
                    <a:pt x="2416989" y="2160768"/>
                    <a:pt x="2396987" y="2144576"/>
                  </a:cubicBezTo>
                  <a:cubicBezTo>
                    <a:pt x="2352219" y="2107428"/>
                    <a:pt x="2357934" y="2060756"/>
                    <a:pt x="2370317" y="2012178"/>
                  </a:cubicBezTo>
                  <a:cubicBezTo>
                    <a:pt x="2372222" y="2005511"/>
                    <a:pt x="2374127" y="1998843"/>
                    <a:pt x="2374127" y="1992176"/>
                  </a:cubicBezTo>
                  <a:cubicBezTo>
                    <a:pt x="2376984" y="1954076"/>
                    <a:pt x="2356982" y="1935978"/>
                    <a:pt x="2319834" y="1944551"/>
                  </a:cubicBezTo>
                  <a:cubicBezTo>
                    <a:pt x="2303642" y="1948361"/>
                    <a:pt x="2292212" y="1948361"/>
                    <a:pt x="2282687" y="1931216"/>
                  </a:cubicBezTo>
                  <a:cubicBezTo>
                    <a:pt x="2263637" y="1897878"/>
                    <a:pt x="2235062" y="1889306"/>
                    <a:pt x="2200772" y="1905498"/>
                  </a:cubicBezTo>
                  <a:cubicBezTo>
                    <a:pt x="2186484" y="1912166"/>
                    <a:pt x="2171244" y="1918833"/>
                    <a:pt x="2157909" y="1926453"/>
                  </a:cubicBezTo>
                  <a:cubicBezTo>
                    <a:pt x="2140764" y="1935978"/>
                    <a:pt x="2124572" y="1938836"/>
                    <a:pt x="2106474" y="1931216"/>
                  </a:cubicBezTo>
                  <a:cubicBezTo>
                    <a:pt x="2083614" y="1921691"/>
                    <a:pt x="2059802" y="1925501"/>
                    <a:pt x="2040752" y="1937883"/>
                  </a:cubicBezTo>
                  <a:cubicBezTo>
                    <a:pt x="2012177" y="1956933"/>
                    <a:pt x="1991222" y="1941693"/>
                    <a:pt x="1974077" y="1924548"/>
                  </a:cubicBezTo>
                  <a:cubicBezTo>
                    <a:pt x="1956932" y="1907403"/>
                    <a:pt x="1938834" y="1892163"/>
                    <a:pt x="1919784" y="1877876"/>
                  </a:cubicBezTo>
                  <a:cubicBezTo>
                    <a:pt x="1909307" y="1870256"/>
                    <a:pt x="1899782" y="1861683"/>
                    <a:pt x="1896924" y="1849301"/>
                  </a:cubicBezTo>
                  <a:cubicBezTo>
                    <a:pt x="1889304" y="1812153"/>
                    <a:pt x="1862634" y="1789293"/>
                    <a:pt x="1839774" y="1762623"/>
                  </a:cubicBezTo>
                  <a:cubicBezTo>
                    <a:pt x="1827392" y="1748336"/>
                    <a:pt x="1815962" y="1694043"/>
                    <a:pt x="1822629" y="1676898"/>
                  </a:cubicBezTo>
                  <a:cubicBezTo>
                    <a:pt x="1840727" y="1632131"/>
                    <a:pt x="1846442" y="1585458"/>
                    <a:pt x="1829297" y="1537833"/>
                  </a:cubicBezTo>
                  <a:cubicBezTo>
                    <a:pt x="1826439" y="1530213"/>
                    <a:pt x="1823582" y="1522593"/>
                    <a:pt x="1828344" y="1514973"/>
                  </a:cubicBezTo>
                  <a:cubicBezTo>
                    <a:pt x="1854062" y="1466396"/>
                    <a:pt x="1875017" y="1416866"/>
                    <a:pt x="1909307" y="1373051"/>
                  </a:cubicBezTo>
                  <a:cubicBezTo>
                    <a:pt x="1915022" y="1366383"/>
                    <a:pt x="1923594" y="1365431"/>
                    <a:pt x="1929309" y="1361621"/>
                  </a:cubicBezTo>
                  <a:cubicBezTo>
                    <a:pt x="1954074" y="1345428"/>
                    <a:pt x="1976934" y="1330188"/>
                    <a:pt x="1977887" y="1293041"/>
                  </a:cubicBezTo>
                  <a:cubicBezTo>
                    <a:pt x="1978839" y="1267323"/>
                    <a:pt x="1992174" y="1239701"/>
                    <a:pt x="2019797" y="1227318"/>
                  </a:cubicBezTo>
                  <a:cubicBezTo>
                    <a:pt x="2040752" y="1217793"/>
                    <a:pt x="2050277" y="1201601"/>
                    <a:pt x="2051229" y="1178741"/>
                  </a:cubicBezTo>
                  <a:cubicBezTo>
                    <a:pt x="2058849" y="1162548"/>
                    <a:pt x="2071232" y="1167311"/>
                    <a:pt x="2083614" y="1172073"/>
                  </a:cubicBezTo>
                  <a:cubicBezTo>
                    <a:pt x="2111237" y="1181598"/>
                    <a:pt x="2136002" y="1178741"/>
                    <a:pt x="2161719" y="1162548"/>
                  </a:cubicBezTo>
                  <a:cubicBezTo>
                    <a:pt x="2193152" y="1142546"/>
                    <a:pt x="2229347" y="1134926"/>
                    <a:pt x="2266494" y="1136831"/>
                  </a:cubicBezTo>
                  <a:cubicBezTo>
                    <a:pt x="2288402" y="1137783"/>
                    <a:pt x="2310309" y="1137783"/>
                    <a:pt x="2331264" y="1133021"/>
                  </a:cubicBezTo>
                  <a:cubicBezTo>
                    <a:pt x="2370317" y="1123496"/>
                    <a:pt x="2397939" y="1138736"/>
                    <a:pt x="2387462" y="1197791"/>
                  </a:cubicBezTo>
                  <a:cubicBezTo>
                    <a:pt x="2384604" y="1213983"/>
                    <a:pt x="2384604" y="1228271"/>
                    <a:pt x="2400797" y="1229223"/>
                  </a:cubicBezTo>
                  <a:cubicBezTo>
                    <a:pt x="2447469" y="1231128"/>
                    <a:pt x="2477949" y="1266371"/>
                    <a:pt x="2517002" y="1283516"/>
                  </a:cubicBezTo>
                  <a:cubicBezTo>
                    <a:pt x="2538909" y="1293041"/>
                    <a:pt x="2550339" y="1296851"/>
                    <a:pt x="2556055" y="1266371"/>
                  </a:cubicBezTo>
                  <a:cubicBezTo>
                    <a:pt x="2561769" y="1236843"/>
                    <a:pt x="2589392" y="1227318"/>
                    <a:pt x="2617967" y="1241606"/>
                  </a:cubicBezTo>
                  <a:cubicBezTo>
                    <a:pt x="2644637" y="1254941"/>
                    <a:pt x="2673212" y="1262561"/>
                    <a:pt x="2701787" y="1271133"/>
                  </a:cubicBezTo>
                  <a:cubicBezTo>
                    <a:pt x="2743697" y="1283516"/>
                    <a:pt x="2782749" y="1259703"/>
                    <a:pt x="2823707" y="1270181"/>
                  </a:cubicBezTo>
                  <a:cubicBezTo>
                    <a:pt x="2833232" y="1272086"/>
                    <a:pt x="2840852" y="1262561"/>
                    <a:pt x="2842757" y="1253988"/>
                  </a:cubicBezTo>
                  <a:cubicBezTo>
                    <a:pt x="2847519" y="1233033"/>
                    <a:pt x="2856092" y="1212078"/>
                    <a:pt x="2857997" y="1191123"/>
                  </a:cubicBezTo>
                  <a:cubicBezTo>
                    <a:pt x="2861807" y="1157786"/>
                    <a:pt x="2857044" y="1154928"/>
                    <a:pt x="2824659" y="1163501"/>
                  </a:cubicBezTo>
                  <a:cubicBezTo>
                    <a:pt x="2807514" y="1168263"/>
                    <a:pt x="2793227" y="1167311"/>
                    <a:pt x="2781797" y="1153023"/>
                  </a:cubicBezTo>
                  <a:lnTo>
                    <a:pt x="2778142" y="1149005"/>
                  </a:lnTo>
                  <a:lnTo>
                    <a:pt x="2758579" y="1157637"/>
                  </a:lnTo>
                  <a:cubicBezTo>
                    <a:pt x="2730182" y="1164691"/>
                    <a:pt x="2706072" y="1153261"/>
                    <a:pt x="2684641" y="1122543"/>
                  </a:cubicBezTo>
                  <a:cubicBezTo>
                    <a:pt x="2676068" y="1110161"/>
                    <a:pt x="2672258" y="1095873"/>
                    <a:pt x="2664638" y="1083491"/>
                  </a:cubicBezTo>
                  <a:cubicBezTo>
                    <a:pt x="2658923" y="1073966"/>
                    <a:pt x="2664638" y="1054916"/>
                    <a:pt x="2646541" y="1054916"/>
                  </a:cubicBezTo>
                  <a:cubicBezTo>
                    <a:pt x="2631301" y="1055868"/>
                    <a:pt x="2616061" y="1061583"/>
                    <a:pt x="2610346" y="1080633"/>
                  </a:cubicBezTo>
                  <a:lnTo>
                    <a:pt x="2609202" y="1082346"/>
                  </a:lnTo>
                  <a:lnTo>
                    <a:pt x="2613204" y="1086348"/>
                  </a:lnTo>
                  <a:cubicBezTo>
                    <a:pt x="2619871" y="1093968"/>
                    <a:pt x="2626539" y="1101588"/>
                    <a:pt x="2632254" y="1108255"/>
                  </a:cubicBezTo>
                  <a:cubicBezTo>
                    <a:pt x="2619871" y="1117780"/>
                    <a:pt x="2617014" y="1133020"/>
                    <a:pt x="2609394" y="1145403"/>
                  </a:cubicBezTo>
                  <a:cubicBezTo>
                    <a:pt x="2602726" y="1154928"/>
                    <a:pt x="2586534" y="1142545"/>
                    <a:pt x="2584629" y="1132068"/>
                  </a:cubicBezTo>
                  <a:cubicBezTo>
                    <a:pt x="2581771" y="1117780"/>
                    <a:pt x="2574151" y="1106350"/>
                    <a:pt x="2566055" y="1095397"/>
                  </a:cubicBezTo>
                  <a:lnTo>
                    <a:pt x="2558490" y="1083461"/>
                  </a:lnTo>
                  <a:lnTo>
                    <a:pt x="2545576" y="1071108"/>
                  </a:lnTo>
                  <a:cubicBezTo>
                    <a:pt x="2541766" y="1068251"/>
                    <a:pt x="2537003" y="1065393"/>
                    <a:pt x="2536051" y="1061583"/>
                  </a:cubicBezTo>
                  <a:cubicBezTo>
                    <a:pt x="2522716" y="1003481"/>
                    <a:pt x="2462708" y="991098"/>
                    <a:pt x="2429371" y="952046"/>
                  </a:cubicBezTo>
                  <a:cubicBezTo>
                    <a:pt x="2426513" y="949188"/>
                    <a:pt x="2421751" y="947283"/>
                    <a:pt x="2417941" y="944426"/>
                  </a:cubicBezTo>
                  <a:cubicBezTo>
                    <a:pt x="2416036" y="943473"/>
                    <a:pt x="2413178" y="943473"/>
                    <a:pt x="2407463" y="947283"/>
                  </a:cubicBezTo>
                  <a:cubicBezTo>
                    <a:pt x="2425561" y="973001"/>
                    <a:pt x="2440801" y="998718"/>
                    <a:pt x="2469376" y="1014911"/>
                  </a:cubicBezTo>
                  <a:cubicBezTo>
                    <a:pt x="2483663" y="1023483"/>
                    <a:pt x="2500808" y="1028246"/>
                    <a:pt x="2509381" y="1044438"/>
                  </a:cubicBezTo>
                  <a:cubicBezTo>
                    <a:pt x="2510333" y="1049201"/>
                    <a:pt x="2508428" y="1053963"/>
                    <a:pt x="2504618" y="1057773"/>
                  </a:cubicBezTo>
                  <a:cubicBezTo>
                    <a:pt x="2500808" y="1066346"/>
                    <a:pt x="2479853" y="1059678"/>
                    <a:pt x="2488426" y="1077776"/>
                  </a:cubicBezTo>
                  <a:cubicBezTo>
                    <a:pt x="2485568" y="1082538"/>
                    <a:pt x="2481758" y="1084443"/>
                    <a:pt x="2476996" y="1084443"/>
                  </a:cubicBezTo>
                  <a:cubicBezTo>
                    <a:pt x="2437943" y="1050153"/>
                    <a:pt x="2385556" y="1032056"/>
                    <a:pt x="2356028" y="985383"/>
                  </a:cubicBezTo>
                  <a:cubicBezTo>
                    <a:pt x="2346503" y="970143"/>
                    <a:pt x="2333168" y="968238"/>
                    <a:pt x="2317928" y="978716"/>
                  </a:cubicBezTo>
                  <a:cubicBezTo>
                    <a:pt x="2310308" y="984431"/>
                    <a:pt x="2301736" y="994908"/>
                    <a:pt x="2295068" y="993003"/>
                  </a:cubicBezTo>
                  <a:cubicBezTo>
                    <a:pt x="2237918" y="978716"/>
                    <a:pt x="2232203" y="1040628"/>
                    <a:pt x="2196008" y="1057773"/>
                  </a:cubicBezTo>
                  <a:cubicBezTo>
                    <a:pt x="2185531" y="1062536"/>
                    <a:pt x="2183626" y="1075871"/>
                    <a:pt x="2181721" y="1087301"/>
                  </a:cubicBezTo>
                  <a:cubicBezTo>
                    <a:pt x="2172196" y="1130163"/>
                    <a:pt x="2149336" y="1152071"/>
                    <a:pt x="2105521" y="1157786"/>
                  </a:cubicBezTo>
                  <a:cubicBezTo>
                    <a:pt x="2088376" y="1159691"/>
                    <a:pt x="2069326" y="1179693"/>
                    <a:pt x="2053133" y="1155881"/>
                  </a:cubicBezTo>
                  <a:cubicBezTo>
                    <a:pt x="2052181" y="1145403"/>
                    <a:pt x="2048371" y="1137783"/>
                    <a:pt x="2036941" y="1136831"/>
                  </a:cubicBezTo>
                  <a:cubicBezTo>
                    <a:pt x="2026463" y="1135878"/>
                    <a:pt x="2010271" y="1148261"/>
                    <a:pt x="2008366" y="1131116"/>
                  </a:cubicBezTo>
                  <a:cubicBezTo>
                    <a:pt x="2005508" y="1113018"/>
                    <a:pt x="1993126" y="1094921"/>
                    <a:pt x="2001698" y="1074918"/>
                  </a:cubicBezTo>
                  <a:cubicBezTo>
                    <a:pt x="2011223" y="1051106"/>
                    <a:pt x="2015986" y="1027293"/>
                    <a:pt x="2008366" y="1001576"/>
                  </a:cubicBezTo>
                  <a:cubicBezTo>
                    <a:pt x="2002651" y="979668"/>
                    <a:pt x="2021701" y="978716"/>
                    <a:pt x="2035988" y="977763"/>
                  </a:cubicBezTo>
                  <a:cubicBezTo>
                    <a:pt x="2059801" y="974906"/>
                    <a:pt x="2083613" y="981573"/>
                    <a:pt x="2107426" y="983478"/>
                  </a:cubicBezTo>
                  <a:cubicBezTo>
                    <a:pt x="2120761" y="984431"/>
                    <a:pt x="2139811" y="992051"/>
                    <a:pt x="2148383" y="975858"/>
                  </a:cubicBezTo>
                  <a:cubicBezTo>
                    <a:pt x="2157908" y="956808"/>
                    <a:pt x="2162671" y="934901"/>
                    <a:pt x="2150288" y="913946"/>
                  </a:cubicBezTo>
                  <a:cubicBezTo>
                    <a:pt x="2140763" y="897753"/>
                    <a:pt x="2131238" y="882513"/>
                    <a:pt x="2112188" y="876798"/>
                  </a:cubicBezTo>
                  <a:cubicBezTo>
                    <a:pt x="2105521" y="874893"/>
                    <a:pt x="2094091" y="873941"/>
                    <a:pt x="2096948" y="862511"/>
                  </a:cubicBezTo>
                  <a:cubicBezTo>
                    <a:pt x="2098853" y="852033"/>
                    <a:pt x="2109331" y="852033"/>
                    <a:pt x="2118856" y="849176"/>
                  </a:cubicBezTo>
                  <a:cubicBezTo>
                    <a:pt x="2149336" y="838698"/>
                    <a:pt x="2177911" y="830126"/>
                    <a:pt x="2206486" y="810123"/>
                  </a:cubicBezTo>
                  <a:cubicBezTo>
                    <a:pt x="2241728" y="785358"/>
                    <a:pt x="2258873" y="735828"/>
                    <a:pt x="2308403" y="731066"/>
                  </a:cubicBezTo>
                  <a:cubicBezTo>
                    <a:pt x="2322691" y="729161"/>
                    <a:pt x="2323643" y="718683"/>
                    <a:pt x="2321738" y="708206"/>
                  </a:cubicBezTo>
                  <a:cubicBezTo>
                    <a:pt x="2319833" y="698681"/>
                    <a:pt x="2314118" y="689156"/>
                    <a:pt x="2311261" y="679631"/>
                  </a:cubicBezTo>
                  <a:cubicBezTo>
                    <a:pt x="2307451" y="666296"/>
                    <a:pt x="2305546" y="652008"/>
                    <a:pt x="2320786" y="643436"/>
                  </a:cubicBezTo>
                  <a:cubicBezTo>
                    <a:pt x="2326501" y="640578"/>
                    <a:pt x="2334121" y="632958"/>
                    <a:pt x="2338883" y="638673"/>
                  </a:cubicBezTo>
                  <a:cubicBezTo>
                    <a:pt x="2346503" y="649151"/>
                    <a:pt x="2353171" y="662486"/>
                    <a:pt x="2343646" y="675821"/>
                  </a:cubicBezTo>
                  <a:cubicBezTo>
                    <a:pt x="2337931" y="685346"/>
                    <a:pt x="2342693" y="692966"/>
                    <a:pt x="2348408" y="699633"/>
                  </a:cubicBezTo>
                  <a:cubicBezTo>
                    <a:pt x="2356028" y="708206"/>
                    <a:pt x="2364601" y="711063"/>
                    <a:pt x="2376031" y="706301"/>
                  </a:cubicBezTo>
                  <a:cubicBezTo>
                    <a:pt x="2378888" y="705348"/>
                    <a:pt x="2381746" y="704396"/>
                    <a:pt x="2385556" y="704396"/>
                  </a:cubicBezTo>
                  <a:cubicBezTo>
                    <a:pt x="2409368" y="712968"/>
                    <a:pt x="2432228" y="712016"/>
                    <a:pt x="2454136" y="698681"/>
                  </a:cubicBezTo>
                  <a:cubicBezTo>
                    <a:pt x="2460803" y="694871"/>
                    <a:pt x="2469376" y="692966"/>
                    <a:pt x="2476996" y="692013"/>
                  </a:cubicBezTo>
                  <a:cubicBezTo>
                    <a:pt x="2517001" y="689156"/>
                    <a:pt x="2517001" y="689156"/>
                    <a:pt x="2517953" y="648198"/>
                  </a:cubicBezTo>
                  <a:cubicBezTo>
                    <a:pt x="2525573" y="626291"/>
                    <a:pt x="2540813" y="618671"/>
                    <a:pt x="2563673" y="626291"/>
                  </a:cubicBezTo>
                  <a:cubicBezTo>
                    <a:pt x="2558911" y="610098"/>
                    <a:pt x="2545576" y="599621"/>
                    <a:pt x="2554148" y="585333"/>
                  </a:cubicBezTo>
                  <a:lnTo>
                    <a:pt x="2572928" y="573708"/>
                  </a:lnTo>
                  <a:lnTo>
                    <a:pt x="2586098" y="571735"/>
                  </a:lnTo>
                  <a:lnTo>
                    <a:pt x="2586726" y="571671"/>
                  </a:lnTo>
                  <a:cubicBezTo>
                    <a:pt x="2599630" y="572653"/>
                    <a:pt x="2613203" y="578189"/>
                    <a:pt x="2624633" y="568188"/>
                  </a:cubicBezTo>
                  <a:cubicBezTo>
                    <a:pt x="2626538" y="566283"/>
                    <a:pt x="2628443" y="565331"/>
                    <a:pt x="2630348" y="563426"/>
                  </a:cubicBezTo>
                  <a:cubicBezTo>
                    <a:pt x="2634158" y="561521"/>
                    <a:pt x="2634158" y="568188"/>
                    <a:pt x="2633206" y="563426"/>
                  </a:cubicBezTo>
                  <a:cubicBezTo>
                    <a:pt x="2632253" y="557711"/>
                    <a:pt x="2629396" y="564378"/>
                    <a:pt x="2626538" y="563426"/>
                  </a:cubicBezTo>
                  <a:cubicBezTo>
                    <a:pt x="2615584" y="567236"/>
                    <a:pt x="2604392" y="569141"/>
                    <a:pt x="2593082" y="570689"/>
                  </a:cubicBezTo>
                  <a:lnTo>
                    <a:pt x="2586098" y="571735"/>
                  </a:lnTo>
                  <a:lnTo>
                    <a:pt x="2574151" y="572951"/>
                  </a:lnTo>
                  <a:lnTo>
                    <a:pt x="2572928" y="573708"/>
                  </a:lnTo>
                  <a:lnTo>
                    <a:pt x="2558911" y="575808"/>
                  </a:lnTo>
                  <a:cubicBezTo>
                    <a:pt x="2533193" y="580571"/>
                    <a:pt x="2516048" y="563426"/>
                    <a:pt x="2506523" y="541518"/>
                  </a:cubicBezTo>
                  <a:cubicBezTo>
                    <a:pt x="2496998" y="519611"/>
                    <a:pt x="2487473" y="498656"/>
                    <a:pt x="2512238" y="480558"/>
                  </a:cubicBezTo>
                  <a:cubicBezTo>
                    <a:pt x="2520811" y="474843"/>
                    <a:pt x="2527478" y="467223"/>
                    <a:pt x="2533193" y="458651"/>
                  </a:cubicBezTo>
                  <a:cubicBezTo>
                    <a:pt x="2537003" y="452936"/>
                    <a:pt x="2541766" y="446268"/>
                    <a:pt x="2534146" y="440553"/>
                  </a:cubicBezTo>
                  <a:cubicBezTo>
                    <a:pt x="2526526" y="434838"/>
                    <a:pt x="2515096" y="437696"/>
                    <a:pt x="2513191" y="445316"/>
                  </a:cubicBezTo>
                  <a:cubicBezTo>
                    <a:pt x="2506523" y="474843"/>
                    <a:pt x="2482711" y="489131"/>
                    <a:pt x="2464613" y="509133"/>
                  </a:cubicBezTo>
                  <a:cubicBezTo>
                    <a:pt x="2452231" y="523421"/>
                    <a:pt x="2455088" y="538661"/>
                    <a:pt x="2467471" y="551996"/>
                  </a:cubicBezTo>
                  <a:cubicBezTo>
                    <a:pt x="2481758" y="567236"/>
                    <a:pt x="2481758" y="582476"/>
                    <a:pt x="2468423" y="597716"/>
                  </a:cubicBezTo>
                  <a:cubicBezTo>
                    <a:pt x="2457946" y="610098"/>
                    <a:pt x="2455088" y="623433"/>
                    <a:pt x="2453183" y="638673"/>
                  </a:cubicBezTo>
                  <a:cubicBezTo>
                    <a:pt x="2451278" y="657723"/>
                    <a:pt x="2442706" y="671058"/>
                    <a:pt x="2423656" y="676773"/>
                  </a:cubicBezTo>
                  <a:cubicBezTo>
                    <a:pt x="2413178" y="682488"/>
                    <a:pt x="2402701" y="690108"/>
                    <a:pt x="2389366" y="683441"/>
                  </a:cubicBezTo>
                  <a:cubicBezTo>
                    <a:pt x="2381746" y="676773"/>
                    <a:pt x="2376983" y="670106"/>
                    <a:pt x="2383651" y="659628"/>
                  </a:cubicBezTo>
                  <a:cubicBezTo>
                    <a:pt x="2377936" y="649151"/>
                    <a:pt x="2372221" y="638673"/>
                    <a:pt x="2367458" y="627243"/>
                  </a:cubicBezTo>
                  <a:cubicBezTo>
                    <a:pt x="2348408" y="585333"/>
                    <a:pt x="2348408" y="584381"/>
                    <a:pt x="2308403" y="612003"/>
                  </a:cubicBezTo>
                  <a:cubicBezTo>
                    <a:pt x="2273161" y="616766"/>
                    <a:pt x="2265541" y="608193"/>
                    <a:pt x="2270303" y="571046"/>
                  </a:cubicBezTo>
                  <a:cubicBezTo>
                    <a:pt x="2271256" y="560568"/>
                    <a:pt x="2287448" y="545328"/>
                    <a:pt x="2260778" y="543423"/>
                  </a:cubicBezTo>
                  <a:cubicBezTo>
                    <a:pt x="2255063" y="542471"/>
                    <a:pt x="2255063" y="530088"/>
                    <a:pt x="2259826" y="522468"/>
                  </a:cubicBezTo>
                  <a:cubicBezTo>
                    <a:pt x="2313166" y="486273"/>
                    <a:pt x="2361743" y="445316"/>
                    <a:pt x="2390318" y="385308"/>
                  </a:cubicBezTo>
                  <a:cubicBezTo>
                    <a:pt x="2396986" y="372926"/>
                    <a:pt x="2403653" y="362448"/>
                    <a:pt x="2416988" y="357686"/>
                  </a:cubicBezTo>
                  <a:cubicBezTo>
                    <a:pt x="2416988" y="355781"/>
                    <a:pt x="2416988" y="353876"/>
                    <a:pt x="2417941" y="351971"/>
                  </a:cubicBezTo>
                  <a:cubicBezTo>
                    <a:pt x="2419846" y="352923"/>
                    <a:pt x="2423656" y="354828"/>
                    <a:pt x="2424608" y="353876"/>
                  </a:cubicBezTo>
                  <a:cubicBezTo>
                    <a:pt x="2434371" y="344351"/>
                    <a:pt x="2443539" y="338934"/>
                    <a:pt x="2452245" y="336582"/>
                  </a:cubicBezTo>
                  <a:cubicBezTo>
                    <a:pt x="2458775" y="334818"/>
                    <a:pt x="2465045" y="334779"/>
                    <a:pt x="2471113" y="336025"/>
                  </a:cubicBezTo>
                  <a:close/>
                  <a:moveTo>
                    <a:pt x="761544" y="194808"/>
                  </a:moveTo>
                  <a:cubicBezTo>
                    <a:pt x="773926" y="196713"/>
                    <a:pt x="774879" y="206238"/>
                    <a:pt x="773926" y="216716"/>
                  </a:cubicBezTo>
                  <a:cubicBezTo>
                    <a:pt x="755829" y="237671"/>
                    <a:pt x="760591" y="257673"/>
                    <a:pt x="773926" y="278628"/>
                  </a:cubicBezTo>
                  <a:cubicBezTo>
                    <a:pt x="748209" y="302441"/>
                    <a:pt x="720586" y="315776"/>
                    <a:pt x="687249" y="293868"/>
                  </a:cubicBezTo>
                  <a:cubicBezTo>
                    <a:pt x="682486" y="291011"/>
                    <a:pt x="675819" y="292916"/>
                    <a:pt x="671056" y="292916"/>
                  </a:cubicBezTo>
                  <a:cubicBezTo>
                    <a:pt x="660579" y="294821"/>
                    <a:pt x="650101" y="296726"/>
                    <a:pt x="640576" y="298631"/>
                  </a:cubicBezTo>
                  <a:cubicBezTo>
                    <a:pt x="627241" y="300536"/>
                    <a:pt x="613906" y="302441"/>
                    <a:pt x="603429" y="291011"/>
                  </a:cubicBezTo>
                  <a:cubicBezTo>
                    <a:pt x="636766" y="258626"/>
                    <a:pt x="678676" y="239576"/>
                    <a:pt x="715824" y="211953"/>
                  </a:cubicBezTo>
                  <a:cubicBezTo>
                    <a:pt x="719634" y="209096"/>
                    <a:pt x="724396" y="211953"/>
                    <a:pt x="727254" y="215763"/>
                  </a:cubicBezTo>
                  <a:cubicBezTo>
                    <a:pt x="746304" y="220526"/>
                    <a:pt x="741541" y="187188"/>
                    <a:pt x="761544" y="194808"/>
                  </a:cubicBezTo>
                  <a:close/>
                  <a:moveTo>
                    <a:pt x="873343" y="184331"/>
                  </a:moveTo>
                  <a:cubicBezTo>
                    <a:pt x="879653" y="185283"/>
                    <a:pt x="886320" y="188617"/>
                    <a:pt x="891083" y="191951"/>
                  </a:cubicBezTo>
                  <a:cubicBezTo>
                    <a:pt x="904418" y="200523"/>
                    <a:pt x="892988" y="209096"/>
                    <a:pt x="888226" y="217668"/>
                  </a:cubicBezTo>
                  <a:lnTo>
                    <a:pt x="879241" y="234820"/>
                  </a:lnTo>
                  <a:lnTo>
                    <a:pt x="895370" y="235036"/>
                  </a:lnTo>
                  <a:cubicBezTo>
                    <a:pt x="907514" y="238206"/>
                    <a:pt x="906800" y="249815"/>
                    <a:pt x="899656" y="266246"/>
                  </a:cubicBezTo>
                  <a:cubicBezTo>
                    <a:pt x="894893" y="277676"/>
                    <a:pt x="884416" y="289106"/>
                    <a:pt x="892988" y="303393"/>
                  </a:cubicBezTo>
                  <a:cubicBezTo>
                    <a:pt x="897751" y="310061"/>
                    <a:pt x="901561" y="309108"/>
                    <a:pt x="905371" y="303393"/>
                  </a:cubicBezTo>
                  <a:cubicBezTo>
                    <a:pt x="923468" y="307203"/>
                    <a:pt x="923468" y="307203"/>
                    <a:pt x="915848" y="337683"/>
                  </a:cubicBezTo>
                  <a:cubicBezTo>
                    <a:pt x="926326" y="330063"/>
                    <a:pt x="936803" y="329111"/>
                    <a:pt x="946328" y="324348"/>
                  </a:cubicBezTo>
                  <a:lnTo>
                    <a:pt x="973409" y="303804"/>
                  </a:lnTo>
                  <a:lnTo>
                    <a:pt x="975260" y="292796"/>
                  </a:lnTo>
                  <a:cubicBezTo>
                    <a:pt x="974903" y="288629"/>
                    <a:pt x="972522" y="284819"/>
                    <a:pt x="965378" y="281485"/>
                  </a:cubicBezTo>
                  <a:cubicBezTo>
                    <a:pt x="944423" y="270055"/>
                    <a:pt x="942518" y="249100"/>
                    <a:pt x="962521" y="233860"/>
                  </a:cubicBezTo>
                  <a:cubicBezTo>
                    <a:pt x="977761" y="221478"/>
                    <a:pt x="993953" y="208143"/>
                    <a:pt x="1013956" y="203380"/>
                  </a:cubicBezTo>
                  <a:cubicBezTo>
                    <a:pt x="1018718" y="201475"/>
                    <a:pt x="1023481" y="200046"/>
                    <a:pt x="1028243" y="200165"/>
                  </a:cubicBezTo>
                  <a:cubicBezTo>
                    <a:pt x="1033006" y="200284"/>
                    <a:pt x="1037768" y="201951"/>
                    <a:pt x="1042531" y="206238"/>
                  </a:cubicBezTo>
                  <a:cubicBezTo>
                    <a:pt x="1037768" y="220525"/>
                    <a:pt x="1018718" y="221478"/>
                    <a:pt x="1016813" y="234813"/>
                  </a:cubicBezTo>
                  <a:cubicBezTo>
                    <a:pt x="1029196" y="212905"/>
                    <a:pt x="1052056" y="208143"/>
                    <a:pt x="1075868" y="204333"/>
                  </a:cubicBezTo>
                  <a:cubicBezTo>
                    <a:pt x="1082536" y="204333"/>
                    <a:pt x="1089203" y="204333"/>
                    <a:pt x="1095871" y="204333"/>
                  </a:cubicBezTo>
                  <a:cubicBezTo>
                    <a:pt x="1106348" y="211953"/>
                    <a:pt x="1099681" y="223383"/>
                    <a:pt x="1099681" y="232908"/>
                  </a:cubicBezTo>
                  <a:cubicBezTo>
                    <a:pt x="1112063" y="235765"/>
                    <a:pt x="1123493" y="229098"/>
                    <a:pt x="1133971" y="231003"/>
                  </a:cubicBezTo>
                  <a:cubicBezTo>
                    <a:pt x="1140638" y="231003"/>
                    <a:pt x="1146353" y="233860"/>
                    <a:pt x="1151116" y="238623"/>
                  </a:cubicBezTo>
                  <a:cubicBezTo>
                    <a:pt x="1162546" y="262435"/>
                    <a:pt x="1192073" y="265293"/>
                    <a:pt x="1205408" y="287200"/>
                  </a:cubicBezTo>
                  <a:cubicBezTo>
                    <a:pt x="1219696" y="305298"/>
                    <a:pt x="1210171" y="320538"/>
                    <a:pt x="1198741" y="334825"/>
                  </a:cubicBezTo>
                  <a:cubicBezTo>
                    <a:pt x="1205408" y="359590"/>
                    <a:pt x="1234936" y="358638"/>
                    <a:pt x="1248271" y="377688"/>
                  </a:cubicBezTo>
                  <a:cubicBezTo>
                    <a:pt x="1257796" y="391023"/>
                    <a:pt x="1257796" y="393880"/>
                    <a:pt x="1246366" y="402453"/>
                  </a:cubicBezTo>
                  <a:cubicBezTo>
                    <a:pt x="1226363" y="415788"/>
                    <a:pt x="1207313" y="445315"/>
                    <a:pt x="1187311" y="402453"/>
                  </a:cubicBezTo>
                  <a:cubicBezTo>
                    <a:pt x="1184453" y="396738"/>
                    <a:pt x="1176833" y="390070"/>
                    <a:pt x="1171118" y="396738"/>
                  </a:cubicBezTo>
                  <a:cubicBezTo>
                    <a:pt x="1161593" y="407215"/>
                    <a:pt x="1163498" y="418645"/>
                    <a:pt x="1171118" y="431028"/>
                  </a:cubicBezTo>
                  <a:cubicBezTo>
                    <a:pt x="1186358" y="457698"/>
                    <a:pt x="1180643" y="471033"/>
                    <a:pt x="1151116" y="479605"/>
                  </a:cubicBezTo>
                  <a:cubicBezTo>
                    <a:pt x="1147306" y="475795"/>
                    <a:pt x="1141591" y="474843"/>
                    <a:pt x="1136828" y="476748"/>
                  </a:cubicBezTo>
                  <a:cubicBezTo>
                    <a:pt x="1132066" y="478653"/>
                    <a:pt x="1134923" y="483415"/>
                    <a:pt x="1136828" y="487225"/>
                  </a:cubicBezTo>
                  <a:cubicBezTo>
                    <a:pt x="1135876" y="500560"/>
                    <a:pt x="1128256" y="503418"/>
                    <a:pt x="1118731" y="497703"/>
                  </a:cubicBezTo>
                  <a:cubicBezTo>
                    <a:pt x="1098728" y="487225"/>
                    <a:pt x="1074916" y="482463"/>
                    <a:pt x="1066343" y="455793"/>
                  </a:cubicBezTo>
                  <a:cubicBezTo>
                    <a:pt x="1058723" y="432933"/>
                    <a:pt x="1039673" y="427218"/>
                    <a:pt x="1016813" y="433885"/>
                  </a:cubicBezTo>
                  <a:cubicBezTo>
                    <a:pt x="1008241" y="436743"/>
                    <a:pt x="999668" y="438648"/>
                    <a:pt x="996811" y="428170"/>
                  </a:cubicBezTo>
                  <a:cubicBezTo>
                    <a:pt x="993001" y="415788"/>
                    <a:pt x="1007288" y="411025"/>
                    <a:pt x="1013003" y="411978"/>
                  </a:cubicBezTo>
                  <a:cubicBezTo>
                    <a:pt x="1055866" y="420550"/>
                    <a:pt x="1078726" y="386260"/>
                    <a:pt x="1109206" y="369115"/>
                  </a:cubicBezTo>
                  <a:cubicBezTo>
                    <a:pt x="1117778" y="343398"/>
                    <a:pt x="1089203" y="330063"/>
                    <a:pt x="1089203" y="307203"/>
                  </a:cubicBezTo>
                  <a:cubicBezTo>
                    <a:pt x="1085393" y="301488"/>
                    <a:pt x="1081583" y="296725"/>
                    <a:pt x="1077773" y="291010"/>
                  </a:cubicBezTo>
                  <a:cubicBezTo>
                    <a:pt x="1057771" y="307203"/>
                    <a:pt x="1036816" y="290058"/>
                    <a:pt x="1016813" y="292915"/>
                  </a:cubicBezTo>
                  <a:cubicBezTo>
                    <a:pt x="1012050" y="293391"/>
                    <a:pt x="1008717" y="294106"/>
                    <a:pt x="1007169" y="296011"/>
                  </a:cubicBezTo>
                  <a:lnTo>
                    <a:pt x="1007866" y="302667"/>
                  </a:lnTo>
                  <a:lnTo>
                    <a:pt x="1009193" y="303393"/>
                  </a:lnTo>
                  <a:cubicBezTo>
                    <a:pt x="1013003" y="324348"/>
                    <a:pt x="986333" y="363401"/>
                    <a:pt x="962521" y="370068"/>
                  </a:cubicBezTo>
                  <a:cubicBezTo>
                    <a:pt x="943471" y="375783"/>
                    <a:pt x="924421" y="377688"/>
                    <a:pt x="905371" y="371973"/>
                  </a:cubicBezTo>
                  <a:cubicBezTo>
                    <a:pt x="896798" y="389118"/>
                    <a:pt x="879653" y="396738"/>
                    <a:pt x="868223" y="410073"/>
                  </a:cubicBezTo>
                  <a:cubicBezTo>
                    <a:pt x="859651" y="419598"/>
                    <a:pt x="849173" y="424361"/>
                    <a:pt x="836791" y="426266"/>
                  </a:cubicBezTo>
                  <a:cubicBezTo>
                    <a:pt x="830123" y="425313"/>
                    <a:pt x="820598" y="421503"/>
                    <a:pt x="816788" y="424361"/>
                  </a:cubicBezTo>
                  <a:cubicBezTo>
                    <a:pt x="772973" y="455793"/>
                    <a:pt x="714871" y="464366"/>
                    <a:pt x="677723" y="507228"/>
                  </a:cubicBezTo>
                  <a:cubicBezTo>
                    <a:pt x="667246" y="519611"/>
                    <a:pt x="646291" y="531993"/>
                    <a:pt x="668198" y="553901"/>
                  </a:cubicBezTo>
                  <a:cubicBezTo>
                    <a:pt x="672961" y="558663"/>
                    <a:pt x="665341" y="574856"/>
                    <a:pt x="662483" y="586286"/>
                  </a:cubicBezTo>
                  <a:cubicBezTo>
                    <a:pt x="685343" y="585333"/>
                    <a:pt x="702488" y="596763"/>
                    <a:pt x="716776" y="612956"/>
                  </a:cubicBezTo>
                  <a:cubicBezTo>
                    <a:pt x="731063" y="630101"/>
                    <a:pt x="747256" y="644388"/>
                    <a:pt x="771068" y="645341"/>
                  </a:cubicBezTo>
                  <a:cubicBezTo>
                    <a:pt x="789166" y="646293"/>
                    <a:pt x="788213" y="653913"/>
                    <a:pt x="782498" y="667248"/>
                  </a:cubicBezTo>
                  <a:cubicBezTo>
                    <a:pt x="774878" y="685346"/>
                    <a:pt x="766306" y="702491"/>
                    <a:pt x="772973" y="726303"/>
                  </a:cubicBezTo>
                  <a:cubicBezTo>
                    <a:pt x="779641" y="752973"/>
                    <a:pt x="789166" y="747258"/>
                    <a:pt x="805358" y="736781"/>
                  </a:cubicBezTo>
                  <a:cubicBezTo>
                    <a:pt x="823456" y="725351"/>
                    <a:pt x="826313" y="706301"/>
                    <a:pt x="828218" y="689156"/>
                  </a:cubicBezTo>
                  <a:cubicBezTo>
                    <a:pt x="831076" y="669153"/>
                    <a:pt x="841553" y="660581"/>
                    <a:pt x="858698" y="652961"/>
                  </a:cubicBezTo>
                  <a:cubicBezTo>
                    <a:pt x="901561" y="638673"/>
                    <a:pt x="911086" y="619623"/>
                    <a:pt x="901561" y="573903"/>
                  </a:cubicBezTo>
                  <a:cubicBezTo>
                    <a:pt x="900608" y="569141"/>
                    <a:pt x="899656" y="563426"/>
                    <a:pt x="904418" y="561521"/>
                  </a:cubicBezTo>
                  <a:cubicBezTo>
                    <a:pt x="937756" y="550091"/>
                    <a:pt x="937756" y="514848"/>
                    <a:pt x="953948" y="491988"/>
                  </a:cubicBezTo>
                  <a:cubicBezTo>
                    <a:pt x="957758" y="486273"/>
                    <a:pt x="961568" y="480558"/>
                    <a:pt x="968236" y="478653"/>
                  </a:cubicBezTo>
                  <a:cubicBezTo>
                    <a:pt x="991096" y="471986"/>
                    <a:pt x="1037768" y="491036"/>
                    <a:pt x="1049198" y="512943"/>
                  </a:cubicBezTo>
                  <a:cubicBezTo>
                    <a:pt x="1061581" y="517706"/>
                    <a:pt x="1074916" y="522468"/>
                    <a:pt x="1063486" y="539613"/>
                  </a:cubicBezTo>
                  <a:cubicBezTo>
                    <a:pt x="1048246" y="555806"/>
                    <a:pt x="1052056" y="572951"/>
                    <a:pt x="1067296" y="583428"/>
                  </a:cubicBezTo>
                  <a:cubicBezTo>
                    <a:pt x="1084441" y="593906"/>
                    <a:pt x="1099681" y="578666"/>
                    <a:pt x="1112063" y="568188"/>
                  </a:cubicBezTo>
                  <a:cubicBezTo>
                    <a:pt x="1139686" y="545328"/>
                    <a:pt x="1138733" y="544376"/>
                    <a:pt x="1146353" y="580571"/>
                  </a:cubicBezTo>
                  <a:cubicBezTo>
                    <a:pt x="1149211" y="592953"/>
                    <a:pt x="1154926" y="606288"/>
                    <a:pt x="1151116" y="616766"/>
                  </a:cubicBezTo>
                  <a:cubicBezTo>
                    <a:pt x="1138733" y="656771"/>
                    <a:pt x="1163498" y="672011"/>
                    <a:pt x="1193026" y="684393"/>
                  </a:cubicBezTo>
                  <a:cubicBezTo>
                    <a:pt x="1193026" y="693918"/>
                    <a:pt x="1188501" y="696537"/>
                    <a:pt x="1182905" y="697847"/>
                  </a:cubicBezTo>
                  <a:lnTo>
                    <a:pt x="1179024" y="699159"/>
                  </a:lnTo>
                  <a:lnTo>
                    <a:pt x="1177845" y="699023"/>
                  </a:lnTo>
                  <a:cubicBezTo>
                    <a:pt x="1174214" y="699455"/>
                    <a:pt x="1170404" y="700824"/>
                    <a:pt x="1166356" y="703443"/>
                  </a:cubicBezTo>
                  <a:lnTo>
                    <a:pt x="1179024" y="699159"/>
                  </a:lnTo>
                  <a:lnTo>
                    <a:pt x="1188263" y="700229"/>
                  </a:lnTo>
                  <a:cubicBezTo>
                    <a:pt x="1194931" y="702491"/>
                    <a:pt x="1201122" y="707253"/>
                    <a:pt x="1207313" y="712016"/>
                  </a:cubicBezTo>
                  <a:cubicBezTo>
                    <a:pt x="1210647" y="727732"/>
                    <a:pt x="1209694" y="741781"/>
                    <a:pt x="1205051" y="754402"/>
                  </a:cubicBezTo>
                  <a:lnTo>
                    <a:pt x="1180854" y="787924"/>
                  </a:lnTo>
                  <a:lnTo>
                    <a:pt x="1187073" y="807504"/>
                  </a:lnTo>
                  <a:cubicBezTo>
                    <a:pt x="1190883" y="812504"/>
                    <a:pt x="1196836" y="815362"/>
                    <a:pt x="1206361" y="814886"/>
                  </a:cubicBezTo>
                  <a:cubicBezTo>
                    <a:pt x="1214934" y="814886"/>
                    <a:pt x="1223506" y="816791"/>
                    <a:pt x="1213981" y="828221"/>
                  </a:cubicBezTo>
                  <a:cubicBezTo>
                    <a:pt x="1208266" y="850128"/>
                    <a:pt x="1205409" y="874893"/>
                    <a:pt x="1172071" y="862511"/>
                  </a:cubicBezTo>
                  <a:cubicBezTo>
                    <a:pt x="1153021" y="859653"/>
                    <a:pt x="1123494" y="872036"/>
                    <a:pt x="1115874" y="854891"/>
                  </a:cubicBezTo>
                  <a:cubicBezTo>
                    <a:pt x="1109206" y="839651"/>
                    <a:pt x="1133971" y="821553"/>
                    <a:pt x="1148259" y="807266"/>
                  </a:cubicBezTo>
                  <a:cubicBezTo>
                    <a:pt x="1157784" y="799646"/>
                    <a:pt x="1159689" y="785358"/>
                    <a:pt x="1173024" y="780596"/>
                  </a:cubicBezTo>
                  <a:lnTo>
                    <a:pt x="1173125" y="780684"/>
                  </a:lnTo>
                  <a:lnTo>
                    <a:pt x="1174333" y="770475"/>
                  </a:lnTo>
                  <a:cubicBezTo>
                    <a:pt x="1173023" y="767975"/>
                    <a:pt x="1169689" y="766784"/>
                    <a:pt x="1163498" y="767261"/>
                  </a:cubicBezTo>
                  <a:cubicBezTo>
                    <a:pt x="1147306" y="769166"/>
                    <a:pt x="1137781" y="780596"/>
                    <a:pt x="1124446" y="787263"/>
                  </a:cubicBezTo>
                  <a:cubicBezTo>
                    <a:pt x="1097776" y="793931"/>
                    <a:pt x="1070153" y="791073"/>
                    <a:pt x="1043483" y="789168"/>
                  </a:cubicBezTo>
                  <a:cubicBezTo>
                    <a:pt x="1026338" y="788216"/>
                    <a:pt x="1010146" y="786311"/>
                    <a:pt x="993953" y="794883"/>
                  </a:cubicBezTo>
                  <a:cubicBezTo>
                    <a:pt x="987286" y="810123"/>
                    <a:pt x="971093" y="808218"/>
                    <a:pt x="959663" y="814886"/>
                  </a:cubicBezTo>
                  <a:cubicBezTo>
                    <a:pt x="951091" y="825363"/>
                    <a:pt x="939661" y="831078"/>
                    <a:pt x="929183" y="839651"/>
                  </a:cubicBezTo>
                  <a:lnTo>
                    <a:pt x="925100" y="843462"/>
                  </a:lnTo>
                  <a:lnTo>
                    <a:pt x="915848" y="851081"/>
                  </a:lnTo>
                  <a:cubicBezTo>
                    <a:pt x="915848" y="851081"/>
                    <a:pt x="912991" y="851081"/>
                    <a:pt x="912991" y="851081"/>
                  </a:cubicBezTo>
                  <a:cubicBezTo>
                    <a:pt x="912991" y="851081"/>
                    <a:pt x="914896" y="852986"/>
                    <a:pt x="914896" y="852986"/>
                  </a:cubicBezTo>
                  <a:lnTo>
                    <a:pt x="925100" y="843462"/>
                  </a:lnTo>
                  <a:lnTo>
                    <a:pt x="932041" y="837746"/>
                  </a:lnTo>
                  <a:cubicBezTo>
                    <a:pt x="942518" y="824411"/>
                    <a:pt x="959663" y="826316"/>
                    <a:pt x="972998" y="820601"/>
                  </a:cubicBezTo>
                  <a:cubicBezTo>
                    <a:pt x="979666" y="818696"/>
                    <a:pt x="986333" y="814886"/>
                    <a:pt x="992048" y="814886"/>
                  </a:cubicBezTo>
                  <a:cubicBezTo>
                    <a:pt x="1003478" y="813933"/>
                    <a:pt x="1017766" y="809171"/>
                    <a:pt x="1023481" y="819648"/>
                  </a:cubicBezTo>
                  <a:cubicBezTo>
                    <a:pt x="1032053" y="834888"/>
                    <a:pt x="1013003" y="835841"/>
                    <a:pt x="1005383" y="842508"/>
                  </a:cubicBezTo>
                  <a:cubicBezTo>
                    <a:pt x="1003478" y="844413"/>
                    <a:pt x="1005383" y="851081"/>
                    <a:pt x="1006336" y="854891"/>
                  </a:cubicBezTo>
                  <a:cubicBezTo>
                    <a:pt x="997763" y="866321"/>
                    <a:pt x="1011098" y="877751"/>
                    <a:pt x="1005383" y="889181"/>
                  </a:cubicBezTo>
                  <a:cubicBezTo>
                    <a:pt x="1001573" y="899658"/>
                    <a:pt x="992048" y="903468"/>
                    <a:pt x="984428" y="910136"/>
                  </a:cubicBezTo>
                  <a:cubicBezTo>
                    <a:pt x="974903" y="918708"/>
                    <a:pt x="961568" y="909183"/>
                    <a:pt x="952043" y="916803"/>
                  </a:cubicBezTo>
                  <a:cubicBezTo>
                    <a:pt x="937756" y="931091"/>
                    <a:pt x="916801" y="932043"/>
                    <a:pt x="899656" y="938711"/>
                  </a:cubicBezTo>
                  <a:cubicBezTo>
                    <a:pt x="876796" y="947283"/>
                    <a:pt x="858698" y="959666"/>
                    <a:pt x="855841" y="985383"/>
                  </a:cubicBezTo>
                  <a:cubicBezTo>
                    <a:pt x="853936" y="1001576"/>
                    <a:pt x="839648" y="1003481"/>
                    <a:pt x="831076" y="1003481"/>
                  </a:cubicBezTo>
                  <a:cubicBezTo>
                    <a:pt x="779641" y="1006338"/>
                    <a:pt x="763448" y="1048248"/>
                    <a:pt x="738683" y="1081586"/>
                  </a:cubicBezTo>
                  <a:cubicBezTo>
                    <a:pt x="708203" y="1076823"/>
                    <a:pt x="712013" y="1097778"/>
                    <a:pt x="711061" y="1115876"/>
                  </a:cubicBezTo>
                  <a:cubicBezTo>
                    <a:pt x="707251" y="1144451"/>
                    <a:pt x="692011" y="1163501"/>
                    <a:pt x="666293" y="1175883"/>
                  </a:cubicBezTo>
                  <a:cubicBezTo>
                    <a:pt x="636766" y="1191123"/>
                    <a:pt x="610096" y="1209221"/>
                    <a:pt x="585331" y="1230176"/>
                  </a:cubicBezTo>
                  <a:cubicBezTo>
                    <a:pt x="565328" y="1247320"/>
                    <a:pt x="557708" y="1270181"/>
                    <a:pt x="559613" y="1297803"/>
                  </a:cubicBezTo>
                  <a:cubicBezTo>
                    <a:pt x="561518" y="1327331"/>
                    <a:pt x="564376" y="1356858"/>
                    <a:pt x="557708" y="1386386"/>
                  </a:cubicBezTo>
                  <a:cubicBezTo>
                    <a:pt x="555803" y="1394958"/>
                    <a:pt x="551993" y="1406388"/>
                    <a:pt x="542468" y="1407341"/>
                  </a:cubicBezTo>
                  <a:cubicBezTo>
                    <a:pt x="530086" y="1409246"/>
                    <a:pt x="531038" y="1394958"/>
                    <a:pt x="528181" y="1387338"/>
                  </a:cubicBezTo>
                  <a:cubicBezTo>
                    <a:pt x="522466" y="1365431"/>
                    <a:pt x="516751" y="1344476"/>
                    <a:pt x="519608" y="1320663"/>
                  </a:cubicBezTo>
                  <a:cubicBezTo>
                    <a:pt x="521513" y="1300661"/>
                    <a:pt x="522466" y="1280658"/>
                    <a:pt x="488176" y="1283516"/>
                  </a:cubicBezTo>
                  <a:cubicBezTo>
                    <a:pt x="470078" y="1285421"/>
                    <a:pt x="452933" y="1262561"/>
                    <a:pt x="429121" y="1267323"/>
                  </a:cubicBezTo>
                  <a:cubicBezTo>
                    <a:pt x="422453" y="1268276"/>
                    <a:pt x="411023" y="1265418"/>
                    <a:pt x="409118" y="1268276"/>
                  </a:cubicBezTo>
                  <a:cubicBezTo>
                    <a:pt x="391973" y="1307328"/>
                    <a:pt x="364351" y="1288278"/>
                    <a:pt x="336728" y="1284468"/>
                  </a:cubicBezTo>
                  <a:cubicBezTo>
                    <a:pt x="279578" y="1275896"/>
                    <a:pt x="228143" y="1315901"/>
                    <a:pt x="215761" y="1373051"/>
                  </a:cubicBezTo>
                  <a:cubicBezTo>
                    <a:pt x="210998" y="1396863"/>
                    <a:pt x="193853" y="1415913"/>
                    <a:pt x="189091" y="1441631"/>
                  </a:cubicBezTo>
                  <a:cubicBezTo>
                    <a:pt x="182423" y="1476873"/>
                    <a:pt x="183376" y="1511163"/>
                    <a:pt x="196711" y="1544501"/>
                  </a:cubicBezTo>
                  <a:cubicBezTo>
                    <a:pt x="204331" y="1564503"/>
                    <a:pt x="219571" y="1574028"/>
                    <a:pt x="244336" y="1573076"/>
                  </a:cubicBezTo>
                  <a:cubicBezTo>
                    <a:pt x="284341" y="1571171"/>
                    <a:pt x="310058" y="1555931"/>
                    <a:pt x="320536" y="1514973"/>
                  </a:cubicBezTo>
                  <a:cubicBezTo>
                    <a:pt x="324346" y="1500686"/>
                    <a:pt x="374828" y="1487351"/>
                    <a:pt x="387211" y="1494971"/>
                  </a:cubicBezTo>
                  <a:cubicBezTo>
                    <a:pt x="396736" y="1500686"/>
                    <a:pt x="392926" y="1507353"/>
                    <a:pt x="389116" y="1515926"/>
                  </a:cubicBezTo>
                  <a:cubicBezTo>
                    <a:pt x="372923" y="1552121"/>
                    <a:pt x="358636" y="1589268"/>
                    <a:pt x="340538" y="1624511"/>
                  </a:cubicBezTo>
                  <a:cubicBezTo>
                    <a:pt x="329108" y="1646418"/>
                    <a:pt x="340538" y="1644513"/>
                    <a:pt x="354826" y="1644513"/>
                  </a:cubicBezTo>
                  <a:cubicBezTo>
                    <a:pt x="372923" y="1644513"/>
                    <a:pt x="391973" y="1642608"/>
                    <a:pt x="410071" y="1645466"/>
                  </a:cubicBezTo>
                  <a:cubicBezTo>
                    <a:pt x="432931" y="1649276"/>
                    <a:pt x="449123" y="1658801"/>
                    <a:pt x="439598" y="1687376"/>
                  </a:cubicBezTo>
                  <a:cubicBezTo>
                    <a:pt x="433883" y="1705473"/>
                    <a:pt x="432931" y="1725476"/>
                    <a:pt x="426263" y="1743573"/>
                  </a:cubicBezTo>
                  <a:cubicBezTo>
                    <a:pt x="414833" y="1774053"/>
                    <a:pt x="432931" y="1793103"/>
                    <a:pt x="450076" y="1813106"/>
                  </a:cubicBezTo>
                  <a:cubicBezTo>
                    <a:pt x="466268" y="1832156"/>
                    <a:pt x="483413" y="1819773"/>
                    <a:pt x="499606" y="1812153"/>
                  </a:cubicBezTo>
                  <a:cubicBezTo>
                    <a:pt x="512941" y="1806438"/>
                    <a:pt x="528181" y="1806438"/>
                    <a:pt x="536753" y="1818821"/>
                  </a:cubicBezTo>
                  <a:cubicBezTo>
                    <a:pt x="554851" y="1843586"/>
                    <a:pt x="571996" y="1829298"/>
                    <a:pt x="577711" y="1813106"/>
                  </a:cubicBezTo>
                  <a:cubicBezTo>
                    <a:pt x="591998" y="1771196"/>
                    <a:pt x="630098" y="1768338"/>
                    <a:pt x="661531" y="1754051"/>
                  </a:cubicBezTo>
                  <a:cubicBezTo>
                    <a:pt x="671056" y="1754051"/>
                    <a:pt x="673913" y="1755956"/>
                    <a:pt x="672008" y="1763576"/>
                  </a:cubicBezTo>
                  <a:cubicBezTo>
                    <a:pt x="676771" y="1783578"/>
                    <a:pt x="689153" y="1777863"/>
                    <a:pt x="695821" y="1768338"/>
                  </a:cubicBezTo>
                  <a:cubicBezTo>
                    <a:pt x="713918" y="1745478"/>
                    <a:pt x="729158" y="1761671"/>
                    <a:pt x="741541" y="1772148"/>
                  </a:cubicBezTo>
                  <a:cubicBezTo>
                    <a:pt x="769163" y="1795008"/>
                    <a:pt x="799643" y="1798818"/>
                    <a:pt x="832028" y="1788341"/>
                  </a:cubicBezTo>
                  <a:cubicBezTo>
                    <a:pt x="845363" y="1783578"/>
                    <a:pt x="854888" y="1779768"/>
                    <a:pt x="865366" y="1796913"/>
                  </a:cubicBezTo>
                  <a:cubicBezTo>
                    <a:pt x="875843" y="1814058"/>
                    <a:pt x="896798" y="1823583"/>
                    <a:pt x="910133" y="1838823"/>
                  </a:cubicBezTo>
                  <a:cubicBezTo>
                    <a:pt x="947281" y="1881686"/>
                    <a:pt x="990143" y="1906451"/>
                    <a:pt x="1047293" y="1918833"/>
                  </a:cubicBezTo>
                  <a:cubicBezTo>
                    <a:pt x="1093966" y="1928358"/>
                    <a:pt x="1124446" y="1995986"/>
                    <a:pt x="1116826" y="2036943"/>
                  </a:cubicBezTo>
                  <a:cubicBezTo>
                    <a:pt x="1113968" y="2044563"/>
                    <a:pt x="1111111" y="2051231"/>
                    <a:pt x="1106348" y="2056946"/>
                  </a:cubicBezTo>
                  <a:cubicBezTo>
                    <a:pt x="1092061" y="2071233"/>
                    <a:pt x="1112063" y="2086473"/>
                    <a:pt x="1104443" y="2099808"/>
                  </a:cubicBezTo>
                  <a:cubicBezTo>
                    <a:pt x="1110158" y="2107428"/>
                    <a:pt x="1117778" y="2102666"/>
                    <a:pt x="1124446" y="2102666"/>
                  </a:cubicBezTo>
                  <a:cubicBezTo>
                    <a:pt x="1147306" y="2095046"/>
                    <a:pt x="1161593" y="2062661"/>
                    <a:pt x="1193026" y="2077901"/>
                  </a:cubicBezTo>
                  <a:cubicBezTo>
                    <a:pt x="1225411" y="2087426"/>
                    <a:pt x="1244461" y="2125526"/>
                    <a:pt x="1280656" y="2123621"/>
                  </a:cubicBezTo>
                  <a:cubicBezTo>
                    <a:pt x="1325423" y="2121716"/>
                    <a:pt x="1360666" y="2136956"/>
                    <a:pt x="1387336" y="2172198"/>
                  </a:cubicBezTo>
                  <a:cubicBezTo>
                    <a:pt x="1398766" y="2187438"/>
                    <a:pt x="1427341" y="2172198"/>
                    <a:pt x="1434008" y="2199821"/>
                  </a:cubicBezTo>
                  <a:cubicBezTo>
                    <a:pt x="1440676" y="2228396"/>
                    <a:pt x="1444486" y="2256018"/>
                    <a:pt x="1430198" y="2282688"/>
                  </a:cubicBezTo>
                  <a:cubicBezTo>
                    <a:pt x="1413053" y="2315073"/>
                    <a:pt x="1388288" y="2341743"/>
                    <a:pt x="1370191" y="2373176"/>
                  </a:cubicBezTo>
                  <a:cubicBezTo>
                    <a:pt x="1359713" y="2391273"/>
                    <a:pt x="1356856" y="2406513"/>
                    <a:pt x="1358761" y="2423658"/>
                  </a:cubicBezTo>
                  <a:cubicBezTo>
                    <a:pt x="1366381" y="2486523"/>
                    <a:pt x="1352093" y="2544626"/>
                    <a:pt x="1327328" y="2600823"/>
                  </a:cubicBezTo>
                  <a:cubicBezTo>
                    <a:pt x="1321613" y="2612253"/>
                    <a:pt x="1313041" y="2629398"/>
                    <a:pt x="1293991" y="2626541"/>
                  </a:cubicBezTo>
                  <a:cubicBezTo>
                    <a:pt x="1261606" y="2622731"/>
                    <a:pt x="1241603" y="2647496"/>
                    <a:pt x="1218743" y="2661783"/>
                  </a:cubicBezTo>
                  <a:cubicBezTo>
                    <a:pt x="1203503" y="2671308"/>
                    <a:pt x="1187311" y="2690358"/>
                    <a:pt x="1193026" y="2710361"/>
                  </a:cubicBezTo>
                  <a:cubicBezTo>
                    <a:pt x="1205408" y="2757033"/>
                    <a:pt x="1178738" y="2793228"/>
                    <a:pt x="1164451" y="2832281"/>
                  </a:cubicBezTo>
                  <a:cubicBezTo>
                    <a:pt x="1154926" y="2859903"/>
                    <a:pt x="1136828" y="2884668"/>
                    <a:pt x="1122541" y="2910386"/>
                  </a:cubicBezTo>
                  <a:cubicBezTo>
                    <a:pt x="1116826" y="2920863"/>
                    <a:pt x="1109206" y="2929436"/>
                    <a:pt x="1095871" y="2929436"/>
                  </a:cubicBezTo>
                  <a:cubicBezTo>
                    <a:pt x="1085393" y="2920863"/>
                    <a:pt x="1072058" y="2930388"/>
                    <a:pt x="1061581" y="2922768"/>
                  </a:cubicBezTo>
                  <a:cubicBezTo>
                    <a:pt x="1053961" y="2919911"/>
                    <a:pt x="1044436" y="2911338"/>
                    <a:pt x="1047293" y="2929436"/>
                  </a:cubicBezTo>
                  <a:cubicBezTo>
                    <a:pt x="1052056" y="2938961"/>
                    <a:pt x="1062533" y="2944676"/>
                    <a:pt x="1061581" y="2956106"/>
                  </a:cubicBezTo>
                  <a:cubicBezTo>
                    <a:pt x="1055866" y="2964678"/>
                    <a:pt x="1048246" y="2962773"/>
                    <a:pt x="1040626" y="2959916"/>
                  </a:cubicBezTo>
                  <a:cubicBezTo>
                    <a:pt x="952043" y="2929436"/>
                    <a:pt x="865366" y="2895146"/>
                    <a:pt x="783451" y="2850378"/>
                  </a:cubicBezTo>
                  <a:cubicBezTo>
                    <a:pt x="762496" y="2838948"/>
                    <a:pt x="762496" y="2820851"/>
                    <a:pt x="752971" y="2805611"/>
                  </a:cubicBezTo>
                  <a:cubicBezTo>
                    <a:pt x="730111" y="2799896"/>
                    <a:pt x="738683" y="2779893"/>
                    <a:pt x="737731" y="2765606"/>
                  </a:cubicBezTo>
                  <a:cubicBezTo>
                    <a:pt x="736778" y="2697978"/>
                    <a:pt x="732968" y="2631303"/>
                    <a:pt x="721538" y="2564628"/>
                  </a:cubicBezTo>
                  <a:cubicBezTo>
                    <a:pt x="715823" y="2532243"/>
                    <a:pt x="700583" y="2503668"/>
                    <a:pt x="670103" y="2492238"/>
                  </a:cubicBezTo>
                  <a:cubicBezTo>
                    <a:pt x="596761" y="2464616"/>
                    <a:pt x="568186" y="2400798"/>
                    <a:pt x="539611" y="2337933"/>
                  </a:cubicBezTo>
                  <a:cubicBezTo>
                    <a:pt x="520561" y="2296976"/>
                    <a:pt x="502463" y="2256971"/>
                    <a:pt x="473888" y="2221728"/>
                  </a:cubicBezTo>
                  <a:cubicBezTo>
                    <a:pt x="456743" y="2200773"/>
                    <a:pt x="450076" y="2174103"/>
                    <a:pt x="468173" y="2148386"/>
                  </a:cubicBezTo>
                  <a:cubicBezTo>
                    <a:pt x="473888" y="2140766"/>
                    <a:pt x="477698" y="2133146"/>
                    <a:pt x="471983" y="2122668"/>
                  </a:cubicBezTo>
                  <a:cubicBezTo>
                    <a:pt x="452933" y="2083616"/>
                    <a:pt x="471983" y="2052183"/>
                    <a:pt x="493891" y="2021703"/>
                  </a:cubicBezTo>
                  <a:cubicBezTo>
                    <a:pt x="518656" y="1987413"/>
                    <a:pt x="546278" y="1955028"/>
                    <a:pt x="538658" y="1907403"/>
                  </a:cubicBezTo>
                  <a:cubicBezTo>
                    <a:pt x="535801" y="1889306"/>
                    <a:pt x="531991" y="1871208"/>
                    <a:pt x="524371" y="1854063"/>
                  </a:cubicBezTo>
                  <a:cubicBezTo>
                    <a:pt x="517703" y="1837871"/>
                    <a:pt x="507226" y="1834061"/>
                    <a:pt x="499606" y="1853111"/>
                  </a:cubicBezTo>
                  <a:cubicBezTo>
                    <a:pt x="489128" y="1876923"/>
                    <a:pt x="475793" y="1875018"/>
                    <a:pt x="459601" y="1860731"/>
                  </a:cubicBezTo>
                  <a:cubicBezTo>
                    <a:pt x="443408" y="1847396"/>
                    <a:pt x="425311" y="1838823"/>
                    <a:pt x="408166" y="1827393"/>
                  </a:cubicBezTo>
                  <a:cubicBezTo>
                    <a:pt x="375781" y="1806438"/>
                    <a:pt x="371971" y="1771196"/>
                    <a:pt x="354826" y="1742621"/>
                  </a:cubicBezTo>
                  <a:cubicBezTo>
                    <a:pt x="346253" y="1729286"/>
                    <a:pt x="337681" y="1720713"/>
                    <a:pt x="322441" y="1715951"/>
                  </a:cubicBezTo>
                  <a:cubicBezTo>
                    <a:pt x="289103" y="1705473"/>
                    <a:pt x="255766" y="1691186"/>
                    <a:pt x="234811" y="1658801"/>
                  </a:cubicBezTo>
                  <a:cubicBezTo>
                    <a:pt x="228143" y="1649276"/>
                    <a:pt x="218618" y="1639751"/>
                    <a:pt x="206236" y="1644513"/>
                  </a:cubicBezTo>
                  <a:cubicBezTo>
                    <a:pt x="170993" y="1656896"/>
                    <a:pt x="143371" y="1639751"/>
                    <a:pt x="116701" y="1622606"/>
                  </a:cubicBezTo>
                  <a:cubicBezTo>
                    <a:pt x="85268" y="1603556"/>
                    <a:pt x="54788" y="1583553"/>
                    <a:pt x="28118" y="1557836"/>
                  </a:cubicBezTo>
                  <a:cubicBezTo>
                    <a:pt x="11926" y="1541643"/>
                    <a:pt x="1448" y="1523546"/>
                    <a:pt x="12878" y="1499733"/>
                  </a:cubicBezTo>
                  <a:cubicBezTo>
                    <a:pt x="20498" y="1482588"/>
                    <a:pt x="16688" y="1463538"/>
                    <a:pt x="10021" y="1446393"/>
                  </a:cubicBezTo>
                  <a:cubicBezTo>
                    <a:pt x="6211" y="1434963"/>
                    <a:pt x="-1409" y="1423533"/>
                    <a:pt x="5258" y="1410198"/>
                  </a:cubicBezTo>
                  <a:cubicBezTo>
                    <a:pt x="-12839" y="1304471"/>
                    <a:pt x="19546" y="1205411"/>
                    <a:pt x="45263" y="1105398"/>
                  </a:cubicBezTo>
                  <a:cubicBezTo>
                    <a:pt x="94793" y="912993"/>
                    <a:pt x="185281" y="739638"/>
                    <a:pt x="304343" y="581523"/>
                  </a:cubicBezTo>
                  <a:cubicBezTo>
                    <a:pt x="374828" y="487226"/>
                    <a:pt x="458648" y="405311"/>
                    <a:pt x="548183" y="329111"/>
                  </a:cubicBezTo>
                  <a:cubicBezTo>
                    <a:pt x="568186" y="311966"/>
                    <a:pt x="591046" y="303393"/>
                    <a:pt x="617716" y="317681"/>
                  </a:cubicBezTo>
                  <a:cubicBezTo>
                    <a:pt x="628193" y="324348"/>
                    <a:pt x="628193" y="314823"/>
                    <a:pt x="631051" y="309108"/>
                  </a:cubicBezTo>
                  <a:cubicBezTo>
                    <a:pt x="652006" y="308156"/>
                    <a:pt x="669151" y="289106"/>
                    <a:pt x="692011" y="299583"/>
                  </a:cubicBezTo>
                  <a:cubicBezTo>
                    <a:pt x="712013" y="311966"/>
                    <a:pt x="732968" y="317681"/>
                    <a:pt x="756781" y="316728"/>
                  </a:cubicBezTo>
                  <a:cubicBezTo>
                    <a:pt x="764401" y="317681"/>
                    <a:pt x="772973" y="320538"/>
                    <a:pt x="780593" y="315776"/>
                  </a:cubicBezTo>
                  <a:cubicBezTo>
                    <a:pt x="786308" y="312918"/>
                    <a:pt x="792023" y="311966"/>
                    <a:pt x="797738" y="314823"/>
                  </a:cubicBezTo>
                  <a:cubicBezTo>
                    <a:pt x="808216" y="327206"/>
                    <a:pt x="819646" y="321491"/>
                    <a:pt x="831076" y="316728"/>
                  </a:cubicBezTo>
                  <a:cubicBezTo>
                    <a:pt x="837743" y="304346"/>
                    <a:pt x="858698" y="297678"/>
                    <a:pt x="841553" y="277676"/>
                  </a:cubicBezTo>
                  <a:cubicBezTo>
                    <a:pt x="834886" y="270056"/>
                    <a:pt x="846316" y="263388"/>
                    <a:pt x="852031" y="259578"/>
                  </a:cubicBezTo>
                  <a:cubicBezTo>
                    <a:pt x="857269" y="255768"/>
                    <a:pt x="862508" y="252434"/>
                    <a:pt x="867152" y="248624"/>
                  </a:cubicBezTo>
                  <a:lnTo>
                    <a:pt x="876026" y="238011"/>
                  </a:lnTo>
                  <a:lnTo>
                    <a:pt x="858921" y="241392"/>
                  </a:lnTo>
                  <a:cubicBezTo>
                    <a:pt x="840303" y="244874"/>
                    <a:pt x="823694" y="244338"/>
                    <a:pt x="821551" y="210048"/>
                  </a:cubicBezTo>
                  <a:cubicBezTo>
                    <a:pt x="833933" y="208143"/>
                    <a:pt x="848221" y="208143"/>
                    <a:pt x="857746" y="190998"/>
                  </a:cubicBezTo>
                  <a:cubicBezTo>
                    <a:pt x="861079" y="184807"/>
                    <a:pt x="867032" y="183378"/>
                    <a:pt x="873343" y="184331"/>
                  </a:cubicBezTo>
                  <a:close/>
                  <a:moveTo>
                    <a:pt x="798215" y="181949"/>
                  </a:moveTo>
                  <a:cubicBezTo>
                    <a:pt x="801310" y="182187"/>
                    <a:pt x="803930" y="183378"/>
                    <a:pt x="805359" y="187188"/>
                  </a:cubicBezTo>
                  <a:cubicBezTo>
                    <a:pt x="808216" y="194808"/>
                    <a:pt x="800596" y="194808"/>
                    <a:pt x="795834" y="196713"/>
                  </a:cubicBezTo>
                  <a:cubicBezTo>
                    <a:pt x="790119" y="193856"/>
                    <a:pt x="788214" y="189093"/>
                    <a:pt x="788214" y="182426"/>
                  </a:cubicBezTo>
                  <a:cubicBezTo>
                    <a:pt x="791547" y="182426"/>
                    <a:pt x="795119" y="181711"/>
                    <a:pt x="798215" y="181949"/>
                  </a:cubicBezTo>
                  <a:close/>
                  <a:moveTo>
                    <a:pt x="938708" y="121466"/>
                  </a:moveTo>
                  <a:cubicBezTo>
                    <a:pt x="943471" y="128133"/>
                    <a:pt x="953948" y="130038"/>
                    <a:pt x="952043" y="141468"/>
                  </a:cubicBezTo>
                  <a:lnTo>
                    <a:pt x="951037" y="142501"/>
                  </a:lnTo>
                  <a:lnTo>
                    <a:pt x="953949" y="140516"/>
                  </a:lnTo>
                  <a:cubicBezTo>
                    <a:pt x="952996" y="143373"/>
                    <a:pt x="952996" y="146231"/>
                    <a:pt x="952996" y="148136"/>
                  </a:cubicBezTo>
                  <a:cubicBezTo>
                    <a:pt x="952996" y="154803"/>
                    <a:pt x="952996" y="161471"/>
                    <a:pt x="952996" y="169091"/>
                  </a:cubicBezTo>
                  <a:cubicBezTo>
                    <a:pt x="949662" y="166709"/>
                    <a:pt x="947281" y="162899"/>
                    <a:pt x="944424" y="159804"/>
                  </a:cubicBezTo>
                  <a:lnTo>
                    <a:pt x="933131" y="154863"/>
                  </a:lnTo>
                  <a:lnTo>
                    <a:pt x="931088" y="155756"/>
                  </a:lnTo>
                  <a:cubicBezTo>
                    <a:pt x="931088" y="155756"/>
                    <a:pt x="930136" y="155756"/>
                    <a:pt x="930136" y="155756"/>
                  </a:cubicBezTo>
                  <a:cubicBezTo>
                    <a:pt x="925373" y="152898"/>
                    <a:pt x="906323" y="162423"/>
                    <a:pt x="918706" y="144326"/>
                  </a:cubicBezTo>
                  <a:cubicBezTo>
                    <a:pt x="923468" y="137658"/>
                    <a:pt x="931088" y="131943"/>
                    <a:pt x="931088" y="122418"/>
                  </a:cubicBezTo>
                  <a:cubicBezTo>
                    <a:pt x="934898" y="118608"/>
                    <a:pt x="936803" y="118608"/>
                    <a:pt x="938708" y="121466"/>
                  </a:cubicBezTo>
                  <a:close/>
                  <a:moveTo>
                    <a:pt x="925373" y="107178"/>
                  </a:moveTo>
                  <a:cubicBezTo>
                    <a:pt x="930136" y="111940"/>
                    <a:pt x="934898" y="116703"/>
                    <a:pt x="938708" y="121465"/>
                  </a:cubicBezTo>
                  <a:lnTo>
                    <a:pt x="935851" y="121465"/>
                  </a:lnTo>
                  <a:cubicBezTo>
                    <a:pt x="935851" y="121465"/>
                    <a:pt x="932993" y="121465"/>
                    <a:pt x="932993" y="121465"/>
                  </a:cubicBezTo>
                  <a:cubicBezTo>
                    <a:pt x="923468" y="125275"/>
                    <a:pt x="912991" y="131943"/>
                    <a:pt x="901561" y="123370"/>
                  </a:cubicBezTo>
                  <a:cubicBezTo>
                    <a:pt x="904418" y="109083"/>
                    <a:pt x="915848" y="109083"/>
                    <a:pt x="925373" y="107178"/>
                  </a:cubicBezTo>
                  <a:close/>
                  <a:moveTo>
                    <a:pt x="1021576" y="71936"/>
                  </a:moveTo>
                  <a:cubicBezTo>
                    <a:pt x="1037768" y="75746"/>
                    <a:pt x="1038721" y="87176"/>
                    <a:pt x="1031101" y="97653"/>
                  </a:cubicBezTo>
                  <a:cubicBezTo>
                    <a:pt x="1019671" y="115751"/>
                    <a:pt x="1011098" y="95748"/>
                    <a:pt x="1000621" y="92891"/>
                  </a:cubicBezTo>
                  <a:cubicBezTo>
                    <a:pt x="1002526" y="88128"/>
                    <a:pt x="1005383" y="83366"/>
                    <a:pt x="1007288" y="79556"/>
                  </a:cubicBezTo>
                  <a:cubicBezTo>
                    <a:pt x="1012051" y="76698"/>
                    <a:pt x="1016813" y="74793"/>
                    <a:pt x="1021576" y="71936"/>
                  </a:cubicBezTo>
                  <a:close/>
                  <a:moveTo>
                    <a:pt x="1113849" y="40265"/>
                  </a:moveTo>
                  <a:cubicBezTo>
                    <a:pt x="1128732" y="39074"/>
                    <a:pt x="1143972" y="42885"/>
                    <a:pt x="1159689" y="51933"/>
                  </a:cubicBezTo>
                  <a:cubicBezTo>
                    <a:pt x="1175881" y="68126"/>
                    <a:pt x="1166356" y="76698"/>
                    <a:pt x="1151116" y="84318"/>
                  </a:cubicBezTo>
                  <a:cubicBezTo>
                    <a:pt x="1137781" y="90986"/>
                    <a:pt x="1123494" y="86223"/>
                    <a:pt x="1111111" y="92891"/>
                  </a:cubicBezTo>
                  <a:cubicBezTo>
                    <a:pt x="1083489" y="98606"/>
                    <a:pt x="1067296" y="90033"/>
                    <a:pt x="1070153" y="58601"/>
                  </a:cubicBezTo>
                  <a:cubicBezTo>
                    <a:pt x="1084441" y="47647"/>
                    <a:pt x="1098967" y="41456"/>
                    <a:pt x="1113849" y="40265"/>
                  </a:cubicBezTo>
                  <a:close/>
                  <a:moveTo>
                    <a:pt x="1400760" y="96"/>
                  </a:moveTo>
                  <a:cubicBezTo>
                    <a:pt x="1426031" y="498"/>
                    <a:pt x="1451392" y="2164"/>
                    <a:pt x="1476871" y="5260"/>
                  </a:cubicBezTo>
                  <a:cubicBezTo>
                    <a:pt x="1521639" y="13833"/>
                    <a:pt x="1566406" y="14785"/>
                    <a:pt x="1611174" y="9070"/>
                  </a:cubicBezTo>
                  <a:cubicBezTo>
                    <a:pt x="1614984" y="7165"/>
                    <a:pt x="1619746" y="9070"/>
                    <a:pt x="1619746" y="17643"/>
                  </a:cubicBezTo>
                  <a:cubicBezTo>
                    <a:pt x="1631176" y="13833"/>
                    <a:pt x="1639748" y="20500"/>
                    <a:pt x="1646416" y="28120"/>
                  </a:cubicBezTo>
                  <a:cubicBezTo>
                    <a:pt x="1652131" y="36693"/>
                    <a:pt x="1659751" y="35740"/>
                    <a:pt x="1667371" y="31930"/>
                  </a:cubicBezTo>
                  <a:cubicBezTo>
                    <a:pt x="1693088" y="18119"/>
                    <a:pt x="1717377" y="11690"/>
                    <a:pt x="1742261" y="11690"/>
                  </a:cubicBezTo>
                  <a:cubicBezTo>
                    <a:pt x="1767145" y="11690"/>
                    <a:pt x="1792624" y="18119"/>
                    <a:pt x="1820723" y="30025"/>
                  </a:cubicBezTo>
                  <a:cubicBezTo>
                    <a:pt x="1845488" y="40503"/>
                    <a:pt x="1874063" y="40503"/>
                    <a:pt x="1901686" y="45265"/>
                  </a:cubicBezTo>
                  <a:cubicBezTo>
                    <a:pt x="1905496" y="54790"/>
                    <a:pt x="1888351" y="56695"/>
                    <a:pt x="1894066" y="69078"/>
                  </a:cubicBezTo>
                  <a:cubicBezTo>
                    <a:pt x="1913116" y="57648"/>
                    <a:pt x="1934071" y="52885"/>
                    <a:pt x="1955978" y="55743"/>
                  </a:cubicBezTo>
                  <a:cubicBezTo>
                    <a:pt x="1961693" y="62410"/>
                    <a:pt x="1959788" y="69078"/>
                    <a:pt x="1954073" y="71935"/>
                  </a:cubicBezTo>
                  <a:cubicBezTo>
                    <a:pt x="1939786" y="78603"/>
                    <a:pt x="1939786" y="91938"/>
                    <a:pt x="1935976" y="103368"/>
                  </a:cubicBezTo>
                  <a:cubicBezTo>
                    <a:pt x="1904543" y="124323"/>
                    <a:pt x="1914068" y="142420"/>
                    <a:pt x="1949311" y="161470"/>
                  </a:cubicBezTo>
                  <a:cubicBezTo>
                    <a:pt x="1923593" y="162423"/>
                    <a:pt x="1905496" y="153850"/>
                    <a:pt x="1894066" y="171948"/>
                  </a:cubicBezTo>
                  <a:cubicBezTo>
                    <a:pt x="1899781" y="177663"/>
                    <a:pt x="1909306" y="175758"/>
                    <a:pt x="1913116" y="183378"/>
                  </a:cubicBezTo>
                  <a:cubicBezTo>
                    <a:pt x="1917878" y="187188"/>
                    <a:pt x="1922641" y="195760"/>
                    <a:pt x="1907401" y="196713"/>
                  </a:cubicBezTo>
                  <a:cubicBezTo>
                    <a:pt x="1907401" y="221478"/>
                    <a:pt x="1903591" y="242433"/>
                    <a:pt x="1873111" y="245290"/>
                  </a:cubicBezTo>
                  <a:cubicBezTo>
                    <a:pt x="1842631" y="244338"/>
                    <a:pt x="1879778" y="263388"/>
                    <a:pt x="1866443" y="267198"/>
                  </a:cubicBezTo>
                  <a:cubicBezTo>
                    <a:pt x="1860728" y="271008"/>
                    <a:pt x="1855013" y="271960"/>
                    <a:pt x="1851203" y="270055"/>
                  </a:cubicBezTo>
                  <a:cubicBezTo>
                    <a:pt x="1860728" y="280533"/>
                    <a:pt x="1876921" y="291963"/>
                    <a:pt x="1866443" y="313870"/>
                  </a:cubicBezTo>
                  <a:cubicBezTo>
                    <a:pt x="1859776" y="319585"/>
                    <a:pt x="1852156" y="321490"/>
                    <a:pt x="1843583" y="319585"/>
                  </a:cubicBezTo>
                  <a:cubicBezTo>
                    <a:pt x="1833106" y="315775"/>
                    <a:pt x="1827391" y="307203"/>
                    <a:pt x="1819771" y="300535"/>
                  </a:cubicBezTo>
                  <a:cubicBezTo>
                    <a:pt x="1811198" y="310060"/>
                    <a:pt x="1800721" y="314823"/>
                    <a:pt x="1788338" y="313870"/>
                  </a:cubicBezTo>
                  <a:cubicBezTo>
                    <a:pt x="1791196" y="322443"/>
                    <a:pt x="1796911" y="313870"/>
                    <a:pt x="1800721" y="315775"/>
                  </a:cubicBezTo>
                  <a:cubicBezTo>
                    <a:pt x="1808341" y="314823"/>
                    <a:pt x="1815961" y="312918"/>
                    <a:pt x="1823581" y="314823"/>
                  </a:cubicBezTo>
                  <a:cubicBezTo>
                    <a:pt x="1826438" y="315775"/>
                    <a:pt x="1830248" y="316728"/>
                    <a:pt x="1833106" y="317680"/>
                  </a:cubicBezTo>
                  <a:cubicBezTo>
                    <a:pt x="1838821" y="322443"/>
                    <a:pt x="1842631" y="327205"/>
                    <a:pt x="1838821" y="334825"/>
                  </a:cubicBezTo>
                  <a:cubicBezTo>
                    <a:pt x="1800721" y="354828"/>
                    <a:pt x="1760716" y="371020"/>
                    <a:pt x="1715948" y="370068"/>
                  </a:cubicBezTo>
                  <a:cubicBezTo>
                    <a:pt x="1707376" y="370068"/>
                    <a:pt x="1695946" y="372925"/>
                    <a:pt x="1691183" y="379593"/>
                  </a:cubicBezTo>
                  <a:cubicBezTo>
                    <a:pt x="1662608" y="411025"/>
                    <a:pt x="1627366" y="425313"/>
                    <a:pt x="1586408" y="430075"/>
                  </a:cubicBezTo>
                  <a:cubicBezTo>
                    <a:pt x="1564501" y="432933"/>
                    <a:pt x="1554976" y="450078"/>
                    <a:pt x="1542593" y="468175"/>
                  </a:cubicBezTo>
                  <a:cubicBezTo>
                    <a:pt x="1522591" y="497703"/>
                    <a:pt x="1501636" y="527230"/>
                    <a:pt x="1480681" y="555805"/>
                  </a:cubicBezTo>
                  <a:cubicBezTo>
                    <a:pt x="1475918" y="562473"/>
                    <a:pt x="1469251" y="562473"/>
                    <a:pt x="1462583" y="562473"/>
                  </a:cubicBezTo>
                  <a:cubicBezTo>
                    <a:pt x="1419721" y="558663"/>
                    <a:pt x="1380668" y="507228"/>
                    <a:pt x="1385431" y="462460"/>
                  </a:cubicBezTo>
                  <a:cubicBezTo>
                    <a:pt x="1388288" y="441505"/>
                    <a:pt x="1374001" y="421503"/>
                    <a:pt x="1379716" y="398643"/>
                  </a:cubicBezTo>
                  <a:cubicBezTo>
                    <a:pt x="1387336" y="363400"/>
                    <a:pt x="1418768" y="354828"/>
                    <a:pt x="1441628" y="335778"/>
                  </a:cubicBezTo>
                  <a:cubicBezTo>
                    <a:pt x="1443533" y="331015"/>
                    <a:pt x="1445438" y="325300"/>
                    <a:pt x="1449248" y="321490"/>
                  </a:cubicBezTo>
                  <a:cubicBezTo>
                    <a:pt x="1454011" y="314823"/>
                    <a:pt x="1454963" y="306250"/>
                    <a:pt x="1461631" y="300535"/>
                  </a:cubicBezTo>
                  <a:cubicBezTo>
                    <a:pt x="1451153" y="280533"/>
                    <a:pt x="1439723" y="265293"/>
                    <a:pt x="1412101" y="280533"/>
                  </a:cubicBezTo>
                  <a:cubicBezTo>
                    <a:pt x="1425436" y="259578"/>
                    <a:pt x="1438771" y="241480"/>
                    <a:pt x="1434961" y="215763"/>
                  </a:cubicBezTo>
                  <a:cubicBezTo>
                    <a:pt x="1430198" y="178615"/>
                    <a:pt x="1409243" y="158613"/>
                    <a:pt x="1371143" y="160518"/>
                  </a:cubicBezTo>
                  <a:cubicBezTo>
                    <a:pt x="1357808" y="161470"/>
                    <a:pt x="1343521" y="159565"/>
                    <a:pt x="1331138" y="162423"/>
                  </a:cubicBezTo>
                  <a:cubicBezTo>
                    <a:pt x="1317803" y="165280"/>
                    <a:pt x="1310183" y="161470"/>
                    <a:pt x="1303516" y="150040"/>
                  </a:cubicBezTo>
                  <a:cubicBezTo>
                    <a:pt x="1296848" y="136705"/>
                    <a:pt x="1300658" y="131943"/>
                    <a:pt x="1313993" y="130038"/>
                  </a:cubicBezTo>
                  <a:cubicBezTo>
                    <a:pt x="1321613" y="129085"/>
                    <a:pt x="1316851" y="124323"/>
                    <a:pt x="1313041" y="121465"/>
                  </a:cubicBezTo>
                  <a:cubicBezTo>
                    <a:pt x="1283513" y="99558"/>
                    <a:pt x="1311136" y="99558"/>
                    <a:pt x="1323518" y="96700"/>
                  </a:cubicBezTo>
                  <a:cubicBezTo>
                    <a:pt x="1344473" y="92890"/>
                    <a:pt x="1365428" y="88128"/>
                    <a:pt x="1387336" y="88128"/>
                  </a:cubicBezTo>
                  <a:cubicBezTo>
                    <a:pt x="1399718" y="88128"/>
                    <a:pt x="1414006" y="81460"/>
                    <a:pt x="1394003" y="68125"/>
                  </a:cubicBezTo>
                  <a:cubicBezTo>
                    <a:pt x="1402576" y="42408"/>
                    <a:pt x="1427341" y="49075"/>
                    <a:pt x="1445438" y="41455"/>
                  </a:cubicBezTo>
                  <a:lnTo>
                    <a:pt x="1471104" y="35589"/>
                  </a:lnTo>
                  <a:lnTo>
                    <a:pt x="1469608" y="35026"/>
                  </a:lnTo>
                  <a:cubicBezTo>
                    <a:pt x="1465441" y="34550"/>
                    <a:pt x="1461155" y="34788"/>
                    <a:pt x="1456869" y="34788"/>
                  </a:cubicBezTo>
                  <a:cubicBezTo>
                    <a:pt x="1424484" y="38598"/>
                    <a:pt x="1396861" y="56695"/>
                    <a:pt x="1365429" y="60505"/>
                  </a:cubicBezTo>
                  <a:cubicBezTo>
                    <a:pt x="1307326" y="66220"/>
                    <a:pt x="1264464" y="112893"/>
                    <a:pt x="1208266" y="122418"/>
                  </a:cubicBezTo>
                  <a:cubicBezTo>
                    <a:pt x="1196836" y="130038"/>
                    <a:pt x="1186359" y="129085"/>
                    <a:pt x="1175881" y="122418"/>
                  </a:cubicBezTo>
                  <a:cubicBezTo>
                    <a:pt x="1178739" y="129085"/>
                    <a:pt x="1197789" y="127180"/>
                    <a:pt x="1187311" y="142420"/>
                  </a:cubicBezTo>
                  <a:cubicBezTo>
                    <a:pt x="1185406" y="144325"/>
                    <a:pt x="1182549" y="146230"/>
                    <a:pt x="1180644" y="149088"/>
                  </a:cubicBezTo>
                  <a:cubicBezTo>
                    <a:pt x="1173262" y="152183"/>
                    <a:pt x="1165939" y="153434"/>
                    <a:pt x="1158647" y="153642"/>
                  </a:cubicBezTo>
                  <a:lnTo>
                    <a:pt x="1143520" y="152466"/>
                  </a:lnTo>
                  <a:lnTo>
                    <a:pt x="1148259" y="153731"/>
                  </a:lnTo>
                  <a:cubicBezTo>
                    <a:pt x="1153498" y="157422"/>
                    <a:pt x="1155879" y="163851"/>
                    <a:pt x="1152069" y="175758"/>
                  </a:cubicBezTo>
                  <a:cubicBezTo>
                    <a:pt x="1112064" y="198618"/>
                    <a:pt x="1069201" y="175758"/>
                    <a:pt x="1029196" y="182425"/>
                  </a:cubicBezTo>
                  <a:cubicBezTo>
                    <a:pt x="1020624" y="171948"/>
                    <a:pt x="980619" y="182425"/>
                    <a:pt x="1006336" y="148135"/>
                  </a:cubicBezTo>
                  <a:cubicBezTo>
                    <a:pt x="1011099" y="141468"/>
                    <a:pt x="1003479" y="136705"/>
                    <a:pt x="995859" y="134800"/>
                  </a:cubicBezTo>
                  <a:cubicBezTo>
                    <a:pt x="984429" y="131943"/>
                    <a:pt x="981571" y="125275"/>
                    <a:pt x="987286" y="114798"/>
                  </a:cubicBezTo>
                  <a:cubicBezTo>
                    <a:pt x="1010146" y="115750"/>
                    <a:pt x="1027291" y="130990"/>
                    <a:pt x="1049199" y="134800"/>
                  </a:cubicBezTo>
                  <a:cubicBezTo>
                    <a:pt x="1053009" y="140515"/>
                    <a:pt x="1055866" y="147183"/>
                    <a:pt x="1064439" y="149088"/>
                  </a:cubicBezTo>
                  <a:cubicBezTo>
                    <a:pt x="1074916" y="150993"/>
                    <a:pt x="1085394" y="150278"/>
                    <a:pt x="1095871" y="149326"/>
                  </a:cubicBezTo>
                  <a:lnTo>
                    <a:pt x="1106484" y="148924"/>
                  </a:lnTo>
                  <a:lnTo>
                    <a:pt x="1093014" y="149088"/>
                  </a:lnTo>
                  <a:cubicBezTo>
                    <a:pt x="1081584" y="144325"/>
                    <a:pt x="1067296" y="146230"/>
                    <a:pt x="1062534" y="131943"/>
                  </a:cubicBezTo>
                  <a:cubicBezTo>
                    <a:pt x="1083489" y="115750"/>
                    <a:pt x="1102539" y="93843"/>
                    <a:pt x="1133971" y="110988"/>
                  </a:cubicBezTo>
                  <a:cubicBezTo>
                    <a:pt x="1150164" y="112893"/>
                    <a:pt x="1147306" y="91938"/>
                    <a:pt x="1158736" y="88128"/>
                  </a:cubicBezTo>
                  <a:cubicBezTo>
                    <a:pt x="1164451" y="84318"/>
                    <a:pt x="1172071" y="81460"/>
                    <a:pt x="1173024" y="73840"/>
                  </a:cubicBezTo>
                  <a:cubicBezTo>
                    <a:pt x="1176834" y="44313"/>
                    <a:pt x="1193979" y="46218"/>
                    <a:pt x="1214934" y="54790"/>
                  </a:cubicBezTo>
                  <a:cubicBezTo>
                    <a:pt x="1234936" y="51933"/>
                    <a:pt x="1254939" y="44313"/>
                    <a:pt x="1275894" y="44313"/>
                  </a:cubicBezTo>
                  <a:cubicBezTo>
                    <a:pt x="1253986" y="44313"/>
                    <a:pt x="1233031" y="51933"/>
                    <a:pt x="1211124" y="51933"/>
                  </a:cubicBezTo>
                  <a:cubicBezTo>
                    <a:pt x="1199694" y="46218"/>
                    <a:pt x="1184454" y="50028"/>
                    <a:pt x="1174929" y="39550"/>
                  </a:cubicBezTo>
                  <a:cubicBezTo>
                    <a:pt x="1174929" y="34788"/>
                    <a:pt x="1174929" y="30978"/>
                    <a:pt x="1174929" y="26215"/>
                  </a:cubicBezTo>
                  <a:cubicBezTo>
                    <a:pt x="1249938" y="9070"/>
                    <a:pt x="1324947" y="-1110"/>
                    <a:pt x="1400760" y="96"/>
                  </a:cubicBezTo>
                  <a:close/>
                </a:path>
              </a:pathLst>
            </a:custGeom>
            <a:solidFill>
              <a:srgbClr val="8EF0A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sp>
        <p:nvSpPr>
          <p:cNvPr id="607" name="Google Shape;607;p5"/>
          <p:cNvSpPr/>
          <p:nvPr/>
        </p:nvSpPr>
        <p:spPr>
          <a:xfrm rot="-637788">
            <a:off x="4403199" y="2531151"/>
            <a:ext cx="490457" cy="586468"/>
          </a:xfrm>
          <a:custGeom>
            <a:rect b="b" l="l" r="r" t="t"/>
            <a:pathLst>
              <a:path extrusionOk="0" h="676134" w="565444">
                <a:moveTo>
                  <a:pt x="474202" y="370360"/>
                </a:moveTo>
                <a:lnTo>
                  <a:pt x="91243" y="370359"/>
                </a:lnTo>
                <a:cubicBezTo>
                  <a:pt x="84269" y="370359"/>
                  <a:pt x="78616" y="376012"/>
                  <a:pt x="78616" y="382986"/>
                </a:cubicBezTo>
                <a:lnTo>
                  <a:pt x="78615" y="382987"/>
                </a:lnTo>
                <a:cubicBezTo>
                  <a:pt x="78615" y="389961"/>
                  <a:pt x="84268" y="395613"/>
                  <a:pt x="91242" y="395613"/>
                </a:cubicBezTo>
                <a:lnTo>
                  <a:pt x="474202" y="395613"/>
                </a:lnTo>
                <a:cubicBezTo>
                  <a:pt x="477689" y="395614"/>
                  <a:pt x="480846" y="394200"/>
                  <a:pt x="483131" y="391915"/>
                </a:cubicBezTo>
                <a:lnTo>
                  <a:pt x="486829" y="382986"/>
                </a:lnTo>
                <a:lnTo>
                  <a:pt x="486829" y="382987"/>
                </a:lnTo>
                <a:lnTo>
                  <a:pt x="486829" y="382986"/>
                </a:lnTo>
                <a:lnTo>
                  <a:pt x="486829" y="382986"/>
                </a:lnTo>
                <a:lnTo>
                  <a:pt x="483131" y="374059"/>
                </a:lnTo>
                <a:cubicBezTo>
                  <a:pt x="480846" y="371774"/>
                  <a:pt x="477689" y="370360"/>
                  <a:pt x="474202" y="370360"/>
                </a:cubicBezTo>
                <a:close/>
                <a:moveTo>
                  <a:pt x="474201" y="316925"/>
                </a:moveTo>
                <a:lnTo>
                  <a:pt x="91242" y="316924"/>
                </a:lnTo>
                <a:cubicBezTo>
                  <a:pt x="84268" y="316924"/>
                  <a:pt x="78615" y="322577"/>
                  <a:pt x="78615" y="329551"/>
                </a:cubicBezTo>
                <a:lnTo>
                  <a:pt x="78614" y="329551"/>
                </a:lnTo>
                <a:cubicBezTo>
                  <a:pt x="78614" y="336525"/>
                  <a:pt x="84267" y="342178"/>
                  <a:pt x="91241" y="342178"/>
                </a:cubicBezTo>
                <a:lnTo>
                  <a:pt x="474201" y="342178"/>
                </a:lnTo>
                <a:cubicBezTo>
                  <a:pt x="477688" y="342178"/>
                  <a:pt x="480845" y="340765"/>
                  <a:pt x="483130" y="338480"/>
                </a:cubicBezTo>
                <a:lnTo>
                  <a:pt x="486828" y="329551"/>
                </a:lnTo>
                <a:lnTo>
                  <a:pt x="486828" y="329552"/>
                </a:lnTo>
                <a:lnTo>
                  <a:pt x="486828" y="329551"/>
                </a:lnTo>
                <a:lnTo>
                  <a:pt x="486828" y="329551"/>
                </a:lnTo>
                <a:lnTo>
                  <a:pt x="483130" y="320623"/>
                </a:lnTo>
                <a:cubicBezTo>
                  <a:pt x="480845" y="318338"/>
                  <a:pt x="477688" y="316925"/>
                  <a:pt x="474201" y="316925"/>
                </a:cubicBezTo>
                <a:close/>
                <a:moveTo>
                  <a:pt x="474202" y="263490"/>
                </a:moveTo>
                <a:lnTo>
                  <a:pt x="91243" y="263489"/>
                </a:lnTo>
                <a:cubicBezTo>
                  <a:pt x="84269" y="263489"/>
                  <a:pt x="78616" y="269142"/>
                  <a:pt x="78616" y="276116"/>
                </a:cubicBezTo>
                <a:lnTo>
                  <a:pt x="78615" y="276116"/>
                </a:lnTo>
                <a:cubicBezTo>
                  <a:pt x="78615" y="283090"/>
                  <a:pt x="84268" y="288743"/>
                  <a:pt x="91242" y="288743"/>
                </a:cubicBezTo>
                <a:lnTo>
                  <a:pt x="474202" y="288743"/>
                </a:lnTo>
                <a:cubicBezTo>
                  <a:pt x="477689" y="288743"/>
                  <a:pt x="480846" y="287330"/>
                  <a:pt x="483130" y="285045"/>
                </a:cubicBezTo>
                <a:lnTo>
                  <a:pt x="486828" y="276116"/>
                </a:lnTo>
                <a:lnTo>
                  <a:pt x="486829" y="276117"/>
                </a:lnTo>
                <a:lnTo>
                  <a:pt x="486828" y="276116"/>
                </a:lnTo>
                <a:lnTo>
                  <a:pt x="486828" y="276116"/>
                </a:lnTo>
                <a:lnTo>
                  <a:pt x="483131" y="267188"/>
                </a:lnTo>
                <a:cubicBezTo>
                  <a:pt x="480845" y="264903"/>
                  <a:pt x="477689" y="263490"/>
                  <a:pt x="474202" y="263490"/>
                </a:cubicBezTo>
                <a:close/>
                <a:moveTo>
                  <a:pt x="546230" y="175473"/>
                </a:moveTo>
                <a:cubicBezTo>
                  <a:pt x="556842" y="175473"/>
                  <a:pt x="565444" y="184075"/>
                  <a:pt x="565444" y="194687"/>
                </a:cubicBezTo>
                <a:cubicBezTo>
                  <a:pt x="565444" y="205299"/>
                  <a:pt x="556842" y="213901"/>
                  <a:pt x="546230" y="213901"/>
                </a:cubicBezTo>
                <a:lnTo>
                  <a:pt x="525276" y="213901"/>
                </a:lnTo>
                <a:lnTo>
                  <a:pt x="508899" y="524388"/>
                </a:lnTo>
                <a:cubicBezTo>
                  <a:pt x="504507" y="609787"/>
                  <a:pt x="447140" y="676134"/>
                  <a:pt x="378243" y="676134"/>
                </a:cubicBezTo>
                <a:lnTo>
                  <a:pt x="184455" y="676134"/>
                </a:lnTo>
                <a:cubicBezTo>
                  <a:pt x="115558" y="676134"/>
                  <a:pt x="58190" y="609787"/>
                  <a:pt x="53798" y="524388"/>
                </a:cubicBezTo>
                <a:lnTo>
                  <a:pt x="37422" y="213901"/>
                </a:lnTo>
                <a:lnTo>
                  <a:pt x="19214" y="213901"/>
                </a:lnTo>
                <a:cubicBezTo>
                  <a:pt x="8602" y="213901"/>
                  <a:pt x="0" y="205299"/>
                  <a:pt x="0" y="194687"/>
                </a:cubicBezTo>
                <a:cubicBezTo>
                  <a:pt x="0" y="184075"/>
                  <a:pt x="8602" y="175473"/>
                  <a:pt x="19214" y="175473"/>
                </a:cubicBezTo>
                <a:close/>
                <a:moveTo>
                  <a:pt x="145503" y="0"/>
                </a:moveTo>
                <a:cubicBezTo>
                  <a:pt x="165968" y="0"/>
                  <a:pt x="182559" y="16591"/>
                  <a:pt x="182559" y="37056"/>
                </a:cubicBezTo>
                <a:lnTo>
                  <a:pt x="182559" y="175472"/>
                </a:lnTo>
                <a:lnTo>
                  <a:pt x="108447" y="175472"/>
                </a:lnTo>
                <a:lnTo>
                  <a:pt x="108447" y="37056"/>
                </a:lnTo>
                <a:cubicBezTo>
                  <a:pt x="108447" y="16591"/>
                  <a:pt x="125038" y="0"/>
                  <a:pt x="145503" y="0"/>
                </a:cubicBezTo>
                <a:close/>
                <a:moveTo>
                  <a:pt x="419941" y="0"/>
                </a:moveTo>
                <a:cubicBezTo>
                  <a:pt x="440406" y="0"/>
                  <a:pt x="456997" y="16591"/>
                  <a:pt x="456997" y="37056"/>
                </a:cubicBezTo>
                <a:lnTo>
                  <a:pt x="456997" y="175472"/>
                </a:lnTo>
                <a:lnTo>
                  <a:pt x="382885" y="175472"/>
                </a:lnTo>
                <a:lnTo>
                  <a:pt x="382885" y="37056"/>
                </a:lnTo>
                <a:cubicBezTo>
                  <a:pt x="382885" y="16591"/>
                  <a:pt x="399476" y="0"/>
                  <a:pt x="419941"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grpSp>
        <p:nvGrpSpPr>
          <p:cNvPr id="608" name="Google Shape;608;p5"/>
          <p:cNvGrpSpPr/>
          <p:nvPr/>
        </p:nvGrpSpPr>
        <p:grpSpPr>
          <a:xfrm rot="1052113">
            <a:off x="7017463" y="2078607"/>
            <a:ext cx="1338449" cy="1227359"/>
            <a:chOff x="5655092" y="376887"/>
            <a:chExt cx="4490688" cy="4117967"/>
          </a:xfrm>
        </p:grpSpPr>
        <p:sp>
          <p:nvSpPr>
            <p:cNvPr id="609" name="Google Shape;609;p5"/>
            <p:cNvSpPr/>
            <p:nvPr/>
          </p:nvSpPr>
          <p:spPr>
            <a:xfrm>
              <a:off x="5655092" y="385052"/>
              <a:ext cx="4490688" cy="4109802"/>
            </a:xfrm>
            <a:custGeom>
              <a:rect b="b" l="l" r="r" t="t"/>
              <a:pathLst>
                <a:path extrusionOk="0" h="4109802" w="4490688">
                  <a:moveTo>
                    <a:pt x="568" y="1465456"/>
                  </a:moveTo>
                  <a:lnTo>
                    <a:pt x="10785" y="1371794"/>
                  </a:lnTo>
                  <a:cubicBezTo>
                    <a:pt x="22138" y="1279267"/>
                    <a:pt x="42006" y="1189010"/>
                    <a:pt x="67551" y="1099321"/>
                  </a:cubicBezTo>
                  <a:cubicBezTo>
                    <a:pt x="70956" y="1087400"/>
                    <a:pt x="78336" y="1089103"/>
                    <a:pt x="86283" y="1090238"/>
                  </a:cubicBezTo>
                  <a:cubicBezTo>
                    <a:pt x="185055" y="1104997"/>
                    <a:pt x="282691" y="1124865"/>
                    <a:pt x="379192" y="1150977"/>
                  </a:cubicBezTo>
                  <a:cubicBezTo>
                    <a:pt x="542675" y="1195822"/>
                    <a:pt x="699915" y="1255425"/>
                    <a:pt x="849775" y="1335464"/>
                  </a:cubicBezTo>
                  <a:cubicBezTo>
                    <a:pt x="1046183" y="1441047"/>
                    <a:pt x="1217613" y="1576716"/>
                    <a:pt x="1353282" y="1755527"/>
                  </a:cubicBezTo>
                  <a:cubicBezTo>
                    <a:pt x="1460001" y="1896304"/>
                    <a:pt x="1524146" y="2055247"/>
                    <a:pt x="1554799" y="2227813"/>
                  </a:cubicBezTo>
                  <a:cubicBezTo>
                    <a:pt x="1577505" y="2356102"/>
                    <a:pt x="1583749" y="2484959"/>
                    <a:pt x="1580911" y="2615519"/>
                  </a:cubicBezTo>
                  <a:cubicBezTo>
                    <a:pt x="1579776" y="2668879"/>
                    <a:pt x="1591696" y="2721103"/>
                    <a:pt x="1601914" y="2773327"/>
                  </a:cubicBezTo>
                  <a:cubicBezTo>
                    <a:pt x="1642785" y="2975978"/>
                    <a:pt x="1710335" y="3170683"/>
                    <a:pt x="1784698" y="3363117"/>
                  </a:cubicBezTo>
                  <a:cubicBezTo>
                    <a:pt x="1793213" y="3384688"/>
                    <a:pt x="1801727" y="3406826"/>
                    <a:pt x="1810242" y="3428397"/>
                  </a:cubicBezTo>
                  <a:cubicBezTo>
                    <a:pt x="1810810" y="3429532"/>
                    <a:pt x="1811377" y="3430668"/>
                    <a:pt x="1811945" y="3431235"/>
                  </a:cubicBezTo>
                  <a:cubicBezTo>
                    <a:pt x="1817622" y="3431235"/>
                    <a:pt x="1817622" y="3426126"/>
                    <a:pt x="1818757" y="3422720"/>
                  </a:cubicBezTo>
                  <a:cubicBezTo>
                    <a:pt x="1916393" y="3171818"/>
                    <a:pt x="2006082" y="2918078"/>
                    <a:pt x="2071362" y="2656390"/>
                  </a:cubicBezTo>
                  <a:cubicBezTo>
                    <a:pt x="2100312" y="2540022"/>
                    <a:pt x="2123586" y="2423085"/>
                    <a:pt x="2135507" y="2303311"/>
                  </a:cubicBezTo>
                  <a:cubicBezTo>
                    <a:pt x="2136642" y="2294228"/>
                    <a:pt x="2136642" y="2284578"/>
                    <a:pt x="2136642" y="2275496"/>
                  </a:cubicBezTo>
                  <a:cubicBezTo>
                    <a:pt x="2134939" y="2150612"/>
                    <a:pt x="2135507" y="2025161"/>
                    <a:pt x="2147428" y="1900846"/>
                  </a:cubicBezTo>
                  <a:cubicBezTo>
                    <a:pt x="2171837" y="1639158"/>
                    <a:pt x="2233711" y="1388823"/>
                    <a:pt x="2365406" y="1158924"/>
                  </a:cubicBezTo>
                  <a:cubicBezTo>
                    <a:pt x="2440904" y="1027229"/>
                    <a:pt x="2534566" y="909725"/>
                    <a:pt x="2640149" y="801304"/>
                  </a:cubicBezTo>
                  <a:cubicBezTo>
                    <a:pt x="2848478" y="586731"/>
                    <a:pt x="3093136" y="424950"/>
                    <a:pt x="3362203" y="297796"/>
                  </a:cubicBezTo>
                  <a:cubicBezTo>
                    <a:pt x="3600617" y="184834"/>
                    <a:pt x="3850383" y="103659"/>
                    <a:pt x="4107530" y="46894"/>
                  </a:cubicBezTo>
                  <a:cubicBezTo>
                    <a:pt x="4194948" y="27594"/>
                    <a:pt x="4282934" y="12267"/>
                    <a:pt x="4371488" y="347"/>
                  </a:cubicBezTo>
                  <a:cubicBezTo>
                    <a:pt x="4381706" y="-789"/>
                    <a:pt x="4386815" y="347"/>
                    <a:pt x="4390220" y="11700"/>
                  </a:cubicBezTo>
                  <a:cubicBezTo>
                    <a:pt x="4427686" y="142260"/>
                    <a:pt x="4456636" y="273955"/>
                    <a:pt x="4473665" y="409056"/>
                  </a:cubicBezTo>
                  <a:cubicBezTo>
                    <a:pt x="4486721" y="510098"/>
                    <a:pt x="4493533" y="611708"/>
                    <a:pt x="4489560" y="713318"/>
                  </a:cubicBezTo>
                  <a:cubicBezTo>
                    <a:pt x="4478774" y="1027229"/>
                    <a:pt x="4385112" y="1311055"/>
                    <a:pt x="4181324" y="1554010"/>
                  </a:cubicBezTo>
                  <a:cubicBezTo>
                    <a:pt x="4063253" y="1694788"/>
                    <a:pt x="3921907" y="1807751"/>
                    <a:pt x="3764100" y="1900846"/>
                  </a:cubicBezTo>
                  <a:cubicBezTo>
                    <a:pt x="3558610" y="2022323"/>
                    <a:pt x="3337226" y="2105768"/>
                    <a:pt x="3106759" y="2167074"/>
                  </a:cubicBezTo>
                  <a:cubicBezTo>
                    <a:pt x="2944411" y="2210216"/>
                    <a:pt x="2780359" y="2241437"/>
                    <a:pt x="2613470" y="2263008"/>
                  </a:cubicBezTo>
                  <a:cubicBezTo>
                    <a:pt x="2533998" y="2273225"/>
                    <a:pt x="2454527" y="2281740"/>
                    <a:pt x="2374488" y="2287416"/>
                  </a:cubicBezTo>
                  <a:cubicBezTo>
                    <a:pt x="2363703" y="2287984"/>
                    <a:pt x="2359162" y="2291958"/>
                    <a:pt x="2356323" y="2302175"/>
                  </a:cubicBezTo>
                  <a:cubicBezTo>
                    <a:pt x="2263796" y="2578622"/>
                    <a:pt x="2177513" y="2856771"/>
                    <a:pt x="2101448" y="3137759"/>
                  </a:cubicBezTo>
                  <a:cubicBezTo>
                    <a:pt x="2059441" y="3292728"/>
                    <a:pt x="2020273" y="3448265"/>
                    <a:pt x="1990756" y="3606072"/>
                  </a:cubicBezTo>
                  <a:cubicBezTo>
                    <a:pt x="1969752" y="3719035"/>
                    <a:pt x="1950452" y="3832565"/>
                    <a:pt x="1953858" y="3948366"/>
                  </a:cubicBezTo>
                  <a:cubicBezTo>
                    <a:pt x="1954426" y="3970504"/>
                    <a:pt x="1957264" y="3992643"/>
                    <a:pt x="1962941" y="4014214"/>
                  </a:cubicBezTo>
                  <a:cubicBezTo>
                    <a:pt x="1964643" y="4021026"/>
                    <a:pt x="1964643" y="4026134"/>
                    <a:pt x="1957832" y="4030676"/>
                  </a:cubicBezTo>
                  <a:cubicBezTo>
                    <a:pt x="1904472" y="4065302"/>
                    <a:pt x="1826989" y="4144680"/>
                    <a:pt x="1783563" y="4092550"/>
                  </a:cubicBezTo>
                  <a:cubicBezTo>
                    <a:pt x="1740138" y="4040421"/>
                    <a:pt x="1711281" y="3790180"/>
                    <a:pt x="1697279" y="3717899"/>
                  </a:cubicBezTo>
                  <a:cubicBezTo>
                    <a:pt x="1705794" y="3698599"/>
                    <a:pt x="1701253" y="3678732"/>
                    <a:pt x="1699550" y="3658864"/>
                  </a:cubicBezTo>
                  <a:cubicBezTo>
                    <a:pt x="1687629" y="3542495"/>
                    <a:pt x="1662653" y="3428397"/>
                    <a:pt x="1634270" y="3314866"/>
                  </a:cubicBezTo>
                  <a:cubicBezTo>
                    <a:pt x="1577505" y="3088374"/>
                    <a:pt x="1508819" y="2865286"/>
                    <a:pt x="1435024" y="2643334"/>
                  </a:cubicBezTo>
                  <a:cubicBezTo>
                    <a:pt x="1431051" y="2630846"/>
                    <a:pt x="1425942" y="2625737"/>
                    <a:pt x="1412318" y="2625169"/>
                  </a:cubicBezTo>
                  <a:cubicBezTo>
                    <a:pt x="1308438" y="2617222"/>
                    <a:pt x="1205693" y="2604166"/>
                    <a:pt x="1103515" y="2584866"/>
                  </a:cubicBezTo>
                  <a:cubicBezTo>
                    <a:pt x="893484" y="2544563"/>
                    <a:pt x="690832" y="2482689"/>
                    <a:pt x="504075" y="2375970"/>
                  </a:cubicBezTo>
                  <a:cubicBezTo>
                    <a:pt x="344565" y="2284578"/>
                    <a:pt x="210031" y="2167074"/>
                    <a:pt x="118072" y="2005293"/>
                  </a:cubicBezTo>
                  <a:cubicBezTo>
                    <a:pt x="55630" y="1895737"/>
                    <a:pt x="19868" y="1777665"/>
                    <a:pt x="6244" y="1652214"/>
                  </a:cubicBezTo>
                  <a:cubicBezTo>
                    <a:pt x="4541" y="1634617"/>
                    <a:pt x="5677" y="1615884"/>
                    <a:pt x="0" y="1598855"/>
                  </a:cubicBezTo>
                  <a:cubicBezTo>
                    <a:pt x="568" y="1554578"/>
                    <a:pt x="568" y="1510301"/>
                    <a:pt x="568" y="1465456"/>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610" name="Google Shape;610;p5"/>
            <p:cNvSpPr/>
            <p:nvPr/>
          </p:nvSpPr>
          <p:spPr>
            <a:xfrm>
              <a:off x="7600719" y="376887"/>
              <a:ext cx="2435226" cy="2185459"/>
            </a:xfrm>
            <a:custGeom>
              <a:rect b="b" l="l" r="r" t="t"/>
              <a:pathLst>
                <a:path extrusionOk="0" h="2185459" w="2435226">
                  <a:moveTo>
                    <a:pt x="2436079" y="568"/>
                  </a:moveTo>
                  <a:cubicBezTo>
                    <a:pt x="2411671" y="6812"/>
                    <a:pt x="2386694" y="6812"/>
                    <a:pt x="2361717" y="9650"/>
                  </a:cubicBezTo>
                  <a:cubicBezTo>
                    <a:pt x="2174960" y="31221"/>
                    <a:pt x="1991608" y="68686"/>
                    <a:pt x="1811095" y="119207"/>
                  </a:cubicBezTo>
                  <a:cubicBezTo>
                    <a:pt x="1547137" y="193002"/>
                    <a:pt x="1294531" y="294611"/>
                    <a:pt x="1059523" y="436524"/>
                  </a:cubicBezTo>
                  <a:cubicBezTo>
                    <a:pt x="822245" y="579573"/>
                    <a:pt x="615052" y="756680"/>
                    <a:pt x="448730" y="979200"/>
                  </a:cubicBezTo>
                  <a:cubicBezTo>
                    <a:pt x="315332" y="1158578"/>
                    <a:pt x="228481" y="1359526"/>
                    <a:pt x="176825" y="1575802"/>
                  </a:cubicBezTo>
                  <a:cubicBezTo>
                    <a:pt x="133683" y="1756315"/>
                    <a:pt x="114383" y="1939099"/>
                    <a:pt x="109274" y="2124154"/>
                  </a:cubicBezTo>
                  <a:cubicBezTo>
                    <a:pt x="108706" y="2145724"/>
                    <a:pt x="109274" y="2167295"/>
                    <a:pt x="107003" y="2188866"/>
                  </a:cubicBezTo>
                  <a:cubicBezTo>
                    <a:pt x="89974" y="2144589"/>
                    <a:pt x="78053" y="2099177"/>
                    <a:pt x="66700" y="2053765"/>
                  </a:cubicBezTo>
                  <a:cubicBezTo>
                    <a:pt x="18450" y="1863601"/>
                    <a:pt x="-7662" y="1670600"/>
                    <a:pt x="1988" y="1474192"/>
                  </a:cubicBezTo>
                  <a:cubicBezTo>
                    <a:pt x="16179" y="1193204"/>
                    <a:pt x="105868" y="940599"/>
                    <a:pt x="287517" y="723189"/>
                  </a:cubicBezTo>
                  <a:cubicBezTo>
                    <a:pt x="402750" y="585817"/>
                    <a:pt x="541257" y="476828"/>
                    <a:pt x="695659" y="387139"/>
                  </a:cubicBezTo>
                  <a:cubicBezTo>
                    <a:pt x="888093" y="275311"/>
                    <a:pt x="1094150" y="198111"/>
                    <a:pt x="1307587" y="140210"/>
                  </a:cubicBezTo>
                  <a:cubicBezTo>
                    <a:pt x="1463124" y="98204"/>
                    <a:pt x="1621499" y="66983"/>
                    <a:pt x="1781009" y="44845"/>
                  </a:cubicBezTo>
                  <a:cubicBezTo>
                    <a:pt x="1943925" y="22138"/>
                    <a:pt x="2106841" y="7379"/>
                    <a:pt x="2271460" y="2838"/>
                  </a:cubicBezTo>
                  <a:cubicBezTo>
                    <a:pt x="2276002" y="2838"/>
                    <a:pt x="2281111" y="3974"/>
                    <a:pt x="2285084" y="0"/>
                  </a:cubicBezTo>
                  <a:cubicBezTo>
                    <a:pt x="2335605" y="568"/>
                    <a:pt x="2386126" y="568"/>
                    <a:pt x="2436079" y="568"/>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611" name="Google Shape;611;p5"/>
            <p:cNvSpPr/>
            <p:nvPr/>
          </p:nvSpPr>
          <p:spPr>
            <a:xfrm>
              <a:off x="5750459" y="1472498"/>
              <a:ext cx="1612131" cy="1458865"/>
            </a:xfrm>
            <a:custGeom>
              <a:rect b="b" l="l" r="r" t="t"/>
              <a:pathLst>
                <a:path extrusionOk="0" h="1458865" w="1612131">
                  <a:moveTo>
                    <a:pt x="0" y="1093"/>
                  </a:moveTo>
                  <a:cubicBezTo>
                    <a:pt x="77768" y="-1746"/>
                    <a:pt x="156104" y="1093"/>
                    <a:pt x="233873" y="7904"/>
                  </a:cubicBezTo>
                  <a:cubicBezTo>
                    <a:pt x="367271" y="18690"/>
                    <a:pt x="499534" y="37422"/>
                    <a:pt x="630094" y="66940"/>
                  </a:cubicBezTo>
                  <a:cubicBezTo>
                    <a:pt x="835016" y="112920"/>
                    <a:pt x="1031424" y="180471"/>
                    <a:pt x="1207963" y="297407"/>
                  </a:cubicBezTo>
                  <a:cubicBezTo>
                    <a:pt x="1348741" y="390502"/>
                    <a:pt x="1461704" y="508573"/>
                    <a:pt x="1533796" y="662975"/>
                  </a:cubicBezTo>
                  <a:cubicBezTo>
                    <a:pt x="1578640" y="759476"/>
                    <a:pt x="1602482" y="861085"/>
                    <a:pt x="1610429" y="966669"/>
                  </a:cubicBezTo>
                  <a:cubicBezTo>
                    <a:pt x="1622349" y="1135261"/>
                    <a:pt x="1593399" y="1298177"/>
                    <a:pt x="1546284" y="1458823"/>
                  </a:cubicBezTo>
                  <a:cubicBezTo>
                    <a:pt x="1545716" y="1460526"/>
                    <a:pt x="1544581" y="1461661"/>
                    <a:pt x="1543446" y="1463932"/>
                  </a:cubicBezTo>
                  <a:cubicBezTo>
                    <a:pt x="1538904" y="1460526"/>
                    <a:pt x="1540608" y="1455417"/>
                    <a:pt x="1540608" y="1451443"/>
                  </a:cubicBezTo>
                  <a:cubicBezTo>
                    <a:pt x="1537769" y="1289095"/>
                    <a:pt x="1519604" y="1129017"/>
                    <a:pt x="1471354" y="972913"/>
                  </a:cubicBezTo>
                  <a:cubicBezTo>
                    <a:pt x="1415156" y="789561"/>
                    <a:pt x="1313547" y="634025"/>
                    <a:pt x="1176175" y="501194"/>
                  </a:cubicBezTo>
                  <a:cubicBezTo>
                    <a:pt x="1018935" y="349631"/>
                    <a:pt x="836151" y="240074"/>
                    <a:pt x="634635" y="158332"/>
                  </a:cubicBezTo>
                  <a:cubicBezTo>
                    <a:pt x="456960" y="86240"/>
                    <a:pt x="272473" y="39125"/>
                    <a:pt x="82877" y="11310"/>
                  </a:cubicBezTo>
                  <a:cubicBezTo>
                    <a:pt x="55630" y="6769"/>
                    <a:pt x="27815" y="3931"/>
                    <a:pt x="0" y="1093"/>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grpSp>
        <p:nvGrpSpPr>
          <p:cNvPr id="612" name="Google Shape;612;p5"/>
          <p:cNvGrpSpPr/>
          <p:nvPr/>
        </p:nvGrpSpPr>
        <p:grpSpPr>
          <a:xfrm rot="1151416">
            <a:off x="6155188" y="1329189"/>
            <a:ext cx="811247" cy="566598"/>
            <a:chOff x="5679779" y="1344420"/>
            <a:chExt cx="994636" cy="694682"/>
          </a:xfrm>
        </p:grpSpPr>
        <p:sp>
          <p:nvSpPr>
            <p:cNvPr id="613" name="Google Shape;613;p5"/>
            <p:cNvSpPr/>
            <p:nvPr/>
          </p:nvSpPr>
          <p:spPr>
            <a:xfrm rot="747705">
              <a:off x="6440152" y="1354086"/>
              <a:ext cx="163320" cy="675351"/>
            </a:xfrm>
            <a:custGeom>
              <a:rect b="b" l="l" r="r" t="t"/>
              <a:pathLst>
                <a:path extrusionOk="0" h="1457325" w="352425">
                  <a:moveTo>
                    <a:pt x="360045" y="1458278"/>
                  </a:moveTo>
                  <a:cubicBezTo>
                    <a:pt x="360045" y="1449705"/>
                    <a:pt x="360045" y="1442085"/>
                    <a:pt x="360045" y="1433513"/>
                  </a:cubicBezTo>
                  <a:cubicBezTo>
                    <a:pt x="360045" y="1008698"/>
                    <a:pt x="360045" y="584835"/>
                    <a:pt x="360998" y="160020"/>
                  </a:cubicBezTo>
                  <a:cubicBezTo>
                    <a:pt x="360998" y="138113"/>
                    <a:pt x="353378" y="129540"/>
                    <a:pt x="334328" y="122873"/>
                  </a:cubicBezTo>
                  <a:cubicBezTo>
                    <a:pt x="263843" y="98108"/>
                    <a:pt x="194310" y="71438"/>
                    <a:pt x="124778" y="45720"/>
                  </a:cubicBezTo>
                  <a:cubicBezTo>
                    <a:pt x="83820" y="30480"/>
                    <a:pt x="43815" y="16193"/>
                    <a:pt x="0" y="0"/>
                  </a:cubicBezTo>
                  <a:cubicBezTo>
                    <a:pt x="0" y="487680"/>
                    <a:pt x="0" y="972503"/>
                    <a:pt x="0" y="1457325"/>
                  </a:cubicBezTo>
                  <a:lnTo>
                    <a:pt x="360045" y="1457325"/>
                  </a:lnTo>
                  <a:close/>
                  <a:moveTo>
                    <a:pt x="323850" y="1391603"/>
                  </a:moveTo>
                  <a:cubicBezTo>
                    <a:pt x="315278" y="1392555"/>
                    <a:pt x="307658" y="1392555"/>
                    <a:pt x="300990" y="1392555"/>
                  </a:cubicBezTo>
                  <a:cubicBezTo>
                    <a:pt x="220980" y="1392555"/>
                    <a:pt x="140970" y="1392555"/>
                    <a:pt x="60960" y="1392555"/>
                  </a:cubicBezTo>
                  <a:cubicBezTo>
                    <a:pt x="34290" y="1392555"/>
                    <a:pt x="34290" y="1392555"/>
                    <a:pt x="37148" y="1362075"/>
                  </a:cubicBezTo>
                  <a:cubicBezTo>
                    <a:pt x="131445" y="1362075"/>
                    <a:pt x="226695" y="1362075"/>
                    <a:pt x="323850" y="1362075"/>
                  </a:cubicBezTo>
                  <a:cubicBezTo>
                    <a:pt x="323850" y="1372553"/>
                    <a:pt x="323850" y="1381125"/>
                    <a:pt x="323850" y="1391603"/>
                  </a:cubicBezTo>
                  <a:close/>
                  <a:moveTo>
                    <a:pt x="323850" y="1333500"/>
                  </a:moveTo>
                  <a:cubicBezTo>
                    <a:pt x="228600" y="1333500"/>
                    <a:pt x="133350" y="1333500"/>
                    <a:pt x="37148" y="1333500"/>
                  </a:cubicBezTo>
                  <a:cubicBezTo>
                    <a:pt x="33338" y="1302068"/>
                    <a:pt x="33338" y="1302068"/>
                    <a:pt x="60960" y="1302068"/>
                  </a:cubicBezTo>
                  <a:cubicBezTo>
                    <a:pt x="140970" y="1302068"/>
                    <a:pt x="220980" y="1302068"/>
                    <a:pt x="300990" y="1302068"/>
                  </a:cubicBezTo>
                  <a:cubicBezTo>
                    <a:pt x="308610" y="1302068"/>
                    <a:pt x="316230" y="1303020"/>
                    <a:pt x="323850" y="1303020"/>
                  </a:cubicBezTo>
                  <a:cubicBezTo>
                    <a:pt x="323850" y="1314450"/>
                    <a:pt x="323850" y="1323023"/>
                    <a:pt x="323850" y="1333500"/>
                  </a:cubicBezTo>
                  <a:close/>
                  <a:moveTo>
                    <a:pt x="323850" y="1277303"/>
                  </a:moveTo>
                  <a:cubicBezTo>
                    <a:pt x="315278" y="1278255"/>
                    <a:pt x="307658" y="1278255"/>
                    <a:pt x="300990" y="1278255"/>
                  </a:cubicBezTo>
                  <a:cubicBezTo>
                    <a:pt x="220980" y="1278255"/>
                    <a:pt x="140970" y="1278255"/>
                    <a:pt x="60960" y="1278255"/>
                  </a:cubicBezTo>
                  <a:cubicBezTo>
                    <a:pt x="34290" y="1278255"/>
                    <a:pt x="34290" y="1278255"/>
                    <a:pt x="37148" y="1247775"/>
                  </a:cubicBezTo>
                  <a:cubicBezTo>
                    <a:pt x="131445" y="1247775"/>
                    <a:pt x="226695" y="1247775"/>
                    <a:pt x="323850" y="1247775"/>
                  </a:cubicBezTo>
                  <a:cubicBezTo>
                    <a:pt x="323850" y="1258253"/>
                    <a:pt x="323850" y="1266825"/>
                    <a:pt x="323850" y="1277303"/>
                  </a:cubicBezTo>
                  <a:close/>
                  <a:moveTo>
                    <a:pt x="322898" y="1163003"/>
                  </a:moveTo>
                  <a:cubicBezTo>
                    <a:pt x="315278" y="1163003"/>
                    <a:pt x="307658" y="1163955"/>
                    <a:pt x="300038" y="1163955"/>
                  </a:cubicBezTo>
                  <a:cubicBezTo>
                    <a:pt x="220028" y="1163955"/>
                    <a:pt x="140018" y="1163955"/>
                    <a:pt x="60008" y="1163955"/>
                  </a:cubicBezTo>
                  <a:cubicBezTo>
                    <a:pt x="33338" y="1163955"/>
                    <a:pt x="33338" y="1163955"/>
                    <a:pt x="36195" y="1133475"/>
                  </a:cubicBezTo>
                  <a:cubicBezTo>
                    <a:pt x="130493" y="1133475"/>
                    <a:pt x="225743" y="1133475"/>
                    <a:pt x="322898" y="1133475"/>
                  </a:cubicBezTo>
                  <a:cubicBezTo>
                    <a:pt x="322898" y="1140143"/>
                    <a:pt x="323850" y="1144905"/>
                    <a:pt x="323850" y="1150620"/>
                  </a:cubicBezTo>
                  <a:cubicBezTo>
                    <a:pt x="324803" y="1154430"/>
                    <a:pt x="323850" y="1157288"/>
                    <a:pt x="322898" y="1163003"/>
                  </a:cubicBezTo>
                  <a:close/>
                  <a:moveTo>
                    <a:pt x="300990" y="936308"/>
                  </a:moveTo>
                  <a:cubicBezTo>
                    <a:pt x="220980" y="936308"/>
                    <a:pt x="140970" y="936308"/>
                    <a:pt x="60960" y="936308"/>
                  </a:cubicBezTo>
                  <a:cubicBezTo>
                    <a:pt x="34290" y="936308"/>
                    <a:pt x="34290" y="936308"/>
                    <a:pt x="37148" y="904875"/>
                  </a:cubicBezTo>
                  <a:cubicBezTo>
                    <a:pt x="133350" y="904875"/>
                    <a:pt x="227648" y="904875"/>
                    <a:pt x="323850" y="904875"/>
                  </a:cubicBezTo>
                  <a:cubicBezTo>
                    <a:pt x="323850" y="915353"/>
                    <a:pt x="323850" y="923925"/>
                    <a:pt x="323850" y="934403"/>
                  </a:cubicBezTo>
                  <a:cubicBezTo>
                    <a:pt x="316230" y="935355"/>
                    <a:pt x="308610" y="936308"/>
                    <a:pt x="300990" y="936308"/>
                  </a:cubicBezTo>
                  <a:close/>
                  <a:moveTo>
                    <a:pt x="322898" y="960120"/>
                  </a:moveTo>
                  <a:cubicBezTo>
                    <a:pt x="322898" y="970598"/>
                    <a:pt x="322898" y="980123"/>
                    <a:pt x="322898" y="990600"/>
                  </a:cubicBezTo>
                  <a:cubicBezTo>
                    <a:pt x="227648" y="990600"/>
                    <a:pt x="133350" y="990600"/>
                    <a:pt x="37148" y="990600"/>
                  </a:cubicBezTo>
                  <a:cubicBezTo>
                    <a:pt x="34290" y="959168"/>
                    <a:pt x="34290" y="959168"/>
                    <a:pt x="60960" y="959168"/>
                  </a:cubicBezTo>
                  <a:cubicBezTo>
                    <a:pt x="140018" y="959168"/>
                    <a:pt x="219075" y="959168"/>
                    <a:pt x="298133" y="959168"/>
                  </a:cubicBezTo>
                  <a:cubicBezTo>
                    <a:pt x="306705" y="959168"/>
                    <a:pt x="313373" y="960120"/>
                    <a:pt x="322898" y="960120"/>
                  </a:cubicBezTo>
                  <a:close/>
                  <a:moveTo>
                    <a:pt x="37148" y="762000"/>
                  </a:moveTo>
                  <a:cubicBezTo>
                    <a:pt x="37148" y="752475"/>
                    <a:pt x="37148" y="742950"/>
                    <a:pt x="37148" y="731520"/>
                  </a:cubicBezTo>
                  <a:cubicBezTo>
                    <a:pt x="133350" y="731520"/>
                    <a:pt x="227648" y="731520"/>
                    <a:pt x="323850" y="731520"/>
                  </a:cubicBezTo>
                  <a:cubicBezTo>
                    <a:pt x="323850" y="741998"/>
                    <a:pt x="323850" y="751523"/>
                    <a:pt x="323850" y="762000"/>
                  </a:cubicBezTo>
                  <a:cubicBezTo>
                    <a:pt x="227648" y="762000"/>
                    <a:pt x="133350" y="762000"/>
                    <a:pt x="37148" y="762000"/>
                  </a:cubicBezTo>
                  <a:close/>
                  <a:moveTo>
                    <a:pt x="322898" y="789623"/>
                  </a:moveTo>
                  <a:cubicBezTo>
                    <a:pt x="322898" y="799148"/>
                    <a:pt x="322898" y="808673"/>
                    <a:pt x="322898" y="820103"/>
                  </a:cubicBezTo>
                  <a:cubicBezTo>
                    <a:pt x="315278" y="820103"/>
                    <a:pt x="307658" y="821055"/>
                    <a:pt x="300038" y="821055"/>
                  </a:cubicBezTo>
                  <a:cubicBezTo>
                    <a:pt x="220028" y="821055"/>
                    <a:pt x="140018" y="821055"/>
                    <a:pt x="60008" y="821055"/>
                  </a:cubicBezTo>
                  <a:cubicBezTo>
                    <a:pt x="33338" y="821055"/>
                    <a:pt x="33338" y="821055"/>
                    <a:pt x="36195" y="789623"/>
                  </a:cubicBezTo>
                  <a:cubicBezTo>
                    <a:pt x="133350" y="789623"/>
                    <a:pt x="227648" y="789623"/>
                    <a:pt x="322898" y="789623"/>
                  </a:cubicBezTo>
                  <a:close/>
                  <a:moveTo>
                    <a:pt x="39053" y="647700"/>
                  </a:moveTo>
                  <a:cubicBezTo>
                    <a:pt x="32385" y="618173"/>
                    <a:pt x="33338" y="616268"/>
                    <a:pt x="61913" y="616268"/>
                  </a:cubicBezTo>
                  <a:cubicBezTo>
                    <a:pt x="141923" y="616268"/>
                    <a:pt x="221933" y="616268"/>
                    <a:pt x="301943" y="616268"/>
                  </a:cubicBezTo>
                  <a:cubicBezTo>
                    <a:pt x="308610" y="616268"/>
                    <a:pt x="315278" y="617220"/>
                    <a:pt x="324803" y="617220"/>
                  </a:cubicBezTo>
                  <a:cubicBezTo>
                    <a:pt x="324803" y="628650"/>
                    <a:pt x="324803" y="637223"/>
                    <a:pt x="324803" y="647700"/>
                  </a:cubicBezTo>
                  <a:cubicBezTo>
                    <a:pt x="228600" y="647700"/>
                    <a:pt x="133350" y="647700"/>
                    <a:pt x="39053" y="647700"/>
                  </a:cubicBezTo>
                  <a:close/>
                  <a:moveTo>
                    <a:pt x="37148" y="561975"/>
                  </a:moveTo>
                  <a:cubicBezTo>
                    <a:pt x="131445" y="561975"/>
                    <a:pt x="226695" y="561975"/>
                    <a:pt x="323850" y="561975"/>
                  </a:cubicBezTo>
                  <a:cubicBezTo>
                    <a:pt x="323850" y="571500"/>
                    <a:pt x="323850" y="581025"/>
                    <a:pt x="323850" y="591503"/>
                  </a:cubicBezTo>
                  <a:cubicBezTo>
                    <a:pt x="315278" y="591503"/>
                    <a:pt x="307658" y="592455"/>
                    <a:pt x="300990" y="592455"/>
                  </a:cubicBezTo>
                  <a:cubicBezTo>
                    <a:pt x="220980" y="592455"/>
                    <a:pt x="140970" y="592455"/>
                    <a:pt x="60960" y="592455"/>
                  </a:cubicBezTo>
                  <a:cubicBezTo>
                    <a:pt x="34290" y="593408"/>
                    <a:pt x="34290" y="593408"/>
                    <a:pt x="37148" y="561975"/>
                  </a:cubicBezTo>
                  <a:close/>
                  <a:moveTo>
                    <a:pt x="60960" y="1073468"/>
                  </a:moveTo>
                  <a:cubicBezTo>
                    <a:pt x="140970" y="1073468"/>
                    <a:pt x="220980" y="1073468"/>
                    <a:pt x="300990" y="1073468"/>
                  </a:cubicBezTo>
                  <a:cubicBezTo>
                    <a:pt x="308610" y="1073468"/>
                    <a:pt x="316230" y="1074420"/>
                    <a:pt x="323850" y="1074420"/>
                  </a:cubicBezTo>
                  <a:cubicBezTo>
                    <a:pt x="323850" y="1084898"/>
                    <a:pt x="323850" y="1094423"/>
                    <a:pt x="323850" y="1103948"/>
                  </a:cubicBezTo>
                  <a:cubicBezTo>
                    <a:pt x="228600" y="1103948"/>
                    <a:pt x="133350" y="1103948"/>
                    <a:pt x="37148" y="1103948"/>
                  </a:cubicBezTo>
                  <a:cubicBezTo>
                    <a:pt x="34290" y="1074420"/>
                    <a:pt x="34290" y="1073468"/>
                    <a:pt x="60960" y="1073468"/>
                  </a:cubicBezTo>
                  <a:close/>
                  <a:moveTo>
                    <a:pt x="323850" y="533400"/>
                  </a:moveTo>
                  <a:cubicBezTo>
                    <a:pt x="228600" y="533400"/>
                    <a:pt x="133350" y="533400"/>
                    <a:pt x="38100" y="533400"/>
                  </a:cubicBezTo>
                  <a:cubicBezTo>
                    <a:pt x="33338" y="503873"/>
                    <a:pt x="33338" y="502920"/>
                    <a:pt x="60008" y="502920"/>
                  </a:cubicBezTo>
                  <a:cubicBezTo>
                    <a:pt x="140970" y="502920"/>
                    <a:pt x="220980" y="502920"/>
                    <a:pt x="301943" y="502920"/>
                  </a:cubicBezTo>
                  <a:cubicBezTo>
                    <a:pt x="308610" y="502920"/>
                    <a:pt x="315278" y="503873"/>
                    <a:pt x="324803" y="504825"/>
                  </a:cubicBezTo>
                  <a:cubicBezTo>
                    <a:pt x="323850" y="514350"/>
                    <a:pt x="323850" y="522923"/>
                    <a:pt x="323850" y="533400"/>
                  </a:cubicBezTo>
                  <a:close/>
                  <a:moveTo>
                    <a:pt x="38100" y="447675"/>
                  </a:moveTo>
                  <a:cubicBezTo>
                    <a:pt x="132398" y="447675"/>
                    <a:pt x="227648" y="447675"/>
                    <a:pt x="322898" y="447675"/>
                  </a:cubicBezTo>
                  <a:cubicBezTo>
                    <a:pt x="322898" y="457200"/>
                    <a:pt x="322898" y="465773"/>
                    <a:pt x="322898" y="477203"/>
                  </a:cubicBezTo>
                  <a:cubicBezTo>
                    <a:pt x="315278" y="478155"/>
                    <a:pt x="308610" y="479108"/>
                    <a:pt x="300990" y="479108"/>
                  </a:cubicBezTo>
                  <a:cubicBezTo>
                    <a:pt x="220028" y="479108"/>
                    <a:pt x="140018" y="479108"/>
                    <a:pt x="59055" y="479108"/>
                  </a:cubicBezTo>
                  <a:cubicBezTo>
                    <a:pt x="34290" y="479108"/>
                    <a:pt x="33338" y="477203"/>
                    <a:pt x="38100" y="447675"/>
                  </a:cubicBezTo>
                  <a:close/>
                  <a:moveTo>
                    <a:pt x="37148" y="218123"/>
                  </a:moveTo>
                  <a:cubicBezTo>
                    <a:pt x="132398" y="218123"/>
                    <a:pt x="226695" y="218123"/>
                    <a:pt x="322898" y="218123"/>
                  </a:cubicBezTo>
                  <a:cubicBezTo>
                    <a:pt x="322898" y="227648"/>
                    <a:pt x="322898" y="237173"/>
                    <a:pt x="322898" y="248603"/>
                  </a:cubicBezTo>
                  <a:cubicBezTo>
                    <a:pt x="315278" y="248603"/>
                    <a:pt x="307658" y="249555"/>
                    <a:pt x="300038" y="249555"/>
                  </a:cubicBezTo>
                  <a:cubicBezTo>
                    <a:pt x="220028" y="249555"/>
                    <a:pt x="140018" y="249555"/>
                    <a:pt x="60008" y="249555"/>
                  </a:cubicBezTo>
                  <a:cubicBezTo>
                    <a:pt x="34290" y="250508"/>
                    <a:pt x="34290" y="249555"/>
                    <a:pt x="37148" y="218123"/>
                  </a:cubicBezTo>
                  <a:close/>
                  <a:moveTo>
                    <a:pt x="61913" y="273368"/>
                  </a:moveTo>
                  <a:cubicBezTo>
                    <a:pt x="140970" y="273368"/>
                    <a:pt x="220028" y="273368"/>
                    <a:pt x="299085" y="273368"/>
                  </a:cubicBezTo>
                  <a:cubicBezTo>
                    <a:pt x="306705" y="273368"/>
                    <a:pt x="314325" y="274320"/>
                    <a:pt x="323850" y="274320"/>
                  </a:cubicBezTo>
                  <a:cubicBezTo>
                    <a:pt x="323850" y="285750"/>
                    <a:pt x="323850" y="294323"/>
                    <a:pt x="323850" y="304800"/>
                  </a:cubicBezTo>
                  <a:cubicBezTo>
                    <a:pt x="227648" y="304800"/>
                    <a:pt x="133350" y="304800"/>
                    <a:pt x="39053" y="304800"/>
                  </a:cubicBezTo>
                  <a:cubicBezTo>
                    <a:pt x="32385" y="275273"/>
                    <a:pt x="33338" y="273368"/>
                    <a:pt x="61913" y="273368"/>
                  </a:cubicBezTo>
                  <a:close/>
                  <a:moveTo>
                    <a:pt x="322898" y="332423"/>
                  </a:moveTo>
                  <a:cubicBezTo>
                    <a:pt x="322898" y="341948"/>
                    <a:pt x="322898" y="351473"/>
                    <a:pt x="322898" y="362903"/>
                  </a:cubicBezTo>
                  <a:cubicBezTo>
                    <a:pt x="315278" y="362903"/>
                    <a:pt x="307658" y="363855"/>
                    <a:pt x="300038" y="363855"/>
                  </a:cubicBezTo>
                  <a:cubicBezTo>
                    <a:pt x="220028" y="363855"/>
                    <a:pt x="140018" y="363855"/>
                    <a:pt x="60008" y="363855"/>
                  </a:cubicBezTo>
                  <a:cubicBezTo>
                    <a:pt x="33338" y="363855"/>
                    <a:pt x="33338" y="363855"/>
                    <a:pt x="36195" y="332423"/>
                  </a:cubicBezTo>
                  <a:cubicBezTo>
                    <a:pt x="133350" y="332423"/>
                    <a:pt x="227648" y="332423"/>
                    <a:pt x="322898" y="332423"/>
                  </a:cubicBezTo>
                  <a:close/>
                  <a:moveTo>
                    <a:pt x="60960" y="387668"/>
                  </a:moveTo>
                  <a:cubicBezTo>
                    <a:pt x="140970" y="387668"/>
                    <a:pt x="220980" y="387668"/>
                    <a:pt x="300990" y="387668"/>
                  </a:cubicBezTo>
                  <a:cubicBezTo>
                    <a:pt x="307658" y="387668"/>
                    <a:pt x="314325" y="388620"/>
                    <a:pt x="323850" y="388620"/>
                  </a:cubicBezTo>
                  <a:cubicBezTo>
                    <a:pt x="323850" y="400050"/>
                    <a:pt x="323850" y="408623"/>
                    <a:pt x="323850" y="419100"/>
                  </a:cubicBezTo>
                  <a:cubicBezTo>
                    <a:pt x="227648" y="419100"/>
                    <a:pt x="133350" y="419100"/>
                    <a:pt x="39053" y="419100"/>
                  </a:cubicBezTo>
                  <a:cubicBezTo>
                    <a:pt x="32385" y="389573"/>
                    <a:pt x="33338" y="387668"/>
                    <a:pt x="60960" y="387668"/>
                  </a:cubicBezTo>
                  <a:close/>
                  <a:moveTo>
                    <a:pt x="60960" y="844868"/>
                  </a:moveTo>
                  <a:cubicBezTo>
                    <a:pt x="140970" y="844868"/>
                    <a:pt x="220980" y="844868"/>
                    <a:pt x="300990" y="844868"/>
                  </a:cubicBezTo>
                  <a:cubicBezTo>
                    <a:pt x="308610" y="844868"/>
                    <a:pt x="316230" y="845820"/>
                    <a:pt x="324803" y="845820"/>
                  </a:cubicBezTo>
                  <a:cubicBezTo>
                    <a:pt x="324803" y="856298"/>
                    <a:pt x="324803" y="864870"/>
                    <a:pt x="324803" y="875348"/>
                  </a:cubicBezTo>
                  <a:cubicBezTo>
                    <a:pt x="229553" y="875348"/>
                    <a:pt x="135255" y="875348"/>
                    <a:pt x="40005" y="875348"/>
                  </a:cubicBezTo>
                  <a:cubicBezTo>
                    <a:pt x="31433" y="848678"/>
                    <a:pt x="33338" y="844868"/>
                    <a:pt x="60960" y="844868"/>
                  </a:cubicBezTo>
                  <a:close/>
                  <a:moveTo>
                    <a:pt x="37148" y="1019175"/>
                  </a:moveTo>
                  <a:cubicBezTo>
                    <a:pt x="131445" y="1019175"/>
                    <a:pt x="226695" y="1019175"/>
                    <a:pt x="323850" y="1019175"/>
                  </a:cubicBezTo>
                  <a:cubicBezTo>
                    <a:pt x="323850" y="1028700"/>
                    <a:pt x="323850" y="1037273"/>
                    <a:pt x="323850" y="1049655"/>
                  </a:cubicBezTo>
                  <a:cubicBezTo>
                    <a:pt x="287655" y="1049655"/>
                    <a:pt x="253365" y="1049655"/>
                    <a:pt x="219075" y="1049655"/>
                  </a:cubicBezTo>
                  <a:cubicBezTo>
                    <a:pt x="166688" y="1049655"/>
                    <a:pt x="114300" y="1048703"/>
                    <a:pt x="61913" y="1049655"/>
                  </a:cubicBezTo>
                  <a:cubicBezTo>
                    <a:pt x="38100" y="1051560"/>
                    <a:pt x="31433" y="1042988"/>
                    <a:pt x="37148" y="101917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614" name="Google Shape;614;p5"/>
            <p:cNvSpPr/>
            <p:nvPr/>
          </p:nvSpPr>
          <p:spPr>
            <a:xfrm rot="185643">
              <a:off x="6177422" y="1465236"/>
              <a:ext cx="189705" cy="529409"/>
            </a:xfrm>
            <a:custGeom>
              <a:rect b="b" l="l" r="r" t="t"/>
              <a:pathLst>
                <a:path extrusionOk="0" h="1143000" w="409575">
                  <a:moveTo>
                    <a:pt x="417195" y="1149668"/>
                  </a:moveTo>
                  <a:cubicBezTo>
                    <a:pt x="417195" y="764858"/>
                    <a:pt x="417195" y="381953"/>
                    <a:pt x="417195" y="0"/>
                  </a:cubicBezTo>
                  <a:cubicBezTo>
                    <a:pt x="276225" y="0"/>
                    <a:pt x="139065" y="0"/>
                    <a:pt x="0" y="0"/>
                  </a:cubicBezTo>
                  <a:cubicBezTo>
                    <a:pt x="0" y="384810"/>
                    <a:pt x="0" y="766763"/>
                    <a:pt x="0" y="1149668"/>
                  </a:cubicBezTo>
                  <a:lnTo>
                    <a:pt x="417195" y="1149668"/>
                  </a:lnTo>
                  <a:close/>
                  <a:moveTo>
                    <a:pt x="342900" y="1091565"/>
                  </a:moveTo>
                  <a:cubicBezTo>
                    <a:pt x="342900" y="1034415"/>
                    <a:pt x="342900" y="977265"/>
                    <a:pt x="342900" y="921068"/>
                  </a:cubicBezTo>
                  <a:cubicBezTo>
                    <a:pt x="382905" y="914400"/>
                    <a:pt x="383858" y="914400"/>
                    <a:pt x="383858" y="951548"/>
                  </a:cubicBezTo>
                  <a:cubicBezTo>
                    <a:pt x="383858" y="987743"/>
                    <a:pt x="383858" y="1023938"/>
                    <a:pt x="383858" y="1061085"/>
                  </a:cubicBezTo>
                  <a:cubicBezTo>
                    <a:pt x="382905" y="1096328"/>
                    <a:pt x="382905" y="1097280"/>
                    <a:pt x="342900" y="1091565"/>
                  </a:cubicBezTo>
                  <a:close/>
                  <a:moveTo>
                    <a:pt x="382905" y="879158"/>
                  </a:moveTo>
                  <a:cubicBezTo>
                    <a:pt x="381000" y="906780"/>
                    <a:pt x="358140" y="887730"/>
                    <a:pt x="343852" y="894398"/>
                  </a:cubicBezTo>
                  <a:cubicBezTo>
                    <a:pt x="343852" y="838200"/>
                    <a:pt x="343852" y="784860"/>
                    <a:pt x="343852" y="727710"/>
                  </a:cubicBezTo>
                  <a:cubicBezTo>
                    <a:pt x="353377" y="727710"/>
                    <a:pt x="360998" y="725805"/>
                    <a:pt x="367665" y="728663"/>
                  </a:cubicBezTo>
                  <a:cubicBezTo>
                    <a:pt x="373380" y="730568"/>
                    <a:pt x="382905" y="737235"/>
                    <a:pt x="382905" y="741998"/>
                  </a:cubicBezTo>
                  <a:cubicBezTo>
                    <a:pt x="383858" y="787718"/>
                    <a:pt x="384810" y="833438"/>
                    <a:pt x="382905" y="879158"/>
                  </a:cubicBezTo>
                  <a:close/>
                  <a:moveTo>
                    <a:pt x="342900" y="139065"/>
                  </a:moveTo>
                  <a:cubicBezTo>
                    <a:pt x="356235" y="139065"/>
                    <a:pt x="367665" y="139065"/>
                    <a:pt x="382905" y="139065"/>
                  </a:cubicBezTo>
                  <a:cubicBezTo>
                    <a:pt x="382905" y="168593"/>
                    <a:pt x="382905" y="197168"/>
                    <a:pt x="382905" y="225743"/>
                  </a:cubicBezTo>
                  <a:cubicBezTo>
                    <a:pt x="382905" y="240030"/>
                    <a:pt x="382905" y="254318"/>
                    <a:pt x="382905" y="268605"/>
                  </a:cubicBezTo>
                  <a:cubicBezTo>
                    <a:pt x="382905" y="305753"/>
                    <a:pt x="382905" y="305753"/>
                    <a:pt x="342900" y="301943"/>
                  </a:cubicBezTo>
                  <a:cubicBezTo>
                    <a:pt x="342900" y="246698"/>
                    <a:pt x="342900" y="193358"/>
                    <a:pt x="342900" y="139065"/>
                  </a:cubicBezTo>
                  <a:close/>
                  <a:moveTo>
                    <a:pt x="382905" y="470535"/>
                  </a:moveTo>
                  <a:cubicBezTo>
                    <a:pt x="382905" y="506730"/>
                    <a:pt x="382905" y="506730"/>
                    <a:pt x="342900" y="501015"/>
                  </a:cubicBezTo>
                  <a:cubicBezTo>
                    <a:pt x="342900" y="447675"/>
                    <a:pt x="342900" y="393383"/>
                    <a:pt x="342900" y="340043"/>
                  </a:cubicBezTo>
                  <a:cubicBezTo>
                    <a:pt x="382905" y="333375"/>
                    <a:pt x="382905" y="333375"/>
                    <a:pt x="382905" y="370522"/>
                  </a:cubicBezTo>
                  <a:cubicBezTo>
                    <a:pt x="382905" y="403860"/>
                    <a:pt x="382905" y="437197"/>
                    <a:pt x="382905" y="470535"/>
                  </a:cubicBezTo>
                  <a:close/>
                  <a:moveTo>
                    <a:pt x="342900" y="531495"/>
                  </a:moveTo>
                  <a:cubicBezTo>
                    <a:pt x="378142" y="521018"/>
                    <a:pt x="383858" y="523875"/>
                    <a:pt x="383858" y="559118"/>
                  </a:cubicBezTo>
                  <a:cubicBezTo>
                    <a:pt x="383858" y="601980"/>
                    <a:pt x="383858" y="645795"/>
                    <a:pt x="383858" y="690563"/>
                  </a:cubicBezTo>
                  <a:cubicBezTo>
                    <a:pt x="368617" y="690563"/>
                    <a:pt x="356235" y="690563"/>
                    <a:pt x="342900" y="690563"/>
                  </a:cubicBezTo>
                  <a:cubicBezTo>
                    <a:pt x="342900" y="637223"/>
                    <a:pt x="342900" y="584835"/>
                    <a:pt x="342900" y="531495"/>
                  </a:cubicBezTo>
                  <a:close/>
                  <a:moveTo>
                    <a:pt x="263842" y="139065"/>
                  </a:moveTo>
                  <a:cubicBezTo>
                    <a:pt x="279083" y="139065"/>
                    <a:pt x="290512" y="139065"/>
                    <a:pt x="305752" y="139065"/>
                  </a:cubicBezTo>
                  <a:cubicBezTo>
                    <a:pt x="305752" y="177165"/>
                    <a:pt x="305752" y="214313"/>
                    <a:pt x="305752" y="250508"/>
                  </a:cubicBezTo>
                  <a:cubicBezTo>
                    <a:pt x="305752" y="260033"/>
                    <a:pt x="305752" y="268605"/>
                    <a:pt x="305752" y="278130"/>
                  </a:cubicBezTo>
                  <a:cubicBezTo>
                    <a:pt x="305752" y="303847"/>
                    <a:pt x="301942" y="307658"/>
                    <a:pt x="277177" y="302895"/>
                  </a:cubicBezTo>
                  <a:cubicBezTo>
                    <a:pt x="272415" y="301943"/>
                    <a:pt x="264795" y="294323"/>
                    <a:pt x="264795" y="289560"/>
                  </a:cubicBezTo>
                  <a:cubicBezTo>
                    <a:pt x="263842" y="240030"/>
                    <a:pt x="263842" y="190500"/>
                    <a:pt x="263842" y="139065"/>
                  </a:cubicBezTo>
                  <a:close/>
                  <a:moveTo>
                    <a:pt x="284798" y="526733"/>
                  </a:moveTo>
                  <a:cubicBezTo>
                    <a:pt x="301942" y="526733"/>
                    <a:pt x="306705" y="533400"/>
                    <a:pt x="306705" y="549593"/>
                  </a:cubicBezTo>
                  <a:cubicBezTo>
                    <a:pt x="305752" y="596265"/>
                    <a:pt x="306705" y="641985"/>
                    <a:pt x="306705" y="691515"/>
                  </a:cubicBezTo>
                  <a:cubicBezTo>
                    <a:pt x="291465" y="691515"/>
                    <a:pt x="280035" y="691515"/>
                    <a:pt x="264795" y="691515"/>
                  </a:cubicBezTo>
                  <a:cubicBezTo>
                    <a:pt x="264795" y="661035"/>
                    <a:pt x="264795" y="631508"/>
                    <a:pt x="264795" y="602933"/>
                  </a:cubicBezTo>
                  <a:cubicBezTo>
                    <a:pt x="264795" y="585788"/>
                    <a:pt x="265748" y="567690"/>
                    <a:pt x="264795" y="550545"/>
                  </a:cubicBezTo>
                  <a:cubicBezTo>
                    <a:pt x="262890" y="534353"/>
                    <a:pt x="267652" y="526733"/>
                    <a:pt x="284798" y="526733"/>
                  </a:cubicBezTo>
                  <a:close/>
                  <a:moveTo>
                    <a:pt x="230505" y="1012508"/>
                  </a:moveTo>
                  <a:cubicBezTo>
                    <a:pt x="230505" y="1034415"/>
                    <a:pt x="230505" y="1056323"/>
                    <a:pt x="230505" y="1079183"/>
                  </a:cubicBezTo>
                  <a:cubicBezTo>
                    <a:pt x="230505" y="1094423"/>
                    <a:pt x="220980" y="1094423"/>
                    <a:pt x="210502" y="1093470"/>
                  </a:cubicBezTo>
                  <a:cubicBezTo>
                    <a:pt x="200025" y="1093470"/>
                    <a:pt x="187642" y="1096328"/>
                    <a:pt x="187642" y="1079183"/>
                  </a:cubicBezTo>
                  <a:cubicBezTo>
                    <a:pt x="187642" y="1026795"/>
                    <a:pt x="187642" y="974408"/>
                    <a:pt x="187642" y="919163"/>
                  </a:cubicBezTo>
                  <a:cubicBezTo>
                    <a:pt x="202883" y="919163"/>
                    <a:pt x="215265" y="919163"/>
                    <a:pt x="230505" y="919163"/>
                  </a:cubicBezTo>
                  <a:cubicBezTo>
                    <a:pt x="230505" y="951548"/>
                    <a:pt x="230505" y="982027"/>
                    <a:pt x="230505" y="1012508"/>
                  </a:cubicBezTo>
                  <a:close/>
                  <a:moveTo>
                    <a:pt x="187642" y="351472"/>
                  </a:moveTo>
                  <a:cubicBezTo>
                    <a:pt x="187642" y="346710"/>
                    <a:pt x="195262" y="340043"/>
                    <a:pt x="200977" y="338138"/>
                  </a:cubicBezTo>
                  <a:cubicBezTo>
                    <a:pt x="208598" y="336233"/>
                    <a:pt x="217170" y="337185"/>
                    <a:pt x="229552" y="337185"/>
                  </a:cubicBezTo>
                  <a:cubicBezTo>
                    <a:pt x="229552" y="390525"/>
                    <a:pt x="229552" y="440055"/>
                    <a:pt x="229552" y="490538"/>
                  </a:cubicBezTo>
                  <a:cubicBezTo>
                    <a:pt x="229552" y="506730"/>
                    <a:pt x="217170" y="504825"/>
                    <a:pt x="208598" y="502920"/>
                  </a:cubicBezTo>
                  <a:cubicBezTo>
                    <a:pt x="200977" y="501015"/>
                    <a:pt x="187642" y="495300"/>
                    <a:pt x="187642" y="490538"/>
                  </a:cubicBezTo>
                  <a:cubicBezTo>
                    <a:pt x="186690" y="443865"/>
                    <a:pt x="186690" y="398145"/>
                    <a:pt x="187642" y="351472"/>
                  </a:cubicBezTo>
                  <a:close/>
                  <a:moveTo>
                    <a:pt x="187642" y="743903"/>
                  </a:moveTo>
                  <a:cubicBezTo>
                    <a:pt x="188595" y="715328"/>
                    <a:pt x="212408" y="733425"/>
                    <a:pt x="227648" y="727710"/>
                  </a:cubicBezTo>
                  <a:cubicBezTo>
                    <a:pt x="227648" y="783908"/>
                    <a:pt x="227648" y="837248"/>
                    <a:pt x="227648" y="893445"/>
                  </a:cubicBezTo>
                  <a:cubicBezTo>
                    <a:pt x="218123" y="893445"/>
                    <a:pt x="210502" y="893445"/>
                    <a:pt x="202883" y="893445"/>
                  </a:cubicBezTo>
                  <a:cubicBezTo>
                    <a:pt x="191452" y="894398"/>
                    <a:pt x="186690" y="889635"/>
                    <a:pt x="186690" y="878205"/>
                  </a:cubicBezTo>
                  <a:cubicBezTo>
                    <a:pt x="187642" y="833438"/>
                    <a:pt x="185737" y="787718"/>
                    <a:pt x="187642" y="743903"/>
                  </a:cubicBezTo>
                  <a:close/>
                  <a:moveTo>
                    <a:pt x="114300" y="139065"/>
                  </a:moveTo>
                  <a:cubicBezTo>
                    <a:pt x="127635" y="139065"/>
                    <a:pt x="139065" y="139065"/>
                    <a:pt x="154305" y="139065"/>
                  </a:cubicBezTo>
                  <a:cubicBezTo>
                    <a:pt x="154305" y="170498"/>
                    <a:pt x="154305" y="200025"/>
                    <a:pt x="154305" y="230505"/>
                  </a:cubicBezTo>
                  <a:cubicBezTo>
                    <a:pt x="154305" y="243840"/>
                    <a:pt x="154305" y="256223"/>
                    <a:pt x="154305" y="269558"/>
                  </a:cubicBezTo>
                  <a:cubicBezTo>
                    <a:pt x="154305" y="306705"/>
                    <a:pt x="154305" y="306705"/>
                    <a:pt x="114300" y="301943"/>
                  </a:cubicBezTo>
                  <a:cubicBezTo>
                    <a:pt x="114300" y="248603"/>
                    <a:pt x="114300" y="195263"/>
                    <a:pt x="114300" y="139065"/>
                  </a:cubicBezTo>
                  <a:close/>
                  <a:moveTo>
                    <a:pt x="114300" y="339090"/>
                  </a:moveTo>
                  <a:cubicBezTo>
                    <a:pt x="120015" y="338138"/>
                    <a:pt x="124777" y="338138"/>
                    <a:pt x="130492" y="337185"/>
                  </a:cubicBezTo>
                  <a:cubicBezTo>
                    <a:pt x="148590" y="334328"/>
                    <a:pt x="156210" y="340995"/>
                    <a:pt x="155258" y="360997"/>
                  </a:cubicBezTo>
                  <a:cubicBezTo>
                    <a:pt x="154305" y="398145"/>
                    <a:pt x="155258" y="435293"/>
                    <a:pt x="155258" y="472440"/>
                  </a:cubicBezTo>
                  <a:cubicBezTo>
                    <a:pt x="155258" y="506730"/>
                    <a:pt x="152400" y="508635"/>
                    <a:pt x="115252" y="501015"/>
                  </a:cubicBezTo>
                  <a:cubicBezTo>
                    <a:pt x="114300" y="447675"/>
                    <a:pt x="114300" y="394335"/>
                    <a:pt x="114300" y="339090"/>
                  </a:cubicBezTo>
                  <a:close/>
                  <a:moveTo>
                    <a:pt x="154305" y="691515"/>
                  </a:moveTo>
                  <a:cubicBezTo>
                    <a:pt x="139065" y="691515"/>
                    <a:pt x="127635" y="691515"/>
                    <a:pt x="114300" y="691515"/>
                  </a:cubicBezTo>
                  <a:cubicBezTo>
                    <a:pt x="114300" y="637223"/>
                    <a:pt x="114300" y="583883"/>
                    <a:pt x="114300" y="530543"/>
                  </a:cubicBezTo>
                  <a:cubicBezTo>
                    <a:pt x="150495" y="521018"/>
                    <a:pt x="154305" y="523875"/>
                    <a:pt x="154305" y="559118"/>
                  </a:cubicBezTo>
                  <a:cubicBezTo>
                    <a:pt x="154305" y="603885"/>
                    <a:pt x="154305" y="646748"/>
                    <a:pt x="154305" y="691515"/>
                  </a:cubicBezTo>
                  <a:close/>
                  <a:moveTo>
                    <a:pt x="114300" y="727710"/>
                  </a:moveTo>
                  <a:cubicBezTo>
                    <a:pt x="123825" y="727710"/>
                    <a:pt x="132398" y="725805"/>
                    <a:pt x="139065" y="728663"/>
                  </a:cubicBezTo>
                  <a:cubicBezTo>
                    <a:pt x="144780" y="730568"/>
                    <a:pt x="154305" y="737235"/>
                    <a:pt x="154305" y="741998"/>
                  </a:cubicBezTo>
                  <a:cubicBezTo>
                    <a:pt x="155258" y="787718"/>
                    <a:pt x="157162" y="833438"/>
                    <a:pt x="154305" y="879158"/>
                  </a:cubicBezTo>
                  <a:cubicBezTo>
                    <a:pt x="152400" y="906780"/>
                    <a:pt x="129540" y="887730"/>
                    <a:pt x="114300" y="894398"/>
                  </a:cubicBezTo>
                  <a:cubicBezTo>
                    <a:pt x="114300" y="837248"/>
                    <a:pt x="114300" y="783908"/>
                    <a:pt x="114300" y="72771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615" name="Google Shape;615;p5"/>
            <p:cNvSpPr/>
            <p:nvPr/>
          </p:nvSpPr>
          <p:spPr>
            <a:xfrm rot="-427501">
              <a:off x="5713448" y="1451670"/>
              <a:ext cx="216364" cy="556365"/>
            </a:xfrm>
            <a:custGeom>
              <a:rect b="b" l="l" r="r" t="t"/>
              <a:pathLst>
                <a:path extrusionOk="0" h="1200150" w="466725">
                  <a:moveTo>
                    <a:pt x="0" y="1203008"/>
                  </a:moveTo>
                  <a:lnTo>
                    <a:pt x="468630" y="1203008"/>
                  </a:lnTo>
                  <a:cubicBezTo>
                    <a:pt x="466725" y="1197293"/>
                    <a:pt x="464820" y="1189673"/>
                    <a:pt x="464820" y="1182053"/>
                  </a:cubicBezTo>
                  <a:cubicBezTo>
                    <a:pt x="464820" y="799147"/>
                    <a:pt x="464820" y="415290"/>
                    <a:pt x="464820" y="32385"/>
                  </a:cubicBezTo>
                  <a:cubicBezTo>
                    <a:pt x="464820" y="21908"/>
                    <a:pt x="464820" y="11430"/>
                    <a:pt x="464820" y="0"/>
                  </a:cubicBezTo>
                  <a:cubicBezTo>
                    <a:pt x="308610" y="0"/>
                    <a:pt x="156210" y="0"/>
                    <a:pt x="0" y="0"/>
                  </a:cubicBezTo>
                  <a:cubicBezTo>
                    <a:pt x="0" y="10478"/>
                    <a:pt x="0" y="20003"/>
                    <a:pt x="0" y="29528"/>
                  </a:cubicBezTo>
                  <a:cubicBezTo>
                    <a:pt x="0" y="414338"/>
                    <a:pt x="0" y="799147"/>
                    <a:pt x="0" y="1183958"/>
                  </a:cubicBezTo>
                  <a:cubicBezTo>
                    <a:pt x="952" y="1189673"/>
                    <a:pt x="1905" y="1196340"/>
                    <a:pt x="0" y="1203008"/>
                  </a:cubicBezTo>
                  <a:close/>
                  <a:moveTo>
                    <a:pt x="110490" y="892493"/>
                  </a:moveTo>
                  <a:cubicBezTo>
                    <a:pt x="87630" y="892493"/>
                    <a:pt x="65722" y="892493"/>
                    <a:pt x="41910" y="892493"/>
                  </a:cubicBezTo>
                  <a:cubicBezTo>
                    <a:pt x="41910" y="870585"/>
                    <a:pt x="41910" y="848678"/>
                    <a:pt x="41910" y="825818"/>
                  </a:cubicBezTo>
                  <a:cubicBezTo>
                    <a:pt x="64770" y="825818"/>
                    <a:pt x="86677" y="825818"/>
                    <a:pt x="110490" y="825818"/>
                  </a:cubicBezTo>
                  <a:cubicBezTo>
                    <a:pt x="110490" y="847725"/>
                    <a:pt x="110490" y="869633"/>
                    <a:pt x="110490" y="892493"/>
                  </a:cubicBezTo>
                  <a:close/>
                  <a:moveTo>
                    <a:pt x="204788" y="892493"/>
                  </a:moveTo>
                  <a:cubicBezTo>
                    <a:pt x="184785" y="892493"/>
                    <a:pt x="166688" y="892493"/>
                    <a:pt x="146685" y="892493"/>
                  </a:cubicBezTo>
                  <a:cubicBezTo>
                    <a:pt x="146685" y="870585"/>
                    <a:pt x="146685" y="848678"/>
                    <a:pt x="146685" y="824865"/>
                  </a:cubicBezTo>
                  <a:cubicBezTo>
                    <a:pt x="165735" y="824865"/>
                    <a:pt x="184785" y="824865"/>
                    <a:pt x="204788" y="824865"/>
                  </a:cubicBezTo>
                  <a:cubicBezTo>
                    <a:pt x="204788" y="848678"/>
                    <a:pt x="204788" y="869633"/>
                    <a:pt x="204788" y="892493"/>
                  </a:cubicBezTo>
                  <a:close/>
                  <a:moveTo>
                    <a:pt x="206692" y="673418"/>
                  </a:moveTo>
                  <a:cubicBezTo>
                    <a:pt x="206692" y="681990"/>
                    <a:pt x="206692" y="691515"/>
                    <a:pt x="206692" y="701040"/>
                  </a:cubicBezTo>
                  <a:cubicBezTo>
                    <a:pt x="200025" y="701993"/>
                    <a:pt x="198120" y="702945"/>
                    <a:pt x="195263" y="702945"/>
                  </a:cubicBezTo>
                  <a:cubicBezTo>
                    <a:pt x="136207" y="701993"/>
                    <a:pt x="146685" y="712470"/>
                    <a:pt x="144780" y="652463"/>
                  </a:cubicBezTo>
                  <a:cubicBezTo>
                    <a:pt x="144780" y="638175"/>
                    <a:pt x="149542" y="632460"/>
                    <a:pt x="164782" y="632460"/>
                  </a:cubicBezTo>
                  <a:cubicBezTo>
                    <a:pt x="215265" y="633413"/>
                    <a:pt x="204788" y="629603"/>
                    <a:pt x="206692" y="673418"/>
                  </a:cubicBezTo>
                  <a:close/>
                  <a:moveTo>
                    <a:pt x="309563" y="892493"/>
                  </a:moveTo>
                  <a:cubicBezTo>
                    <a:pt x="291465" y="892493"/>
                    <a:pt x="272415" y="892493"/>
                    <a:pt x="252413" y="892493"/>
                  </a:cubicBezTo>
                  <a:cubicBezTo>
                    <a:pt x="252413" y="870585"/>
                    <a:pt x="252413" y="848678"/>
                    <a:pt x="252413" y="824865"/>
                  </a:cubicBezTo>
                  <a:cubicBezTo>
                    <a:pt x="272415" y="824865"/>
                    <a:pt x="290513" y="824865"/>
                    <a:pt x="309563" y="824865"/>
                  </a:cubicBezTo>
                  <a:cubicBezTo>
                    <a:pt x="309563" y="847725"/>
                    <a:pt x="309563" y="869633"/>
                    <a:pt x="309563" y="892493"/>
                  </a:cubicBezTo>
                  <a:close/>
                  <a:moveTo>
                    <a:pt x="311467" y="701993"/>
                  </a:moveTo>
                  <a:cubicBezTo>
                    <a:pt x="289560" y="701993"/>
                    <a:pt x="271463" y="701993"/>
                    <a:pt x="250507" y="701993"/>
                  </a:cubicBezTo>
                  <a:cubicBezTo>
                    <a:pt x="250507" y="681990"/>
                    <a:pt x="249555" y="662940"/>
                    <a:pt x="251460" y="644843"/>
                  </a:cubicBezTo>
                  <a:cubicBezTo>
                    <a:pt x="251460" y="641033"/>
                    <a:pt x="259080" y="634365"/>
                    <a:pt x="264795" y="633413"/>
                  </a:cubicBezTo>
                  <a:cubicBezTo>
                    <a:pt x="307657" y="626745"/>
                    <a:pt x="312420" y="630555"/>
                    <a:pt x="311467" y="672465"/>
                  </a:cubicBezTo>
                  <a:cubicBezTo>
                    <a:pt x="311467" y="681990"/>
                    <a:pt x="311467" y="690563"/>
                    <a:pt x="311467" y="701993"/>
                  </a:cubicBezTo>
                  <a:close/>
                  <a:moveTo>
                    <a:pt x="404813" y="892493"/>
                  </a:moveTo>
                  <a:cubicBezTo>
                    <a:pt x="385763" y="892493"/>
                    <a:pt x="367665" y="892493"/>
                    <a:pt x="347663" y="892493"/>
                  </a:cubicBezTo>
                  <a:cubicBezTo>
                    <a:pt x="347663" y="870585"/>
                    <a:pt x="347663" y="848678"/>
                    <a:pt x="347663" y="824865"/>
                  </a:cubicBezTo>
                  <a:cubicBezTo>
                    <a:pt x="366713" y="824865"/>
                    <a:pt x="384810" y="824865"/>
                    <a:pt x="404813" y="824865"/>
                  </a:cubicBezTo>
                  <a:cubicBezTo>
                    <a:pt x="404813" y="846772"/>
                    <a:pt x="404813" y="869633"/>
                    <a:pt x="404813" y="892493"/>
                  </a:cubicBezTo>
                  <a:close/>
                  <a:moveTo>
                    <a:pt x="404813" y="797243"/>
                  </a:moveTo>
                  <a:cubicBezTo>
                    <a:pt x="385763" y="797243"/>
                    <a:pt x="367665" y="797243"/>
                    <a:pt x="346710" y="797243"/>
                  </a:cubicBezTo>
                  <a:cubicBezTo>
                    <a:pt x="345757" y="789622"/>
                    <a:pt x="345757" y="784860"/>
                    <a:pt x="345757" y="779145"/>
                  </a:cubicBezTo>
                  <a:cubicBezTo>
                    <a:pt x="344805" y="722947"/>
                    <a:pt x="346710" y="721043"/>
                    <a:pt x="404813" y="731520"/>
                  </a:cubicBezTo>
                  <a:cubicBezTo>
                    <a:pt x="404813" y="752475"/>
                    <a:pt x="404813" y="773430"/>
                    <a:pt x="404813" y="797243"/>
                  </a:cubicBezTo>
                  <a:close/>
                  <a:moveTo>
                    <a:pt x="405765" y="701993"/>
                  </a:moveTo>
                  <a:cubicBezTo>
                    <a:pt x="386715" y="701993"/>
                    <a:pt x="367665" y="701993"/>
                    <a:pt x="345757" y="701993"/>
                  </a:cubicBezTo>
                  <a:cubicBezTo>
                    <a:pt x="345757" y="681990"/>
                    <a:pt x="344805" y="662940"/>
                    <a:pt x="345757" y="643890"/>
                  </a:cubicBezTo>
                  <a:cubicBezTo>
                    <a:pt x="345757" y="640080"/>
                    <a:pt x="351472" y="634365"/>
                    <a:pt x="355282" y="634365"/>
                  </a:cubicBezTo>
                  <a:cubicBezTo>
                    <a:pt x="371475" y="633413"/>
                    <a:pt x="387667" y="634365"/>
                    <a:pt x="404813" y="634365"/>
                  </a:cubicBezTo>
                  <a:cubicBezTo>
                    <a:pt x="405765" y="659130"/>
                    <a:pt x="405765" y="680085"/>
                    <a:pt x="405765" y="701993"/>
                  </a:cubicBezTo>
                  <a:close/>
                  <a:moveTo>
                    <a:pt x="405765" y="444818"/>
                  </a:moveTo>
                  <a:cubicBezTo>
                    <a:pt x="405765" y="467678"/>
                    <a:pt x="405765" y="488633"/>
                    <a:pt x="405765" y="513398"/>
                  </a:cubicBezTo>
                  <a:cubicBezTo>
                    <a:pt x="389572" y="513398"/>
                    <a:pt x="373380" y="514350"/>
                    <a:pt x="358140" y="512445"/>
                  </a:cubicBezTo>
                  <a:cubicBezTo>
                    <a:pt x="353377" y="512445"/>
                    <a:pt x="346710" y="504825"/>
                    <a:pt x="345757" y="500063"/>
                  </a:cubicBezTo>
                  <a:cubicBezTo>
                    <a:pt x="344805" y="481965"/>
                    <a:pt x="344805" y="463868"/>
                    <a:pt x="344805" y="443865"/>
                  </a:cubicBezTo>
                  <a:cubicBezTo>
                    <a:pt x="365760" y="444818"/>
                    <a:pt x="384810" y="444818"/>
                    <a:pt x="405765" y="444818"/>
                  </a:cubicBezTo>
                  <a:close/>
                  <a:moveTo>
                    <a:pt x="404813" y="321945"/>
                  </a:moveTo>
                  <a:cubicBezTo>
                    <a:pt x="385763" y="321945"/>
                    <a:pt x="367665" y="321945"/>
                    <a:pt x="346710" y="321945"/>
                  </a:cubicBezTo>
                  <a:cubicBezTo>
                    <a:pt x="346710" y="298133"/>
                    <a:pt x="346710" y="277178"/>
                    <a:pt x="346710" y="254318"/>
                  </a:cubicBezTo>
                  <a:cubicBezTo>
                    <a:pt x="365760" y="254318"/>
                    <a:pt x="384810" y="254318"/>
                    <a:pt x="404813" y="254318"/>
                  </a:cubicBezTo>
                  <a:cubicBezTo>
                    <a:pt x="404813" y="276225"/>
                    <a:pt x="404813" y="298133"/>
                    <a:pt x="404813" y="321945"/>
                  </a:cubicBezTo>
                  <a:close/>
                  <a:moveTo>
                    <a:pt x="404813" y="159068"/>
                  </a:moveTo>
                  <a:cubicBezTo>
                    <a:pt x="404813" y="180023"/>
                    <a:pt x="404813" y="201930"/>
                    <a:pt x="404813" y="224790"/>
                  </a:cubicBezTo>
                  <a:cubicBezTo>
                    <a:pt x="386715" y="224790"/>
                    <a:pt x="367665" y="224790"/>
                    <a:pt x="346710" y="224790"/>
                  </a:cubicBezTo>
                  <a:cubicBezTo>
                    <a:pt x="345757" y="218123"/>
                    <a:pt x="345757" y="212408"/>
                    <a:pt x="345757" y="207645"/>
                  </a:cubicBezTo>
                  <a:cubicBezTo>
                    <a:pt x="343852" y="151448"/>
                    <a:pt x="345757" y="150495"/>
                    <a:pt x="404813" y="159068"/>
                  </a:cubicBezTo>
                  <a:close/>
                  <a:moveTo>
                    <a:pt x="346710" y="349568"/>
                  </a:moveTo>
                  <a:cubicBezTo>
                    <a:pt x="365760" y="349568"/>
                    <a:pt x="383857" y="349568"/>
                    <a:pt x="403860" y="349568"/>
                  </a:cubicBezTo>
                  <a:cubicBezTo>
                    <a:pt x="403860" y="371475"/>
                    <a:pt x="403860" y="393383"/>
                    <a:pt x="403860" y="415290"/>
                  </a:cubicBezTo>
                  <a:cubicBezTo>
                    <a:pt x="401955" y="416243"/>
                    <a:pt x="401003" y="417195"/>
                    <a:pt x="399097" y="417195"/>
                  </a:cubicBezTo>
                  <a:cubicBezTo>
                    <a:pt x="336232" y="417195"/>
                    <a:pt x="343852" y="433388"/>
                    <a:pt x="346710" y="349568"/>
                  </a:cubicBezTo>
                  <a:close/>
                  <a:moveTo>
                    <a:pt x="348615" y="544830"/>
                  </a:moveTo>
                  <a:cubicBezTo>
                    <a:pt x="355282" y="534353"/>
                    <a:pt x="383857" y="538163"/>
                    <a:pt x="405765" y="534353"/>
                  </a:cubicBezTo>
                  <a:cubicBezTo>
                    <a:pt x="405765" y="558165"/>
                    <a:pt x="405765" y="576263"/>
                    <a:pt x="405765" y="593408"/>
                  </a:cubicBezTo>
                  <a:cubicBezTo>
                    <a:pt x="405765" y="598170"/>
                    <a:pt x="404813" y="601980"/>
                    <a:pt x="403860" y="611505"/>
                  </a:cubicBezTo>
                  <a:cubicBezTo>
                    <a:pt x="383857" y="608648"/>
                    <a:pt x="355282" y="613410"/>
                    <a:pt x="348615" y="602933"/>
                  </a:cubicBezTo>
                  <a:cubicBezTo>
                    <a:pt x="340042" y="588645"/>
                    <a:pt x="340042" y="559118"/>
                    <a:pt x="348615" y="544830"/>
                  </a:cubicBezTo>
                  <a:close/>
                  <a:moveTo>
                    <a:pt x="306705" y="605790"/>
                  </a:moveTo>
                  <a:cubicBezTo>
                    <a:pt x="291465" y="609600"/>
                    <a:pt x="274320" y="608648"/>
                    <a:pt x="258127" y="607695"/>
                  </a:cubicBezTo>
                  <a:cubicBezTo>
                    <a:pt x="255270" y="607695"/>
                    <a:pt x="252413" y="600075"/>
                    <a:pt x="251460" y="595313"/>
                  </a:cubicBezTo>
                  <a:cubicBezTo>
                    <a:pt x="250507" y="586740"/>
                    <a:pt x="251460" y="579120"/>
                    <a:pt x="251460" y="570548"/>
                  </a:cubicBezTo>
                  <a:cubicBezTo>
                    <a:pt x="251460" y="537210"/>
                    <a:pt x="251460" y="537210"/>
                    <a:pt x="284797" y="537210"/>
                  </a:cubicBezTo>
                  <a:cubicBezTo>
                    <a:pt x="312420" y="537210"/>
                    <a:pt x="312420" y="537210"/>
                    <a:pt x="314325" y="575310"/>
                  </a:cubicBezTo>
                  <a:cubicBezTo>
                    <a:pt x="311467" y="585788"/>
                    <a:pt x="311467" y="604838"/>
                    <a:pt x="306705" y="605790"/>
                  </a:cubicBezTo>
                  <a:close/>
                  <a:moveTo>
                    <a:pt x="252413" y="254318"/>
                  </a:moveTo>
                  <a:cubicBezTo>
                    <a:pt x="270510" y="254318"/>
                    <a:pt x="289560" y="254318"/>
                    <a:pt x="309563" y="254318"/>
                  </a:cubicBezTo>
                  <a:cubicBezTo>
                    <a:pt x="309563" y="275273"/>
                    <a:pt x="309563" y="297180"/>
                    <a:pt x="309563" y="321945"/>
                  </a:cubicBezTo>
                  <a:cubicBezTo>
                    <a:pt x="290513" y="321945"/>
                    <a:pt x="272415" y="321945"/>
                    <a:pt x="252413" y="321945"/>
                  </a:cubicBezTo>
                  <a:cubicBezTo>
                    <a:pt x="252413" y="300038"/>
                    <a:pt x="252413" y="278130"/>
                    <a:pt x="252413" y="254318"/>
                  </a:cubicBezTo>
                  <a:close/>
                  <a:moveTo>
                    <a:pt x="253365" y="349568"/>
                  </a:moveTo>
                  <a:cubicBezTo>
                    <a:pt x="271463" y="349568"/>
                    <a:pt x="289560" y="349568"/>
                    <a:pt x="309563" y="349568"/>
                  </a:cubicBezTo>
                  <a:cubicBezTo>
                    <a:pt x="309563" y="372428"/>
                    <a:pt x="309563" y="393383"/>
                    <a:pt x="309563" y="414338"/>
                  </a:cubicBezTo>
                  <a:cubicBezTo>
                    <a:pt x="306705" y="416243"/>
                    <a:pt x="305752" y="417195"/>
                    <a:pt x="304800" y="417195"/>
                  </a:cubicBezTo>
                  <a:cubicBezTo>
                    <a:pt x="247650" y="422910"/>
                    <a:pt x="240030" y="412433"/>
                    <a:pt x="253365" y="349568"/>
                  </a:cubicBezTo>
                  <a:close/>
                  <a:moveTo>
                    <a:pt x="254317" y="736283"/>
                  </a:moveTo>
                  <a:cubicBezTo>
                    <a:pt x="260985" y="725805"/>
                    <a:pt x="288607" y="728663"/>
                    <a:pt x="310515" y="725805"/>
                  </a:cubicBezTo>
                  <a:cubicBezTo>
                    <a:pt x="310515" y="753428"/>
                    <a:pt x="310515" y="774383"/>
                    <a:pt x="310515" y="799147"/>
                  </a:cubicBezTo>
                  <a:cubicBezTo>
                    <a:pt x="291465" y="798195"/>
                    <a:pt x="262890" y="803910"/>
                    <a:pt x="255270" y="793433"/>
                  </a:cubicBezTo>
                  <a:cubicBezTo>
                    <a:pt x="245745" y="780097"/>
                    <a:pt x="244792" y="750570"/>
                    <a:pt x="254317" y="736283"/>
                  </a:cubicBezTo>
                  <a:close/>
                  <a:moveTo>
                    <a:pt x="201930" y="605790"/>
                  </a:moveTo>
                  <a:cubicBezTo>
                    <a:pt x="186690" y="610553"/>
                    <a:pt x="169545" y="608648"/>
                    <a:pt x="153352" y="607695"/>
                  </a:cubicBezTo>
                  <a:cubicBezTo>
                    <a:pt x="150495" y="607695"/>
                    <a:pt x="146685" y="600075"/>
                    <a:pt x="146685" y="595313"/>
                  </a:cubicBezTo>
                  <a:cubicBezTo>
                    <a:pt x="145732" y="582930"/>
                    <a:pt x="147638" y="571500"/>
                    <a:pt x="145732" y="559118"/>
                  </a:cubicBezTo>
                  <a:cubicBezTo>
                    <a:pt x="143827" y="540068"/>
                    <a:pt x="152400" y="536258"/>
                    <a:pt x="169545" y="536258"/>
                  </a:cubicBezTo>
                  <a:cubicBezTo>
                    <a:pt x="214313" y="537210"/>
                    <a:pt x="206692" y="533400"/>
                    <a:pt x="208597" y="574358"/>
                  </a:cubicBezTo>
                  <a:cubicBezTo>
                    <a:pt x="205740" y="585788"/>
                    <a:pt x="206692" y="604838"/>
                    <a:pt x="201930" y="605790"/>
                  </a:cubicBezTo>
                  <a:close/>
                  <a:moveTo>
                    <a:pt x="145732" y="167640"/>
                  </a:moveTo>
                  <a:cubicBezTo>
                    <a:pt x="145732" y="163830"/>
                    <a:pt x="153352" y="158115"/>
                    <a:pt x="157163" y="158115"/>
                  </a:cubicBezTo>
                  <a:cubicBezTo>
                    <a:pt x="172402" y="157163"/>
                    <a:pt x="186690" y="158115"/>
                    <a:pt x="204788" y="158115"/>
                  </a:cubicBezTo>
                  <a:cubicBezTo>
                    <a:pt x="204788" y="182880"/>
                    <a:pt x="204788" y="203835"/>
                    <a:pt x="204788" y="226695"/>
                  </a:cubicBezTo>
                  <a:cubicBezTo>
                    <a:pt x="185738" y="226695"/>
                    <a:pt x="166688" y="226695"/>
                    <a:pt x="144780" y="226695"/>
                  </a:cubicBezTo>
                  <a:cubicBezTo>
                    <a:pt x="145732" y="205740"/>
                    <a:pt x="144780" y="186690"/>
                    <a:pt x="145732" y="167640"/>
                  </a:cubicBezTo>
                  <a:close/>
                  <a:moveTo>
                    <a:pt x="204788" y="254318"/>
                  </a:moveTo>
                  <a:cubicBezTo>
                    <a:pt x="204788" y="276225"/>
                    <a:pt x="204788" y="297180"/>
                    <a:pt x="204788" y="320993"/>
                  </a:cubicBezTo>
                  <a:cubicBezTo>
                    <a:pt x="186690" y="320993"/>
                    <a:pt x="167640" y="320993"/>
                    <a:pt x="146685" y="320993"/>
                  </a:cubicBezTo>
                  <a:cubicBezTo>
                    <a:pt x="146685" y="298133"/>
                    <a:pt x="146685" y="277178"/>
                    <a:pt x="146685" y="254318"/>
                  </a:cubicBezTo>
                  <a:cubicBezTo>
                    <a:pt x="165735" y="254318"/>
                    <a:pt x="183832" y="254318"/>
                    <a:pt x="204788" y="254318"/>
                  </a:cubicBezTo>
                  <a:close/>
                  <a:moveTo>
                    <a:pt x="144780" y="349568"/>
                  </a:moveTo>
                  <a:cubicBezTo>
                    <a:pt x="165735" y="349568"/>
                    <a:pt x="183832" y="349568"/>
                    <a:pt x="205740" y="349568"/>
                  </a:cubicBezTo>
                  <a:cubicBezTo>
                    <a:pt x="205740" y="368618"/>
                    <a:pt x="206692" y="388620"/>
                    <a:pt x="204788" y="407670"/>
                  </a:cubicBezTo>
                  <a:cubicBezTo>
                    <a:pt x="204788" y="411480"/>
                    <a:pt x="198120" y="417195"/>
                    <a:pt x="194310" y="418148"/>
                  </a:cubicBezTo>
                  <a:cubicBezTo>
                    <a:pt x="150495" y="426720"/>
                    <a:pt x="144780" y="421005"/>
                    <a:pt x="144780" y="377190"/>
                  </a:cubicBezTo>
                  <a:cubicBezTo>
                    <a:pt x="144780" y="368618"/>
                    <a:pt x="144780" y="359093"/>
                    <a:pt x="144780" y="349568"/>
                  </a:cubicBezTo>
                  <a:close/>
                  <a:moveTo>
                    <a:pt x="148590" y="451485"/>
                  </a:moveTo>
                  <a:cubicBezTo>
                    <a:pt x="156210" y="441008"/>
                    <a:pt x="183832" y="443865"/>
                    <a:pt x="204788" y="441008"/>
                  </a:cubicBezTo>
                  <a:cubicBezTo>
                    <a:pt x="204788" y="468630"/>
                    <a:pt x="204788" y="489585"/>
                    <a:pt x="204788" y="515303"/>
                  </a:cubicBezTo>
                  <a:cubicBezTo>
                    <a:pt x="184785" y="513398"/>
                    <a:pt x="157163" y="517208"/>
                    <a:pt x="148590" y="506730"/>
                  </a:cubicBezTo>
                  <a:cubicBezTo>
                    <a:pt x="140017" y="494348"/>
                    <a:pt x="139065" y="463868"/>
                    <a:pt x="148590" y="451485"/>
                  </a:cubicBezTo>
                  <a:close/>
                  <a:moveTo>
                    <a:pt x="112395" y="782003"/>
                  </a:moveTo>
                  <a:cubicBezTo>
                    <a:pt x="112395" y="786765"/>
                    <a:pt x="111442" y="790575"/>
                    <a:pt x="110490" y="797243"/>
                  </a:cubicBezTo>
                  <a:cubicBezTo>
                    <a:pt x="101917" y="797243"/>
                    <a:pt x="96202" y="798195"/>
                    <a:pt x="89535" y="798195"/>
                  </a:cubicBezTo>
                  <a:cubicBezTo>
                    <a:pt x="36195" y="799147"/>
                    <a:pt x="36195" y="799147"/>
                    <a:pt x="39052" y="745808"/>
                  </a:cubicBezTo>
                  <a:cubicBezTo>
                    <a:pt x="40005" y="733425"/>
                    <a:pt x="42863" y="727710"/>
                    <a:pt x="56197" y="727710"/>
                  </a:cubicBezTo>
                  <a:cubicBezTo>
                    <a:pt x="122872" y="729615"/>
                    <a:pt x="111442" y="717233"/>
                    <a:pt x="112395" y="782003"/>
                  </a:cubicBezTo>
                  <a:close/>
                  <a:moveTo>
                    <a:pt x="74295" y="609600"/>
                  </a:moveTo>
                  <a:cubicBezTo>
                    <a:pt x="40005" y="609600"/>
                    <a:pt x="40005" y="609600"/>
                    <a:pt x="40005" y="572453"/>
                  </a:cubicBezTo>
                  <a:cubicBezTo>
                    <a:pt x="40005" y="537210"/>
                    <a:pt x="40005" y="537210"/>
                    <a:pt x="78105" y="537210"/>
                  </a:cubicBezTo>
                  <a:cubicBezTo>
                    <a:pt x="112395" y="537210"/>
                    <a:pt x="112395" y="537210"/>
                    <a:pt x="112395" y="574358"/>
                  </a:cubicBezTo>
                  <a:cubicBezTo>
                    <a:pt x="112395" y="609600"/>
                    <a:pt x="112395" y="609600"/>
                    <a:pt x="74295" y="609600"/>
                  </a:cubicBezTo>
                  <a:close/>
                  <a:moveTo>
                    <a:pt x="112395" y="480060"/>
                  </a:moveTo>
                  <a:cubicBezTo>
                    <a:pt x="112395" y="513398"/>
                    <a:pt x="112395" y="513398"/>
                    <a:pt x="75247" y="513398"/>
                  </a:cubicBezTo>
                  <a:cubicBezTo>
                    <a:pt x="40005" y="513398"/>
                    <a:pt x="40005" y="513398"/>
                    <a:pt x="40005" y="477203"/>
                  </a:cubicBezTo>
                  <a:cubicBezTo>
                    <a:pt x="40005" y="437198"/>
                    <a:pt x="38100" y="443865"/>
                    <a:pt x="76200" y="442913"/>
                  </a:cubicBezTo>
                  <a:cubicBezTo>
                    <a:pt x="115252" y="443865"/>
                    <a:pt x="112395" y="438150"/>
                    <a:pt x="112395" y="480060"/>
                  </a:cubicBezTo>
                  <a:close/>
                  <a:moveTo>
                    <a:pt x="41910" y="320993"/>
                  </a:moveTo>
                  <a:cubicBezTo>
                    <a:pt x="41910" y="299085"/>
                    <a:pt x="41910" y="277178"/>
                    <a:pt x="41910" y="252413"/>
                  </a:cubicBezTo>
                  <a:cubicBezTo>
                    <a:pt x="65722" y="252413"/>
                    <a:pt x="86677" y="252413"/>
                    <a:pt x="109538" y="252413"/>
                  </a:cubicBezTo>
                  <a:cubicBezTo>
                    <a:pt x="109538" y="275273"/>
                    <a:pt x="109538" y="297180"/>
                    <a:pt x="109538" y="320993"/>
                  </a:cubicBezTo>
                  <a:cubicBezTo>
                    <a:pt x="87630" y="320993"/>
                    <a:pt x="65722" y="320993"/>
                    <a:pt x="41910" y="320993"/>
                  </a:cubicBezTo>
                  <a:close/>
                  <a:moveTo>
                    <a:pt x="40957" y="169545"/>
                  </a:moveTo>
                  <a:cubicBezTo>
                    <a:pt x="49530" y="142875"/>
                    <a:pt x="74295" y="162878"/>
                    <a:pt x="91440" y="158115"/>
                  </a:cubicBezTo>
                  <a:cubicBezTo>
                    <a:pt x="100965" y="155258"/>
                    <a:pt x="111442" y="156210"/>
                    <a:pt x="111442" y="171450"/>
                  </a:cubicBezTo>
                  <a:cubicBezTo>
                    <a:pt x="111442" y="188595"/>
                    <a:pt x="111442" y="205740"/>
                    <a:pt x="111442" y="226695"/>
                  </a:cubicBezTo>
                  <a:cubicBezTo>
                    <a:pt x="100965" y="227648"/>
                    <a:pt x="94297" y="227648"/>
                    <a:pt x="87630" y="227648"/>
                  </a:cubicBezTo>
                  <a:cubicBezTo>
                    <a:pt x="72390" y="227648"/>
                    <a:pt x="57150" y="227648"/>
                    <a:pt x="39052" y="227648"/>
                  </a:cubicBezTo>
                  <a:cubicBezTo>
                    <a:pt x="40005" y="206693"/>
                    <a:pt x="36195" y="185738"/>
                    <a:pt x="40957" y="16954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616" name="Google Shape;616;p5"/>
            <p:cNvSpPr/>
            <p:nvPr/>
          </p:nvSpPr>
          <p:spPr>
            <a:xfrm>
              <a:off x="5975196" y="1441944"/>
              <a:ext cx="158591" cy="550664"/>
            </a:xfrm>
            <a:custGeom>
              <a:rect b="b" l="l" r="r" t="t"/>
              <a:pathLst>
                <a:path extrusionOk="0" h="1190625" w="342900">
                  <a:moveTo>
                    <a:pt x="344805" y="1193721"/>
                  </a:moveTo>
                  <a:cubicBezTo>
                    <a:pt x="342900" y="1188006"/>
                    <a:pt x="342900" y="1177528"/>
                    <a:pt x="342900" y="1161335"/>
                  </a:cubicBezTo>
                  <a:cubicBezTo>
                    <a:pt x="342900" y="812721"/>
                    <a:pt x="342900" y="465058"/>
                    <a:pt x="342900" y="116443"/>
                  </a:cubicBezTo>
                  <a:cubicBezTo>
                    <a:pt x="342900" y="106918"/>
                    <a:pt x="342900" y="97393"/>
                    <a:pt x="342900" y="86916"/>
                  </a:cubicBezTo>
                  <a:cubicBezTo>
                    <a:pt x="329565" y="85963"/>
                    <a:pt x="318135" y="85010"/>
                    <a:pt x="304800" y="84058"/>
                  </a:cubicBezTo>
                  <a:cubicBezTo>
                    <a:pt x="304800" y="61198"/>
                    <a:pt x="305753" y="39291"/>
                    <a:pt x="303848" y="17383"/>
                  </a:cubicBezTo>
                  <a:cubicBezTo>
                    <a:pt x="303848" y="11668"/>
                    <a:pt x="296228" y="1191"/>
                    <a:pt x="291465" y="1191"/>
                  </a:cubicBezTo>
                  <a:cubicBezTo>
                    <a:pt x="274320" y="-715"/>
                    <a:pt x="257175" y="238"/>
                    <a:pt x="237173" y="238"/>
                  </a:cubicBezTo>
                  <a:cubicBezTo>
                    <a:pt x="237173" y="30718"/>
                    <a:pt x="237173" y="58341"/>
                    <a:pt x="237173" y="86916"/>
                  </a:cubicBezTo>
                  <a:cubicBezTo>
                    <a:pt x="157163" y="86916"/>
                    <a:pt x="80010" y="86916"/>
                    <a:pt x="0" y="86916"/>
                  </a:cubicBezTo>
                  <a:cubicBezTo>
                    <a:pt x="0" y="456485"/>
                    <a:pt x="0" y="823198"/>
                    <a:pt x="0" y="1193721"/>
                  </a:cubicBezTo>
                  <a:lnTo>
                    <a:pt x="344805" y="1193721"/>
                  </a:lnTo>
                  <a:close/>
                  <a:moveTo>
                    <a:pt x="315278" y="971788"/>
                  </a:moveTo>
                  <a:cubicBezTo>
                    <a:pt x="289560" y="971788"/>
                    <a:pt x="264795" y="971788"/>
                    <a:pt x="238125" y="971788"/>
                  </a:cubicBezTo>
                  <a:cubicBezTo>
                    <a:pt x="238125" y="943213"/>
                    <a:pt x="238125" y="914638"/>
                    <a:pt x="238125" y="885110"/>
                  </a:cubicBezTo>
                  <a:cubicBezTo>
                    <a:pt x="263843" y="885110"/>
                    <a:pt x="287655" y="885110"/>
                    <a:pt x="315278" y="885110"/>
                  </a:cubicBezTo>
                  <a:cubicBezTo>
                    <a:pt x="315278" y="914638"/>
                    <a:pt x="315278" y="943213"/>
                    <a:pt x="315278" y="971788"/>
                  </a:cubicBezTo>
                  <a:close/>
                  <a:moveTo>
                    <a:pt x="315278" y="724138"/>
                  </a:moveTo>
                  <a:cubicBezTo>
                    <a:pt x="289560" y="724138"/>
                    <a:pt x="264795" y="724138"/>
                    <a:pt x="238125" y="724138"/>
                  </a:cubicBezTo>
                  <a:cubicBezTo>
                    <a:pt x="238125" y="695563"/>
                    <a:pt x="238125" y="666988"/>
                    <a:pt x="238125" y="637460"/>
                  </a:cubicBezTo>
                  <a:cubicBezTo>
                    <a:pt x="262890" y="637460"/>
                    <a:pt x="287655" y="637460"/>
                    <a:pt x="315278" y="637460"/>
                  </a:cubicBezTo>
                  <a:cubicBezTo>
                    <a:pt x="315278" y="666988"/>
                    <a:pt x="315278" y="694610"/>
                    <a:pt x="315278" y="724138"/>
                  </a:cubicBezTo>
                  <a:close/>
                  <a:moveTo>
                    <a:pt x="239078" y="265033"/>
                  </a:moveTo>
                  <a:cubicBezTo>
                    <a:pt x="263843" y="265033"/>
                    <a:pt x="288608" y="265033"/>
                    <a:pt x="316230" y="265033"/>
                  </a:cubicBezTo>
                  <a:cubicBezTo>
                    <a:pt x="316230" y="295513"/>
                    <a:pt x="316230" y="323135"/>
                    <a:pt x="316230" y="353616"/>
                  </a:cubicBezTo>
                  <a:cubicBezTo>
                    <a:pt x="290513" y="353616"/>
                    <a:pt x="266700" y="353616"/>
                    <a:pt x="239078" y="353616"/>
                  </a:cubicBezTo>
                  <a:cubicBezTo>
                    <a:pt x="239078" y="324088"/>
                    <a:pt x="239078" y="295513"/>
                    <a:pt x="239078" y="265033"/>
                  </a:cubicBezTo>
                  <a:close/>
                  <a:moveTo>
                    <a:pt x="238125" y="388858"/>
                  </a:moveTo>
                  <a:cubicBezTo>
                    <a:pt x="262890" y="388858"/>
                    <a:pt x="286703" y="388858"/>
                    <a:pt x="314325" y="388858"/>
                  </a:cubicBezTo>
                  <a:cubicBezTo>
                    <a:pt x="314325" y="417433"/>
                    <a:pt x="314325" y="446008"/>
                    <a:pt x="314325" y="477441"/>
                  </a:cubicBezTo>
                  <a:cubicBezTo>
                    <a:pt x="288608" y="477441"/>
                    <a:pt x="263843" y="477441"/>
                    <a:pt x="238125" y="477441"/>
                  </a:cubicBezTo>
                  <a:cubicBezTo>
                    <a:pt x="238125" y="447913"/>
                    <a:pt x="238125" y="419338"/>
                    <a:pt x="238125" y="388858"/>
                  </a:cubicBezTo>
                  <a:close/>
                  <a:moveTo>
                    <a:pt x="238125" y="761285"/>
                  </a:moveTo>
                  <a:cubicBezTo>
                    <a:pt x="263843" y="761285"/>
                    <a:pt x="288608" y="761285"/>
                    <a:pt x="314325" y="761285"/>
                  </a:cubicBezTo>
                  <a:cubicBezTo>
                    <a:pt x="314325" y="789860"/>
                    <a:pt x="314325" y="817483"/>
                    <a:pt x="314325" y="848916"/>
                  </a:cubicBezTo>
                  <a:cubicBezTo>
                    <a:pt x="288608" y="848916"/>
                    <a:pt x="263843" y="848916"/>
                    <a:pt x="238125" y="848916"/>
                  </a:cubicBezTo>
                  <a:cubicBezTo>
                    <a:pt x="238125" y="818435"/>
                    <a:pt x="238125" y="790813"/>
                    <a:pt x="238125" y="761285"/>
                  </a:cubicBezTo>
                  <a:close/>
                  <a:moveTo>
                    <a:pt x="103823" y="1094660"/>
                  </a:moveTo>
                  <a:cubicBezTo>
                    <a:pt x="79058" y="1094660"/>
                    <a:pt x="54293" y="1094660"/>
                    <a:pt x="26670" y="1094660"/>
                  </a:cubicBezTo>
                  <a:cubicBezTo>
                    <a:pt x="26670" y="1065133"/>
                    <a:pt x="26670" y="1038463"/>
                    <a:pt x="26670" y="1008935"/>
                  </a:cubicBezTo>
                  <a:cubicBezTo>
                    <a:pt x="52388" y="1008935"/>
                    <a:pt x="77153" y="1008935"/>
                    <a:pt x="103823" y="1008935"/>
                  </a:cubicBezTo>
                  <a:cubicBezTo>
                    <a:pt x="103823" y="1036558"/>
                    <a:pt x="103823" y="1065133"/>
                    <a:pt x="103823" y="1094660"/>
                  </a:cubicBezTo>
                  <a:close/>
                  <a:moveTo>
                    <a:pt x="103823" y="971788"/>
                  </a:moveTo>
                  <a:cubicBezTo>
                    <a:pt x="79058" y="971788"/>
                    <a:pt x="54293" y="971788"/>
                    <a:pt x="27623" y="971788"/>
                  </a:cubicBezTo>
                  <a:cubicBezTo>
                    <a:pt x="27623" y="943213"/>
                    <a:pt x="27623" y="915591"/>
                    <a:pt x="27623" y="885110"/>
                  </a:cubicBezTo>
                  <a:cubicBezTo>
                    <a:pt x="53340" y="885110"/>
                    <a:pt x="78105" y="885110"/>
                    <a:pt x="103823" y="885110"/>
                  </a:cubicBezTo>
                  <a:cubicBezTo>
                    <a:pt x="103823" y="913685"/>
                    <a:pt x="103823" y="942260"/>
                    <a:pt x="103823" y="971788"/>
                  </a:cubicBezTo>
                  <a:close/>
                  <a:moveTo>
                    <a:pt x="104775" y="847010"/>
                  </a:moveTo>
                  <a:cubicBezTo>
                    <a:pt x="80010" y="847010"/>
                    <a:pt x="55245" y="847010"/>
                    <a:pt x="28575" y="847010"/>
                  </a:cubicBezTo>
                  <a:cubicBezTo>
                    <a:pt x="28575" y="818435"/>
                    <a:pt x="28575" y="790813"/>
                    <a:pt x="28575" y="760333"/>
                  </a:cubicBezTo>
                  <a:cubicBezTo>
                    <a:pt x="54293" y="760333"/>
                    <a:pt x="78105" y="760333"/>
                    <a:pt x="104775" y="760333"/>
                  </a:cubicBezTo>
                  <a:cubicBezTo>
                    <a:pt x="104775" y="789860"/>
                    <a:pt x="104775" y="817483"/>
                    <a:pt x="104775" y="847010"/>
                  </a:cubicBezTo>
                  <a:close/>
                  <a:moveTo>
                    <a:pt x="28575" y="724138"/>
                  </a:moveTo>
                  <a:cubicBezTo>
                    <a:pt x="28575" y="696516"/>
                    <a:pt x="28575" y="667941"/>
                    <a:pt x="28575" y="637460"/>
                  </a:cubicBezTo>
                  <a:cubicBezTo>
                    <a:pt x="54293" y="637460"/>
                    <a:pt x="79058" y="637460"/>
                    <a:pt x="104775" y="637460"/>
                  </a:cubicBezTo>
                  <a:cubicBezTo>
                    <a:pt x="104775" y="666035"/>
                    <a:pt x="104775" y="694610"/>
                    <a:pt x="104775" y="724138"/>
                  </a:cubicBezTo>
                  <a:cubicBezTo>
                    <a:pt x="80010" y="724138"/>
                    <a:pt x="55245" y="724138"/>
                    <a:pt x="28575" y="724138"/>
                  </a:cubicBezTo>
                  <a:close/>
                  <a:moveTo>
                    <a:pt x="104775" y="601266"/>
                  </a:moveTo>
                  <a:cubicBezTo>
                    <a:pt x="79058" y="601266"/>
                    <a:pt x="54293" y="601266"/>
                    <a:pt x="27623" y="601266"/>
                  </a:cubicBezTo>
                  <a:cubicBezTo>
                    <a:pt x="27623" y="571738"/>
                    <a:pt x="27623" y="544116"/>
                    <a:pt x="27623" y="514588"/>
                  </a:cubicBezTo>
                  <a:cubicBezTo>
                    <a:pt x="53340" y="514588"/>
                    <a:pt x="78105" y="514588"/>
                    <a:pt x="104775" y="514588"/>
                  </a:cubicBezTo>
                  <a:cubicBezTo>
                    <a:pt x="104775" y="544116"/>
                    <a:pt x="104775" y="571738"/>
                    <a:pt x="104775" y="601266"/>
                  </a:cubicBezTo>
                  <a:close/>
                  <a:moveTo>
                    <a:pt x="209550" y="1094660"/>
                  </a:moveTo>
                  <a:cubicBezTo>
                    <a:pt x="184785" y="1094660"/>
                    <a:pt x="159068" y="1094660"/>
                    <a:pt x="132398" y="1094660"/>
                  </a:cubicBezTo>
                  <a:cubicBezTo>
                    <a:pt x="132398" y="1067038"/>
                    <a:pt x="132398" y="1038463"/>
                    <a:pt x="132398" y="1008935"/>
                  </a:cubicBezTo>
                  <a:cubicBezTo>
                    <a:pt x="159068" y="1008935"/>
                    <a:pt x="182880" y="1008935"/>
                    <a:pt x="209550" y="1008935"/>
                  </a:cubicBezTo>
                  <a:cubicBezTo>
                    <a:pt x="209550" y="1037510"/>
                    <a:pt x="209550" y="1065133"/>
                    <a:pt x="209550" y="1094660"/>
                  </a:cubicBezTo>
                  <a:close/>
                  <a:moveTo>
                    <a:pt x="132398" y="476488"/>
                  </a:moveTo>
                  <a:cubicBezTo>
                    <a:pt x="132398" y="446960"/>
                    <a:pt x="132398" y="418385"/>
                    <a:pt x="132398" y="387906"/>
                  </a:cubicBezTo>
                  <a:cubicBezTo>
                    <a:pt x="159068" y="387906"/>
                    <a:pt x="182880" y="387906"/>
                    <a:pt x="208598" y="387906"/>
                  </a:cubicBezTo>
                  <a:cubicBezTo>
                    <a:pt x="208598" y="417433"/>
                    <a:pt x="208598" y="446008"/>
                    <a:pt x="208598" y="476488"/>
                  </a:cubicBezTo>
                  <a:cubicBezTo>
                    <a:pt x="184785" y="476488"/>
                    <a:pt x="159068" y="476488"/>
                    <a:pt x="132398" y="476488"/>
                  </a:cubicBezTo>
                  <a:close/>
                  <a:moveTo>
                    <a:pt x="209550" y="971788"/>
                  </a:moveTo>
                  <a:cubicBezTo>
                    <a:pt x="183833" y="971788"/>
                    <a:pt x="159068" y="971788"/>
                    <a:pt x="132398" y="971788"/>
                  </a:cubicBezTo>
                  <a:cubicBezTo>
                    <a:pt x="132398" y="943213"/>
                    <a:pt x="132398" y="914638"/>
                    <a:pt x="132398" y="885110"/>
                  </a:cubicBezTo>
                  <a:cubicBezTo>
                    <a:pt x="158115" y="885110"/>
                    <a:pt x="181928" y="885110"/>
                    <a:pt x="209550" y="885110"/>
                  </a:cubicBezTo>
                  <a:cubicBezTo>
                    <a:pt x="209550" y="914638"/>
                    <a:pt x="209550" y="943213"/>
                    <a:pt x="209550" y="971788"/>
                  </a:cubicBezTo>
                  <a:close/>
                  <a:moveTo>
                    <a:pt x="209550" y="724138"/>
                  </a:moveTo>
                  <a:cubicBezTo>
                    <a:pt x="183833" y="724138"/>
                    <a:pt x="159068" y="724138"/>
                    <a:pt x="132398" y="724138"/>
                  </a:cubicBezTo>
                  <a:cubicBezTo>
                    <a:pt x="132398" y="695563"/>
                    <a:pt x="132398" y="667941"/>
                    <a:pt x="132398" y="637460"/>
                  </a:cubicBezTo>
                  <a:cubicBezTo>
                    <a:pt x="157163" y="637460"/>
                    <a:pt x="181928" y="637460"/>
                    <a:pt x="209550" y="637460"/>
                  </a:cubicBezTo>
                  <a:cubicBezTo>
                    <a:pt x="209550" y="666988"/>
                    <a:pt x="209550" y="694610"/>
                    <a:pt x="209550" y="724138"/>
                  </a:cubicBezTo>
                  <a:close/>
                  <a:moveTo>
                    <a:pt x="209550" y="601266"/>
                  </a:moveTo>
                  <a:cubicBezTo>
                    <a:pt x="183833" y="601266"/>
                    <a:pt x="159068" y="601266"/>
                    <a:pt x="133350" y="601266"/>
                  </a:cubicBezTo>
                  <a:cubicBezTo>
                    <a:pt x="133350" y="572691"/>
                    <a:pt x="133350" y="545068"/>
                    <a:pt x="133350" y="514588"/>
                  </a:cubicBezTo>
                  <a:cubicBezTo>
                    <a:pt x="158115" y="514588"/>
                    <a:pt x="182880" y="514588"/>
                    <a:pt x="209550" y="514588"/>
                  </a:cubicBezTo>
                  <a:cubicBezTo>
                    <a:pt x="209550" y="544116"/>
                    <a:pt x="209550" y="571738"/>
                    <a:pt x="209550" y="601266"/>
                  </a:cubicBezTo>
                  <a:close/>
                  <a:moveTo>
                    <a:pt x="133350" y="142160"/>
                  </a:moveTo>
                  <a:cubicBezTo>
                    <a:pt x="158115" y="142160"/>
                    <a:pt x="183833" y="142160"/>
                    <a:pt x="209550" y="142160"/>
                  </a:cubicBezTo>
                  <a:cubicBezTo>
                    <a:pt x="209550" y="171688"/>
                    <a:pt x="209550" y="200263"/>
                    <a:pt x="209550" y="230743"/>
                  </a:cubicBezTo>
                  <a:cubicBezTo>
                    <a:pt x="182880" y="230743"/>
                    <a:pt x="159068" y="230743"/>
                    <a:pt x="133350" y="230743"/>
                  </a:cubicBezTo>
                  <a:cubicBezTo>
                    <a:pt x="133350" y="200263"/>
                    <a:pt x="133350" y="172641"/>
                    <a:pt x="133350" y="142160"/>
                  </a:cubicBezTo>
                  <a:close/>
                  <a:moveTo>
                    <a:pt x="132398" y="265033"/>
                  </a:moveTo>
                  <a:cubicBezTo>
                    <a:pt x="158115" y="265033"/>
                    <a:pt x="182880" y="265033"/>
                    <a:pt x="209550" y="265033"/>
                  </a:cubicBezTo>
                  <a:cubicBezTo>
                    <a:pt x="209550" y="294560"/>
                    <a:pt x="209550" y="323135"/>
                    <a:pt x="209550" y="353616"/>
                  </a:cubicBezTo>
                  <a:cubicBezTo>
                    <a:pt x="184785" y="353616"/>
                    <a:pt x="160020" y="353616"/>
                    <a:pt x="132398" y="353616"/>
                  </a:cubicBezTo>
                  <a:cubicBezTo>
                    <a:pt x="132398" y="323135"/>
                    <a:pt x="132398" y="294560"/>
                    <a:pt x="132398" y="265033"/>
                  </a:cubicBezTo>
                  <a:close/>
                  <a:moveTo>
                    <a:pt x="26670" y="153591"/>
                  </a:moveTo>
                  <a:cubicBezTo>
                    <a:pt x="26670" y="148828"/>
                    <a:pt x="35243" y="141208"/>
                    <a:pt x="40005" y="140256"/>
                  </a:cubicBezTo>
                  <a:cubicBezTo>
                    <a:pt x="60008" y="138351"/>
                    <a:pt x="80963" y="139303"/>
                    <a:pt x="103823" y="139303"/>
                  </a:cubicBezTo>
                  <a:cubicBezTo>
                    <a:pt x="103823" y="169783"/>
                    <a:pt x="103823" y="199310"/>
                    <a:pt x="103823" y="230743"/>
                  </a:cubicBezTo>
                  <a:cubicBezTo>
                    <a:pt x="80963" y="230743"/>
                    <a:pt x="59055" y="231696"/>
                    <a:pt x="38100" y="229791"/>
                  </a:cubicBezTo>
                  <a:cubicBezTo>
                    <a:pt x="34290" y="229791"/>
                    <a:pt x="27623" y="221218"/>
                    <a:pt x="27623" y="216456"/>
                  </a:cubicBezTo>
                  <a:cubicBezTo>
                    <a:pt x="25718" y="196453"/>
                    <a:pt x="25718" y="174546"/>
                    <a:pt x="26670" y="153591"/>
                  </a:cubicBezTo>
                  <a:close/>
                  <a:moveTo>
                    <a:pt x="26670" y="325993"/>
                  </a:moveTo>
                  <a:cubicBezTo>
                    <a:pt x="26670" y="256460"/>
                    <a:pt x="31433" y="252651"/>
                    <a:pt x="104775" y="266938"/>
                  </a:cubicBezTo>
                  <a:cubicBezTo>
                    <a:pt x="104775" y="296466"/>
                    <a:pt x="104775" y="324088"/>
                    <a:pt x="104775" y="355521"/>
                  </a:cubicBezTo>
                  <a:cubicBezTo>
                    <a:pt x="81915" y="355521"/>
                    <a:pt x="60008" y="356473"/>
                    <a:pt x="38100" y="354568"/>
                  </a:cubicBezTo>
                  <a:cubicBezTo>
                    <a:pt x="34290" y="354568"/>
                    <a:pt x="28575" y="346948"/>
                    <a:pt x="26670" y="342185"/>
                  </a:cubicBezTo>
                  <a:cubicBezTo>
                    <a:pt x="24765" y="337423"/>
                    <a:pt x="26670" y="330756"/>
                    <a:pt x="26670" y="325993"/>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grpSp>
        <p:nvGrpSpPr>
          <p:cNvPr id="617" name="Google Shape;617;p5"/>
          <p:cNvGrpSpPr/>
          <p:nvPr/>
        </p:nvGrpSpPr>
        <p:grpSpPr>
          <a:xfrm rot="2779331">
            <a:off x="6882943" y="1481640"/>
            <a:ext cx="612529" cy="807468"/>
            <a:chOff x="5733156" y="4148510"/>
            <a:chExt cx="1306406" cy="1722173"/>
          </a:xfrm>
        </p:grpSpPr>
        <p:grpSp>
          <p:nvGrpSpPr>
            <p:cNvPr id="618" name="Google Shape;618;p5"/>
            <p:cNvGrpSpPr/>
            <p:nvPr/>
          </p:nvGrpSpPr>
          <p:grpSpPr>
            <a:xfrm>
              <a:off x="5733156" y="4148510"/>
              <a:ext cx="1306406" cy="1722173"/>
              <a:chOff x="2445111" y="599435"/>
              <a:chExt cx="5312752" cy="7003551"/>
            </a:xfrm>
          </p:grpSpPr>
          <p:sp>
            <p:nvSpPr>
              <p:cNvPr id="619" name="Google Shape;619;p5"/>
              <p:cNvSpPr/>
              <p:nvPr/>
            </p:nvSpPr>
            <p:spPr>
              <a:xfrm>
                <a:off x="2445111" y="599435"/>
                <a:ext cx="3498243" cy="6838848"/>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620" name="Google Shape;620;p5"/>
              <p:cNvSpPr/>
              <p:nvPr/>
            </p:nvSpPr>
            <p:spPr>
              <a:xfrm>
                <a:off x="2473235" y="4334670"/>
                <a:ext cx="1615601" cy="3158399"/>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621" name="Google Shape;621;p5"/>
              <p:cNvSpPr/>
              <p:nvPr/>
            </p:nvSpPr>
            <p:spPr>
              <a:xfrm>
                <a:off x="5693427" y="3567142"/>
                <a:ext cx="2064436" cy="4035844"/>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grpSp>
          <p:nvGrpSpPr>
            <p:cNvPr id="622" name="Google Shape;622;p5"/>
            <p:cNvGrpSpPr/>
            <p:nvPr/>
          </p:nvGrpSpPr>
          <p:grpSpPr>
            <a:xfrm>
              <a:off x="5960873" y="4970715"/>
              <a:ext cx="821180" cy="845659"/>
              <a:chOff x="954383" y="599435"/>
              <a:chExt cx="6803480" cy="7006287"/>
            </a:xfrm>
          </p:grpSpPr>
          <p:sp>
            <p:nvSpPr>
              <p:cNvPr id="623" name="Google Shape;623;p5"/>
              <p:cNvSpPr/>
              <p:nvPr/>
            </p:nvSpPr>
            <p:spPr>
              <a:xfrm>
                <a:off x="2445111" y="599435"/>
                <a:ext cx="3498243" cy="6838848"/>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624" name="Google Shape;624;p5"/>
              <p:cNvSpPr/>
              <p:nvPr/>
            </p:nvSpPr>
            <p:spPr>
              <a:xfrm>
                <a:off x="954383" y="4447323"/>
                <a:ext cx="1615601" cy="3158399"/>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625" name="Google Shape;625;p5"/>
              <p:cNvSpPr/>
              <p:nvPr/>
            </p:nvSpPr>
            <p:spPr>
              <a:xfrm>
                <a:off x="5693427" y="3567142"/>
                <a:ext cx="2064436" cy="4035844"/>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grpSp>
      <p:grpSp>
        <p:nvGrpSpPr>
          <p:cNvPr id="626" name="Google Shape;626;p5"/>
          <p:cNvGrpSpPr/>
          <p:nvPr/>
        </p:nvGrpSpPr>
        <p:grpSpPr>
          <a:xfrm rot="-3294482">
            <a:off x="4593993" y="2077210"/>
            <a:ext cx="888937" cy="318131"/>
            <a:chOff x="2751274" y="4274125"/>
            <a:chExt cx="1502180" cy="537597"/>
          </a:xfrm>
        </p:grpSpPr>
        <p:sp>
          <p:nvSpPr>
            <p:cNvPr id="627" name="Google Shape;627;p5"/>
            <p:cNvSpPr/>
            <p:nvPr/>
          </p:nvSpPr>
          <p:spPr>
            <a:xfrm>
              <a:off x="2751274" y="4567310"/>
              <a:ext cx="294745" cy="2444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628" name="Google Shape;628;p5"/>
            <p:cNvSpPr/>
            <p:nvPr/>
          </p:nvSpPr>
          <p:spPr>
            <a:xfrm>
              <a:off x="3010694" y="4274125"/>
              <a:ext cx="591885" cy="4908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629" name="Google Shape;629;p5"/>
            <p:cNvSpPr/>
            <p:nvPr/>
          </p:nvSpPr>
          <p:spPr>
            <a:xfrm>
              <a:off x="3593508" y="4427305"/>
              <a:ext cx="369030" cy="3060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630" name="Google Shape;630;p5"/>
            <p:cNvSpPr/>
            <p:nvPr/>
          </p:nvSpPr>
          <p:spPr>
            <a:xfrm>
              <a:off x="3958709" y="4512144"/>
              <a:ext cx="294745" cy="2444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grpSp>
        <p:nvGrpSpPr>
          <p:cNvPr id="631" name="Google Shape;631;p5"/>
          <p:cNvGrpSpPr/>
          <p:nvPr/>
        </p:nvGrpSpPr>
        <p:grpSpPr>
          <a:xfrm rot="-983565">
            <a:off x="5299952" y="1440607"/>
            <a:ext cx="822474" cy="418006"/>
            <a:chOff x="1786971" y="4942919"/>
            <a:chExt cx="2041500" cy="1037553"/>
          </a:xfrm>
        </p:grpSpPr>
        <p:sp>
          <p:nvSpPr>
            <p:cNvPr id="632" name="Google Shape;632;p5"/>
            <p:cNvSpPr/>
            <p:nvPr/>
          </p:nvSpPr>
          <p:spPr>
            <a:xfrm>
              <a:off x="1886713" y="4942919"/>
              <a:ext cx="1842000" cy="62100"/>
            </a:xfrm>
            <a:prstGeom prst="roundRect">
              <a:avLst>
                <a:gd fmla="val 50000"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633" name="Google Shape;633;p5"/>
            <p:cNvSpPr/>
            <p:nvPr/>
          </p:nvSpPr>
          <p:spPr>
            <a:xfrm>
              <a:off x="1786971" y="5005087"/>
              <a:ext cx="2041500" cy="972600"/>
            </a:xfrm>
            <a:prstGeom prst="trapezoid">
              <a:avLst>
                <a:gd fmla="val 15411" name="adj"/>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634" name="Google Shape;634;p5"/>
            <p:cNvSpPr/>
            <p:nvPr/>
          </p:nvSpPr>
          <p:spPr>
            <a:xfrm>
              <a:off x="1950379" y="5043805"/>
              <a:ext cx="1714800" cy="187800"/>
            </a:xfrm>
            <a:prstGeom prst="trapezoid">
              <a:avLst>
                <a:gd fmla="val 25000" name="adj"/>
              </a:avLst>
            </a:prstGeom>
            <a:solidFill>
              <a:srgbClr val="57575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grpSp>
          <p:nvGrpSpPr>
            <p:cNvPr id="635" name="Google Shape;635;p5"/>
            <p:cNvGrpSpPr/>
            <p:nvPr/>
          </p:nvGrpSpPr>
          <p:grpSpPr>
            <a:xfrm>
              <a:off x="2260715" y="5043925"/>
              <a:ext cx="1107466" cy="187778"/>
              <a:chOff x="7963056" y="2433000"/>
              <a:chExt cx="2294315" cy="371763"/>
            </a:xfrm>
          </p:grpSpPr>
          <p:grpSp>
            <p:nvGrpSpPr>
              <p:cNvPr id="636" name="Google Shape;636;p5"/>
              <p:cNvGrpSpPr/>
              <p:nvPr/>
            </p:nvGrpSpPr>
            <p:grpSpPr>
              <a:xfrm>
                <a:off x="7963056" y="2433000"/>
                <a:ext cx="344422" cy="371763"/>
                <a:chOff x="6383215" y="2833551"/>
                <a:chExt cx="240300" cy="371763"/>
              </a:xfrm>
            </p:grpSpPr>
            <p:sp>
              <p:nvSpPr>
                <p:cNvPr id="637" name="Google Shape;637;p5"/>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638" name="Google Shape;638;p5"/>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639" name="Google Shape;639;p5"/>
                <p:cNvSpPr/>
                <p:nvPr/>
              </p:nvSpPr>
              <p:spPr>
                <a:xfrm>
                  <a:off x="6383215" y="2936632"/>
                  <a:ext cx="240300" cy="93900"/>
                </a:xfrm>
                <a:prstGeom prst="trapezoid">
                  <a:avLst>
                    <a:gd fmla="val 74687"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grpSp>
          <p:grpSp>
            <p:nvGrpSpPr>
              <p:cNvPr id="640" name="Google Shape;640;p5"/>
              <p:cNvGrpSpPr/>
              <p:nvPr/>
            </p:nvGrpSpPr>
            <p:grpSpPr>
              <a:xfrm>
                <a:off x="8933240" y="2433000"/>
                <a:ext cx="344422" cy="371763"/>
                <a:chOff x="6383215" y="2833551"/>
                <a:chExt cx="240300" cy="371763"/>
              </a:xfrm>
            </p:grpSpPr>
            <p:sp>
              <p:nvSpPr>
                <p:cNvPr id="641" name="Google Shape;641;p5"/>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642" name="Google Shape;642;p5"/>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643" name="Google Shape;643;p5"/>
                <p:cNvSpPr/>
                <p:nvPr/>
              </p:nvSpPr>
              <p:spPr>
                <a:xfrm>
                  <a:off x="6383215" y="2936632"/>
                  <a:ext cx="240300" cy="93900"/>
                </a:xfrm>
                <a:prstGeom prst="trapezoid">
                  <a:avLst>
                    <a:gd fmla="val 67722"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grpSp>
          <p:grpSp>
            <p:nvGrpSpPr>
              <p:cNvPr id="644" name="Google Shape;644;p5"/>
              <p:cNvGrpSpPr/>
              <p:nvPr/>
            </p:nvGrpSpPr>
            <p:grpSpPr>
              <a:xfrm>
                <a:off x="9912949" y="2433000"/>
                <a:ext cx="344422" cy="371763"/>
                <a:chOff x="6383215" y="2833551"/>
                <a:chExt cx="240300" cy="371763"/>
              </a:xfrm>
            </p:grpSpPr>
            <p:sp>
              <p:nvSpPr>
                <p:cNvPr id="645" name="Google Shape;645;p5"/>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646" name="Google Shape;646;p5"/>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647" name="Google Shape;647;p5"/>
                <p:cNvSpPr/>
                <p:nvPr/>
              </p:nvSpPr>
              <p:spPr>
                <a:xfrm>
                  <a:off x="6383215" y="2936632"/>
                  <a:ext cx="240300" cy="93900"/>
                </a:xfrm>
                <a:prstGeom prst="trapezoid">
                  <a:avLst>
                    <a:gd fmla="val 71204"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grpSp>
        </p:grpSp>
        <p:sp>
          <p:nvSpPr>
            <p:cNvPr id="648" name="Google Shape;648;p5"/>
            <p:cNvSpPr/>
            <p:nvPr/>
          </p:nvSpPr>
          <p:spPr>
            <a:xfrm>
              <a:off x="1842501"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649" name="Google Shape;649;p5"/>
            <p:cNvSpPr/>
            <p:nvPr/>
          </p:nvSpPr>
          <p:spPr>
            <a:xfrm>
              <a:off x="2313764"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650" name="Google Shape;650;p5"/>
            <p:cNvSpPr/>
            <p:nvPr/>
          </p:nvSpPr>
          <p:spPr>
            <a:xfrm>
              <a:off x="2785027"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651" name="Google Shape;651;p5"/>
            <p:cNvSpPr/>
            <p:nvPr/>
          </p:nvSpPr>
          <p:spPr>
            <a:xfrm>
              <a:off x="3256290"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grpSp>
          <p:nvGrpSpPr>
            <p:cNvPr id="652" name="Google Shape;652;p5"/>
            <p:cNvGrpSpPr/>
            <p:nvPr/>
          </p:nvGrpSpPr>
          <p:grpSpPr>
            <a:xfrm>
              <a:off x="1962400" y="5271505"/>
              <a:ext cx="302276" cy="682699"/>
              <a:chOff x="7384246" y="2899703"/>
              <a:chExt cx="626220" cy="1351612"/>
            </a:xfrm>
          </p:grpSpPr>
          <p:sp>
            <p:nvSpPr>
              <p:cNvPr id="653" name="Google Shape;653;p5"/>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654" name="Google Shape;654;p5"/>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655" name="Google Shape;655;p5"/>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656" name="Google Shape;656;p5"/>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657" name="Google Shape;657;p5"/>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658" name="Google Shape;658;p5"/>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659" name="Google Shape;659;p5"/>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660" name="Google Shape;660;p5"/>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661" name="Google Shape;661;p5"/>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662" name="Google Shape;662;p5"/>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663" name="Google Shape;663;p5"/>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grpSp>
        <p:grpSp>
          <p:nvGrpSpPr>
            <p:cNvPr id="664" name="Google Shape;664;p5"/>
            <p:cNvGrpSpPr/>
            <p:nvPr/>
          </p:nvGrpSpPr>
          <p:grpSpPr>
            <a:xfrm>
              <a:off x="2430437" y="5271505"/>
              <a:ext cx="302276" cy="682699"/>
              <a:chOff x="7384246" y="2899703"/>
              <a:chExt cx="626220" cy="1351612"/>
            </a:xfrm>
          </p:grpSpPr>
          <p:sp>
            <p:nvSpPr>
              <p:cNvPr id="665" name="Google Shape;665;p5"/>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666" name="Google Shape;666;p5"/>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667" name="Google Shape;667;p5"/>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668" name="Google Shape;668;p5"/>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669" name="Google Shape;669;p5"/>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670" name="Google Shape;670;p5"/>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671" name="Google Shape;671;p5"/>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672" name="Google Shape;672;p5"/>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673" name="Google Shape;673;p5"/>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674" name="Google Shape;674;p5"/>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675" name="Google Shape;675;p5"/>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grpSp>
        <p:grpSp>
          <p:nvGrpSpPr>
            <p:cNvPr id="676" name="Google Shape;676;p5"/>
            <p:cNvGrpSpPr/>
            <p:nvPr/>
          </p:nvGrpSpPr>
          <p:grpSpPr>
            <a:xfrm>
              <a:off x="2898475" y="5271505"/>
              <a:ext cx="302276" cy="682699"/>
              <a:chOff x="7384246" y="2899703"/>
              <a:chExt cx="626220" cy="1351612"/>
            </a:xfrm>
          </p:grpSpPr>
          <p:sp>
            <p:nvSpPr>
              <p:cNvPr id="677" name="Google Shape;677;p5"/>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678" name="Google Shape;678;p5"/>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679" name="Google Shape;679;p5"/>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680" name="Google Shape;680;p5"/>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681" name="Google Shape;681;p5"/>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682" name="Google Shape;682;p5"/>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683" name="Google Shape;683;p5"/>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684" name="Google Shape;684;p5"/>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685" name="Google Shape;685;p5"/>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686" name="Google Shape;686;p5"/>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687" name="Google Shape;687;p5"/>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grpSp>
        <p:grpSp>
          <p:nvGrpSpPr>
            <p:cNvPr id="688" name="Google Shape;688;p5"/>
            <p:cNvGrpSpPr/>
            <p:nvPr/>
          </p:nvGrpSpPr>
          <p:grpSpPr>
            <a:xfrm>
              <a:off x="3366513" y="5271505"/>
              <a:ext cx="302276" cy="682699"/>
              <a:chOff x="7384246" y="2899703"/>
              <a:chExt cx="626220" cy="1351612"/>
            </a:xfrm>
          </p:grpSpPr>
          <p:sp>
            <p:nvSpPr>
              <p:cNvPr id="689" name="Google Shape;689;p5"/>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690" name="Google Shape;690;p5"/>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691" name="Google Shape;691;p5"/>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692" name="Google Shape;692;p5"/>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693" name="Google Shape;693;p5"/>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694" name="Google Shape;694;p5"/>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695" name="Google Shape;695;p5"/>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696" name="Google Shape;696;p5"/>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697" name="Google Shape;697;p5"/>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698" name="Google Shape;698;p5"/>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699" name="Google Shape;699;p5"/>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grpSp>
        <p:pic>
          <p:nvPicPr>
            <p:cNvPr id="700" name="Google Shape;700;p5"/>
            <p:cNvPicPr preferRelativeResize="0"/>
            <p:nvPr/>
          </p:nvPicPr>
          <p:blipFill rotWithShape="1">
            <a:blip r:embed="rId3">
              <a:alphaModFix/>
            </a:blip>
            <a:srcRect b="0" l="0" r="0" t="0"/>
            <a:stretch/>
          </p:blipFill>
          <p:spPr>
            <a:xfrm>
              <a:off x="1843781" y="5671824"/>
              <a:ext cx="1940381" cy="308648"/>
            </a:xfrm>
            <a:prstGeom prst="rect">
              <a:avLst/>
            </a:prstGeom>
            <a:noFill/>
            <a:ln>
              <a:noFill/>
            </a:ln>
          </p:spPr>
        </p:pic>
      </p:grpSp>
      <p:grpSp>
        <p:nvGrpSpPr>
          <p:cNvPr id="701" name="Google Shape;701;p5"/>
          <p:cNvGrpSpPr/>
          <p:nvPr/>
        </p:nvGrpSpPr>
        <p:grpSpPr>
          <a:xfrm>
            <a:off x="4658165" y="1417975"/>
            <a:ext cx="450448" cy="450448"/>
            <a:chOff x="4266660" y="45289"/>
            <a:chExt cx="768290" cy="768290"/>
          </a:xfrm>
        </p:grpSpPr>
        <p:sp>
          <p:nvSpPr>
            <p:cNvPr id="702" name="Google Shape;702;p5"/>
            <p:cNvSpPr/>
            <p:nvPr/>
          </p:nvSpPr>
          <p:spPr>
            <a:xfrm>
              <a:off x="4266660" y="45289"/>
              <a:ext cx="768290" cy="768290"/>
            </a:xfrm>
            <a:custGeom>
              <a:rect b="b" l="l" r="r" t="t"/>
              <a:pathLst>
                <a:path extrusionOk="0" h="768290" w="768290">
                  <a:moveTo>
                    <a:pt x="583092" y="51758"/>
                  </a:moveTo>
                  <a:cubicBezTo>
                    <a:pt x="579857" y="80064"/>
                    <a:pt x="579048" y="105943"/>
                    <a:pt x="573387" y="131014"/>
                  </a:cubicBezTo>
                  <a:cubicBezTo>
                    <a:pt x="567726" y="153658"/>
                    <a:pt x="576622" y="160937"/>
                    <a:pt x="596031" y="164980"/>
                  </a:cubicBezTo>
                  <a:cubicBezTo>
                    <a:pt x="630807" y="172259"/>
                    <a:pt x="665582" y="183581"/>
                    <a:pt x="700357" y="188433"/>
                  </a:cubicBezTo>
                  <a:cubicBezTo>
                    <a:pt x="727854" y="192477"/>
                    <a:pt x="719766" y="202182"/>
                    <a:pt x="709253" y="215121"/>
                  </a:cubicBezTo>
                  <a:cubicBezTo>
                    <a:pt x="696313" y="232104"/>
                    <a:pt x="684991" y="249896"/>
                    <a:pt x="671243" y="265262"/>
                  </a:cubicBezTo>
                  <a:cubicBezTo>
                    <a:pt x="660729" y="277393"/>
                    <a:pt x="663156" y="283863"/>
                    <a:pt x="674478" y="293568"/>
                  </a:cubicBezTo>
                  <a:cubicBezTo>
                    <a:pt x="707636" y="323491"/>
                    <a:pt x="739985" y="355031"/>
                    <a:pt x="775569" y="388189"/>
                  </a:cubicBezTo>
                  <a:cubicBezTo>
                    <a:pt x="752115" y="398702"/>
                    <a:pt x="730280" y="410833"/>
                    <a:pt x="706827" y="417303"/>
                  </a:cubicBezTo>
                  <a:cubicBezTo>
                    <a:pt x="679330" y="425390"/>
                    <a:pt x="677713" y="439138"/>
                    <a:pt x="686609" y="463400"/>
                  </a:cubicBezTo>
                  <a:cubicBezTo>
                    <a:pt x="700357" y="500602"/>
                    <a:pt x="710062" y="539421"/>
                    <a:pt x="723002" y="580666"/>
                  </a:cubicBezTo>
                  <a:cubicBezTo>
                    <a:pt x="692270" y="577431"/>
                    <a:pt x="663156" y="576622"/>
                    <a:pt x="635659" y="571770"/>
                  </a:cubicBezTo>
                  <a:cubicBezTo>
                    <a:pt x="619484" y="569343"/>
                    <a:pt x="616250" y="572578"/>
                    <a:pt x="613015" y="587944"/>
                  </a:cubicBezTo>
                  <a:cubicBezTo>
                    <a:pt x="604119" y="631615"/>
                    <a:pt x="591988" y="675287"/>
                    <a:pt x="581474" y="719767"/>
                  </a:cubicBezTo>
                  <a:cubicBezTo>
                    <a:pt x="554786" y="707636"/>
                    <a:pt x="533759" y="687417"/>
                    <a:pt x="511115" y="670434"/>
                  </a:cubicBezTo>
                  <a:cubicBezTo>
                    <a:pt x="497367" y="659921"/>
                    <a:pt x="490897" y="661538"/>
                    <a:pt x="480384" y="673669"/>
                  </a:cubicBezTo>
                  <a:cubicBezTo>
                    <a:pt x="449652" y="706827"/>
                    <a:pt x="418112" y="739176"/>
                    <a:pt x="385762" y="773951"/>
                  </a:cubicBezTo>
                  <a:cubicBezTo>
                    <a:pt x="372823" y="744837"/>
                    <a:pt x="359883" y="719767"/>
                    <a:pt x="350179" y="692270"/>
                  </a:cubicBezTo>
                  <a:cubicBezTo>
                    <a:pt x="344517" y="676904"/>
                    <a:pt x="338048" y="676095"/>
                    <a:pt x="324299" y="680948"/>
                  </a:cubicBezTo>
                  <a:cubicBezTo>
                    <a:pt x="286289" y="693887"/>
                    <a:pt x="248279" y="704401"/>
                    <a:pt x="210269" y="716532"/>
                  </a:cubicBezTo>
                  <a:cubicBezTo>
                    <a:pt x="195712" y="720575"/>
                    <a:pt x="190051" y="718149"/>
                    <a:pt x="192477" y="701975"/>
                  </a:cubicBezTo>
                  <a:cubicBezTo>
                    <a:pt x="196521" y="680139"/>
                    <a:pt x="197329" y="658303"/>
                    <a:pt x="202182" y="637276"/>
                  </a:cubicBezTo>
                  <a:cubicBezTo>
                    <a:pt x="206225" y="619484"/>
                    <a:pt x="200564" y="613015"/>
                    <a:pt x="182772" y="609780"/>
                  </a:cubicBezTo>
                  <a:cubicBezTo>
                    <a:pt x="139910" y="601692"/>
                    <a:pt x="97856" y="590370"/>
                    <a:pt x="50950" y="579048"/>
                  </a:cubicBezTo>
                  <a:cubicBezTo>
                    <a:pt x="69550" y="553978"/>
                    <a:pt x="85725" y="530525"/>
                    <a:pt x="103517" y="508689"/>
                  </a:cubicBezTo>
                  <a:cubicBezTo>
                    <a:pt x="112413" y="497367"/>
                    <a:pt x="112413" y="490088"/>
                    <a:pt x="101091" y="480384"/>
                  </a:cubicBezTo>
                  <a:cubicBezTo>
                    <a:pt x="67124" y="449652"/>
                    <a:pt x="33966" y="418112"/>
                    <a:pt x="0" y="385763"/>
                  </a:cubicBezTo>
                  <a:cubicBezTo>
                    <a:pt x="25879" y="374440"/>
                    <a:pt x="48524" y="361501"/>
                    <a:pt x="73594" y="354222"/>
                  </a:cubicBezTo>
                  <a:cubicBezTo>
                    <a:pt x="96238" y="346944"/>
                    <a:pt x="98665" y="336430"/>
                    <a:pt x="91386" y="315403"/>
                  </a:cubicBezTo>
                  <a:cubicBezTo>
                    <a:pt x="77638" y="275776"/>
                    <a:pt x="66316" y="236148"/>
                    <a:pt x="53376" y="192477"/>
                  </a:cubicBezTo>
                  <a:cubicBezTo>
                    <a:pt x="84108" y="195712"/>
                    <a:pt x="112413" y="198947"/>
                    <a:pt x="140718" y="202182"/>
                  </a:cubicBezTo>
                  <a:cubicBezTo>
                    <a:pt x="154467" y="203799"/>
                    <a:pt x="160937" y="200564"/>
                    <a:pt x="164171" y="184390"/>
                  </a:cubicBezTo>
                  <a:cubicBezTo>
                    <a:pt x="173067" y="140718"/>
                    <a:pt x="184390" y="97047"/>
                    <a:pt x="195712" y="50950"/>
                  </a:cubicBezTo>
                  <a:cubicBezTo>
                    <a:pt x="217547" y="67124"/>
                    <a:pt x="239383" y="80064"/>
                    <a:pt x="257984" y="97856"/>
                  </a:cubicBezTo>
                  <a:cubicBezTo>
                    <a:pt x="277393" y="115648"/>
                    <a:pt x="287907" y="109987"/>
                    <a:pt x="303272" y="93004"/>
                  </a:cubicBezTo>
                  <a:cubicBezTo>
                    <a:pt x="329960" y="62272"/>
                    <a:pt x="359074" y="33158"/>
                    <a:pt x="389806" y="0"/>
                  </a:cubicBezTo>
                  <a:cubicBezTo>
                    <a:pt x="401128" y="25879"/>
                    <a:pt x="412450" y="50141"/>
                    <a:pt x="422155" y="74403"/>
                  </a:cubicBezTo>
                  <a:cubicBezTo>
                    <a:pt x="428625" y="92195"/>
                    <a:pt x="437521" y="97856"/>
                    <a:pt x="457739" y="91386"/>
                  </a:cubicBezTo>
                  <a:cubicBezTo>
                    <a:pt x="497367" y="75212"/>
                    <a:pt x="538612" y="64698"/>
                    <a:pt x="583092" y="51758"/>
                  </a:cubicBezTo>
                  <a:close/>
                </a:path>
              </a:pathLst>
            </a:custGeom>
            <a:solidFill>
              <a:srgbClr val="61BAE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703" name="Google Shape;703;p5"/>
            <p:cNvSpPr/>
            <p:nvPr/>
          </p:nvSpPr>
          <p:spPr>
            <a:xfrm>
              <a:off x="4418684" y="198118"/>
              <a:ext cx="460974" cy="460974"/>
            </a:xfrm>
            <a:custGeom>
              <a:rect b="b" l="l" r="r" t="t"/>
              <a:pathLst>
                <a:path extrusionOk="0" h="460974" w="460974">
                  <a:moveTo>
                    <a:pt x="229695" y="463421"/>
                  </a:moveTo>
                  <a:cubicBezTo>
                    <a:pt x="112430" y="466655"/>
                    <a:pt x="-1601" y="369608"/>
                    <a:pt x="17" y="230507"/>
                  </a:cubicBezTo>
                  <a:cubicBezTo>
                    <a:pt x="1634" y="93833"/>
                    <a:pt x="110004" y="-1597"/>
                    <a:pt x="240209" y="20"/>
                  </a:cubicBezTo>
                  <a:cubicBezTo>
                    <a:pt x="363944" y="2446"/>
                    <a:pt x="469078" y="108390"/>
                    <a:pt x="466652" y="235360"/>
                  </a:cubicBezTo>
                  <a:cubicBezTo>
                    <a:pt x="462608" y="367991"/>
                    <a:pt x="354239" y="469082"/>
                    <a:pt x="229695" y="463421"/>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pic>
        <p:nvPicPr>
          <p:cNvPr id="704" name="Google Shape;704;p5"/>
          <p:cNvPicPr preferRelativeResize="0"/>
          <p:nvPr/>
        </p:nvPicPr>
        <p:blipFill rotWithShape="1">
          <a:blip r:embed="rId4">
            <a:alphaModFix/>
          </a:blip>
          <a:srcRect b="0" l="0" r="0" t="0"/>
          <a:stretch/>
        </p:blipFill>
        <p:spPr>
          <a:xfrm>
            <a:off x="5306301" y="2429164"/>
            <a:ext cx="1613871" cy="84068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pic>
        <p:nvPicPr>
          <p:cNvPr id="709" name="Google Shape;709;p6"/>
          <p:cNvPicPr preferRelativeResize="0"/>
          <p:nvPr/>
        </p:nvPicPr>
        <p:blipFill rotWithShape="1">
          <a:blip r:embed="rId3">
            <a:alphaModFix/>
          </a:blip>
          <a:srcRect b="0" l="24192" r="18830" t="0"/>
          <a:stretch/>
        </p:blipFill>
        <p:spPr>
          <a:xfrm>
            <a:off x="6235775" y="692700"/>
            <a:ext cx="2312400" cy="5657399"/>
          </a:xfrm>
          <a:prstGeom prst="rect">
            <a:avLst/>
          </a:prstGeom>
          <a:noFill/>
          <a:ln>
            <a:noFill/>
          </a:ln>
        </p:spPr>
      </p:pic>
      <p:pic>
        <p:nvPicPr>
          <p:cNvPr id="710" name="Google Shape;710;p6"/>
          <p:cNvPicPr preferRelativeResize="0"/>
          <p:nvPr/>
        </p:nvPicPr>
        <p:blipFill rotWithShape="1">
          <a:blip r:embed="rId4">
            <a:alphaModFix/>
          </a:blip>
          <a:srcRect b="0" l="0" r="20000" t="0"/>
          <a:stretch/>
        </p:blipFill>
        <p:spPr>
          <a:xfrm>
            <a:off x="3457500" y="0"/>
            <a:ext cx="2520000" cy="4725000"/>
          </a:xfrm>
          <a:prstGeom prst="rect">
            <a:avLst/>
          </a:prstGeom>
          <a:noFill/>
          <a:ln>
            <a:noFill/>
          </a:ln>
        </p:spPr>
      </p:pic>
      <p:sp>
        <p:nvSpPr>
          <p:cNvPr id="711" name="Google Shape;711;p6"/>
          <p:cNvSpPr txBox="1"/>
          <p:nvPr/>
        </p:nvSpPr>
        <p:spPr>
          <a:xfrm>
            <a:off x="8347189" y="943708"/>
            <a:ext cx="2520000" cy="540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200"/>
              <a:buFont typeface="Arial"/>
              <a:buNone/>
            </a:pPr>
            <a:r>
              <a:rPr b="1" i="0" lang="fr-FR" sz="3200" u="none" cap="none" strike="noStrike">
                <a:solidFill>
                  <a:schemeClr val="lt1"/>
                </a:solidFill>
                <a:latin typeface="Corbel"/>
                <a:ea typeface="Corbel"/>
                <a:cs typeface="Corbel"/>
                <a:sym typeface="Corbel"/>
              </a:rPr>
              <a:t>Clicks On</a:t>
            </a:r>
            <a:endParaRPr b="0" i="0" sz="1400" u="none" cap="none" strike="noStrike">
              <a:solidFill>
                <a:srgbClr val="000000"/>
              </a:solidFill>
              <a:latin typeface="Arial"/>
              <a:ea typeface="Arial"/>
              <a:cs typeface="Arial"/>
              <a:sym typeface="Arial"/>
            </a:endParaRPr>
          </a:p>
        </p:txBody>
      </p:sp>
      <p:sp>
        <p:nvSpPr>
          <p:cNvPr id="712" name="Google Shape;712;p6"/>
          <p:cNvSpPr txBox="1"/>
          <p:nvPr/>
        </p:nvSpPr>
        <p:spPr>
          <a:xfrm>
            <a:off x="1135799" y="4177475"/>
            <a:ext cx="2750400" cy="540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200"/>
              <a:buFont typeface="Arial"/>
              <a:buNone/>
            </a:pPr>
            <a:r>
              <a:rPr b="1" i="0" lang="fr-FR" sz="3200" u="none" cap="none" strike="noStrike">
                <a:solidFill>
                  <a:schemeClr val="lt1"/>
                </a:solidFill>
                <a:latin typeface="Corbel"/>
                <a:ea typeface="Corbel"/>
                <a:cs typeface="Corbel"/>
                <a:sym typeface="Corbel"/>
              </a:rPr>
              <a:t>Le projet</a:t>
            </a:r>
            <a:endParaRPr b="0" i="0" sz="1400" u="none" cap="none" strike="noStrike">
              <a:solidFill>
                <a:srgbClr val="000000"/>
              </a:solidFill>
              <a:latin typeface="Arial"/>
              <a:ea typeface="Arial"/>
              <a:cs typeface="Arial"/>
              <a:sym typeface="Arial"/>
            </a:endParaRPr>
          </a:p>
        </p:txBody>
      </p:sp>
      <p:sp>
        <p:nvSpPr>
          <p:cNvPr id="713" name="Google Shape;713;p6"/>
          <p:cNvSpPr/>
          <p:nvPr/>
        </p:nvSpPr>
        <p:spPr>
          <a:xfrm>
            <a:off x="9273647" y="4675737"/>
            <a:ext cx="337538" cy="337538"/>
          </a:xfrm>
          <a:custGeom>
            <a:rect b="b" l="l" r="r" t="t"/>
            <a:pathLst>
              <a:path extrusionOk="0" h="1080120" w="1080120">
                <a:moveTo>
                  <a:pt x="0" y="0"/>
                </a:moveTo>
                <a:lnTo>
                  <a:pt x="720080" y="0"/>
                </a:lnTo>
                <a:lnTo>
                  <a:pt x="1080120" y="0"/>
                </a:lnTo>
                <a:lnTo>
                  <a:pt x="1080120" y="360040"/>
                </a:lnTo>
                <a:lnTo>
                  <a:pt x="1080120" y="1080120"/>
                </a:lnTo>
                <a:lnTo>
                  <a:pt x="720080" y="1080120"/>
                </a:lnTo>
                <a:lnTo>
                  <a:pt x="720080" y="604986"/>
                </a:lnTo>
                <a:lnTo>
                  <a:pt x="275852" y="1049214"/>
                </a:lnTo>
                <a:lnTo>
                  <a:pt x="21266" y="794627"/>
                </a:lnTo>
                <a:lnTo>
                  <a:pt x="455853" y="360040"/>
                </a:lnTo>
                <a:lnTo>
                  <a:pt x="0" y="36004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714" name="Google Shape;714;p6"/>
          <p:cNvSpPr/>
          <p:nvPr/>
        </p:nvSpPr>
        <p:spPr>
          <a:xfrm>
            <a:off x="2861687" y="355164"/>
            <a:ext cx="337538" cy="337538"/>
          </a:xfrm>
          <a:custGeom>
            <a:rect b="b" l="l" r="r" t="t"/>
            <a:pathLst>
              <a:path extrusionOk="0" h="1080120" w="1080120">
                <a:moveTo>
                  <a:pt x="0" y="0"/>
                </a:moveTo>
                <a:lnTo>
                  <a:pt x="720080" y="0"/>
                </a:lnTo>
                <a:lnTo>
                  <a:pt x="1080120" y="0"/>
                </a:lnTo>
                <a:lnTo>
                  <a:pt x="1080120" y="360040"/>
                </a:lnTo>
                <a:lnTo>
                  <a:pt x="1080120" y="1080120"/>
                </a:lnTo>
                <a:lnTo>
                  <a:pt x="720080" y="1080120"/>
                </a:lnTo>
                <a:lnTo>
                  <a:pt x="720080" y="604986"/>
                </a:lnTo>
                <a:lnTo>
                  <a:pt x="275852" y="1049214"/>
                </a:lnTo>
                <a:lnTo>
                  <a:pt x="21266" y="794627"/>
                </a:lnTo>
                <a:lnTo>
                  <a:pt x="455853" y="360040"/>
                </a:lnTo>
                <a:lnTo>
                  <a:pt x="0" y="36004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715" name="Google Shape;715;p6"/>
          <p:cNvSpPr/>
          <p:nvPr/>
        </p:nvSpPr>
        <p:spPr>
          <a:xfrm>
            <a:off x="9143999" y="1661555"/>
            <a:ext cx="2904566" cy="2862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fr-FR" sz="1900" u="none" cap="none" strike="noStrike">
                <a:solidFill>
                  <a:srgbClr val="575757"/>
                </a:solidFill>
                <a:latin typeface="Corbel"/>
                <a:ea typeface="Corbel"/>
                <a:cs typeface="Corbel"/>
                <a:sym typeface="Corbel"/>
              </a:rPr>
              <a:t>Clicks On développera  un outil reproductible pour donner un coup de pouce à la sensibilisation au changement climatique, à l'action et au changement de comportement parmi les étudiants et les écoles en Europe </a:t>
            </a:r>
            <a:endParaRPr b="0" i="0" sz="1400" u="none" cap="none" strike="noStrike">
              <a:solidFill>
                <a:srgbClr val="000000"/>
              </a:solidFill>
              <a:latin typeface="Arial"/>
              <a:ea typeface="Arial"/>
              <a:cs typeface="Arial"/>
              <a:sym typeface="Arial"/>
            </a:endParaRPr>
          </a:p>
        </p:txBody>
      </p:sp>
      <p:sp>
        <p:nvSpPr>
          <p:cNvPr id="716" name="Google Shape;716;p6"/>
          <p:cNvSpPr/>
          <p:nvPr/>
        </p:nvSpPr>
        <p:spPr>
          <a:xfrm>
            <a:off x="425150" y="688000"/>
            <a:ext cx="2609100" cy="3212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fr-FR" sz="1700" u="none" cap="none" strike="noStrike">
                <a:solidFill>
                  <a:srgbClr val="575757"/>
                </a:solidFill>
                <a:latin typeface="Corbel"/>
                <a:ea typeface="Corbel"/>
                <a:cs typeface="Corbel"/>
                <a:sym typeface="Corbel"/>
              </a:rPr>
              <a:t>Nos partenaires de  Clicks On :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fr-FR" sz="1700" u="none" cap="none" strike="noStrike">
                <a:solidFill>
                  <a:srgbClr val="575757"/>
                </a:solidFill>
                <a:latin typeface="Corbel"/>
                <a:ea typeface="Corbel"/>
                <a:cs typeface="Corbel"/>
                <a:sym typeface="Corbel"/>
              </a:rPr>
              <a:t> ABC (Association Bilan Carbone),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fr-FR" sz="1700" u="none" cap="none" strike="noStrike">
                <a:solidFill>
                  <a:srgbClr val="575757"/>
                </a:solidFill>
                <a:latin typeface="Corbel"/>
                <a:ea typeface="Corbel"/>
                <a:cs typeface="Corbel"/>
                <a:sym typeface="Corbel"/>
              </a:rPr>
              <a:t>AC (Avenir Climatique), Amicucci Formazione SKILLA,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fr-FR" sz="1700" u="none" cap="none" strike="noStrike">
                <a:solidFill>
                  <a:srgbClr val="575757"/>
                </a:solidFill>
                <a:latin typeface="Corbel"/>
                <a:ea typeface="Corbel"/>
                <a:cs typeface="Corbel"/>
                <a:sym typeface="Corbel"/>
              </a:rPr>
              <a:t> Università Politecnica delle Marche (UNIVPM),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fr-FR" sz="1700" u="none" cap="none" strike="noStrike">
                <a:solidFill>
                  <a:srgbClr val="575757"/>
                </a:solidFill>
                <a:latin typeface="Corbel"/>
                <a:ea typeface="Corbel"/>
                <a:cs typeface="Corbel"/>
                <a:sym typeface="Corbel"/>
              </a:rPr>
              <a:t>École Maria Reina,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fr-FR" sz="1700" u="none" cap="none" strike="noStrike">
                <a:solidFill>
                  <a:srgbClr val="575757"/>
                </a:solidFill>
                <a:latin typeface="Corbel"/>
                <a:ea typeface="Corbel"/>
                <a:cs typeface="Corbel"/>
                <a:sym typeface="Corbel"/>
              </a:rPr>
              <a:t>Design for Change Espagne.</a:t>
            </a:r>
            <a:endParaRPr b="0" i="0" sz="1400" u="none" cap="none" strike="noStrike">
              <a:solidFill>
                <a:srgbClr val="000000"/>
              </a:solidFill>
              <a:latin typeface="Arial"/>
              <a:ea typeface="Arial"/>
              <a:cs typeface="Arial"/>
              <a:sym typeface="Arial"/>
            </a:endParaRPr>
          </a:p>
        </p:txBody>
      </p:sp>
      <p:pic>
        <p:nvPicPr>
          <p:cNvPr id="717" name="Google Shape;717;p6"/>
          <p:cNvPicPr preferRelativeResize="0"/>
          <p:nvPr/>
        </p:nvPicPr>
        <p:blipFill rotWithShape="1">
          <a:blip r:embed="rId5">
            <a:alphaModFix/>
          </a:blip>
          <a:srcRect b="0" l="0" r="0" t="0"/>
          <a:stretch/>
        </p:blipFill>
        <p:spPr>
          <a:xfrm>
            <a:off x="1135800" y="5212018"/>
            <a:ext cx="1357347" cy="433845"/>
          </a:xfrm>
          <a:prstGeom prst="rect">
            <a:avLst/>
          </a:prstGeom>
          <a:noFill/>
          <a:ln>
            <a:noFill/>
          </a:ln>
        </p:spPr>
      </p:pic>
      <p:pic>
        <p:nvPicPr>
          <p:cNvPr id="718" name="Google Shape;718;p6"/>
          <p:cNvPicPr preferRelativeResize="0"/>
          <p:nvPr/>
        </p:nvPicPr>
        <p:blipFill rotWithShape="1">
          <a:blip r:embed="rId6">
            <a:alphaModFix/>
          </a:blip>
          <a:srcRect b="0" l="0" r="0" t="0"/>
          <a:stretch/>
        </p:blipFill>
        <p:spPr>
          <a:xfrm>
            <a:off x="3034143" y="5126025"/>
            <a:ext cx="605840" cy="605838"/>
          </a:xfrm>
          <a:prstGeom prst="rect">
            <a:avLst/>
          </a:prstGeom>
          <a:noFill/>
          <a:ln>
            <a:noFill/>
          </a:ln>
        </p:spPr>
      </p:pic>
      <p:pic>
        <p:nvPicPr>
          <p:cNvPr id="719" name="Google Shape;719;p6"/>
          <p:cNvPicPr preferRelativeResize="0"/>
          <p:nvPr/>
        </p:nvPicPr>
        <p:blipFill rotWithShape="1">
          <a:blip r:embed="rId7">
            <a:alphaModFix/>
          </a:blip>
          <a:srcRect b="35312" l="0" r="0" t="30938"/>
          <a:stretch/>
        </p:blipFill>
        <p:spPr>
          <a:xfrm>
            <a:off x="4180977" y="5199882"/>
            <a:ext cx="1357347" cy="458111"/>
          </a:xfrm>
          <a:prstGeom prst="rect">
            <a:avLst/>
          </a:prstGeom>
          <a:noFill/>
          <a:ln>
            <a:noFill/>
          </a:ln>
        </p:spPr>
      </p:pic>
      <p:grpSp>
        <p:nvGrpSpPr>
          <p:cNvPr id="720" name="Google Shape;720;p6"/>
          <p:cNvGrpSpPr/>
          <p:nvPr/>
        </p:nvGrpSpPr>
        <p:grpSpPr>
          <a:xfrm>
            <a:off x="1140652" y="5915291"/>
            <a:ext cx="1224991" cy="458076"/>
            <a:chOff x="310750" y="3789125"/>
            <a:chExt cx="3048000" cy="1047750"/>
          </a:xfrm>
        </p:grpSpPr>
        <p:sp>
          <p:nvSpPr>
            <p:cNvPr id="721" name="Google Shape;721;p6"/>
            <p:cNvSpPr/>
            <p:nvPr/>
          </p:nvSpPr>
          <p:spPr>
            <a:xfrm>
              <a:off x="310750" y="3789125"/>
              <a:ext cx="3048000" cy="10329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22" name="Google Shape;722;p6"/>
            <p:cNvPicPr preferRelativeResize="0"/>
            <p:nvPr/>
          </p:nvPicPr>
          <p:blipFill rotWithShape="1">
            <a:blip r:embed="rId8">
              <a:alphaModFix/>
            </a:blip>
            <a:srcRect b="0" l="0" r="0" t="0"/>
            <a:stretch/>
          </p:blipFill>
          <p:spPr>
            <a:xfrm>
              <a:off x="310750" y="3789125"/>
              <a:ext cx="3048000" cy="1047750"/>
            </a:xfrm>
            <a:prstGeom prst="rect">
              <a:avLst/>
            </a:prstGeom>
            <a:noFill/>
            <a:ln>
              <a:noFill/>
            </a:ln>
          </p:spPr>
        </p:pic>
      </p:grpSp>
      <p:pic>
        <p:nvPicPr>
          <p:cNvPr id="723" name="Google Shape;723;p6"/>
          <p:cNvPicPr preferRelativeResize="0"/>
          <p:nvPr/>
        </p:nvPicPr>
        <p:blipFill rotWithShape="1">
          <a:blip r:embed="rId9">
            <a:alphaModFix/>
          </a:blip>
          <a:srcRect b="0" l="60416" r="2924" t="72166"/>
          <a:stretch/>
        </p:blipFill>
        <p:spPr>
          <a:xfrm>
            <a:off x="2594147" y="5898758"/>
            <a:ext cx="1727997" cy="491017"/>
          </a:xfrm>
          <a:prstGeom prst="rect">
            <a:avLst/>
          </a:prstGeom>
          <a:noFill/>
          <a:ln>
            <a:noFill/>
          </a:ln>
        </p:spPr>
      </p:pic>
      <p:pic>
        <p:nvPicPr>
          <p:cNvPr id="724" name="Google Shape;724;p6"/>
          <p:cNvPicPr preferRelativeResize="0"/>
          <p:nvPr/>
        </p:nvPicPr>
        <p:blipFill rotWithShape="1">
          <a:blip r:embed="rId10">
            <a:alphaModFix/>
          </a:blip>
          <a:srcRect b="0" l="0" r="0" t="0"/>
          <a:stretch/>
        </p:blipFill>
        <p:spPr>
          <a:xfrm>
            <a:off x="4700450" y="5898825"/>
            <a:ext cx="837881" cy="491025"/>
          </a:xfrm>
          <a:prstGeom prst="rect">
            <a:avLst/>
          </a:prstGeom>
          <a:noFill/>
          <a:ln>
            <a:noFill/>
          </a:ln>
        </p:spPr>
      </p:pic>
      <p:pic>
        <p:nvPicPr>
          <p:cNvPr id="725" name="Google Shape;725;p6"/>
          <p:cNvPicPr preferRelativeResize="0"/>
          <p:nvPr/>
        </p:nvPicPr>
        <p:blipFill rotWithShape="1">
          <a:blip r:embed="rId11">
            <a:alphaModFix/>
          </a:blip>
          <a:srcRect b="0" l="0" r="0" t="0"/>
          <a:stretch/>
        </p:blipFill>
        <p:spPr>
          <a:xfrm>
            <a:off x="9273650" y="5833375"/>
            <a:ext cx="2476779" cy="540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
        <p:nvSpPr>
          <p:cNvPr id="730" name="Google Shape;730;p7"/>
          <p:cNvSpPr txBox="1"/>
          <p:nvPr>
            <p:ph idx="1" type="body"/>
          </p:nvPr>
        </p:nvSpPr>
        <p:spPr>
          <a:xfrm>
            <a:off x="323529" y="339509"/>
            <a:ext cx="11573100" cy="724200"/>
          </a:xfrm>
          <a:prstGeom prst="rect">
            <a:avLst/>
          </a:prstGeom>
          <a:noFill/>
          <a:ln>
            <a:noFill/>
          </a:ln>
        </p:spPr>
        <p:txBody>
          <a:bodyPr anchorCtr="0" anchor="ctr" bIns="45700" lIns="91425" spcFirstLastPara="1" rIns="91425" wrap="square" tIns="45700">
            <a:noAutofit/>
          </a:bodyPr>
          <a:lstStyle/>
          <a:p>
            <a:pPr indent="0" lvl="0" marL="0" rtl="0" algn="ctr">
              <a:lnSpc>
                <a:spcPct val="80000"/>
              </a:lnSpc>
              <a:spcBef>
                <a:spcPts val="0"/>
              </a:spcBef>
              <a:spcAft>
                <a:spcPts val="0"/>
              </a:spcAft>
              <a:buClr>
                <a:srgbClr val="424242"/>
              </a:buClr>
              <a:buSzPts val="4995"/>
              <a:buNone/>
            </a:pPr>
            <a:r>
              <a:rPr lang="fr-FR" sz="3600"/>
              <a:t>Objectifs</a:t>
            </a:r>
            <a:endParaRPr/>
          </a:p>
        </p:txBody>
      </p:sp>
      <p:grpSp>
        <p:nvGrpSpPr>
          <p:cNvPr id="731" name="Google Shape;731;p7"/>
          <p:cNvGrpSpPr/>
          <p:nvPr/>
        </p:nvGrpSpPr>
        <p:grpSpPr>
          <a:xfrm>
            <a:off x="868146" y="1840313"/>
            <a:ext cx="2555373" cy="2396841"/>
            <a:chOff x="728131" y="2276872"/>
            <a:chExt cx="2763761" cy="2592300"/>
          </a:xfrm>
        </p:grpSpPr>
        <p:sp>
          <p:nvSpPr>
            <p:cNvPr id="732" name="Google Shape;732;p7"/>
            <p:cNvSpPr/>
            <p:nvPr/>
          </p:nvSpPr>
          <p:spPr>
            <a:xfrm>
              <a:off x="899592" y="2276872"/>
              <a:ext cx="2592300" cy="2592300"/>
            </a:xfrm>
            <a:prstGeom prst="blockArc">
              <a:avLst>
                <a:gd fmla="val 12214054" name="adj1"/>
                <a:gd fmla="val 9664598" name="adj2"/>
                <a:gd fmla="val 14811" name="adj3"/>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dk1"/>
                </a:solidFill>
                <a:latin typeface="Corbel"/>
                <a:ea typeface="Corbel"/>
                <a:cs typeface="Corbel"/>
                <a:sym typeface="Corbel"/>
              </a:endParaRPr>
            </a:p>
          </p:txBody>
        </p:sp>
        <p:sp>
          <p:nvSpPr>
            <p:cNvPr id="733" name="Google Shape;733;p7"/>
            <p:cNvSpPr txBox="1"/>
            <p:nvPr/>
          </p:nvSpPr>
          <p:spPr>
            <a:xfrm>
              <a:off x="728131" y="3185929"/>
              <a:ext cx="704400" cy="699000"/>
            </a:xfrm>
            <a:prstGeom prst="rect">
              <a:avLst/>
            </a:prstGeom>
            <a:noFill/>
            <a:ln>
              <a:noFill/>
            </a:ln>
          </p:spPr>
          <p:txBody>
            <a:bodyPr anchorCtr="0" anchor="t" bIns="45700" lIns="91425" spcFirstLastPara="1" rIns="0"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fr-FR" sz="3600" u="none" cap="none" strike="noStrike">
                  <a:solidFill>
                    <a:schemeClr val="accent1"/>
                  </a:solidFill>
                  <a:latin typeface="Corbel"/>
                  <a:ea typeface="Corbel"/>
                  <a:cs typeface="Corbel"/>
                  <a:sym typeface="Corbel"/>
                </a:rPr>
                <a:t>01</a:t>
              </a:r>
              <a:endParaRPr b="0" i="0" sz="1400" u="none" cap="none" strike="noStrike">
                <a:solidFill>
                  <a:srgbClr val="000000"/>
                </a:solidFill>
                <a:latin typeface="Arial"/>
                <a:ea typeface="Arial"/>
                <a:cs typeface="Arial"/>
                <a:sym typeface="Arial"/>
              </a:endParaRPr>
            </a:p>
          </p:txBody>
        </p:sp>
      </p:grpSp>
      <p:sp>
        <p:nvSpPr>
          <p:cNvPr id="734" name="Google Shape;734;p7"/>
          <p:cNvSpPr txBox="1"/>
          <p:nvPr/>
        </p:nvSpPr>
        <p:spPr>
          <a:xfrm>
            <a:off x="1026701" y="4463524"/>
            <a:ext cx="2397000" cy="1569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fr-FR" sz="2200" u="none" cap="none" strike="noStrike">
                <a:solidFill>
                  <a:srgbClr val="575757"/>
                </a:solidFill>
                <a:latin typeface="Corbel"/>
                <a:ea typeface="Corbel"/>
                <a:cs typeface="Corbel"/>
                <a:sym typeface="Corbel"/>
              </a:rPr>
              <a:t>Sensibiliser </a:t>
            </a:r>
            <a:endParaRPr b="0" i="0" sz="1400" u="none" cap="none" strike="noStrike">
              <a:solidFill>
                <a:srgbClr val="000000"/>
              </a:solidFill>
              <a:latin typeface="Arial"/>
              <a:ea typeface="Arial"/>
              <a:cs typeface="Arial"/>
              <a:sym typeface="Arial"/>
            </a:endParaRPr>
          </a:p>
        </p:txBody>
      </p:sp>
      <p:grpSp>
        <p:nvGrpSpPr>
          <p:cNvPr id="735" name="Google Shape;735;p7"/>
          <p:cNvGrpSpPr/>
          <p:nvPr/>
        </p:nvGrpSpPr>
        <p:grpSpPr>
          <a:xfrm>
            <a:off x="4737957" y="1844589"/>
            <a:ext cx="2555373" cy="2396841"/>
            <a:chOff x="728131" y="2276872"/>
            <a:chExt cx="2763761" cy="2592300"/>
          </a:xfrm>
        </p:grpSpPr>
        <p:sp>
          <p:nvSpPr>
            <p:cNvPr id="736" name="Google Shape;736;p7"/>
            <p:cNvSpPr/>
            <p:nvPr/>
          </p:nvSpPr>
          <p:spPr>
            <a:xfrm>
              <a:off x="899592" y="2276872"/>
              <a:ext cx="2592300" cy="2592300"/>
            </a:xfrm>
            <a:prstGeom prst="blockArc">
              <a:avLst>
                <a:gd fmla="val 12214054" name="adj1"/>
                <a:gd fmla="val 9664598" name="adj2"/>
                <a:gd fmla="val 14811" name="adj3"/>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dk1"/>
                </a:solidFill>
                <a:latin typeface="Corbel"/>
                <a:ea typeface="Corbel"/>
                <a:cs typeface="Corbel"/>
                <a:sym typeface="Corbel"/>
              </a:endParaRPr>
            </a:p>
          </p:txBody>
        </p:sp>
        <p:sp>
          <p:nvSpPr>
            <p:cNvPr id="737" name="Google Shape;737;p7"/>
            <p:cNvSpPr txBox="1"/>
            <p:nvPr/>
          </p:nvSpPr>
          <p:spPr>
            <a:xfrm>
              <a:off x="728131" y="3185929"/>
              <a:ext cx="704400" cy="699000"/>
            </a:xfrm>
            <a:prstGeom prst="rect">
              <a:avLst/>
            </a:prstGeom>
            <a:noFill/>
            <a:ln>
              <a:noFill/>
            </a:ln>
          </p:spPr>
          <p:txBody>
            <a:bodyPr anchorCtr="0" anchor="t" bIns="45700" lIns="91425" spcFirstLastPara="1" rIns="0"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fr-FR" sz="3600" u="none" cap="none" strike="noStrike">
                  <a:solidFill>
                    <a:schemeClr val="accent4"/>
                  </a:solidFill>
                  <a:latin typeface="Corbel"/>
                  <a:ea typeface="Corbel"/>
                  <a:cs typeface="Corbel"/>
                  <a:sym typeface="Corbel"/>
                </a:rPr>
                <a:t>02</a:t>
              </a:r>
              <a:endParaRPr b="0" i="0" sz="1400" u="none" cap="none" strike="noStrike">
                <a:solidFill>
                  <a:srgbClr val="000000"/>
                </a:solidFill>
                <a:latin typeface="Arial"/>
                <a:ea typeface="Arial"/>
                <a:cs typeface="Arial"/>
                <a:sym typeface="Arial"/>
              </a:endParaRPr>
            </a:p>
          </p:txBody>
        </p:sp>
      </p:grpSp>
      <p:sp>
        <p:nvSpPr>
          <p:cNvPr id="738" name="Google Shape;738;p7"/>
          <p:cNvSpPr txBox="1"/>
          <p:nvPr/>
        </p:nvSpPr>
        <p:spPr>
          <a:xfrm>
            <a:off x="4896512" y="4467800"/>
            <a:ext cx="2397000" cy="1569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fr-FR" sz="2000" u="none" cap="none" strike="noStrike">
                <a:solidFill>
                  <a:srgbClr val="575757"/>
                </a:solidFill>
                <a:latin typeface="Corbel"/>
                <a:ea typeface="Corbel"/>
                <a:cs typeface="Corbel"/>
                <a:sym typeface="Corbel"/>
              </a:rPr>
              <a:t>Une boîte à outils pédagogique pour l'Europe</a:t>
            </a:r>
            <a:endParaRPr b="0" i="0" sz="1400" u="none" cap="none" strike="noStrike">
              <a:solidFill>
                <a:srgbClr val="000000"/>
              </a:solidFill>
              <a:latin typeface="Arial"/>
              <a:ea typeface="Arial"/>
              <a:cs typeface="Arial"/>
              <a:sym typeface="Arial"/>
            </a:endParaRPr>
          </a:p>
        </p:txBody>
      </p:sp>
      <p:sp>
        <p:nvSpPr>
          <p:cNvPr id="739" name="Google Shape;739;p7"/>
          <p:cNvSpPr txBox="1"/>
          <p:nvPr/>
        </p:nvSpPr>
        <p:spPr>
          <a:xfrm>
            <a:off x="8766322" y="4472078"/>
            <a:ext cx="2397000" cy="1569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fr-FR" sz="2200" u="none" cap="none" strike="noStrike">
                <a:solidFill>
                  <a:srgbClr val="575757"/>
                </a:solidFill>
                <a:latin typeface="Corbel"/>
                <a:ea typeface="Corbel"/>
                <a:cs typeface="Corbel"/>
                <a:sym typeface="Corbel"/>
              </a:rPr>
              <a:t>Harmoniser et partager </a:t>
            </a:r>
            <a:endParaRPr b="0" i="0" sz="1400" u="none" cap="none" strike="noStrike">
              <a:solidFill>
                <a:srgbClr val="000000"/>
              </a:solidFill>
              <a:latin typeface="Arial"/>
              <a:ea typeface="Arial"/>
              <a:cs typeface="Arial"/>
              <a:sym typeface="Arial"/>
            </a:endParaRPr>
          </a:p>
        </p:txBody>
      </p:sp>
      <p:grpSp>
        <p:nvGrpSpPr>
          <p:cNvPr id="740" name="Google Shape;740;p7"/>
          <p:cNvGrpSpPr/>
          <p:nvPr/>
        </p:nvGrpSpPr>
        <p:grpSpPr>
          <a:xfrm>
            <a:off x="1767689" y="2517751"/>
            <a:ext cx="914999" cy="1059068"/>
            <a:chOff x="3134362" y="287"/>
            <a:chExt cx="5918491" cy="6850378"/>
          </a:xfrm>
        </p:grpSpPr>
        <p:sp>
          <p:nvSpPr>
            <p:cNvPr id="741" name="Google Shape;741;p7"/>
            <p:cNvSpPr/>
            <p:nvPr/>
          </p:nvSpPr>
          <p:spPr>
            <a:xfrm>
              <a:off x="6264788" y="2852836"/>
              <a:ext cx="2788065" cy="3997829"/>
            </a:xfrm>
            <a:custGeom>
              <a:rect b="b" l="l" r="r" t="t"/>
              <a:pathLst>
                <a:path extrusionOk="0" h="3997829" w="2788065">
                  <a:moveTo>
                    <a:pt x="134053" y="3064593"/>
                  </a:moveTo>
                  <a:cubicBezTo>
                    <a:pt x="136457" y="3193581"/>
                    <a:pt x="41118" y="3949884"/>
                    <a:pt x="13077" y="3999556"/>
                  </a:cubicBezTo>
                  <a:cubicBezTo>
                    <a:pt x="23492" y="4008369"/>
                    <a:pt x="36311" y="4004364"/>
                    <a:pt x="47527" y="4004364"/>
                  </a:cubicBezTo>
                  <a:cubicBezTo>
                    <a:pt x="392831" y="4004364"/>
                    <a:pt x="738134" y="4004364"/>
                    <a:pt x="1084239" y="4004364"/>
                  </a:cubicBezTo>
                  <a:cubicBezTo>
                    <a:pt x="1101063" y="4004364"/>
                    <a:pt x="1129905" y="4014779"/>
                    <a:pt x="1120292" y="3977124"/>
                  </a:cubicBezTo>
                  <a:cubicBezTo>
                    <a:pt x="1106672" y="3844130"/>
                    <a:pt x="1078631" y="2722494"/>
                    <a:pt x="1142724" y="2553448"/>
                  </a:cubicBezTo>
                  <a:cubicBezTo>
                    <a:pt x="1171566" y="2477337"/>
                    <a:pt x="1225245" y="2425261"/>
                    <a:pt x="1290139" y="2380395"/>
                  </a:cubicBezTo>
                  <a:cubicBezTo>
                    <a:pt x="1468800" y="2255413"/>
                    <a:pt x="1659478" y="2148858"/>
                    <a:pt x="1846150" y="2035092"/>
                  </a:cubicBezTo>
                  <a:cubicBezTo>
                    <a:pt x="2002378" y="1938951"/>
                    <a:pt x="2157805" y="1841209"/>
                    <a:pt x="2300412" y="1725040"/>
                  </a:cubicBezTo>
                  <a:cubicBezTo>
                    <a:pt x="2386137" y="1654537"/>
                    <a:pt x="2466254" y="1579227"/>
                    <a:pt x="2516728" y="1477479"/>
                  </a:cubicBezTo>
                  <a:cubicBezTo>
                    <a:pt x="2530348" y="1450239"/>
                    <a:pt x="2537558" y="1422198"/>
                    <a:pt x="2542365" y="1394157"/>
                  </a:cubicBezTo>
                  <a:cubicBezTo>
                    <a:pt x="2569605" y="1221906"/>
                    <a:pt x="2624886" y="1056865"/>
                    <a:pt x="2661739" y="886217"/>
                  </a:cubicBezTo>
                  <a:cubicBezTo>
                    <a:pt x="2704201" y="687527"/>
                    <a:pt x="2749067" y="489638"/>
                    <a:pt x="2792329" y="291750"/>
                  </a:cubicBezTo>
                  <a:cubicBezTo>
                    <a:pt x="2797137" y="270118"/>
                    <a:pt x="2793932" y="251691"/>
                    <a:pt x="2781113" y="232463"/>
                  </a:cubicBezTo>
                  <a:cubicBezTo>
                    <a:pt x="2733844" y="161159"/>
                    <a:pt x="2681768" y="94662"/>
                    <a:pt x="2612868" y="42586"/>
                  </a:cubicBezTo>
                  <a:cubicBezTo>
                    <a:pt x="2495897" y="-45542"/>
                    <a:pt x="2360500" y="8937"/>
                    <a:pt x="2337266" y="152346"/>
                  </a:cubicBezTo>
                  <a:cubicBezTo>
                    <a:pt x="2294804" y="413527"/>
                    <a:pt x="2245132" y="673907"/>
                    <a:pt x="2184243" y="931082"/>
                  </a:cubicBezTo>
                  <a:cubicBezTo>
                    <a:pt x="2153799" y="1059269"/>
                    <a:pt x="2124956" y="1188257"/>
                    <a:pt x="2076085" y="1310836"/>
                  </a:cubicBezTo>
                  <a:cubicBezTo>
                    <a:pt x="2064869" y="1338877"/>
                    <a:pt x="2048044" y="1358104"/>
                    <a:pt x="2023208" y="1373327"/>
                  </a:cubicBezTo>
                  <a:cubicBezTo>
                    <a:pt x="1680308" y="1576824"/>
                    <a:pt x="1337408" y="1781122"/>
                    <a:pt x="994508" y="1984618"/>
                  </a:cubicBezTo>
                  <a:cubicBezTo>
                    <a:pt x="961660" y="2003846"/>
                    <a:pt x="915192" y="1987823"/>
                    <a:pt x="884748" y="1947765"/>
                  </a:cubicBezTo>
                  <a:cubicBezTo>
                    <a:pt x="859111" y="1914115"/>
                    <a:pt x="861514" y="1879665"/>
                    <a:pt x="899169" y="1850022"/>
                  </a:cubicBezTo>
                  <a:cubicBezTo>
                    <a:pt x="951245" y="1808361"/>
                    <a:pt x="1006526" y="1770706"/>
                    <a:pt x="1061806" y="1733853"/>
                  </a:cubicBezTo>
                  <a:cubicBezTo>
                    <a:pt x="1242069" y="1613677"/>
                    <a:pt x="1422332" y="1494303"/>
                    <a:pt x="1602595" y="1375730"/>
                  </a:cubicBezTo>
                  <a:cubicBezTo>
                    <a:pt x="1629033" y="1358104"/>
                    <a:pt x="1645057" y="1337274"/>
                    <a:pt x="1652267" y="1306830"/>
                  </a:cubicBezTo>
                  <a:cubicBezTo>
                    <a:pt x="1665086" y="1252351"/>
                    <a:pt x="1676302" y="1197070"/>
                    <a:pt x="1671495" y="1140988"/>
                  </a:cubicBezTo>
                  <a:cubicBezTo>
                    <a:pt x="1654670" y="962328"/>
                    <a:pt x="1523279" y="888620"/>
                    <a:pt x="1382273" y="860579"/>
                  </a:cubicBezTo>
                  <a:cubicBezTo>
                    <a:pt x="1359841" y="856573"/>
                    <a:pt x="1340613" y="867790"/>
                    <a:pt x="1321385" y="876603"/>
                  </a:cubicBezTo>
                  <a:cubicBezTo>
                    <a:pt x="1095455" y="977550"/>
                    <a:pt x="879140" y="1095321"/>
                    <a:pt x="664427" y="1218701"/>
                  </a:cubicBezTo>
                  <a:cubicBezTo>
                    <a:pt x="504994" y="1310034"/>
                    <a:pt x="348766" y="1407777"/>
                    <a:pt x="188533" y="1497508"/>
                  </a:cubicBezTo>
                  <a:cubicBezTo>
                    <a:pt x="36311" y="1582432"/>
                    <a:pt x="-38198" y="1757888"/>
                    <a:pt x="19486" y="1940554"/>
                  </a:cubicBezTo>
                  <a:cubicBezTo>
                    <a:pt x="178919" y="2325916"/>
                    <a:pt x="144469" y="3016523"/>
                    <a:pt x="134053" y="3064593"/>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742" name="Google Shape;742;p7"/>
            <p:cNvSpPr/>
            <p:nvPr/>
          </p:nvSpPr>
          <p:spPr>
            <a:xfrm>
              <a:off x="6404776" y="287"/>
              <a:ext cx="1257834" cy="1754558"/>
            </a:xfrm>
            <a:custGeom>
              <a:rect b="b" l="l" r="r" t="t"/>
              <a:pathLst>
                <a:path extrusionOk="0" h="1754558" w="1257834">
                  <a:moveTo>
                    <a:pt x="634199" y="1757476"/>
                  </a:moveTo>
                  <a:cubicBezTo>
                    <a:pt x="476369" y="1743857"/>
                    <a:pt x="338568" y="1702196"/>
                    <a:pt x="219995" y="1598044"/>
                  </a:cubicBezTo>
                  <a:cubicBezTo>
                    <a:pt x="105428" y="1497097"/>
                    <a:pt x="38931" y="1372115"/>
                    <a:pt x="10089" y="1227103"/>
                  </a:cubicBezTo>
                  <a:cubicBezTo>
                    <a:pt x="-15549" y="1101320"/>
                    <a:pt x="10089" y="980343"/>
                    <a:pt x="59761" y="861770"/>
                  </a:cubicBezTo>
                  <a:cubicBezTo>
                    <a:pt x="159106" y="625426"/>
                    <a:pt x="292901" y="411514"/>
                    <a:pt x="448328" y="209619"/>
                  </a:cubicBezTo>
                  <a:cubicBezTo>
                    <a:pt x="497199" y="146327"/>
                    <a:pt x="550076" y="84637"/>
                    <a:pt x="601351" y="22947"/>
                  </a:cubicBezTo>
                  <a:cubicBezTo>
                    <a:pt x="615772" y="6123"/>
                    <a:pt x="628591" y="-14708"/>
                    <a:pt x="654228" y="14936"/>
                  </a:cubicBezTo>
                  <a:cubicBezTo>
                    <a:pt x="780813" y="162351"/>
                    <a:pt x="904994" y="311368"/>
                    <a:pt x="1014754" y="472403"/>
                  </a:cubicBezTo>
                  <a:cubicBezTo>
                    <a:pt x="1082853" y="572549"/>
                    <a:pt x="1151753" y="673496"/>
                    <a:pt x="1191011" y="788864"/>
                  </a:cubicBezTo>
                  <a:cubicBezTo>
                    <a:pt x="1247894" y="957109"/>
                    <a:pt x="1287151" y="1126957"/>
                    <a:pt x="1234274" y="1307220"/>
                  </a:cubicBezTo>
                  <a:cubicBezTo>
                    <a:pt x="1172584" y="1518728"/>
                    <a:pt x="959473" y="1711009"/>
                    <a:pt x="740754" y="1741453"/>
                  </a:cubicBezTo>
                  <a:cubicBezTo>
                    <a:pt x="703099" y="1746260"/>
                    <a:pt x="665444" y="1752670"/>
                    <a:pt x="634199" y="1757476"/>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743" name="Google Shape;743;p7"/>
            <p:cNvSpPr/>
            <p:nvPr/>
          </p:nvSpPr>
          <p:spPr>
            <a:xfrm>
              <a:off x="5949595" y="1687278"/>
              <a:ext cx="624911" cy="865261"/>
            </a:xfrm>
            <a:custGeom>
              <a:rect b="b" l="l" r="r" t="t"/>
              <a:pathLst>
                <a:path extrusionOk="0" h="865261" w="624911">
                  <a:moveTo>
                    <a:pt x="631111" y="555993"/>
                  </a:moveTo>
                  <a:cubicBezTo>
                    <a:pt x="635918" y="681777"/>
                    <a:pt x="546988" y="798747"/>
                    <a:pt x="442836" y="843613"/>
                  </a:cubicBezTo>
                  <a:cubicBezTo>
                    <a:pt x="323462" y="894887"/>
                    <a:pt x="191270" y="868449"/>
                    <a:pt x="99135" y="778718"/>
                  </a:cubicBezTo>
                  <a:cubicBezTo>
                    <a:pt x="-2613" y="680174"/>
                    <a:pt x="-34660" y="549584"/>
                    <a:pt x="43855" y="388549"/>
                  </a:cubicBezTo>
                  <a:cubicBezTo>
                    <a:pt x="107948" y="255555"/>
                    <a:pt x="191270" y="136982"/>
                    <a:pt x="283404" y="22415"/>
                  </a:cubicBezTo>
                  <a:cubicBezTo>
                    <a:pt x="305035" y="-4023"/>
                    <a:pt x="320258" y="-10433"/>
                    <a:pt x="346696" y="21614"/>
                  </a:cubicBezTo>
                  <a:cubicBezTo>
                    <a:pt x="435626" y="126567"/>
                    <a:pt x="522953" y="232321"/>
                    <a:pt x="583842" y="355701"/>
                  </a:cubicBezTo>
                  <a:cubicBezTo>
                    <a:pt x="615088" y="418192"/>
                    <a:pt x="627105" y="486292"/>
                    <a:pt x="631111" y="555993"/>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744" name="Google Shape;744;p7"/>
            <p:cNvSpPr/>
            <p:nvPr/>
          </p:nvSpPr>
          <p:spPr>
            <a:xfrm>
              <a:off x="7252174" y="869368"/>
              <a:ext cx="272397" cy="576841"/>
            </a:xfrm>
            <a:custGeom>
              <a:rect b="b" l="l" r="r" t="t"/>
              <a:pathLst>
                <a:path extrusionOk="0" h="576841" w="272397">
                  <a:moveTo>
                    <a:pt x="712" y="290723"/>
                  </a:moveTo>
                  <a:cubicBezTo>
                    <a:pt x="712" y="226630"/>
                    <a:pt x="-890" y="162537"/>
                    <a:pt x="712" y="98443"/>
                  </a:cubicBezTo>
                  <a:cubicBezTo>
                    <a:pt x="3116" y="8712"/>
                    <a:pt x="60800" y="-23335"/>
                    <a:pt x="141718" y="17525"/>
                  </a:cubicBezTo>
                  <a:cubicBezTo>
                    <a:pt x="178571" y="36753"/>
                    <a:pt x="205811" y="65595"/>
                    <a:pt x="225039" y="101648"/>
                  </a:cubicBezTo>
                  <a:cubicBezTo>
                    <a:pt x="290735" y="227431"/>
                    <a:pt x="290735" y="354817"/>
                    <a:pt x="224238" y="480600"/>
                  </a:cubicBezTo>
                  <a:cubicBezTo>
                    <a:pt x="199402" y="527869"/>
                    <a:pt x="161747" y="563922"/>
                    <a:pt x="107267" y="575939"/>
                  </a:cubicBezTo>
                  <a:cubicBezTo>
                    <a:pt x="42373" y="590360"/>
                    <a:pt x="4718" y="563922"/>
                    <a:pt x="2314" y="498226"/>
                  </a:cubicBezTo>
                  <a:cubicBezTo>
                    <a:pt x="-890" y="429326"/>
                    <a:pt x="712" y="360425"/>
                    <a:pt x="712" y="290723"/>
                  </a:cubicBezTo>
                  <a:cubicBezTo>
                    <a:pt x="712" y="290723"/>
                    <a:pt x="712" y="290723"/>
                    <a:pt x="712" y="290723"/>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745" name="Google Shape;745;p7"/>
            <p:cNvSpPr/>
            <p:nvPr/>
          </p:nvSpPr>
          <p:spPr>
            <a:xfrm>
              <a:off x="3134362" y="2852836"/>
              <a:ext cx="2788065" cy="3997829"/>
            </a:xfrm>
            <a:custGeom>
              <a:rect b="b" l="l" r="r" t="t"/>
              <a:pathLst>
                <a:path extrusionOk="0" h="3997829" w="2788065">
                  <a:moveTo>
                    <a:pt x="2660398" y="3064593"/>
                  </a:moveTo>
                  <a:cubicBezTo>
                    <a:pt x="2657994" y="3193581"/>
                    <a:pt x="2753333" y="3949884"/>
                    <a:pt x="2781374" y="3999556"/>
                  </a:cubicBezTo>
                  <a:cubicBezTo>
                    <a:pt x="2770959" y="4008369"/>
                    <a:pt x="2758141" y="4004364"/>
                    <a:pt x="2746924" y="4004364"/>
                  </a:cubicBezTo>
                  <a:cubicBezTo>
                    <a:pt x="2401621" y="4004364"/>
                    <a:pt x="2056317" y="4004364"/>
                    <a:pt x="1710212" y="4004364"/>
                  </a:cubicBezTo>
                  <a:cubicBezTo>
                    <a:pt x="1693388" y="4004364"/>
                    <a:pt x="1664546" y="4014779"/>
                    <a:pt x="1674160" y="3977124"/>
                  </a:cubicBezTo>
                  <a:cubicBezTo>
                    <a:pt x="1687780" y="3844130"/>
                    <a:pt x="1715821" y="2722494"/>
                    <a:pt x="1651727" y="2553448"/>
                  </a:cubicBezTo>
                  <a:cubicBezTo>
                    <a:pt x="1622885" y="2477337"/>
                    <a:pt x="1569207" y="2425261"/>
                    <a:pt x="1504312" y="2380395"/>
                  </a:cubicBezTo>
                  <a:cubicBezTo>
                    <a:pt x="1325652" y="2255413"/>
                    <a:pt x="1134974" y="2148858"/>
                    <a:pt x="948301" y="2035092"/>
                  </a:cubicBezTo>
                  <a:cubicBezTo>
                    <a:pt x="792074" y="1938951"/>
                    <a:pt x="636647" y="1841209"/>
                    <a:pt x="494039" y="1725040"/>
                  </a:cubicBezTo>
                  <a:cubicBezTo>
                    <a:pt x="408314" y="1654537"/>
                    <a:pt x="328197" y="1579227"/>
                    <a:pt x="277724" y="1477479"/>
                  </a:cubicBezTo>
                  <a:cubicBezTo>
                    <a:pt x="264104" y="1450239"/>
                    <a:pt x="256893" y="1422198"/>
                    <a:pt x="252086" y="1394157"/>
                  </a:cubicBezTo>
                  <a:cubicBezTo>
                    <a:pt x="224846" y="1221906"/>
                    <a:pt x="169566" y="1056865"/>
                    <a:pt x="132712" y="886217"/>
                  </a:cubicBezTo>
                  <a:cubicBezTo>
                    <a:pt x="90250" y="687527"/>
                    <a:pt x="45385" y="489638"/>
                    <a:pt x="2122" y="291750"/>
                  </a:cubicBezTo>
                  <a:cubicBezTo>
                    <a:pt x="-2685" y="270118"/>
                    <a:pt x="519" y="251691"/>
                    <a:pt x="13338" y="232463"/>
                  </a:cubicBezTo>
                  <a:cubicBezTo>
                    <a:pt x="60607" y="161159"/>
                    <a:pt x="112683" y="94662"/>
                    <a:pt x="181583" y="42586"/>
                  </a:cubicBezTo>
                  <a:cubicBezTo>
                    <a:pt x="298554" y="-45542"/>
                    <a:pt x="433951" y="8937"/>
                    <a:pt x="457185" y="152346"/>
                  </a:cubicBezTo>
                  <a:cubicBezTo>
                    <a:pt x="499647" y="413527"/>
                    <a:pt x="549320" y="673907"/>
                    <a:pt x="610208" y="931082"/>
                  </a:cubicBezTo>
                  <a:cubicBezTo>
                    <a:pt x="640653" y="1059269"/>
                    <a:pt x="669495" y="1188257"/>
                    <a:pt x="718366" y="1310836"/>
                  </a:cubicBezTo>
                  <a:cubicBezTo>
                    <a:pt x="729582" y="1338877"/>
                    <a:pt x="746407" y="1358104"/>
                    <a:pt x="771243" y="1373327"/>
                  </a:cubicBezTo>
                  <a:cubicBezTo>
                    <a:pt x="1114143" y="1576824"/>
                    <a:pt x="1457043" y="1781122"/>
                    <a:pt x="1799943" y="1984618"/>
                  </a:cubicBezTo>
                  <a:cubicBezTo>
                    <a:pt x="1832791" y="2003846"/>
                    <a:pt x="1879259" y="1987823"/>
                    <a:pt x="1909703" y="1947765"/>
                  </a:cubicBezTo>
                  <a:cubicBezTo>
                    <a:pt x="1935341" y="1914115"/>
                    <a:pt x="1932937" y="1879665"/>
                    <a:pt x="1895282" y="1850022"/>
                  </a:cubicBezTo>
                  <a:cubicBezTo>
                    <a:pt x="1843206" y="1808361"/>
                    <a:pt x="1787926" y="1770706"/>
                    <a:pt x="1732645" y="1733853"/>
                  </a:cubicBezTo>
                  <a:cubicBezTo>
                    <a:pt x="1552382" y="1613677"/>
                    <a:pt x="1372119" y="1494303"/>
                    <a:pt x="1191857" y="1375730"/>
                  </a:cubicBezTo>
                  <a:cubicBezTo>
                    <a:pt x="1165418" y="1358104"/>
                    <a:pt x="1149395" y="1337274"/>
                    <a:pt x="1142184" y="1306830"/>
                  </a:cubicBezTo>
                  <a:cubicBezTo>
                    <a:pt x="1129365" y="1252351"/>
                    <a:pt x="1118149" y="1197070"/>
                    <a:pt x="1122956" y="1140988"/>
                  </a:cubicBezTo>
                  <a:cubicBezTo>
                    <a:pt x="1139781" y="962328"/>
                    <a:pt x="1271172" y="888620"/>
                    <a:pt x="1412178" y="860579"/>
                  </a:cubicBezTo>
                  <a:cubicBezTo>
                    <a:pt x="1434610" y="856573"/>
                    <a:pt x="1453839" y="867790"/>
                    <a:pt x="1473067" y="876603"/>
                  </a:cubicBezTo>
                  <a:cubicBezTo>
                    <a:pt x="1698996" y="977550"/>
                    <a:pt x="1915311" y="1095321"/>
                    <a:pt x="2130025" y="1218701"/>
                  </a:cubicBezTo>
                  <a:cubicBezTo>
                    <a:pt x="2289457" y="1310034"/>
                    <a:pt x="2445685" y="1407777"/>
                    <a:pt x="2605919" y="1497508"/>
                  </a:cubicBezTo>
                  <a:cubicBezTo>
                    <a:pt x="2758141" y="1582432"/>
                    <a:pt x="2832649" y="1757888"/>
                    <a:pt x="2774965" y="1940554"/>
                  </a:cubicBezTo>
                  <a:cubicBezTo>
                    <a:pt x="2615532" y="2325916"/>
                    <a:pt x="2650784" y="3016523"/>
                    <a:pt x="2660398" y="3064593"/>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746" name="Google Shape;746;p7"/>
            <p:cNvSpPr/>
            <p:nvPr/>
          </p:nvSpPr>
          <p:spPr>
            <a:xfrm>
              <a:off x="3971661" y="2917553"/>
              <a:ext cx="4326308" cy="1642394"/>
            </a:xfrm>
            <a:custGeom>
              <a:rect b="b" l="l" r="r" t="t"/>
              <a:pathLst>
                <a:path extrusionOk="0" h="1642394" w="4326308">
                  <a:moveTo>
                    <a:pt x="360166" y="275103"/>
                  </a:moveTo>
                  <a:cubicBezTo>
                    <a:pt x="443487" y="192582"/>
                    <a:pt x="528411" y="111664"/>
                    <a:pt x="610130" y="27542"/>
                  </a:cubicBezTo>
                  <a:cubicBezTo>
                    <a:pt x="635768" y="1904"/>
                    <a:pt x="650189" y="302"/>
                    <a:pt x="676627" y="26741"/>
                  </a:cubicBezTo>
                  <a:cubicBezTo>
                    <a:pt x="758347" y="110863"/>
                    <a:pt x="842469" y="191781"/>
                    <a:pt x="926592" y="273500"/>
                  </a:cubicBezTo>
                  <a:cubicBezTo>
                    <a:pt x="941814" y="280711"/>
                    <a:pt x="957837" y="276705"/>
                    <a:pt x="973861" y="276705"/>
                  </a:cubicBezTo>
                  <a:cubicBezTo>
                    <a:pt x="1105252" y="276705"/>
                    <a:pt x="1236644" y="276705"/>
                    <a:pt x="1368036" y="276705"/>
                  </a:cubicBezTo>
                  <a:cubicBezTo>
                    <a:pt x="1380854" y="276705"/>
                    <a:pt x="1394474" y="279910"/>
                    <a:pt x="1407293" y="272699"/>
                  </a:cubicBezTo>
                  <a:cubicBezTo>
                    <a:pt x="1493018" y="186974"/>
                    <a:pt x="1579544" y="101249"/>
                    <a:pt x="1663667" y="14723"/>
                  </a:cubicBezTo>
                  <a:cubicBezTo>
                    <a:pt x="1683696" y="-5306"/>
                    <a:pt x="1695713" y="-4505"/>
                    <a:pt x="1714941" y="14723"/>
                  </a:cubicBezTo>
                  <a:cubicBezTo>
                    <a:pt x="1792655" y="94039"/>
                    <a:pt x="1871970" y="170951"/>
                    <a:pt x="1948883" y="250266"/>
                  </a:cubicBezTo>
                  <a:cubicBezTo>
                    <a:pt x="1968912" y="271097"/>
                    <a:pt x="1989742" y="279910"/>
                    <a:pt x="2018584" y="279910"/>
                  </a:cubicBezTo>
                  <a:cubicBezTo>
                    <a:pt x="2134754" y="278307"/>
                    <a:pt x="2250923" y="273500"/>
                    <a:pt x="2366291" y="281512"/>
                  </a:cubicBezTo>
                  <a:cubicBezTo>
                    <a:pt x="2437595" y="286319"/>
                    <a:pt x="2485665" y="259881"/>
                    <a:pt x="2526525" y="207805"/>
                  </a:cubicBezTo>
                  <a:cubicBezTo>
                    <a:pt x="2580203" y="139705"/>
                    <a:pt x="2647501" y="84425"/>
                    <a:pt x="2705987" y="20331"/>
                  </a:cubicBezTo>
                  <a:cubicBezTo>
                    <a:pt x="2728419" y="-4505"/>
                    <a:pt x="2745244" y="-2903"/>
                    <a:pt x="2768478" y="20331"/>
                  </a:cubicBezTo>
                  <a:cubicBezTo>
                    <a:pt x="2841384" y="94840"/>
                    <a:pt x="2915092" y="167746"/>
                    <a:pt x="2988799" y="241453"/>
                  </a:cubicBezTo>
                  <a:cubicBezTo>
                    <a:pt x="3000015" y="252670"/>
                    <a:pt x="3012033" y="263085"/>
                    <a:pt x="3024050" y="273500"/>
                  </a:cubicBezTo>
                  <a:cubicBezTo>
                    <a:pt x="3072922" y="280711"/>
                    <a:pt x="3121793" y="275904"/>
                    <a:pt x="3170664" y="276705"/>
                  </a:cubicBezTo>
                  <a:cubicBezTo>
                    <a:pt x="3269208" y="277506"/>
                    <a:pt x="3366950" y="277506"/>
                    <a:pt x="3465494" y="276705"/>
                  </a:cubicBezTo>
                  <a:cubicBezTo>
                    <a:pt x="3478313" y="276705"/>
                    <a:pt x="3491933" y="279910"/>
                    <a:pt x="3504751" y="272699"/>
                  </a:cubicBezTo>
                  <a:cubicBezTo>
                    <a:pt x="3588874" y="187775"/>
                    <a:pt x="3674599" y="103653"/>
                    <a:pt x="3757921" y="17928"/>
                  </a:cubicBezTo>
                  <a:cubicBezTo>
                    <a:pt x="3777950" y="-2102"/>
                    <a:pt x="3790768" y="-499"/>
                    <a:pt x="3809997" y="18729"/>
                  </a:cubicBezTo>
                  <a:cubicBezTo>
                    <a:pt x="3885306" y="95641"/>
                    <a:pt x="3962219" y="171752"/>
                    <a:pt x="4038330" y="247863"/>
                  </a:cubicBezTo>
                  <a:cubicBezTo>
                    <a:pt x="4048745" y="257477"/>
                    <a:pt x="4055955" y="271898"/>
                    <a:pt x="4071978" y="274301"/>
                  </a:cubicBezTo>
                  <a:cubicBezTo>
                    <a:pt x="4146487" y="281512"/>
                    <a:pt x="4220996" y="275904"/>
                    <a:pt x="4295504" y="276705"/>
                  </a:cubicBezTo>
                  <a:cubicBezTo>
                    <a:pt x="4317937" y="276705"/>
                    <a:pt x="4329154" y="280711"/>
                    <a:pt x="4328352" y="307149"/>
                  </a:cubicBezTo>
                  <a:cubicBezTo>
                    <a:pt x="4327551" y="501833"/>
                    <a:pt x="4327551" y="696517"/>
                    <a:pt x="4327551" y="890400"/>
                  </a:cubicBezTo>
                  <a:cubicBezTo>
                    <a:pt x="4327551" y="896008"/>
                    <a:pt x="4326750" y="900815"/>
                    <a:pt x="4324346" y="905622"/>
                  </a:cubicBezTo>
                  <a:cubicBezTo>
                    <a:pt x="4305119" y="974522"/>
                    <a:pt x="4284288" y="1042622"/>
                    <a:pt x="4266663" y="1111522"/>
                  </a:cubicBezTo>
                  <a:cubicBezTo>
                    <a:pt x="4253844" y="1161996"/>
                    <a:pt x="4229809" y="1200452"/>
                    <a:pt x="4180136" y="1222084"/>
                  </a:cubicBezTo>
                  <a:cubicBezTo>
                    <a:pt x="4152095" y="1234101"/>
                    <a:pt x="4128060" y="1252528"/>
                    <a:pt x="4095212" y="1272557"/>
                  </a:cubicBezTo>
                  <a:cubicBezTo>
                    <a:pt x="4100821" y="1239709"/>
                    <a:pt x="4105627" y="1214072"/>
                    <a:pt x="4109633" y="1188434"/>
                  </a:cubicBezTo>
                  <a:cubicBezTo>
                    <a:pt x="4146487" y="945681"/>
                    <a:pt x="4027914" y="753400"/>
                    <a:pt x="3796377" y="673283"/>
                  </a:cubicBezTo>
                  <a:cubicBezTo>
                    <a:pt x="3708248" y="642839"/>
                    <a:pt x="3628932" y="641237"/>
                    <a:pt x="3540003" y="683698"/>
                  </a:cubicBezTo>
                  <a:cubicBezTo>
                    <a:pt x="3188290" y="851944"/>
                    <a:pt x="2850197" y="1045827"/>
                    <a:pt x="2514507" y="1243715"/>
                  </a:cubicBezTo>
                  <a:cubicBezTo>
                    <a:pt x="2458426" y="1276563"/>
                    <a:pt x="2400742" y="1308610"/>
                    <a:pt x="2347864" y="1347066"/>
                  </a:cubicBezTo>
                  <a:cubicBezTo>
                    <a:pt x="2257332" y="1412762"/>
                    <a:pt x="2200449" y="1503294"/>
                    <a:pt x="2170005" y="1609849"/>
                  </a:cubicBezTo>
                  <a:cubicBezTo>
                    <a:pt x="2162794" y="1634685"/>
                    <a:pt x="2150777" y="1641095"/>
                    <a:pt x="2128344" y="1642697"/>
                  </a:cubicBezTo>
                  <a:cubicBezTo>
                    <a:pt x="2107514" y="1643498"/>
                    <a:pt x="2090689" y="1640294"/>
                    <a:pt x="2085081" y="1617860"/>
                  </a:cubicBezTo>
                  <a:cubicBezTo>
                    <a:pt x="2045824" y="1462434"/>
                    <a:pt x="1941672" y="1361487"/>
                    <a:pt x="1807076" y="1284575"/>
                  </a:cubicBezTo>
                  <a:cubicBezTo>
                    <a:pt x="1503433" y="1113125"/>
                    <a:pt x="1207001" y="928055"/>
                    <a:pt x="893744" y="772628"/>
                  </a:cubicBezTo>
                  <a:cubicBezTo>
                    <a:pt x="808820" y="730967"/>
                    <a:pt x="722294" y="693313"/>
                    <a:pt x="635768" y="652453"/>
                  </a:cubicBezTo>
                  <a:cubicBezTo>
                    <a:pt x="615739" y="642839"/>
                    <a:pt x="595709" y="640435"/>
                    <a:pt x="574078" y="646043"/>
                  </a:cubicBezTo>
                  <a:cubicBezTo>
                    <a:pt x="546037" y="654055"/>
                    <a:pt x="516394" y="658061"/>
                    <a:pt x="488353" y="666874"/>
                  </a:cubicBezTo>
                  <a:cubicBezTo>
                    <a:pt x="224769" y="743786"/>
                    <a:pt x="96582" y="958499"/>
                    <a:pt x="153465" y="1228493"/>
                  </a:cubicBezTo>
                  <a:cubicBezTo>
                    <a:pt x="155868" y="1240510"/>
                    <a:pt x="158272" y="1251727"/>
                    <a:pt x="160675" y="1264545"/>
                  </a:cubicBezTo>
                  <a:cubicBezTo>
                    <a:pt x="146254" y="1270955"/>
                    <a:pt x="135839" y="1263745"/>
                    <a:pt x="124623" y="1256534"/>
                  </a:cubicBezTo>
                  <a:cubicBezTo>
                    <a:pt x="93377" y="1236505"/>
                    <a:pt x="62131" y="1218078"/>
                    <a:pt x="29284" y="1200452"/>
                  </a:cubicBezTo>
                  <a:cubicBezTo>
                    <a:pt x="13260" y="1191639"/>
                    <a:pt x="5248" y="1180423"/>
                    <a:pt x="3646" y="1163598"/>
                  </a:cubicBezTo>
                  <a:cubicBezTo>
                    <a:pt x="-1161" y="1154785"/>
                    <a:pt x="441" y="1145171"/>
                    <a:pt x="441" y="1136359"/>
                  </a:cubicBezTo>
                  <a:cubicBezTo>
                    <a:pt x="441" y="862359"/>
                    <a:pt x="441" y="588360"/>
                    <a:pt x="441" y="314360"/>
                  </a:cubicBezTo>
                  <a:cubicBezTo>
                    <a:pt x="441" y="303945"/>
                    <a:pt x="-1962" y="292728"/>
                    <a:pt x="4447" y="283114"/>
                  </a:cubicBezTo>
                  <a:lnTo>
                    <a:pt x="4447" y="283114"/>
                  </a:lnTo>
                  <a:cubicBezTo>
                    <a:pt x="54921" y="274301"/>
                    <a:pt x="105394" y="281512"/>
                    <a:pt x="155868" y="279109"/>
                  </a:cubicBezTo>
                  <a:cubicBezTo>
                    <a:pt x="223967" y="275904"/>
                    <a:pt x="292067" y="282313"/>
                    <a:pt x="360166" y="275103"/>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747" name="Google Shape;747;p7"/>
            <p:cNvSpPr/>
            <p:nvPr/>
          </p:nvSpPr>
          <p:spPr>
            <a:xfrm>
              <a:off x="6373878" y="2117519"/>
              <a:ext cx="136198" cy="288420"/>
            </a:xfrm>
            <a:custGeom>
              <a:rect b="b" l="l" r="r" t="t"/>
              <a:pathLst>
                <a:path extrusionOk="0" h="288420" w="136198">
                  <a:moveTo>
                    <a:pt x="136326" y="143378"/>
                  </a:moveTo>
                  <a:cubicBezTo>
                    <a:pt x="137127" y="193852"/>
                    <a:pt x="125911" y="238717"/>
                    <a:pt x="84250" y="271565"/>
                  </a:cubicBezTo>
                  <a:cubicBezTo>
                    <a:pt x="66624" y="285185"/>
                    <a:pt x="47396" y="293998"/>
                    <a:pt x="24963" y="284384"/>
                  </a:cubicBezTo>
                  <a:cubicBezTo>
                    <a:pt x="3332" y="274770"/>
                    <a:pt x="-674" y="253939"/>
                    <a:pt x="127" y="233910"/>
                  </a:cubicBezTo>
                  <a:cubicBezTo>
                    <a:pt x="2531" y="173823"/>
                    <a:pt x="4133" y="114536"/>
                    <a:pt x="127" y="54449"/>
                  </a:cubicBezTo>
                  <a:cubicBezTo>
                    <a:pt x="-674" y="34419"/>
                    <a:pt x="1730" y="11986"/>
                    <a:pt x="24162" y="3975"/>
                  </a:cubicBezTo>
                  <a:cubicBezTo>
                    <a:pt x="47396" y="-4838"/>
                    <a:pt x="69028" y="1571"/>
                    <a:pt x="87455" y="17595"/>
                  </a:cubicBezTo>
                  <a:cubicBezTo>
                    <a:pt x="125911" y="50443"/>
                    <a:pt x="136326" y="95308"/>
                    <a:pt x="136326" y="143378"/>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748" name="Google Shape;748;p7"/>
            <p:cNvSpPr/>
            <p:nvPr/>
          </p:nvSpPr>
          <p:spPr>
            <a:xfrm>
              <a:off x="5374993" y="540738"/>
              <a:ext cx="624911" cy="865261"/>
            </a:xfrm>
            <a:custGeom>
              <a:rect b="b" l="l" r="r" t="t"/>
              <a:pathLst>
                <a:path extrusionOk="0" h="865261" w="624911">
                  <a:moveTo>
                    <a:pt x="631111" y="555993"/>
                  </a:moveTo>
                  <a:cubicBezTo>
                    <a:pt x="635918" y="681777"/>
                    <a:pt x="546988" y="798747"/>
                    <a:pt x="442836" y="843613"/>
                  </a:cubicBezTo>
                  <a:cubicBezTo>
                    <a:pt x="323462" y="894887"/>
                    <a:pt x="191270" y="868449"/>
                    <a:pt x="99135" y="778718"/>
                  </a:cubicBezTo>
                  <a:cubicBezTo>
                    <a:pt x="-2613" y="680174"/>
                    <a:pt x="-34660" y="549584"/>
                    <a:pt x="43855" y="388549"/>
                  </a:cubicBezTo>
                  <a:cubicBezTo>
                    <a:pt x="107948" y="255555"/>
                    <a:pt x="191270" y="136982"/>
                    <a:pt x="283404" y="22415"/>
                  </a:cubicBezTo>
                  <a:cubicBezTo>
                    <a:pt x="305035" y="-4023"/>
                    <a:pt x="320258" y="-10433"/>
                    <a:pt x="346696" y="21614"/>
                  </a:cubicBezTo>
                  <a:cubicBezTo>
                    <a:pt x="435626" y="126567"/>
                    <a:pt x="522953" y="232321"/>
                    <a:pt x="583842" y="355701"/>
                  </a:cubicBezTo>
                  <a:cubicBezTo>
                    <a:pt x="615088" y="418192"/>
                    <a:pt x="627105" y="486292"/>
                    <a:pt x="631111" y="555993"/>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749" name="Google Shape;749;p7"/>
            <p:cNvSpPr/>
            <p:nvPr/>
          </p:nvSpPr>
          <p:spPr>
            <a:xfrm>
              <a:off x="5799276" y="970979"/>
              <a:ext cx="136198" cy="288420"/>
            </a:xfrm>
            <a:custGeom>
              <a:rect b="b" l="l" r="r" t="t"/>
              <a:pathLst>
                <a:path extrusionOk="0" h="288420" w="136198">
                  <a:moveTo>
                    <a:pt x="136326" y="143378"/>
                  </a:moveTo>
                  <a:cubicBezTo>
                    <a:pt x="137127" y="193852"/>
                    <a:pt x="125911" y="238717"/>
                    <a:pt x="84250" y="271565"/>
                  </a:cubicBezTo>
                  <a:cubicBezTo>
                    <a:pt x="66624" y="285185"/>
                    <a:pt x="47396" y="293998"/>
                    <a:pt x="24963" y="284384"/>
                  </a:cubicBezTo>
                  <a:cubicBezTo>
                    <a:pt x="3332" y="274770"/>
                    <a:pt x="-674" y="253939"/>
                    <a:pt x="127" y="233910"/>
                  </a:cubicBezTo>
                  <a:cubicBezTo>
                    <a:pt x="2531" y="173823"/>
                    <a:pt x="4133" y="114536"/>
                    <a:pt x="127" y="54449"/>
                  </a:cubicBezTo>
                  <a:cubicBezTo>
                    <a:pt x="-674" y="34419"/>
                    <a:pt x="1730" y="11986"/>
                    <a:pt x="24162" y="3975"/>
                  </a:cubicBezTo>
                  <a:cubicBezTo>
                    <a:pt x="47396" y="-4838"/>
                    <a:pt x="69028" y="1571"/>
                    <a:pt x="87455" y="17595"/>
                  </a:cubicBezTo>
                  <a:cubicBezTo>
                    <a:pt x="125911" y="50443"/>
                    <a:pt x="136326" y="95308"/>
                    <a:pt x="136326" y="143378"/>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sp>
        <p:nvSpPr>
          <p:cNvPr id="750" name="Google Shape;750;p7"/>
          <p:cNvSpPr/>
          <p:nvPr/>
        </p:nvSpPr>
        <p:spPr>
          <a:xfrm>
            <a:off x="9620575" y="2725041"/>
            <a:ext cx="688500" cy="644496"/>
          </a:xfrm>
          <a:custGeom>
            <a:rect b="b" l="l" r="r" t="t"/>
            <a:pathLst>
              <a:path extrusionOk="0" h="3032924" w="3239999">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751" name="Google Shape;751;p7"/>
          <p:cNvGrpSpPr/>
          <p:nvPr/>
        </p:nvGrpSpPr>
        <p:grpSpPr>
          <a:xfrm>
            <a:off x="8607767" y="1848867"/>
            <a:ext cx="2555373" cy="2396841"/>
            <a:chOff x="728131" y="2276872"/>
            <a:chExt cx="2763761" cy="2592300"/>
          </a:xfrm>
        </p:grpSpPr>
        <p:sp>
          <p:nvSpPr>
            <p:cNvPr id="752" name="Google Shape;752;p7"/>
            <p:cNvSpPr/>
            <p:nvPr/>
          </p:nvSpPr>
          <p:spPr>
            <a:xfrm>
              <a:off x="899592" y="2276872"/>
              <a:ext cx="2592300" cy="2592300"/>
            </a:xfrm>
            <a:prstGeom prst="blockArc">
              <a:avLst>
                <a:gd fmla="val 12214054" name="adj1"/>
                <a:gd fmla="val 9664598" name="adj2"/>
                <a:gd fmla="val 14811" name="adj3"/>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dk1"/>
                </a:solidFill>
                <a:latin typeface="Corbel"/>
                <a:ea typeface="Corbel"/>
                <a:cs typeface="Corbel"/>
                <a:sym typeface="Corbel"/>
              </a:endParaRPr>
            </a:p>
          </p:txBody>
        </p:sp>
        <p:sp>
          <p:nvSpPr>
            <p:cNvPr id="753" name="Google Shape;753;p7"/>
            <p:cNvSpPr txBox="1"/>
            <p:nvPr/>
          </p:nvSpPr>
          <p:spPr>
            <a:xfrm>
              <a:off x="728131" y="3185929"/>
              <a:ext cx="704400" cy="699000"/>
            </a:xfrm>
            <a:prstGeom prst="rect">
              <a:avLst/>
            </a:prstGeom>
            <a:noFill/>
            <a:ln>
              <a:noFill/>
            </a:ln>
          </p:spPr>
          <p:txBody>
            <a:bodyPr anchorCtr="0" anchor="t" bIns="45700" lIns="91425" spcFirstLastPara="1" rIns="0"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fr-FR" sz="3600" u="none" cap="none" strike="noStrike">
                  <a:solidFill>
                    <a:schemeClr val="accent3"/>
                  </a:solidFill>
                  <a:latin typeface="Corbel"/>
                  <a:ea typeface="Corbel"/>
                  <a:cs typeface="Corbel"/>
                  <a:sym typeface="Corbel"/>
                </a:rPr>
                <a:t>03</a:t>
              </a:r>
              <a:endParaRPr b="0" i="0" sz="1400" u="none" cap="none" strike="noStrike">
                <a:solidFill>
                  <a:srgbClr val="000000"/>
                </a:solidFill>
                <a:latin typeface="Arial"/>
                <a:ea typeface="Arial"/>
                <a:cs typeface="Arial"/>
                <a:sym typeface="Arial"/>
              </a:endParaRPr>
            </a:p>
          </p:txBody>
        </p:sp>
      </p:grpSp>
      <p:sp>
        <p:nvSpPr>
          <p:cNvPr id="754" name="Google Shape;754;p7"/>
          <p:cNvSpPr/>
          <p:nvPr/>
        </p:nvSpPr>
        <p:spPr>
          <a:xfrm>
            <a:off x="5710262" y="2653976"/>
            <a:ext cx="769500" cy="769500"/>
          </a:xfrm>
          <a:custGeom>
            <a:rect b="b" l="l" r="r" t="t"/>
            <a:pathLst>
              <a:path extrusionOk="0" h="3240000" w="3240000">
                <a:moveTo>
                  <a:pt x="2019696" y="2510955"/>
                </a:moveTo>
                <a:lnTo>
                  <a:pt x="2019696" y="2797359"/>
                </a:lnTo>
                <a:lnTo>
                  <a:pt x="2914589" y="2797359"/>
                </a:lnTo>
                <a:lnTo>
                  <a:pt x="2914589" y="2510955"/>
                </a:lnTo>
                <a:close/>
                <a:moveTo>
                  <a:pt x="2019696" y="2081348"/>
                </a:moveTo>
                <a:lnTo>
                  <a:pt x="2019696" y="2367752"/>
                </a:lnTo>
                <a:lnTo>
                  <a:pt x="2914589" y="2367752"/>
                </a:lnTo>
                <a:lnTo>
                  <a:pt x="2914589" y="2081348"/>
                </a:lnTo>
                <a:close/>
                <a:moveTo>
                  <a:pt x="580710" y="2021703"/>
                </a:moveTo>
                <a:lnTo>
                  <a:pt x="378191" y="2224222"/>
                </a:lnTo>
                <a:lnTo>
                  <a:pt x="593323" y="2439354"/>
                </a:lnTo>
                <a:lnTo>
                  <a:pt x="378191" y="2654485"/>
                </a:lnTo>
                <a:lnTo>
                  <a:pt x="580710" y="2857004"/>
                </a:lnTo>
                <a:lnTo>
                  <a:pt x="795842" y="2641872"/>
                </a:lnTo>
                <a:lnTo>
                  <a:pt x="1010973" y="2857004"/>
                </a:lnTo>
                <a:lnTo>
                  <a:pt x="1213492" y="2654485"/>
                </a:lnTo>
                <a:lnTo>
                  <a:pt x="998360" y="2439354"/>
                </a:lnTo>
                <a:lnTo>
                  <a:pt x="1213492" y="2224222"/>
                </a:lnTo>
                <a:lnTo>
                  <a:pt x="1010973" y="2021703"/>
                </a:lnTo>
                <a:lnTo>
                  <a:pt x="795842" y="2236835"/>
                </a:lnTo>
                <a:close/>
                <a:moveTo>
                  <a:pt x="1656000" y="1656001"/>
                </a:moveTo>
                <a:lnTo>
                  <a:pt x="3240000" y="1656001"/>
                </a:lnTo>
                <a:lnTo>
                  <a:pt x="3240000" y="2699989"/>
                </a:lnTo>
                <a:cubicBezTo>
                  <a:pt x="3240000" y="2998229"/>
                  <a:pt x="2998229" y="3240000"/>
                  <a:pt x="2699989" y="3240000"/>
                </a:cubicBezTo>
                <a:lnTo>
                  <a:pt x="1656000" y="3240000"/>
                </a:lnTo>
                <a:close/>
                <a:moveTo>
                  <a:pt x="0" y="1656001"/>
                </a:moveTo>
                <a:lnTo>
                  <a:pt x="1584000" y="1656001"/>
                </a:lnTo>
                <a:lnTo>
                  <a:pt x="1584000" y="3240000"/>
                </a:lnTo>
                <a:lnTo>
                  <a:pt x="540011" y="3240000"/>
                </a:lnTo>
                <a:cubicBezTo>
                  <a:pt x="241771" y="3240000"/>
                  <a:pt x="0" y="2998229"/>
                  <a:pt x="0" y="2699989"/>
                </a:cubicBezTo>
                <a:close/>
                <a:moveTo>
                  <a:pt x="2467143" y="957859"/>
                </a:moveTo>
                <a:cubicBezTo>
                  <a:pt x="2388055" y="957859"/>
                  <a:pt x="2323941" y="1021973"/>
                  <a:pt x="2323941" y="1101061"/>
                </a:cubicBezTo>
                <a:cubicBezTo>
                  <a:pt x="2323941" y="1180149"/>
                  <a:pt x="2388055" y="1244263"/>
                  <a:pt x="2467143" y="1244263"/>
                </a:cubicBezTo>
                <a:cubicBezTo>
                  <a:pt x="2546231" y="1244263"/>
                  <a:pt x="2610345" y="1180149"/>
                  <a:pt x="2610345" y="1101061"/>
                </a:cubicBezTo>
                <a:cubicBezTo>
                  <a:pt x="2610345" y="1021973"/>
                  <a:pt x="2546231" y="957859"/>
                  <a:pt x="2467143" y="957859"/>
                </a:cubicBezTo>
                <a:close/>
                <a:moveTo>
                  <a:pt x="2019696" y="635775"/>
                </a:moveTo>
                <a:lnTo>
                  <a:pt x="2019696" y="922180"/>
                </a:lnTo>
                <a:lnTo>
                  <a:pt x="2914589" y="922180"/>
                </a:lnTo>
                <a:lnTo>
                  <a:pt x="2914589" y="635775"/>
                </a:lnTo>
                <a:close/>
                <a:moveTo>
                  <a:pt x="652639" y="331531"/>
                </a:moveTo>
                <a:lnTo>
                  <a:pt x="652639" y="635775"/>
                </a:lnTo>
                <a:lnTo>
                  <a:pt x="348395" y="635775"/>
                </a:lnTo>
                <a:lnTo>
                  <a:pt x="348395" y="922180"/>
                </a:lnTo>
                <a:lnTo>
                  <a:pt x="652639" y="922180"/>
                </a:lnTo>
                <a:lnTo>
                  <a:pt x="652639" y="1226424"/>
                </a:lnTo>
                <a:lnTo>
                  <a:pt x="939044" y="1226424"/>
                </a:lnTo>
                <a:lnTo>
                  <a:pt x="939044" y="922180"/>
                </a:lnTo>
                <a:lnTo>
                  <a:pt x="1243288" y="922180"/>
                </a:lnTo>
                <a:lnTo>
                  <a:pt x="1243288" y="635775"/>
                </a:lnTo>
                <a:lnTo>
                  <a:pt x="939044" y="635775"/>
                </a:lnTo>
                <a:lnTo>
                  <a:pt x="939044" y="331531"/>
                </a:lnTo>
                <a:close/>
                <a:moveTo>
                  <a:pt x="2467143" y="313692"/>
                </a:moveTo>
                <a:cubicBezTo>
                  <a:pt x="2388055" y="313692"/>
                  <a:pt x="2323941" y="377806"/>
                  <a:pt x="2323941" y="456894"/>
                </a:cubicBezTo>
                <a:cubicBezTo>
                  <a:pt x="2323941" y="535982"/>
                  <a:pt x="2388055" y="600096"/>
                  <a:pt x="2467143" y="600096"/>
                </a:cubicBezTo>
                <a:cubicBezTo>
                  <a:pt x="2546231" y="600096"/>
                  <a:pt x="2610345" y="535982"/>
                  <a:pt x="2610345" y="456894"/>
                </a:cubicBezTo>
                <a:cubicBezTo>
                  <a:pt x="2610345" y="377806"/>
                  <a:pt x="2546231" y="313692"/>
                  <a:pt x="2467143" y="313692"/>
                </a:cubicBezTo>
                <a:close/>
                <a:moveTo>
                  <a:pt x="540011" y="0"/>
                </a:moveTo>
                <a:lnTo>
                  <a:pt x="2699989" y="0"/>
                </a:lnTo>
                <a:cubicBezTo>
                  <a:pt x="2998229" y="0"/>
                  <a:pt x="3240000" y="241771"/>
                  <a:pt x="3240000" y="540011"/>
                </a:cubicBezTo>
                <a:lnTo>
                  <a:pt x="3240000" y="1584001"/>
                </a:lnTo>
                <a:lnTo>
                  <a:pt x="1656000" y="1584001"/>
                </a:lnTo>
                <a:lnTo>
                  <a:pt x="1656000" y="1"/>
                </a:lnTo>
                <a:lnTo>
                  <a:pt x="1584000" y="1"/>
                </a:lnTo>
                <a:lnTo>
                  <a:pt x="1584000" y="1584001"/>
                </a:lnTo>
                <a:lnTo>
                  <a:pt x="0" y="1584001"/>
                </a:lnTo>
                <a:lnTo>
                  <a:pt x="0" y="540011"/>
                </a:lnTo>
                <a:cubicBezTo>
                  <a:pt x="0" y="241771"/>
                  <a:pt x="241771" y="0"/>
                  <a:pt x="540011" y="0"/>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sp>
        <p:nvSpPr>
          <p:cNvPr id="759" name="Google Shape;759;p8"/>
          <p:cNvSpPr txBox="1"/>
          <p:nvPr>
            <p:ph idx="1" type="body"/>
          </p:nvPr>
        </p:nvSpPr>
        <p:spPr>
          <a:xfrm>
            <a:off x="309454" y="375384"/>
            <a:ext cx="11573100" cy="7245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1100"/>
              </a:spcBef>
              <a:spcAft>
                <a:spcPts val="0"/>
              </a:spcAft>
              <a:buSzPts val="5500"/>
              <a:buNone/>
            </a:pPr>
            <a:r>
              <a:rPr lang="fr-FR" sz="3600"/>
              <a:t>Structure et contenu</a:t>
            </a:r>
            <a:endParaRPr/>
          </a:p>
        </p:txBody>
      </p:sp>
      <p:grpSp>
        <p:nvGrpSpPr>
          <p:cNvPr id="760" name="Google Shape;760;p8"/>
          <p:cNvGrpSpPr/>
          <p:nvPr/>
        </p:nvGrpSpPr>
        <p:grpSpPr>
          <a:xfrm>
            <a:off x="4999848" y="2613900"/>
            <a:ext cx="2090552" cy="2086277"/>
            <a:chOff x="2066597" y="296758"/>
            <a:chExt cx="4424448" cy="4415400"/>
          </a:xfrm>
        </p:grpSpPr>
        <p:pic>
          <p:nvPicPr>
            <p:cNvPr id="761" name="Google Shape;761;p8"/>
            <p:cNvPicPr preferRelativeResize="0"/>
            <p:nvPr/>
          </p:nvPicPr>
          <p:blipFill rotWithShape="1">
            <a:blip r:embed="rId3">
              <a:alphaModFix/>
            </a:blip>
            <a:srcRect b="0" l="0" r="0" t="0"/>
            <a:stretch/>
          </p:blipFill>
          <p:spPr>
            <a:xfrm>
              <a:off x="3268366" y="1879585"/>
              <a:ext cx="2004333" cy="1249635"/>
            </a:xfrm>
            <a:prstGeom prst="rect">
              <a:avLst/>
            </a:prstGeom>
            <a:noFill/>
            <a:ln>
              <a:noFill/>
            </a:ln>
          </p:spPr>
        </p:pic>
        <p:grpSp>
          <p:nvGrpSpPr>
            <p:cNvPr id="762" name="Google Shape;762;p8"/>
            <p:cNvGrpSpPr/>
            <p:nvPr/>
          </p:nvGrpSpPr>
          <p:grpSpPr>
            <a:xfrm>
              <a:off x="2066597" y="296758"/>
              <a:ext cx="4424448" cy="4415400"/>
              <a:chOff x="2066597" y="296758"/>
              <a:chExt cx="4424448" cy="4415400"/>
            </a:xfrm>
          </p:grpSpPr>
          <p:sp>
            <p:nvSpPr>
              <p:cNvPr id="763" name="Google Shape;763;p8"/>
              <p:cNvSpPr/>
              <p:nvPr/>
            </p:nvSpPr>
            <p:spPr>
              <a:xfrm flipH="1" rot="-1799494">
                <a:off x="2667132" y="888246"/>
                <a:ext cx="3232425" cy="3232425"/>
              </a:xfrm>
              <a:prstGeom prst="blockArc">
                <a:avLst>
                  <a:gd fmla="val 14334136" name="adj1"/>
                  <a:gd fmla="val 18854681" name="adj2"/>
                  <a:gd fmla="val 8846" name="adj3"/>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4" name="Google Shape;764;p8"/>
              <p:cNvSpPr/>
              <p:nvPr/>
            </p:nvSpPr>
            <p:spPr>
              <a:xfrm rot="2715612">
                <a:off x="4164746" y="935879"/>
                <a:ext cx="233560" cy="198142"/>
              </a:xfrm>
              <a:prstGeom prst="rtTriangle">
                <a:avLst/>
              </a:pr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5" name="Google Shape;765;p8"/>
              <p:cNvSpPr/>
              <p:nvPr/>
            </p:nvSpPr>
            <p:spPr>
              <a:xfrm flipH="1" rot="-9001304">
                <a:off x="2658447" y="895874"/>
                <a:ext cx="3224719" cy="3224719"/>
              </a:xfrm>
              <a:prstGeom prst="blockArc">
                <a:avLst>
                  <a:gd fmla="val 15738599" name="adj1"/>
                  <a:gd fmla="val 20008131" name="adj2"/>
                  <a:gd fmla="val 9063" name="adj3"/>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6" name="Google Shape;766;p8"/>
              <p:cNvSpPr/>
              <p:nvPr/>
            </p:nvSpPr>
            <p:spPr>
              <a:xfrm rot="1799761">
                <a:off x="2656823" y="893129"/>
                <a:ext cx="3225988" cy="3225469"/>
              </a:xfrm>
              <a:prstGeom prst="blockArc">
                <a:avLst>
                  <a:gd fmla="val 14414370" name="adj1"/>
                  <a:gd fmla="val 18998613" name="adj2"/>
                  <a:gd fmla="val 8907" name="adj3"/>
                </a:avLst>
              </a:pr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7" name="Google Shape;767;p8"/>
              <p:cNvSpPr/>
              <p:nvPr/>
            </p:nvSpPr>
            <p:spPr>
              <a:xfrm flipH="1" rot="-9001304">
                <a:off x="2658312" y="895874"/>
                <a:ext cx="3224719" cy="3224719"/>
              </a:xfrm>
              <a:prstGeom prst="blockArc">
                <a:avLst>
                  <a:gd fmla="val 19976938" name="adj1"/>
                  <a:gd fmla="val 2623923" name="adj2"/>
                  <a:gd fmla="val 8858" name="adj3"/>
                </a:avLst>
              </a:pr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8" name="Google Shape;768;p8"/>
              <p:cNvSpPr/>
              <p:nvPr/>
            </p:nvSpPr>
            <p:spPr>
              <a:xfrm rot="9001304">
                <a:off x="2658257" y="894046"/>
                <a:ext cx="3224719" cy="3224719"/>
              </a:xfrm>
              <a:prstGeom prst="blockArc">
                <a:avLst>
                  <a:gd fmla="val 20184517" name="adj1"/>
                  <a:gd fmla="val 3007258" name="adj2"/>
                  <a:gd fmla="val 9336" name="adj3"/>
                </a:avLst>
              </a:prstGeom>
              <a:solidFill>
                <a:schemeClr val="accent4"/>
              </a:solidFill>
              <a:ln cap="flat" cmpd="sng" w="9525">
                <a:solidFill>
                  <a:srgbClr val="0E9453"/>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9" name="Google Shape;769;p8"/>
              <p:cNvSpPr/>
              <p:nvPr/>
            </p:nvSpPr>
            <p:spPr>
              <a:xfrm rot="-6556716">
                <a:off x="3293022" y="3551176"/>
                <a:ext cx="212623" cy="260213"/>
              </a:xfrm>
              <a:prstGeom prst="rtTriangle">
                <a:avLst/>
              </a:pr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0" name="Google Shape;770;p8"/>
              <p:cNvSpPr/>
              <p:nvPr/>
            </p:nvSpPr>
            <p:spPr>
              <a:xfrm rot="7172505">
                <a:off x="5618409" y="2054655"/>
                <a:ext cx="167932" cy="237205"/>
              </a:xfrm>
              <a:prstGeom prst="rtTriangle">
                <a:avLst/>
              </a:pr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1" name="Google Shape;771;p8"/>
              <p:cNvSpPr/>
              <p:nvPr/>
            </p:nvSpPr>
            <p:spPr>
              <a:xfrm rot="-9690769">
                <a:off x="4953141" y="3638945"/>
                <a:ext cx="208141" cy="190735"/>
              </a:xfrm>
              <a:prstGeom prst="rtTriangle">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2" name="Google Shape;772;p8"/>
              <p:cNvSpPr/>
              <p:nvPr/>
            </p:nvSpPr>
            <p:spPr>
              <a:xfrm rot="-1288282">
                <a:off x="2807504" y="1864927"/>
                <a:ext cx="193423" cy="208098"/>
              </a:xfrm>
              <a:prstGeom prst="rtTriangl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773" name="Google Shape;773;p8"/>
          <p:cNvGrpSpPr/>
          <p:nvPr/>
        </p:nvGrpSpPr>
        <p:grpSpPr>
          <a:xfrm>
            <a:off x="4557497" y="1855735"/>
            <a:ext cx="942182" cy="1222615"/>
            <a:chOff x="3311193" y="1383648"/>
            <a:chExt cx="706654" cy="916984"/>
          </a:xfrm>
        </p:grpSpPr>
        <p:sp>
          <p:nvSpPr>
            <p:cNvPr id="774" name="Google Shape;774;p8"/>
            <p:cNvSpPr/>
            <p:nvPr/>
          </p:nvSpPr>
          <p:spPr>
            <a:xfrm>
              <a:off x="3311202" y="1581224"/>
              <a:ext cx="706645" cy="719408"/>
            </a:xfrm>
            <a:custGeom>
              <a:rect b="b" l="l" r="r" t="t"/>
              <a:pathLst>
                <a:path extrusionOk="0" h="34775" w="37733">
                  <a:moveTo>
                    <a:pt x="311" y="5637"/>
                  </a:moveTo>
                  <a:cubicBezTo>
                    <a:pt x="-1770" y="10348"/>
                    <a:pt x="9568" y="24535"/>
                    <a:pt x="15758" y="29300"/>
                  </a:cubicBezTo>
                  <a:cubicBezTo>
                    <a:pt x="21948" y="34066"/>
                    <a:pt x="35532" y="35709"/>
                    <a:pt x="37449" y="34230"/>
                  </a:cubicBezTo>
                  <a:cubicBezTo>
                    <a:pt x="39366" y="32751"/>
                    <a:pt x="28795" y="25959"/>
                    <a:pt x="27261" y="20426"/>
                  </a:cubicBezTo>
                  <a:cubicBezTo>
                    <a:pt x="25727" y="14894"/>
                    <a:pt x="32739" y="3500"/>
                    <a:pt x="28247" y="1035"/>
                  </a:cubicBezTo>
                  <a:cubicBezTo>
                    <a:pt x="23755" y="-1430"/>
                    <a:pt x="2393" y="926"/>
                    <a:pt x="311" y="5637"/>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5" name="Google Shape;775;p8"/>
            <p:cNvSpPr/>
            <p:nvPr/>
          </p:nvSpPr>
          <p:spPr>
            <a:xfrm>
              <a:off x="3311193" y="1383648"/>
              <a:ext cx="553800" cy="553800"/>
            </a:xfrm>
            <a:prstGeom prst="ellipse">
              <a:avLst/>
            </a:prstGeom>
            <a:solidFill>
              <a:schemeClr val="lt1"/>
            </a:solidFill>
            <a:ln cap="flat" cmpd="sng" w="38100">
              <a:solidFill>
                <a:schemeClr val="accent5"/>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1" i="0" lang="fr-FR" sz="1900" u="none" cap="none" strike="noStrike">
                  <a:solidFill>
                    <a:schemeClr val="accent5"/>
                  </a:solidFill>
                  <a:latin typeface="Corbel"/>
                  <a:ea typeface="Corbel"/>
                  <a:cs typeface="Corbel"/>
                  <a:sym typeface="Corbel"/>
                </a:rPr>
                <a:t>P1</a:t>
              </a:r>
              <a:endParaRPr b="0" i="0" sz="1400" u="none" cap="none" strike="noStrike">
                <a:solidFill>
                  <a:srgbClr val="000000"/>
                </a:solidFill>
                <a:latin typeface="Arial"/>
                <a:ea typeface="Arial"/>
                <a:cs typeface="Arial"/>
                <a:sym typeface="Arial"/>
              </a:endParaRPr>
            </a:p>
          </p:txBody>
        </p:sp>
      </p:grpSp>
      <p:grpSp>
        <p:nvGrpSpPr>
          <p:cNvPr id="776" name="Google Shape;776;p8"/>
          <p:cNvGrpSpPr/>
          <p:nvPr/>
        </p:nvGrpSpPr>
        <p:grpSpPr>
          <a:xfrm>
            <a:off x="3997181" y="3801541"/>
            <a:ext cx="1318300" cy="1172322"/>
            <a:chOff x="2945610" y="2597995"/>
            <a:chExt cx="988751" cy="879262"/>
          </a:xfrm>
        </p:grpSpPr>
        <p:sp>
          <p:nvSpPr>
            <p:cNvPr id="777" name="Google Shape;777;p8"/>
            <p:cNvSpPr/>
            <p:nvPr/>
          </p:nvSpPr>
          <p:spPr>
            <a:xfrm rot="-4427894">
              <a:off x="3137068" y="2677924"/>
              <a:ext cx="706596" cy="719405"/>
            </a:xfrm>
            <a:custGeom>
              <a:rect b="b" l="l" r="r" t="t"/>
              <a:pathLst>
                <a:path extrusionOk="0" h="34775" w="37733">
                  <a:moveTo>
                    <a:pt x="311" y="5637"/>
                  </a:moveTo>
                  <a:cubicBezTo>
                    <a:pt x="-1770" y="10348"/>
                    <a:pt x="9568" y="24535"/>
                    <a:pt x="15758" y="29300"/>
                  </a:cubicBezTo>
                  <a:cubicBezTo>
                    <a:pt x="21948" y="34066"/>
                    <a:pt x="35532" y="35709"/>
                    <a:pt x="37449" y="34230"/>
                  </a:cubicBezTo>
                  <a:cubicBezTo>
                    <a:pt x="39366" y="32751"/>
                    <a:pt x="28795" y="25959"/>
                    <a:pt x="27261" y="20426"/>
                  </a:cubicBezTo>
                  <a:cubicBezTo>
                    <a:pt x="25727" y="14894"/>
                    <a:pt x="32739" y="3500"/>
                    <a:pt x="28247" y="1035"/>
                  </a:cubicBezTo>
                  <a:cubicBezTo>
                    <a:pt x="23755" y="-1430"/>
                    <a:pt x="2393" y="926"/>
                    <a:pt x="311" y="5637"/>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8" name="Google Shape;778;p8"/>
            <p:cNvSpPr/>
            <p:nvPr/>
          </p:nvSpPr>
          <p:spPr>
            <a:xfrm>
              <a:off x="2945610" y="2762206"/>
              <a:ext cx="553800" cy="553800"/>
            </a:xfrm>
            <a:prstGeom prst="ellipse">
              <a:avLst/>
            </a:prstGeom>
            <a:solidFill>
              <a:schemeClr val="lt1"/>
            </a:solidFill>
            <a:ln cap="flat" cmpd="sng" w="38100">
              <a:solidFill>
                <a:schemeClr val="accent4"/>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1" i="0" lang="fr-FR" sz="1900" u="none" cap="none" strike="noStrike">
                  <a:solidFill>
                    <a:schemeClr val="accent4"/>
                  </a:solidFill>
                  <a:latin typeface="Corbel"/>
                  <a:ea typeface="Corbel"/>
                  <a:cs typeface="Corbel"/>
                  <a:sym typeface="Corbel"/>
                </a:rPr>
                <a:t>P2</a:t>
              </a:r>
              <a:endParaRPr b="0" i="0" sz="1400" u="none" cap="none" strike="noStrike">
                <a:solidFill>
                  <a:srgbClr val="000000"/>
                </a:solidFill>
                <a:latin typeface="Arial"/>
                <a:ea typeface="Arial"/>
                <a:cs typeface="Arial"/>
                <a:sym typeface="Arial"/>
              </a:endParaRPr>
            </a:p>
          </p:txBody>
        </p:sp>
      </p:grpSp>
      <p:grpSp>
        <p:nvGrpSpPr>
          <p:cNvPr id="779" name="Google Shape;779;p8"/>
          <p:cNvGrpSpPr/>
          <p:nvPr/>
        </p:nvGrpSpPr>
        <p:grpSpPr>
          <a:xfrm>
            <a:off x="5610002" y="4423786"/>
            <a:ext cx="1332932" cy="1358342"/>
            <a:chOff x="4155255" y="3064691"/>
            <a:chExt cx="999724" cy="1018782"/>
          </a:xfrm>
        </p:grpSpPr>
        <p:sp>
          <p:nvSpPr>
            <p:cNvPr id="780" name="Google Shape;780;p8"/>
            <p:cNvSpPr/>
            <p:nvPr/>
          </p:nvSpPr>
          <p:spPr>
            <a:xfrm rot="-7619079">
              <a:off x="4301841" y="3203581"/>
              <a:ext cx="706552" cy="719409"/>
            </a:xfrm>
            <a:custGeom>
              <a:rect b="b" l="l" r="r" t="t"/>
              <a:pathLst>
                <a:path extrusionOk="0" h="34775" w="37733">
                  <a:moveTo>
                    <a:pt x="311" y="5637"/>
                  </a:moveTo>
                  <a:cubicBezTo>
                    <a:pt x="-1770" y="10348"/>
                    <a:pt x="9568" y="24535"/>
                    <a:pt x="15758" y="29300"/>
                  </a:cubicBezTo>
                  <a:cubicBezTo>
                    <a:pt x="21948" y="34066"/>
                    <a:pt x="35532" y="35709"/>
                    <a:pt x="37449" y="34230"/>
                  </a:cubicBezTo>
                  <a:cubicBezTo>
                    <a:pt x="39366" y="32751"/>
                    <a:pt x="28795" y="25959"/>
                    <a:pt x="27261" y="20426"/>
                  </a:cubicBezTo>
                  <a:cubicBezTo>
                    <a:pt x="25727" y="14894"/>
                    <a:pt x="32739" y="3500"/>
                    <a:pt x="28247" y="1035"/>
                  </a:cubicBezTo>
                  <a:cubicBezTo>
                    <a:pt x="23755" y="-1430"/>
                    <a:pt x="2393" y="926"/>
                    <a:pt x="311" y="5637"/>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1" name="Google Shape;781;p8"/>
            <p:cNvSpPr/>
            <p:nvPr/>
          </p:nvSpPr>
          <p:spPr>
            <a:xfrm>
              <a:off x="4186000" y="3529673"/>
              <a:ext cx="553800" cy="553800"/>
            </a:xfrm>
            <a:prstGeom prst="ellipse">
              <a:avLst/>
            </a:prstGeom>
            <a:solidFill>
              <a:schemeClr val="lt1"/>
            </a:solidFill>
            <a:ln cap="flat" cmpd="sng" w="38100">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1" i="0" lang="fr-FR" sz="1900" u="none" cap="none" strike="noStrike">
                  <a:solidFill>
                    <a:schemeClr val="accent3"/>
                  </a:solidFill>
                  <a:latin typeface="Corbel"/>
                  <a:ea typeface="Corbel"/>
                  <a:cs typeface="Corbel"/>
                  <a:sym typeface="Corbel"/>
                </a:rPr>
                <a:t>P3</a:t>
              </a:r>
              <a:endParaRPr b="0" i="0" sz="1400" u="none" cap="none" strike="noStrike">
                <a:solidFill>
                  <a:srgbClr val="000000"/>
                </a:solidFill>
                <a:latin typeface="Arial"/>
                <a:ea typeface="Arial"/>
                <a:cs typeface="Arial"/>
                <a:sym typeface="Arial"/>
              </a:endParaRPr>
            </a:p>
          </p:txBody>
        </p:sp>
      </p:grpSp>
      <p:grpSp>
        <p:nvGrpSpPr>
          <p:cNvPr id="782" name="Google Shape;782;p8"/>
          <p:cNvGrpSpPr/>
          <p:nvPr/>
        </p:nvGrpSpPr>
        <p:grpSpPr>
          <a:xfrm>
            <a:off x="6899191" y="3351988"/>
            <a:ext cx="1295482" cy="1301768"/>
            <a:chOff x="5122170" y="2260822"/>
            <a:chExt cx="971635" cy="976351"/>
          </a:xfrm>
        </p:grpSpPr>
        <p:sp>
          <p:nvSpPr>
            <p:cNvPr id="783" name="Google Shape;783;p8"/>
            <p:cNvSpPr/>
            <p:nvPr/>
          </p:nvSpPr>
          <p:spPr>
            <a:xfrm rot="8999481">
              <a:off x="5254711" y="2389289"/>
              <a:ext cx="706554" cy="719402"/>
            </a:xfrm>
            <a:custGeom>
              <a:rect b="b" l="l" r="r" t="t"/>
              <a:pathLst>
                <a:path extrusionOk="0" h="34775" w="37733">
                  <a:moveTo>
                    <a:pt x="311" y="5637"/>
                  </a:moveTo>
                  <a:cubicBezTo>
                    <a:pt x="-1770" y="10348"/>
                    <a:pt x="9568" y="24535"/>
                    <a:pt x="15758" y="29300"/>
                  </a:cubicBezTo>
                  <a:cubicBezTo>
                    <a:pt x="21948" y="34066"/>
                    <a:pt x="35532" y="35709"/>
                    <a:pt x="37449" y="34230"/>
                  </a:cubicBezTo>
                  <a:cubicBezTo>
                    <a:pt x="39366" y="32751"/>
                    <a:pt x="28795" y="25959"/>
                    <a:pt x="27261" y="20426"/>
                  </a:cubicBezTo>
                  <a:cubicBezTo>
                    <a:pt x="25727" y="14894"/>
                    <a:pt x="32739" y="3500"/>
                    <a:pt x="28247" y="1035"/>
                  </a:cubicBezTo>
                  <a:cubicBezTo>
                    <a:pt x="23755" y="-1430"/>
                    <a:pt x="2393" y="926"/>
                    <a:pt x="311" y="5637"/>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4" name="Google Shape;784;p8"/>
            <p:cNvSpPr/>
            <p:nvPr/>
          </p:nvSpPr>
          <p:spPr>
            <a:xfrm>
              <a:off x="5539975" y="2683373"/>
              <a:ext cx="553800" cy="553800"/>
            </a:xfrm>
            <a:prstGeom prst="ellipse">
              <a:avLst/>
            </a:prstGeom>
            <a:solidFill>
              <a:schemeClr val="lt1"/>
            </a:solidFill>
            <a:ln cap="flat" cmpd="sng" w="38100">
              <a:solidFill>
                <a:schemeClr val="accent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1" i="0" lang="fr-FR" sz="1900" u="none" cap="none" strike="noStrike">
                  <a:solidFill>
                    <a:schemeClr val="accent2"/>
                  </a:solidFill>
                  <a:latin typeface="Corbel"/>
                  <a:ea typeface="Corbel"/>
                  <a:cs typeface="Corbel"/>
                  <a:sym typeface="Corbel"/>
                </a:rPr>
                <a:t>P4</a:t>
              </a:r>
              <a:endParaRPr b="0" i="0" sz="1400" u="none" cap="none" strike="noStrike">
                <a:solidFill>
                  <a:srgbClr val="000000"/>
                </a:solidFill>
                <a:latin typeface="Arial"/>
                <a:ea typeface="Arial"/>
                <a:cs typeface="Arial"/>
                <a:sym typeface="Arial"/>
              </a:endParaRPr>
            </a:p>
          </p:txBody>
        </p:sp>
      </p:grpSp>
      <p:grpSp>
        <p:nvGrpSpPr>
          <p:cNvPr id="785" name="Google Shape;785;p8"/>
          <p:cNvGrpSpPr/>
          <p:nvPr/>
        </p:nvGrpSpPr>
        <p:grpSpPr>
          <a:xfrm>
            <a:off x="6238710" y="1824380"/>
            <a:ext cx="1217538" cy="1158275"/>
            <a:chOff x="4626798" y="1115088"/>
            <a:chExt cx="913177" cy="868728"/>
          </a:xfrm>
        </p:grpSpPr>
        <p:sp>
          <p:nvSpPr>
            <p:cNvPr id="786" name="Google Shape;786;p8"/>
            <p:cNvSpPr/>
            <p:nvPr/>
          </p:nvSpPr>
          <p:spPr>
            <a:xfrm rot="4499828">
              <a:off x="4712407" y="1189746"/>
              <a:ext cx="706581" cy="719411"/>
            </a:xfrm>
            <a:custGeom>
              <a:rect b="b" l="l" r="r" t="t"/>
              <a:pathLst>
                <a:path extrusionOk="0" h="34775" w="37733">
                  <a:moveTo>
                    <a:pt x="311" y="5637"/>
                  </a:moveTo>
                  <a:cubicBezTo>
                    <a:pt x="-1770" y="10348"/>
                    <a:pt x="9568" y="24535"/>
                    <a:pt x="15758" y="29300"/>
                  </a:cubicBezTo>
                  <a:cubicBezTo>
                    <a:pt x="21948" y="34066"/>
                    <a:pt x="35532" y="35709"/>
                    <a:pt x="37449" y="34230"/>
                  </a:cubicBezTo>
                  <a:cubicBezTo>
                    <a:pt x="39366" y="32751"/>
                    <a:pt x="28795" y="25959"/>
                    <a:pt x="27261" y="20426"/>
                  </a:cubicBezTo>
                  <a:cubicBezTo>
                    <a:pt x="25727" y="14894"/>
                    <a:pt x="32739" y="3500"/>
                    <a:pt x="28247" y="1035"/>
                  </a:cubicBezTo>
                  <a:cubicBezTo>
                    <a:pt x="23755" y="-1430"/>
                    <a:pt x="2393" y="926"/>
                    <a:pt x="311" y="5637"/>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7" name="Google Shape;787;p8"/>
            <p:cNvSpPr/>
            <p:nvPr/>
          </p:nvSpPr>
          <p:spPr>
            <a:xfrm>
              <a:off x="4986175" y="1151623"/>
              <a:ext cx="553800" cy="553800"/>
            </a:xfrm>
            <a:prstGeom prst="ellipse">
              <a:avLst/>
            </a:prstGeom>
            <a:solidFill>
              <a:schemeClr val="lt1"/>
            </a:solidFill>
            <a:ln cap="flat" cmpd="sng" w="38100">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1" i="0" lang="fr-FR" sz="1900" u="none" cap="none" strike="noStrike">
                  <a:solidFill>
                    <a:schemeClr val="accent1"/>
                  </a:solidFill>
                  <a:latin typeface="Corbel"/>
                  <a:ea typeface="Corbel"/>
                  <a:cs typeface="Corbel"/>
                  <a:sym typeface="Corbel"/>
                </a:rPr>
                <a:t>P5</a:t>
              </a:r>
              <a:endParaRPr b="0" i="0" sz="1400" u="none" cap="none" strike="noStrike">
                <a:solidFill>
                  <a:srgbClr val="000000"/>
                </a:solidFill>
                <a:latin typeface="Arial"/>
                <a:ea typeface="Arial"/>
                <a:cs typeface="Arial"/>
                <a:sym typeface="Arial"/>
              </a:endParaRPr>
            </a:p>
          </p:txBody>
        </p:sp>
      </p:grpSp>
      <p:sp>
        <p:nvSpPr>
          <p:cNvPr id="788" name="Google Shape;788;p8"/>
          <p:cNvSpPr txBox="1"/>
          <p:nvPr/>
        </p:nvSpPr>
        <p:spPr>
          <a:xfrm>
            <a:off x="1405667" y="1899883"/>
            <a:ext cx="3151830" cy="1331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i="0" lang="fr-FR" sz="1500" u="none" cap="none" strike="noStrike">
                <a:solidFill>
                  <a:srgbClr val="434343"/>
                </a:solidFill>
                <a:latin typeface="Corbel"/>
                <a:ea typeface="Corbel"/>
                <a:cs typeface="Corbel"/>
                <a:sym typeface="Corbel"/>
              </a:rPr>
              <a:t>Phase 1. Session de sensibilisation</a:t>
            </a:r>
            <a:endParaRPr b="0" i="0" sz="1400" u="none" cap="none" strike="noStrike">
              <a:solidFill>
                <a:srgbClr val="000000"/>
              </a:solidFill>
              <a:latin typeface="Arial"/>
              <a:ea typeface="Arial"/>
              <a:cs typeface="Arial"/>
              <a:sym typeface="Arial"/>
            </a:endParaRPr>
          </a:p>
          <a:p>
            <a:pPr indent="-311150" lvl="0" marL="355600" marR="0" rtl="0" algn="l">
              <a:lnSpc>
                <a:spcPct val="100000"/>
              </a:lnSpc>
              <a:spcBef>
                <a:spcPts val="0"/>
              </a:spcBef>
              <a:spcAft>
                <a:spcPts val="0"/>
              </a:spcAft>
              <a:buClr>
                <a:srgbClr val="434343"/>
              </a:buClr>
              <a:buSzPts val="1500"/>
              <a:buFont typeface="Comfortaa"/>
              <a:buChar char="●"/>
            </a:pPr>
            <a:r>
              <a:rPr b="0" i="0" lang="fr-FR" sz="1500" u="none" cap="none" strike="noStrike">
                <a:solidFill>
                  <a:srgbClr val="434343"/>
                </a:solidFill>
                <a:latin typeface="Corbel"/>
                <a:ea typeface="Corbel"/>
                <a:cs typeface="Corbel"/>
                <a:sym typeface="Corbel"/>
              </a:rPr>
              <a:t>Sessions de sensibilisation pour les adultes</a:t>
            </a:r>
            <a:endParaRPr b="0" i="0" sz="1400" u="none" cap="none" strike="noStrike">
              <a:solidFill>
                <a:srgbClr val="000000"/>
              </a:solidFill>
              <a:latin typeface="Arial"/>
              <a:ea typeface="Arial"/>
              <a:cs typeface="Arial"/>
              <a:sym typeface="Arial"/>
            </a:endParaRPr>
          </a:p>
          <a:p>
            <a:pPr indent="-311150" lvl="0" marL="355600" marR="0" rtl="0" algn="l">
              <a:lnSpc>
                <a:spcPct val="100000"/>
              </a:lnSpc>
              <a:spcBef>
                <a:spcPts val="0"/>
              </a:spcBef>
              <a:spcAft>
                <a:spcPts val="0"/>
              </a:spcAft>
              <a:buClr>
                <a:srgbClr val="434343"/>
              </a:buClr>
              <a:buSzPts val="1500"/>
              <a:buFont typeface="Comfortaa"/>
              <a:buChar char="●"/>
            </a:pPr>
            <a:r>
              <a:rPr b="0" i="0" lang="fr-FR" sz="1500" u="none" cap="none" strike="noStrike">
                <a:solidFill>
                  <a:srgbClr val="434343"/>
                </a:solidFill>
                <a:latin typeface="Corbel"/>
                <a:ea typeface="Corbel"/>
                <a:cs typeface="Corbel"/>
                <a:sym typeface="Corbel"/>
              </a:rPr>
              <a:t>Lancement du projet</a:t>
            </a:r>
            <a:endParaRPr b="0" i="0" sz="1400" u="none" cap="none" strike="noStrike">
              <a:solidFill>
                <a:srgbClr val="000000"/>
              </a:solidFill>
              <a:latin typeface="Arial"/>
              <a:ea typeface="Arial"/>
              <a:cs typeface="Arial"/>
              <a:sym typeface="Arial"/>
            </a:endParaRPr>
          </a:p>
        </p:txBody>
      </p:sp>
      <p:sp>
        <p:nvSpPr>
          <p:cNvPr id="789" name="Google Shape;789;p8"/>
          <p:cNvSpPr txBox="1"/>
          <p:nvPr/>
        </p:nvSpPr>
        <p:spPr>
          <a:xfrm>
            <a:off x="1024733" y="3577983"/>
            <a:ext cx="3467100" cy="1331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i="0" lang="fr-FR" sz="1500" u="none" cap="none" strike="noStrike">
                <a:solidFill>
                  <a:srgbClr val="434343"/>
                </a:solidFill>
                <a:latin typeface="Corbel"/>
                <a:ea typeface="Corbel"/>
                <a:cs typeface="Corbel"/>
                <a:sym typeface="Corbel"/>
              </a:rPr>
              <a:t>Phase 2. Comprendre le changement climatique</a:t>
            </a:r>
            <a:endParaRPr b="0" i="0" sz="1400" u="none" cap="none" strike="noStrike">
              <a:solidFill>
                <a:srgbClr val="000000"/>
              </a:solidFill>
              <a:latin typeface="Arial"/>
              <a:ea typeface="Arial"/>
              <a:cs typeface="Arial"/>
              <a:sym typeface="Arial"/>
            </a:endParaRPr>
          </a:p>
          <a:p>
            <a:pPr indent="-311150" lvl="0" marL="355600" marR="0" rtl="0" algn="l">
              <a:lnSpc>
                <a:spcPct val="100000"/>
              </a:lnSpc>
              <a:spcBef>
                <a:spcPts val="0"/>
              </a:spcBef>
              <a:spcAft>
                <a:spcPts val="0"/>
              </a:spcAft>
              <a:buClr>
                <a:srgbClr val="434343"/>
              </a:buClr>
              <a:buSzPts val="1500"/>
              <a:buFont typeface="Comfortaa"/>
              <a:buChar char="●"/>
            </a:pPr>
            <a:r>
              <a:rPr b="0" i="0" lang="fr-FR" sz="1500" u="none" cap="none" strike="noStrike">
                <a:solidFill>
                  <a:srgbClr val="434343"/>
                </a:solidFill>
                <a:latin typeface="Corbel"/>
                <a:ea typeface="Corbel"/>
                <a:cs typeface="Corbel"/>
                <a:sym typeface="Corbel"/>
              </a:rPr>
              <a:t>Énergie </a:t>
            </a:r>
            <a:endParaRPr b="0" i="0" sz="1400" u="none" cap="none" strike="noStrike">
              <a:solidFill>
                <a:srgbClr val="000000"/>
              </a:solidFill>
              <a:latin typeface="Arial"/>
              <a:ea typeface="Arial"/>
              <a:cs typeface="Arial"/>
              <a:sym typeface="Arial"/>
            </a:endParaRPr>
          </a:p>
          <a:p>
            <a:pPr indent="-311150" lvl="0" marL="355600" marR="0" rtl="0" algn="l">
              <a:lnSpc>
                <a:spcPct val="100000"/>
              </a:lnSpc>
              <a:spcBef>
                <a:spcPts val="0"/>
              </a:spcBef>
              <a:spcAft>
                <a:spcPts val="0"/>
              </a:spcAft>
              <a:buClr>
                <a:srgbClr val="434343"/>
              </a:buClr>
              <a:buSzPts val="1500"/>
              <a:buFont typeface="Corbel"/>
              <a:buChar char="●"/>
            </a:pPr>
            <a:r>
              <a:rPr b="0" i="0" lang="fr-FR" sz="1500" u="none" cap="none" strike="noStrike">
                <a:solidFill>
                  <a:srgbClr val="434343"/>
                </a:solidFill>
                <a:latin typeface="Corbel"/>
                <a:ea typeface="Corbel"/>
                <a:cs typeface="Corbel"/>
                <a:sym typeface="Corbel"/>
              </a:rPr>
              <a:t>Activités humaines </a:t>
            </a:r>
            <a:endParaRPr b="0" i="0" sz="1400" u="none" cap="none" strike="noStrike">
              <a:solidFill>
                <a:srgbClr val="000000"/>
              </a:solidFill>
              <a:latin typeface="Arial"/>
              <a:ea typeface="Arial"/>
              <a:cs typeface="Arial"/>
              <a:sym typeface="Arial"/>
            </a:endParaRPr>
          </a:p>
          <a:p>
            <a:pPr indent="-311150" lvl="0" marL="355600" marR="0" rtl="0" algn="l">
              <a:lnSpc>
                <a:spcPct val="100000"/>
              </a:lnSpc>
              <a:spcBef>
                <a:spcPts val="0"/>
              </a:spcBef>
              <a:spcAft>
                <a:spcPts val="0"/>
              </a:spcAft>
              <a:buClr>
                <a:srgbClr val="434343"/>
              </a:buClr>
              <a:buSzPts val="1500"/>
              <a:buFont typeface="Corbel"/>
              <a:buChar char="●"/>
            </a:pPr>
            <a:r>
              <a:rPr b="0" i="0" lang="fr-FR" sz="1500" u="none" cap="none" strike="noStrike">
                <a:solidFill>
                  <a:srgbClr val="434343"/>
                </a:solidFill>
                <a:latin typeface="Corbel"/>
                <a:ea typeface="Corbel"/>
                <a:cs typeface="Corbel"/>
                <a:sym typeface="Corbel"/>
              </a:rPr>
              <a:t>Climat </a:t>
            </a:r>
            <a:endParaRPr b="0" i="0" sz="1400" u="none" cap="none" strike="noStrike">
              <a:solidFill>
                <a:srgbClr val="000000"/>
              </a:solidFill>
              <a:latin typeface="Arial"/>
              <a:ea typeface="Arial"/>
              <a:cs typeface="Arial"/>
              <a:sym typeface="Arial"/>
            </a:endParaRPr>
          </a:p>
        </p:txBody>
      </p:sp>
      <p:sp>
        <p:nvSpPr>
          <p:cNvPr id="790" name="Google Shape;790;p8"/>
          <p:cNvSpPr txBox="1"/>
          <p:nvPr/>
        </p:nvSpPr>
        <p:spPr>
          <a:xfrm>
            <a:off x="2569036" y="5214383"/>
            <a:ext cx="3467100" cy="1331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i="0" lang="fr-FR" sz="1500" u="none" cap="none" strike="noStrike">
                <a:solidFill>
                  <a:srgbClr val="434343"/>
                </a:solidFill>
                <a:latin typeface="Corbel"/>
                <a:ea typeface="Corbel"/>
                <a:cs typeface="Corbel"/>
                <a:sym typeface="Corbel"/>
              </a:rPr>
              <a:t>Phase 3. Comptabilisation carbone</a:t>
            </a:r>
            <a:endParaRPr b="0" i="0" sz="1400" u="none" cap="none" strike="noStrike">
              <a:solidFill>
                <a:srgbClr val="000000"/>
              </a:solidFill>
              <a:latin typeface="Arial"/>
              <a:ea typeface="Arial"/>
              <a:cs typeface="Arial"/>
              <a:sym typeface="Arial"/>
            </a:endParaRPr>
          </a:p>
          <a:p>
            <a:pPr indent="-311150" lvl="0" marL="355600" marR="0" rtl="0" algn="l">
              <a:lnSpc>
                <a:spcPct val="100000"/>
              </a:lnSpc>
              <a:spcBef>
                <a:spcPts val="0"/>
              </a:spcBef>
              <a:spcAft>
                <a:spcPts val="0"/>
              </a:spcAft>
              <a:buClr>
                <a:srgbClr val="434343"/>
              </a:buClr>
              <a:buSzPts val="1500"/>
              <a:buFont typeface="Comfortaa"/>
              <a:buChar char="●"/>
            </a:pPr>
            <a:r>
              <a:rPr b="0" i="0" lang="fr-FR" sz="1500" u="none" cap="none" strike="noStrike">
                <a:solidFill>
                  <a:srgbClr val="434343"/>
                </a:solidFill>
                <a:latin typeface="Corbel"/>
                <a:ea typeface="Corbel"/>
                <a:cs typeface="Corbel"/>
                <a:sym typeface="Corbel"/>
              </a:rPr>
              <a:t>Collecte des données</a:t>
            </a:r>
            <a:endParaRPr b="0" i="0" sz="1400" u="none" cap="none" strike="noStrike">
              <a:solidFill>
                <a:srgbClr val="000000"/>
              </a:solidFill>
              <a:latin typeface="Arial"/>
              <a:ea typeface="Arial"/>
              <a:cs typeface="Arial"/>
              <a:sym typeface="Arial"/>
            </a:endParaRPr>
          </a:p>
          <a:p>
            <a:pPr indent="-311150" lvl="0" marL="355600" marR="0" rtl="0" algn="l">
              <a:lnSpc>
                <a:spcPct val="100000"/>
              </a:lnSpc>
              <a:spcBef>
                <a:spcPts val="0"/>
              </a:spcBef>
              <a:spcAft>
                <a:spcPts val="0"/>
              </a:spcAft>
              <a:buClr>
                <a:srgbClr val="434343"/>
              </a:buClr>
              <a:buSzPts val="1500"/>
              <a:buFont typeface="Comfortaa"/>
              <a:buChar char="●"/>
            </a:pPr>
            <a:r>
              <a:rPr b="0" i="0" lang="fr-FR" sz="1500" u="none" cap="none" strike="noStrike">
                <a:solidFill>
                  <a:srgbClr val="434343"/>
                </a:solidFill>
                <a:latin typeface="Corbel"/>
                <a:ea typeface="Corbel"/>
                <a:cs typeface="Corbel"/>
                <a:sym typeface="Corbel"/>
              </a:rPr>
              <a:t>Calculer les émissions de GES</a:t>
            </a:r>
            <a:endParaRPr b="0" i="0" sz="1400" u="none" cap="none" strike="noStrike">
              <a:solidFill>
                <a:srgbClr val="000000"/>
              </a:solidFill>
              <a:latin typeface="Arial"/>
              <a:ea typeface="Arial"/>
              <a:cs typeface="Arial"/>
              <a:sym typeface="Arial"/>
            </a:endParaRPr>
          </a:p>
        </p:txBody>
      </p:sp>
      <p:sp>
        <p:nvSpPr>
          <p:cNvPr id="791" name="Google Shape;791;p8"/>
          <p:cNvSpPr txBox="1"/>
          <p:nvPr/>
        </p:nvSpPr>
        <p:spPr>
          <a:xfrm>
            <a:off x="8296433" y="3882783"/>
            <a:ext cx="3467100" cy="1331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i="0" lang="fr-FR" sz="1500" u="none" cap="none" strike="noStrike">
                <a:solidFill>
                  <a:srgbClr val="434343"/>
                </a:solidFill>
                <a:latin typeface="Corbel"/>
                <a:ea typeface="Corbel"/>
                <a:cs typeface="Corbel"/>
                <a:sym typeface="Corbel"/>
              </a:rPr>
              <a:t>Phase 4. Plan d’action</a:t>
            </a:r>
            <a:endParaRPr b="0" i="0" sz="1400" u="none" cap="none" strike="noStrike">
              <a:solidFill>
                <a:srgbClr val="000000"/>
              </a:solidFill>
              <a:latin typeface="Arial"/>
              <a:ea typeface="Arial"/>
              <a:cs typeface="Arial"/>
              <a:sym typeface="Arial"/>
            </a:endParaRPr>
          </a:p>
          <a:p>
            <a:pPr indent="-311150" lvl="0" marL="355600" marR="0" rtl="0" algn="l">
              <a:lnSpc>
                <a:spcPct val="100000"/>
              </a:lnSpc>
              <a:spcBef>
                <a:spcPts val="0"/>
              </a:spcBef>
              <a:spcAft>
                <a:spcPts val="0"/>
              </a:spcAft>
              <a:buClr>
                <a:srgbClr val="434343"/>
              </a:buClr>
              <a:buSzPts val="1500"/>
              <a:buFont typeface="Comfortaa"/>
              <a:buChar char="●"/>
            </a:pPr>
            <a:r>
              <a:rPr b="0" i="0" lang="fr-FR" sz="1500" u="none" cap="none" strike="noStrike">
                <a:solidFill>
                  <a:srgbClr val="434343"/>
                </a:solidFill>
                <a:latin typeface="Corbel"/>
                <a:ea typeface="Corbel"/>
                <a:cs typeface="Corbel"/>
                <a:sym typeface="Corbel"/>
              </a:rPr>
              <a:t>Définir un défi</a:t>
            </a:r>
            <a:endParaRPr b="0" i="0" sz="1400" u="none" cap="none" strike="noStrike">
              <a:solidFill>
                <a:srgbClr val="000000"/>
              </a:solidFill>
              <a:latin typeface="Arial"/>
              <a:ea typeface="Arial"/>
              <a:cs typeface="Arial"/>
              <a:sym typeface="Arial"/>
            </a:endParaRPr>
          </a:p>
          <a:p>
            <a:pPr indent="-311150" lvl="0" marL="355600" marR="0" rtl="0" algn="l">
              <a:lnSpc>
                <a:spcPct val="100000"/>
              </a:lnSpc>
              <a:spcBef>
                <a:spcPts val="0"/>
              </a:spcBef>
              <a:spcAft>
                <a:spcPts val="0"/>
              </a:spcAft>
              <a:buClr>
                <a:srgbClr val="434343"/>
              </a:buClr>
              <a:buSzPts val="1500"/>
              <a:buFont typeface="Comfortaa"/>
              <a:buChar char="●"/>
            </a:pPr>
            <a:r>
              <a:rPr b="0" i="0" lang="fr-FR" sz="1500" u="none" cap="none" strike="noStrike">
                <a:solidFill>
                  <a:srgbClr val="434343"/>
                </a:solidFill>
                <a:latin typeface="Corbel"/>
                <a:ea typeface="Corbel"/>
                <a:cs typeface="Corbel"/>
                <a:sym typeface="Corbel"/>
              </a:rPr>
              <a:t>La recherche de solutions</a:t>
            </a:r>
            <a:endParaRPr b="0" i="0" sz="1400" u="none" cap="none" strike="noStrike">
              <a:solidFill>
                <a:srgbClr val="000000"/>
              </a:solidFill>
              <a:latin typeface="Arial"/>
              <a:ea typeface="Arial"/>
              <a:cs typeface="Arial"/>
              <a:sym typeface="Arial"/>
            </a:endParaRPr>
          </a:p>
          <a:p>
            <a:pPr indent="-311150" lvl="0" marL="355600" marR="0" rtl="0" algn="l">
              <a:lnSpc>
                <a:spcPct val="100000"/>
              </a:lnSpc>
              <a:spcBef>
                <a:spcPts val="0"/>
              </a:spcBef>
              <a:spcAft>
                <a:spcPts val="0"/>
              </a:spcAft>
              <a:buClr>
                <a:srgbClr val="434343"/>
              </a:buClr>
              <a:buSzPts val="1500"/>
              <a:buFont typeface="Comfortaa"/>
              <a:buChar char="●"/>
            </a:pPr>
            <a:r>
              <a:rPr b="0" i="0" lang="fr-FR" sz="1500" u="none" cap="none" strike="noStrike">
                <a:solidFill>
                  <a:srgbClr val="434343"/>
                </a:solidFill>
                <a:latin typeface="Corbel"/>
                <a:ea typeface="Corbel"/>
                <a:cs typeface="Corbel"/>
                <a:sym typeface="Corbel"/>
              </a:rPr>
              <a:t>Prototypage et test de la solution</a:t>
            </a:r>
            <a:endParaRPr b="0" i="0" sz="1400" u="none" cap="none" strike="noStrike">
              <a:solidFill>
                <a:srgbClr val="000000"/>
              </a:solidFill>
              <a:latin typeface="Arial"/>
              <a:ea typeface="Arial"/>
              <a:cs typeface="Arial"/>
              <a:sym typeface="Arial"/>
            </a:endParaRPr>
          </a:p>
          <a:p>
            <a:pPr indent="-311150" lvl="0" marL="355600" marR="0" rtl="0" algn="l">
              <a:lnSpc>
                <a:spcPct val="100000"/>
              </a:lnSpc>
              <a:spcBef>
                <a:spcPts val="0"/>
              </a:spcBef>
              <a:spcAft>
                <a:spcPts val="0"/>
              </a:spcAft>
              <a:buClr>
                <a:srgbClr val="434343"/>
              </a:buClr>
              <a:buSzPts val="1500"/>
              <a:buFont typeface="Comfortaa"/>
              <a:buChar char="●"/>
            </a:pPr>
            <a:r>
              <a:rPr b="0" i="0" lang="fr-FR" sz="1500" u="none" cap="none" strike="noStrike">
                <a:solidFill>
                  <a:srgbClr val="434343"/>
                </a:solidFill>
                <a:latin typeface="Corbel"/>
                <a:ea typeface="Corbel"/>
                <a:cs typeface="Corbel"/>
                <a:sym typeface="Corbel"/>
              </a:rPr>
              <a:t>Lancement du plan d'action</a:t>
            </a:r>
            <a:endParaRPr b="0" i="0" sz="1400" u="none" cap="none" strike="noStrike">
              <a:solidFill>
                <a:srgbClr val="000000"/>
              </a:solidFill>
              <a:latin typeface="Arial"/>
              <a:ea typeface="Arial"/>
              <a:cs typeface="Arial"/>
              <a:sym typeface="Arial"/>
            </a:endParaRPr>
          </a:p>
        </p:txBody>
      </p:sp>
      <p:sp>
        <p:nvSpPr>
          <p:cNvPr id="792" name="Google Shape;792;p8"/>
          <p:cNvSpPr txBox="1"/>
          <p:nvPr/>
        </p:nvSpPr>
        <p:spPr>
          <a:xfrm>
            <a:off x="7558033" y="1899883"/>
            <a:ext cx="3467100" cy="1331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i="0" lang="fr-FR" sz="1500" u="none" cap="none" strike="noStrike">
                <a:solidFill>
                  <a:srgbClr val="434343"/>
                </a:solidFill>
                <a:latin typeface="Corbel"/>
                <a:ea typeface="Corbel"/>
                <a:cs typeface="Corbel"/>
                <a:sym typeface="Corbel"/>
              </a:rPr>
              <a:t>Phase 5. Faites passer le mot</a:t>
            </a:r>
            <a:endParaRPr b="0" i="0" sz="1400" u="none" cap="none" strike="noStrike">
              <a:solidFill>
                <a:srgbClr val="000000"/>
              </a:solidFill>
              <a:latin typeface="Arial"/>
              <a:ea typeface="Arial"/>
              <a:cs typeface="Arial"/>
              <a:sym typeface="Arial"/>
            </a:endParaRPr>
          </a:p>
          <a:p>
            <a:pPr indent="-311150" lvl="0" marL="355600" marR="0" rtl="0" algn="l">
              <a:lnSpc>
                <a:spcPct val="100000"/>
              </a:lnSpc>
              <a:spcBef>
                <a:spcPts val="0"/>
              </a:spcBef>
              <a:spcAft>
                <a:spcPts val="0"/>
              </a:spcAft>
              <a:buClr>
                <a:srgbClr val="434343"/>
              </a:buClr>
              <a:buSzPts val="1500"/>
              <a:buFont typeface="Comfortaa"/>
              <a:buChar char="●"/>
            </a:pPr>
            <a:r>
              <a:rPr b="0" i="0" lang="fr-FR" sz="1500" u="none" cap="none" strike="noStrike">
                <a:solidFill>
                  <a:srgbClr val="434343"/>
                </a:solidFill>
                <a:latin typeface="Corbel"/>
                <a:ea typeface="Corbel"/>
                <a:cs typeface="Corbel"/>
                <a:sym typeface="Corbel"/>
              </a:rPr>
              <a:t>Enseignements sur le changement climatique</a:t>
            </a:r>
            <a:endParaRPr b="0" i="0" sz="1400" u="none" cap="none" strike="noStrike">
              <a:solidFill>
                <a:srgbClr val="000000"/>
              </a:solidFill>
              <a:latin typeface="Arial"/>
              <a:ea typeface="Arial"/>
              <a:cs typeface="Arial"/>
              <a:sym typeface="Arial"/>
            </a:endParaRPr>
          </a:p>
          <a:p>
            <a:pPr indent="-311150" lvl="0" marL="355600" marR="0" rtl="0" algn="l">
              <a:lnSpc>
                <a:spcPct val="100000"/>
              </a:lnSpc>
              <a:spcBef>
                <a:spcPts val="0"/>
              </a:spcBef>
              <a:spcAft>
                <a:spcPts val="0"/>
              </a:spcAft>
              <a:buClr>
                <a:srgbClr val="434343"/>
              </a:buClr>
              <a:buSzPts val="1500"/>
              <a:buFont typeface="Comfortaa"/>
              <a:buChar char="●"/>
            </a:pPr>
            <a:r>
              <a:rPr b="0" i="0" lang="fr-FR" sz="1500" u="none" cap="none" strike="noStrike">
                <a:solidFill>
                  <a:srgbClr val="434343"/>
                </a:solidFill>
                <a:latin typeface="Corbel"/>
                <a:ea typeface="Corbel"/>
                <a:cs typeface="Corbel"/>
                <a:sym typeface="Corbel"/>
              </a:rPr>
              <a:t>Comparaison des stratégies d'enseignement et de transition</a:t>
            </a:r>
            <a:endParaRPr b="0" i="0" sz="1400" u="none" cap="none" strike="noStrike">
              <a:solidFill>
                <a:srgbClr val="000000"/>
              </a:solidFill>
              <a:latin typeface="Arial"/>
              <a:ea typeface="Arial"/>
              <a:cs typeface="Arial"/>
              <a:sym typeface="Arial"/>
            </a:endParaRPr>
          </a:p>
          <a:p>
            <a:pPr indent="-311150" lvl="0" marL="355600" marR="0" rtl="0" algn="l">
              <a:lnSpc>
                <a:spcPct val="100000"/>
              </a:lnSpc>
              <a:spcBef>
                <a:spcPts val="0"/>
              </a:spcBef>
              <a:spcAft>
                <a:spcPts val="0"/>
              </a:spcAft>
              <a:buClr>
                <a:srgbClr val="434343"/>
              </a:buClr>
              <a:buSzPts val="1500"/>
              <a:buFont typeface="Comfortaa"/>
              <a:buChar char="●"/>
            </a:pPr>
            <a:r>
              <a:rPr b="0" i="0" lang="fr-FR" sz="1500" u="none" cap="none" strike="noStrike">
                <a:solidFill>
                  <a:srgbClr val="434343"/>
                </a:solidFill>
                <a:latin typeface="Corbel"/>
                <a:ea typeface="Corbel"/>
                <a:cs typeface="Corbel"/>
                <a:sym typeface="Corbel"/>
              </a:rPr>
              <a:t>Se faire entendre</a:t>
            </a:r>
            <a:endParaRPr b="0" i="0" sz="1400" u="none" cap="none" strike="noStrike">
              <a:solidFill>
                <a:srgbClr val="000000"/>
              </a:solidFill>
              <a:latin typeface="Arial"/>
              <a:ea typeface="Arial"/>
              <a:cs typeface="Arial"/>
              <a:sym typeface="Arial"/>
            </a:endParaRPr>
          </a:p>
          <a:p>
            <a:pPr indent="-311150" lvl="0" marL="355600" marR="0" rtl="0" algn="l">
              <a:lnSpc>
                <a:spcPct val="100000"/>
              </a:lnSpc>
              <a:spcBef>
                <a:spcPts val="0"/>
              </a:spcBef>
              <a:spcAft>
                <a:spcPts val="0"/>
              </a:spcAft>
              <a:buClr>
                <a:srgbClr val="434343"/>
              </a:buClr>
              <a:buSzPts val="1500"/>
              <a:buFont typeface="Comfortaa"/>
              <a:buChar char="●"/>
            </a:pPr>
            <a:r>
              <a:rPr b="0" i="0" lang="fr-FR" sz="1500" u="none" cap="none" strike="noStrike">
                <a:solidFill>
                  <a:srgbClr val="434343"/>
                </a:solidFill>
                <a:latin typeface="Corbel"/>
                <a:ea typeface="Corbel"/>
                <a:cs typeface="Corbel"/>
                <a:sym typeface="Corbel"/>
              </a:rPr>
              <a:t>Impliquer les autres</a:t>
            </a:r>
            <a:endParaRPr b="0" i="0" sz="1400" u="none" cap="none" strike="noStrike">
              <a:solidFill>
                <a:srgbClr val="000000"/>
              </a:solidFill>
              <a:latin typeface="Arial"/>
              <a:ea typeface="Arial"/>
              <a:cs typeface="Arial"/>
              <a:sym typeface="Arial"/>
            </a:endParaRPr>
          </a:p>
        </p:txBody>
      </p:sp>
      <p:pic>
        <p:nvPicPr>
          <p:cNvPr id="793" name="Google Shape;793;p8"/>
          <p:cNvPicPr preferRelativeResize="0"/>
          <p:nvPr/>
        </p:nvPicPr>
        <p:blipFill rotWithShape="1">
          <a:blip r:embed="rId4">
            <a:alphaModFix/>
          </a:blip>
          <a:srcRect b="0" l="0" r="0" t="0"/>
          <a:stretch/>
        </p:blipFill>
        <p:spPr>
          <a:xfrm>
            <a:off x="4644225" y="1939682"/>
            <a:ext cx="542175" cy="560400"/>
          </a:xfrm>
          <a:prstGeom prst="rect">
            <a:avLst/>
          </a:prstGeom>
          <a:noFill/>
          <a:ln>
            <a:noFill/>
          </a:ln>
        </p:spPr>
      </p:pic>
      <p:pic>
        <p:nvPicPr>
          <p:cNvPr id="794" name="Google Shape;794;p8"/>
          <p:cNvPicPr preferRelativeResize="0"/>
          <p:nvPr/>
        </p:nvPicPr>
        <p:blipFill rotWithShape="1">
          <a:blip r:embed="rId5">
            <a:alphaModFix/>
          </a:blip>
          <a:srcRect b="0" l="0" r="0" t="0"/>
          <a:stretch/>
        </p:blipFill>
        <p:spPr>
          <a:xfrm>
            <a:off x="5728127" y="5121064"/>
            <a:ext cx="542175" cy="575177"/>
          </a:xfrm>
          <a:prstGeom prst="rect">
            <a:avLst/>
          </a:prstGeom>
          <a:noFill/>
          <a:ln>
            <a:noFill/>
          </a:ln>
        </p:spPr>
      </p:pic>
      <p:pic>
        <p:nvPicPr>
          <p:cNvPr id="795" name="Google Shape;795;p8"/>
          <p:cNvPicPr preferRelativeResize="0"/>
          <p:nvPr/>
        </p:nvPicPr>
        <p:blipFill rotWithShape="1">
          <a:blip r:embed="rId6">
            <a:alphaModFix/>
          </a:blip>
          <a:srcRect b="0" l="0" r="0" t="0"/>
          <a:stretch/>
        </p:blipFill>
        <p:spPr>
          <a:xfrm>
            <a:off x="7535092" y="4020097"/>
            <a:ext cx="602962" cy="560400"/>
          </a:xfrm>
          <a:prstGeom prst="rect">
            <a:avLst/>
          </a:prstGeom>
          <a:noFill/>
          <a:ln>
            <a:noFill/>
          </a:ln>
        </p:spPr>
      </p:pic>
      <p:pic>
        <p:nvPicPr>
          <p:cNvPr id="796" name="Google Shape;796;p8"/>
          <p:cNvPicPr preferRelativeResize="0"/>
          <p:nvPr/>
        </p:nvPicPr>
        <p:blipFill rotWithShape="1">
          <a:blip r:embed="rId7">
            <a:alphaModFix/>
          </a:blip>
          <a:srcRect b="0" l="0" r="0" t="0"/>
          <a:stretch/>
        </p:blipFill>
        <p:spPr>
          <a:xfrm>
            <a:off x="4077977" y="4107300"/>
            <a:ext cx="542175" cy="560791"/>
          </a:xfrm>
          <a:prstGeom prst="rect">
            <a:avLst/>
          </a:prstGeom>
          <a:noFill/>
          <a:ln>
            <a:noFill/>
          </a:ln>
        </p:spPr>
      </p:pic>
      <p:pic>
        <p:nvPicPr>
          <p:cNvPr id="797" name="Google Shape;797;p8"/>
          <p:cNvPicPr preferRelativeResize="0"/>
          <p:nvPr/>
        </p:nvPicPr>
        <p:blipFill rotWithShape="1">
          <a:blip r:embed="rId8">
            <a:alphaModFix/>
          </a:blip>
          <a:srcRect b="0" l="0" r="0" t="0"/>
          <a:stretch/>
        </p:blipFill>
        <p:spPr>
          <a:xfrm>
            <a:off x="6798625" y="1944063"/>
            <a:ext cx="602950" cy="56373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sp>
        <p:nvSpPr>
          <p:cNvPr id="803" name="Google Shape;803;p9"/>
          <p:cNvSpPr txBox="1"/>
          <p:nvPr>
            <p:ph idx="1" type="body"/>
          </p:nvPr>
        </p:nvSpPr>
        <p:spPr>
          <a:xfrm>
            <a:off x="1305700" y="1673300"/>
            <a:ext cx="9773700" cy="4537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000"/>
              </a:spcBef>
              <a:spcAft>
                <a:spcPts val="0"/>
              </a:spcAft>
              <a:buSzPts val="5400"/>
              <a:buNone/>
            </a:pPr>
            <a:r>
              <a:rPr b="1" lang="fr-FR" sz="2000">
                <a:solidFill>
                  <a:srgbClr val="222222"/>
                </a:solidFill>
                <a:highlight>
                  <a:srgbClr val="FFFFFF"/>
                </a:highlight>
              </a:rPr>
              <a:t>Chef d'établissement</a:t>
            </a:r>
            <a:r>
              <a:rPr lang="fr-FR" sz="2000">
                <a:solidFill>
                  <a:srgbClr val="222222"/>
                </a:solidFill>
                <a:highlight>
                  <a:srgbClr val="FFFFFF"/>
                </a:highlight>
              </a:rPr>
              <a:t> : donne l'autorisation d'accéder aux données et soutient les activités des étudiants et des enseignants, ainsi que l'autorisation pour le temps et les ressources nécessaires à ce projet. Le chef d'établissement a également la responsabilité de prendre en compte les résultats du projet pour un </a:t>
            </a:r>
            <a:r>
              <a:rPr b="1" lang="fr-FR" sz="2000">
                <a:solidFill>
                  <a:srgbClr val="222222"/>
                </a:solidFill>
                <a:highlight>
                  <a:srgbClr val="FFFFFF"/>
                </a:highlight>
              </a:rPr>
              <a:t>engagement à long terme.</a:t>
            </a:r>
            <a:endParaRPr/>
          </a:p>
          <a:p>
            <a:pPr indent="0" lvl="0" marL="0" rtl="0" algn="l">
              <a:lnSpc>
                <a:spcPct val="100000"/>
              </a:lnSpc>
              <a:spcBef>
                <a:spcPts val="1000"/>
              </a:spcBef>
              <a:spcAft>
                <a:spcPts val="0"/>
              </a:spcAft>
              <a:buSzPts val="5400"/>
              <a:buNone/>
            </a:pPr>
            <a:r>
              <a:rPr b="1" lang="fr-FR" sz="2000">
                <a:solidFill>
                  <a:srgbClr val="222222"/>
                </a:solidFill>
                <a:highlight>
                  <a:srgbClr val="FFFFFF"/>
                </a:highlight>
              </a:rPr>
              <a:t>Personnel non éducatif :</a:t>
            </a:r>
            <a:r>
              <a:rPr lang="fr-FR" sz="2000">
                <a:solidFill>
                  <a:srgbClr val="222222"/>
                </a:solidFill>
                <a:highlight>
                  <a:srgbClr val="FFFFFF"/>
                </a:highlight>
              </a:rPr>
              <a:t> donne des informations aux étudiants pendant la phase de collecte des données et les aider à co-créer un plan d'action.</a:t>
            </a:r>
            <a:endParaRPr/>
          </a:p>
          <a:p>
            <a:pPr indent="0" lvl="0" marL="0" rtl="0" algn="l">
              <a:lnSpc>
                <a:spcPct val="100000"/>
              </a:lnSpc>
              <a:spcBef>
                <a:spcPts val="1000"/>
              </a:spcBef>
              <a:spcAft>
                <a:spcPts val="0"/>
              </a:spcAft>
              <a:buSzPts val="5400"/>
              <a:buNone/>
            </a:pPr>
            <a:r>
              <a:rPr b="1" lang="fr-FR" sz="2000">
                <a:solidFill>
                  <a:srgbClr val="222222"/>
                </a:solidFill>
                <a:highlight>
                  <a:srgbClr val="FFFFFF"/>
                </a:highlight>
              </a:rPr>
              <a:t>Enseignants :</a:t>
            </a:r>
            <a:r>
              <a:rPr lang="fr-FR" sz="2000">
                <a:solidFill>
                  <a:srgbClr val="222222"/>
                </a:solidFill>
                <a:highlight>
                  <a:srgbClr val="FFFFFF"/>
                </a:highlight>
              </a:rPr>
              <a:t> facilitent le processus et fournissent un guide approprié tout au long du projet (étape par étape). Les enseignants examineront le matériel pour l'intégrer autant que possible au programme de l'année scolaire.</a:t>
            </a:r>
            <a:endParaRPr/>
          </a:p>
          <a:p>
            <a:pPr indent="0" lvl="0" marL="0" rtl="0" algn="l">
              <a:lnSpc>
                <a:spcPct val="100000"/>
              </a:lnSpc>
              <a:spcBef>
                <a:spcPts val="1000"/>
              </a:spcBef>
              <a:spcAft>
                <a:spcPts val="0"/>
              </a:spcAft>
              <a:buSzPts val="5400"/>
              <a:buNone/>
            </a:pPr>
            <a:r>
              <a:rPr b="1" lang="fr-FR" sz="2000">
                <a:solidFill>
                  <a:srgbClr val="222222"/>
                </a:solidFill>
                <a:highlight>
                  <a:srgbClr val="FFFFFF"/>
                </a:highlight>
              </a:rPr>
              <a:t>Étudiants :</a:t>
            </a:r>
            <a:r>
              <a:rPr lang="fr-FR" sz="2000">
                <a:solidFill>
                  <a:srgbClr val="222222"/>
                </a:solidFill>
                <a:highlight>
                  <a:srgbClr val="FFFFFF"/>
                </a:highlight>
              </a:rPr>
              <a:t> acteurs principaux du processus et travaillant en groupes, ils devront collecter des données, faire des calculs et créer un plan d'action.</a:t>
            </a:r>
            <a:endParaRPr/>
          </a:p>
          <a:p>
            <a:pPr indent="0" lvl="0" marL="0" rtl="0" algn="l">
              <a:lnSpc>
                <a:spcPct val="100000"/>
              </a:lnSpc>
              <a:spcBef>
                <a:spcPts val="1000"/>
              </a:spcBef>
              <a:spcAft>
                <a:spcPts val="0"/>
              </a:spcAft>
              <a:buSzPts val="5400"/>
              <a:buNone/>
            </a:pPr>
            <a:r>
              <a:rPr lang="fr-FR" sz="2000">
                <a:solidFill>
                  <a:srgbClr val="222222"/>
                </a:solidFill>
                <a:highlight>
                  <a:srgbClr val="FFFFFF"/>
                </a:highlight>
              </a:rPr>
              <a:t>Le projet se déroulera sur une année scolaire et nécessitera la participation de tous !</a:t>
            </a:r>
            <a:endParaRPr/>
          </a:p>
          <a:p>
            <a:pPr indent="0" lvl="0" marL="0" rtl="0" algn="l">
              <a:lnSpc>
                <a:spcPct val="90000"/>
              </a:lnSpc>
              <a:spcBef>
                <a:spcPts val="1000"/>
              </a:spcBef>
              <a:spcAft>
                <a:spcPts val="0"/>
              </a:spcAft>
              <a:buSzPts val="5400"/>
              <a:buNone/>
            </a:pPr>
            <a:r>
              <a:t/>
            </a:r>
            <a:endParaRPr sz="2000">
              <a:solidFill>
                <a:srgbClr val="222222"/>
              </a:solidFill>
              <a:highlight>
                <a:srgbClr val="FFFFFF"/>
              </a:highlight>
            </a:endParaRPr>
          </a:p>
          <a:p>
            <a:pPr indent="0" lvl="0" marL="0" rtl="0" algn="l">
              <a:lnSpc>
                <a:spcPct val="90000"/>
              </a:lnSpc>
              <a:spcBef>
                <a:spcPts val="1000"/>
              </a:spcBef>
              <a:spcAft>
                <a:spcPts val="0"/>
              </a:spcAft>
              <a:buSzPts val="5400"/>
              <a:buNone/>
            </a:pPr>
            <a:r>
              <a:t/>
            </a:r>
            <a:endParaRPr sz="2000">
              <a:solidFill>
                <a:srgbClr val="222222"/>
              </a:solidFill>
              <a:highlight>
                <a:srgbClr val="FFFFFF"/>
              </a:highlight>
            </a:endParaRPr>
          </a:p>
          <a:p>
            <a:pPr indent="0" lvl="0" marL="0" rtl="0" algn="l">
              <a:lnSpc>
                <a:spcPct val="90000"/>
              </a:lnSpc>
              <a:spcBef>
                <a:spcPts val="1000"/>
              </a:spcBef>
              <a:spcAft>
                <a:spcPts val="0"/>
              </a:spcAft>
              <a:buSzPts val="5400"/>
              <a:buNone/>
            </a:pPr>
            <a:r>
              <a:t/>
            </a:r>
            <a:endParaRPr sz="1100">
              <a:solidFill>
                <a:srgbClr val="222222"/>
              </a:solidFill>
              <a:highlight>
                <a:srgbClr val="FFFFFF"/>
              </a:highlight>
              <a:latin typeface="Arial"/>
              <a:ea typeface="Arial"/>
              <a:cs typeface="Arial"/>
              <a:sym typeface="Arial"/>
            </a:endParaRPr>
          </a:p>
          <a:p>
            <a:pPr indent="0" lvl="0" marL="0" rtl="0" algn="l">
              <a:lnSpc>
                <a:spcPct val="90000"/>
              </a:lnSpc>
              <a:spcBef>
                <a:spcPts val="1000"/>
              </a:spcBef>
              <a:spcAft>
                <a:spcPts val="0"/>
              </a:spcAft>
              <a:buSzPts val="5400"/>
              <a:buNone/>
            </a:pPr>
            <a:r>
              <a:t/>
            </a:r>
            <a:endParaRPr sz="1100">
              <a:solidFill>
                <a:srgbClr val="222222"/>
              </a:solidFill>
              <a:highlight>
                <a:srgbClr val="FFFFFF"/>
              </a:highlight>
              <a:latin typeface="Arial"/>
              <a:ea typeface="Arial"/>
              <a:cs typeface="Arial"/>
              <a:sym typeface="Arial"/>
            </a:endParaRPr>
          </a:p>
        </p:txBody>
      </p:sp>
      <p:sp>
        <p:nvSpPr>
          <p:cNvPr id="804" name="Google Shape;804;p9"/>
          <p:cNvSpPr txBox="1"/>
          <p:nvPr>
            <p:ph idx="1" type="body"/>
          </p:nvPr>
        </p:nvSpPr>
        <p:spPr>
          <a:xfrm>
            <a:off x="309454" y="375384"/>
            <a:ext cx="11573100" cy="7245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1000"/>
              </a:spcBef>
              <a:spcAft>
                <a:spcPts val="0"/>
              </a:spcAft>
              <a:buSzPts val="5400"/>
              <a:buNone/>
            </a:pPr>
            <a:r>
              <a:rPr lang="fr-FR" sz="3600"/>
              <a:t>Rôles, responsabilités et participation</a:t>
            </a:r>
            <a:endParaRPr/>
          </a:p>
        </p:txBody>
      </p:sp>
    </p:spTree>
  </p:cSld>
  <p:clrMapOvr>
    <a:masterClrMapping/>
  </p:clrMapOvr>
</p:sld>
</file>

<file path=ppt/theme/theme1.xml><?xml version="1.0" encoding="utf-8"?>
<a:theme xmlns:a="http://schemas.openxmlformats.org/drawingml/2006/main" xmlns:r="http://schemas.openxmlformats.org/officeDocument/2006/relationships" name="Tema de Office">
  <a:themeElements>
    <a:clrScheme name="Clicks ON">
      <a:dk1>
        <a:srgbClr val="212121"/>
      </a:dk1>
      <a:lt1>
        <a:srgbClr val="FFFFFF"/>
      </a:lt1>
      <a:dk2>
        <a:srgbClr val="424242"/>
      </a:dk2>
      <a:lt2>
        <a:srgbClr val="EBEBEB"/>
      </a:lt2>
      <a:accent1>
        <a:srgbClr val="1C82B8"/>
      </a:accent1>
      <a:accent2>
        <a:srgbClr val="1BA3AB"/>
      </a:accent2>
      <a:accent3>
        <a:srgbClr val="05D690"/>
      </a:accent3>
      <a:accent4>
        <a:srgbClr val="17AA38"/>
      </a:accent4>
      <a:accent5>
        <a:srgbClr val="A3D632"/>
      </a:accent5>
      <a:accent6>
        <a:srgbClr val="F79E0F"/>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e Office">
  <a:themeElements>
    <a:clrScheme name="Clicks ON">
      <a:dk1>
        <a:srgbClr val="212121"/>
      </a:dk1>
      <a:lt1>
        <a:srgbClr val="FFFFFF"/>
      </a:lt1>
      <a:dk2>
        <a:srgbClr val="424242"/>
      </a:dk2>
      <a:lt2>
        <a:srgbClr val="EBEBEB"/>
      </a:lt2>
      <a:accent1>
        <a:srgbClr val="1C82B8"/>
      </a:accent1>
      <a:accent2>
        <a:srgbClr val="1BA3AB"/>
      </a:accent2>
      <a:accent3>
        <a:srgbClr val="05D690"/>
      </a:accent3>
      <a:accent4>
        <a:srgbClr val="17AA38"/>
      </a:accent4>
      <a:accent5>
        <a:srgbClr val="A3D632"/>
      </a:accent5>
      <a:accent6>
        <a:srgbClr val="F79E0F"/>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Tema de Office">
  <a:themeElements>
    <a:clrScheme name="Clicks ON">
      <a:dk1>
        <a:srgbClr val="212121"/>
      </a:dk1>
      <a:lt1>
        <a:srgbClr val="FFFFFF"/>
      </a:lt1>
      <a:dk2>
        <a:srgbClr val="424242"/>
      </a:dk2>
      <a:lt2>
        <a:srgbClr val="EBEBEB"/>
      </a:lt2>
      <a:accent1>
        <a:srgbClr val="1C82B8"/>
      </a:accent1>
      <a:accent2>
        <a:srgbClr val="1BA3AB"/>
      </a:accent2>
      <a:accent3>
        <a:srgbClr val="05D690"/>
      </a:accent3>
      <a:accent4>
        <a:srgbClr val="17AA38"/>
      </a:accent4>
      <a:accent5>
        <a:srgbClr val="A3D632"/>
      </a:accent5>
      <a:accent6>
        <a:srgbClr val="F79E0F"/>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