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2" r:id="rId4"/>
    <p:sldMasterId id="214748369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6858000" cx="12192000"/>
  <p:notesSz cx="6858000" cy="9144000"/>
  <p:embeddedFontLst>
    <p:embeddedFont>
      <p:font typeface="Montserrat"/>
      <p:regular r:id="rId34"/>
      <p:bold r:id="rId35"/>
      <p:italic r:id="rId36"/>
      <p:boldItalic r:id="rId37"/>
    </p:embeddedFont>
    <p:embeddedFont>
      <p:font typeface="Corbel"/>
      <p:regular r:id="rId38"/>
      <p:bold r:id="rId39"/>
      <p:italic r:id="rId40"/>
      <p:boldItalic r:id="rId41"/>
    </p:embeddedFont>
    <p:embeddedFont>
      <p:font typeface="Bebas Neue"/>
      <p:regular r:id="rId42"/>
    </p:embeddedFont>
    <p:embeddedFont>
      <p:font typeface="Comfortaa"/>
      <p:regular r:id="rId43"/>
      <p:bold r:id="rId44"/>
    </p:embeddedFont>
    <p:embeddedFont>
      <p:font typeface="Century Gothic"/>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9" roundtripDataSignature="AMtx7mgxI46jG6SkAIr3FfdVZ1L2z6nks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Corbel-italic.fntdata"/><Relationship Id="rId42" Type="http://schemas.openxmlformats.org/officeDocument/2006/relationships/font" Target="fonts/BebasNeue-regular.fntdata"/><Relationship Id="rId41" Type="http://schemas.openxmlformats.org/officeDocument/2006/relationships/font" Target="fonts/Corbel-boldItalic.fntdata"/><Relationship Id="rId44" Type="http://schemas.openxmlformats.org/officeDocument/2006/relationships/font" Target="fonts/Comfortaa-bold.fntdata"/><Relationship Id="rId43" Type="http://schemas.openxmlformats.org/officeDocument/2006/relationships/font" Target="fonts/Comfortaa-regular.fntdata"/><Relationship Id="rId46" Type="http://schemas.openxmlformats.org/officeDocument/2006/relationships/font" Target="fonts/CenturyGothic-bold.fntdata"/><Relationship Id="rId45" Type="http://schemas.openxmlformats.org/officeDocument/2006/relationships/font" Target="fonts/CenturyGothic-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48" Type="http://schemas.openxmlformats.org/officeDocument/2006/relationships/font" Target="fonts/CenturyGothic-boldItalic.fntdata"/><Relationship Id="rId47" Type="http://schemas.openxmlformats.org/officeDocument/2006/relationships/font" Target="fonts/CenturyGothic-italic.fntdata"/><Relationship Id="rId49"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font" Target="fonts/Montserrat-bold.fntdata"/><Relationship Id="rId34" Type="http://schemas.openxmlformats.org/officeDocument/2006/relationships/font" Target="fonts/Montserrat-regular.fntdata"/><Relationship Id="rId37" Type="http://schemas.openxmlformats.org/officeDocument/2006/relationships/font" Target="fonts/Montserrat-boldItalic.fntdata"/><Relationship Id="rId36" Type="http://schemas.openxmlformats.org/officeDocument/2006/relationships/font" Target="fonts/Montserrat-italic.fntdata"/><Relationship Id="rId39" Type="http://schemas.openxmlformats.org/officeDocument/2006/relationships/font" Target="fonts/Corbel-bold.fntdata"/><Relationship Id="rId38" Type="http://schemas.openxmlformats.org/officeDocument/2006/relationships/font" Target="fonts/Corbel-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limate.nasa.gov/interactives/climate-time-machine" TargetMode="External"/><Relationship Id="rId3" Type="http://schemas.openxmlformats.org/officeDocument/2006/relationships/hyperlink" Target="http://www.climate-lab-book.ac.uk/spirals/"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pcc.ch/site/assets/uploads/2018/03/SREX-Chap3_FINAL-1.pdf" TargetMode="External"/><Relationship Id="rId3" Type="http://schemas.openxmlformats.org/officeDocument/2006/relationships/hyperlink" Target="https://www.ipcc.ch/site/assets/uploads/2018/02/WGIIAR5-Chap5_FINAL.pdf" TargetMode="External"/><Relationship Id="rId4" Type="http://schemas.openxmlformats.org/officeDocument/2006/relationships/hyperlink" Target="https://www.ipcc.ch/site/assets/uploads/2018/02/WGIIAR5-Chap30_FINAL.pdf" TargetMode="External"/><Relationship Id="rId5" Type="http://schemas.openxmlformats.org/officeDocument/2006/relationships/hyperlink" Target="https://www.ipcc.ch/site/assets/uploads/2018/02/WGIIAR5-Chap3_FINAL.pdf" TargetMode="External"/><Relationship Id="rId6" Type="http://schemas.openxmlformats.org/officeDocument/2006/relationships/hyperlink" Target="https://www.ipcc.ch/srccl/chapter/chapter-5/" TargetMode="External"/><Relationship Id="rId7" Type="http://schemas.openxmlformats.org/officeDocument/2006/relationships/hyperlink" Target="https://www.ipcc.ch/site/assets/uploads/2018/02/WGIIAR5-Chap12_FINAL.pdf"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354" name="Google Shape;35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e45b4433c2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6" name="Google Shape;586;ge45b4433c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Un autre concept à comprendre avant de poursuivre est l’effet de serre.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C’est un effet naturel.</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L’effet de serre est comme une couverture pour la Terre : cela permet de garder la chaleur émise par la Terre.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Plus la concentration des gaz à effet de serre est élevée dans l’atmosphère, plus l’énergie sera retenue, ce qui conduit à une augmentation de la température moyenne globale sur la surface de la Terre.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Pour aller plus loin</a:t>
            </a:r>
            <a:r>
              <a:rPr lang="fr-FR" sz="1800">
                <a:latin typeface="Corbel"/>
                <a:ea typeface="Corbel"/>
                <a:cs typeface="Corbel"/>
                <a:sym typeface="Corbel"/>
              </a:rPr>
              <a:t> </a:t>
            </a:r>
            <a:r>
              <a:rPr lang="fr-FR" sz="1800">
                <a:solidFill>
                  <a:srgbClr val="158158"/>
                </a:solidFill>
                <a:latin typeface="Corbel"/>
                <a:ea typeface="Corbel"/>
                <a:cs typeface="Corbel"/>
                <a:sym typeface="Corbel"/>
              </a:rPr>
              <a:t>:</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Pour le comprendre, nous devons rappeler que la gamme de longueurs d’onde d’une radiation dépend de la température du corps émetteur.</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 </a:t>
            </a:r>
            <a:r>
              <a:rPr lang="fr-FR" sz="1800">
                <a:latin typeface="Corbel"/>
                <a:ea typeface="Corbel"/>
                <a:cs typeface="Corbel"/>
                <a:sym typeface="Corbel"/>
              </a:rPr>
              <a:t>soleil, dont</a:t>
            </a:r>
            <a:r>
              <a:rPr lang="fr-FR" sz="1800">
                <a:solidFill>
                  <a:srgbClr val="000000"/>
                </a:solidFill>
                <a:latin typeface="Corbel"/>
                <a:ea typeface="Corbel"/>
                <a:cs typeface="Corbel"/>
                <a:sym typeface="Corbel"/>
              </a:rPr>
              <a:t> la température est très élevée (environ 5800 °C), émet des radiations visibles que nous pouvons tous observer. Cette radiation traverse l’atmosphère et est capturée par la Terre. La Terre, dont la température moyenne est de 15 °C, émet une </a:t>
            </a:r>
            <a:r>
              <a:rPr lang="fr-FR" sz="1800">
                <a:latin typeface="Corbel"/>
                <a:ea typeface="Corbel"/>
                <a:cs typeface="Corbel"/>
                <a:sym typeface="Corbel"/>
              </a:rPr>
              <a:t>radiation avec</a:t>
            </a:r>
            <a:r>
              <a:rPr lang="fr-FR" sz="1800">
                <a:solidFill>
                  <a:srgbClr val="000000"/>
                </a:solidFill>
                <a:latin typeface="Corbel"/>
                <a:ea typeface="Corbel"/>
                <a:cs typeface="Corbel"/>
                <a:sym typeface="Corbel"/>
              </a:rPr>
              <a:t> une grande longueur d’onde que l’on appelle rayonnement infrarouge.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Certains gaz présents dans l’atmosphère (comme le dioxyde de carbone - CO2, la vapeur d’eau - H2O, ou le méthane - CH4...) sont plus transparents aux rayons du soleil que le rayonnement infrarouge de la Terre. Ils produisent ainsi un effet de serre : le rayonnement infrarouge émis par la Terre est absorbé par les gaz à effet de serre, et sont émis de nouveau, en partie vers  la Terre, ce qui cause le réchauffement.</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a:solidFill>
                  <a:srgbClr val="000000"/>
                </a:solidFill>
                <a:latin typeface="Corbel"/>
                <a:ea typeface="Corbel"/>
                <a:cs typeface="Corbel"/>
                <a:sym typeface="Corbel"/>
              </a:rPr>
              <a:t>Messages clés</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342900" lvl="0" marL="342900" rtl="0" algn="l">
              <a:lnSpc>
                <a:spcPct val="115000"/>
              </a:lnSpc>
              <a:spcBef>
                <a:spcPts val="0"/>
              </a:spcBef>
              <a:spcAft>
                <a:spcPts val="0"/>
              </a:spcAft>
              <a:buSzPts val="1000"/>
              <a:buFont typeface="Arial"/>
              <a:buAutoNum type="arabicPeriod"/>
            </a:pPr>
            <a:r>
              <a:rPr lang="fr-FR" sz="1800">
                <a:solidFill>
                  <a:srgbClr val="000000"/>
                </a:solidFill>
                <a:latin typeface="Corbel"/>
                <a:ea typeface="Corbel"/>
                <a:cs typeface="Corbel"/>
                <a:sym typeface="Corbel"/>
              </a:rPr>
              <a:t>L’effet de serre est naturel.</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AutoNum type="arabicPeriod"/>
            </a:pPr>
            <a:r>
              <a:rPr lang="fr-FR" sz="1800">
                <a:solidFill>
                  <a:srgbClr val="000000"/>
                </a:solidFill>
                <a:latin typeface="Corbel"/>
                <a:ea typeface="Corbel"/>
                <a:cs typeface="Corbel"/>
                <a:sym typeface="Corbel"/>
              </a:rPr>
              <a:t>L’atmosphère répand une partie du rayonnement solaire dans toutes les directions mais une grande partie est transmise à la Terre.</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AutoNum type="arabicPeriod"/>
            </a:pPr>
            <a:r>
              <a:rPr lang="fr-FR" sz="1800">
                <a:solidFill>
                  <a:srgbClr val="000000"/>
                </a:solidFill>
                <a:latin typeface="Corbel"/>
                <a:ea typeface="Corbel"/>
                <a:cs typeface="Corbel"/>
                <a:sym typeface="Corbel"/>
              </a:rPr>
              <a:t>Celle-ci se réchauffe et émet à son tour un rayonnement (infrarouge).</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AutoNum type="arabicPeriod"/>
            </a:pPr>
            <a:r>
              <a:rPr lang="fr-FR" sz="1800">
                <a:solidFill>
                  <a:srgbClr val="000000"/>
                </a:solidFill>
                <a:latin typeface="Corbel"/>
                <a:ea typeface="Corbel"/>
                <a:cs typeface="Corbel"/>
                <a:sym typeface="Corbel"/>
              </a:rPr>
              <a:t>La radiation est en partie réfléchie de nouveau à la Terre par les gaz à effets de serre de l’atmosphère.</a:t>
            </a:r>
            <a:endParaRPr sz="1800">
              <a:latin typeface="Noto Sans Symbols"/>
              <a:ea typeface="Noto Sans Symbols"/>
              <a:cs typeface="Noto Sans Symbols"/>
              <a:sym typeface="Noto Sans Symbol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e45b4433c2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9" name="Google Shape;599;ge45b4433c2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L’atmosphère est composée de N2 (diazote) à 78 % et d’O2 (dioxygène) à 21 %, qui ne sont pas des gaz à effet de serre. Les GES représentent une petite quantité des gaz présents dans l’atmosphère mais ils ont un impact énorme.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Les quatre principaux gaz responsables des gaz à effet de serre sur Terre sont : </a:t>
            </a:r>
            <a:endParaRPr/>
          </a:p>
          <a:p>
            <a:pPr indent="-298450" lvl="0" marL="457200" rtl="0" algn="l">
              <a:lnSpc>
                <a:spcPct val="115000"/>
              </a:lnSpc>
              <a:spcBef>
                <a:spcPts val="0"/>
              </a:spcBef>
              <a:spcAft>
                <a:spcPts val="0"/>
              </a:spcAft>
              <a:buSzPts val="1100"/>
              <a:buFont typeface="Corbel"/>
              <a:buChar char="-"/>
            </a:pPr>
            <a:r>
              <a:rPr lang="fr-FR" sz="1800" u="none" strike="noStrike">
                <a:latin typeface="Corbel"/>
                <a:ea typeface="Corbel"/>
                <a:cs typeface="Corbel"/>
                <a:sym typeface="Corbel"/>
              </a:rPr>
              <a:t>CO2, dioxyde de carbone</a:t>
            </a:r>
            <a:endParaRPr sz="1800" u="none" strike="noStrike">
              <a:latin typeface="Arial"/>
              <a:ea typeface="Arial"/>
              <a:cs typeface="Arial"/>
              <a:sym typeface="Arial"/>
            </a:endParaRPr>
          </a:p>
          <a:p>
            <a:pPr indent="-298450" lvl="0" marL="457200" rtl="0" algn="l">
              <a:lnSpc>
                <a:spcPct val="115000"/>
              </a:lnSpc>
              <a:spcBef>
                <a:spcPts val="0"/>
              </a:spcBef>
              <a:spcAft>
                <a:spcPts val="0"/>
              </a:spcAft>
              <a:buSzPts val="1100"/>
              <a:buFont typeface="Corbel"/>
              <a:buChar char="-"/>
            </a:pPr>
            <a:r>
              <a:rPr lang="fr-FR" sz="1800" u="none" strike="noStrike">
                <a:latin typeface="Corbel"/>
                <a:ea typeface="Corbel"/>
                <a:cs typeface="Corbel"/>
                <a:sym typeface="Corbel"/>
              </a:rPr>
              <a:t>CH4, méthane</a:t>
            </a:r>
            <a:endParaRPr sz="1800" u="none" strike="noStrike">
              <a:latin typeface="Arial"/>
              <a:ea typeface="Arial"/>
              <a:cs typeface="Arial"/>
              <a:sym typeface="Arial"/>
            </a:endParaRPr>
          </a:p>
          <a:p>
            <a:pPr indent="-298450" lvl="0" marL="457200" rtl="0" algn="l">
              <a:lnSpc>
                <a:spcPct val="115000"/>
              </a:lnSpc>
              <a:spcBef>
                <a:spcPts val="0"/>
              </a:spcBef>
              <a:spcAft>
                <a:spcPts val="0"/>
              </a:spcAft>
              <a:buSzPts val="1100"/>
              <a:buFont typeface="Corbel"/>
              <a:buChar char="-"/>
            </a:pPr>
            <a:r>
              <a:rPr lang="fr-FR" sz="1800" u="none" strike="noStrike">
                <a:latin typeface="Corbel"/>
                <a:ea typeface="Corbel"/>
                <a:cs typeface="Corbel"/>
                <a:sym typeface="Corbel"/>
              </a:rPr>
              <a:t>N2O, protoxyde d’azote</a:t>
            </a:r>
            <a:endParaRPr sz="1800" u="none" strike="noStrike">
              <a:latin typeface="Arial"/>
              <a:ea typeface="Arial"/>
              <a:cs typeface="Arial"/>
              <a:sym typeface="Arial"/>
            </a:endParaRPr>
          </a:p>
          <a:p>
            <a:pPr indent="-298450" lvl="0" marL="457200" rtl="0" algn="l">
              <a:lnSpc>
                <a:spcPct val="115000"/>
              </a:lnSpc>
              <a:spcBef>
                <a:spcPts val="0"/>
              </a:spcBef>
              <a:spcAft>
                <a:spcPts val="0"/>
              </a:spcAft>
              <a:buSzPts val="1100"/>
              <a:buFont typeface="Corbel"/>
              <a:buChar char="-"/>
            </a:pPr>
            <a:r>
              <a:rPr lang="fr-FR" sz="1800" u="none" strike="noStrike">
                <a:latin typeface="Corbel"/>
                <a:ea typeface="Corbel"/>
                <a:cs typeface="Corbel"/>
                <a:sym typeface="Corbel"/>
              </a:rPr>
              <a:t>et... H2O, l’eau ! </a:t>
            </a:r>
            <a:endParaRPr sz="1800" u="none" strike="noStrike">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Si la vapeur d’eau est un important gaz à effet de serre, elle ne reste pas longtemps dans l’atmosphère et ne s’accumule pas, contrairement aux trois autres gaz. C’est pourquoi la vapeur d’eau ne participe pas à l’augmentation de l’effet de serre.</a:t>
            </a:r>
            <a:endParaRPr sz="1800">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e29b913a46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1" name="Google Shape;621;ge29b913a46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Avant de rentrer en détail sur l’impact des activités humaines sur le changement climatique, observons l’ensemble du cycle du carbone. Tout comme l’eau, le carbone suit un cycle naturel. Sur une année, les différents engrenages du système climatique échangent du carbone. Sans activités humaines, ce cycle serait en équilibre.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Nous avons vu que nous consommons actuellement beaucoup d’énergie fossile. Cette énergie est un stock de carbone accumulé il y a plusieurs millions d’années pendant la fossilisation des êtres vivants. Ce processus est très lent. À notre échelle, les énergies fossiles ne sont donc pas renouvelables. En utilisant cette énergie, les sociétés humaines </a:t>
            </a:r>
            <a:r>
              <a:rPr lang="fr-FR" sz="1800">
                <a:latin typeface="Corbel"/>
                <a:ea typeface="Corbel"/>
                <a:cs typeface="Corbel"/>
                <a:sym typeface="Corbel"/>
              </a:rPr>
              <a:t>libèrent</a:t>
            </a:r>
            <a:r>
              <a:rPr lang="fr-FR" sz="1800">
                <a:solidFill>
                  <a:srgbClr val="000000"/>
                </a:solidFill>
                <a:latin typeface="Corbel"/>
                <a:ea typeface="Corbel"/>
                <a:cs typeface="Corbel"/>
                <a:sym typeface="Corbel"/>
              </a:rPr>
              <a:t> très rapidement ce stock de carbone dans l’atmosphère et déséquilibrent le cycle naturel du carbone.</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Sur ce graphique, nous observons les Émissions de carbone (GtC) et non les émissions de dioxyde de carbone (gtCO2), il est donc normal d’avoir des valeurs différentes de la suite de cette présentation.</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Nous pouvons utiliser la prochaine diapositive pour approfondir les flèches rouges (émissions des activités humaines et absorption par les forêts et les océans).</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1. Tout comme l’eau, le carbone suit un cycle naturel.</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2. Sans activités humaines, ce cycle serait en équilibre.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3. Les émissions de GES liées aux activités humaines dérèglent cet équilibre.</a:t>
            </a:r>
            <a:endParaRPr/>
          </a:p>
          <a:p>
            <a:pPr indent="0" lvl="0" marL="158750" rtl="0" algn="l">
              <a:lnSpc>
                <a:spcPct val="115000"/>
              </a:lnSpc>
              <a:spcBef>
                <a:spcPts val="0"/>
              </a:spcBef>
              <a:spcAft>
                <a:spcPts val="0"/>
              </a:spcAft>
              <a:buSzPts val="1100"/>
              <a:buNone/>
            </a:pPr>
            <a:r>
              <a:t/>
            </a:r>
            <a:endParaRPr sz="1800">
              <a:solidFill>
                <a:srgbClr val="000000"/>
              </a:solidFill>
              <a:latin typeface="Corbel"/>
              <a:ea typeface="Corbel"/>
              <a:cs typeface="Corbel"/>
              <a:sym typeface="Corbe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Clarification pour les curieux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Sur ce diagramme, nous pouvons voir que les flux naturellement échangés par les différents stocks naturels de carbone sont fortement supérieurs au flux de carbone produit par la combustion de carburants fossiles. 9 GtC contre 120+90 GtC dans le cycle naturel. Sauf qu’avec le cycle naturel, toutes les émissions naturelles (flèches blanches vers le haut) sont décalées par des puits naturels (flèches blanches vers le bas).</a:t>
            </a:r>
            <a:endParaRPr sz="1800">
              <a:latin typeface="Arial"/>
              <a:ea typeface="Arial"/>
              <a:cs typeface="Arial"/>
              <a:sym typeface="Arial"/>
            </a:endParaRPr>
          </a:p>
        </p:txBody>
      </p:sp>
      <p:sp>
        <p:nvSpPr>
          <p:cNvPr id="622" name="Google Shape;622;ge29b913a46_0_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
        <p:nvSpPr>
          <p:cNvPr id="634" name="Google Shape;634;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635" name="Google Shape;635;p17:notes"/>
          <p:cNvSpPr txBox="1"/>
          <p:nvPr>
            <p:ph idx="1" type="body"/>
          </p:nvPr>
        </p:nvSpPr>
        <p:spPr>
          <a:xfrm>
            <a:off x="685494" y="4342939"/>
            <a:ext cx="5487013" cy="4114587"/>
          </a:xfrm>
          <a:prstGeom prst="rect">
            <a:avLst/>
          </a:prstGeom>
          <a:noFill/>
          <a:ln>
            <a:noFill/>
          </a:ln>
        </p:spPr>
        <p:txBody>
          <a:bodyPr anchorCtr="0" anchor="ctr"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78 % de nos émissions de GES sont directement dues à des émissions directes (agriculture, consommation énergétique, etc.). 22 % des émissions sont liées à la déforestation.</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Seuls 44 % des gaz à effet de serre sont retrouvés dans l’atmosphère et contribuent au changement climatique. 29 % des émissions sont absorbées par la biosphère (forêts, prairies mais également les algues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Les 26 % restant se dissolvent dans l’océan. Pour le moment, ces puits naturels de carbone empêchent que la plupart de nos émissions terminent dans l’atmosphère et contribuent au changement climatique.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Jusqu’à aujourd’hui, plus nous émettons de GES, plus ces puits naturels de carbone stockent rapidement du carbone. Après un certain seuil, certains scientifiques prédisent que ces puits commenceront à saturer et à libérer le carbone stocké depuis le début. C’est l’un des effets incontrôlés du changement climatique. C’est en partie pourquoi la limite de 2 °C a été définie, mais nous en parlerons plus tard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1. 78 % de nos émissions de GES sont directement dues à des émissions directes (agriculture, consommation énergétique, etc.). 22 % des émissions sont liées à la déforestation.</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2. Seuls 44 % des gaz à effet de serre finissent dans l’atmosphère et contribuent au changement climatique.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3. Le reste des émissions humaines sont capturées par les forêts et l’océan, et heureusement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4. Nous nous demandons actuellement combien de temps la Terre sera capable de limiter l’impact de nos émissions.</a:t>
            </a:r>
            <a:endParaRPr sz="18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e08c421068_0_2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664" name="Google Shape;664;ge08c421068_0_26:notes"/>
          <p:cNvSpPr/>
          <p:nvPr>
            <p:ph idx="2" type="sldImg"/>
          </p:nvPr>
        </p:nvSpPr>
        <p:spPr>
          <a:xfrm>
            <a:off x="388938" y="695325"/>
            <a:ext cx="6056312" cy="3408363"/>
          </a:xfrm>
          <a:custGeom>
            <a:rect b="b" l="l" r="r" t="t"/>
            <a:pathLst>
              <a:path extrusionOk="0" h="120000" w="120000">
                <a:moveTo>
                  <a:pt x="0" y="0"/>
                </a:moveTo>
                <a:lnTo>
                  <a:pt x="120000" y="0"/>
                </a:lnTo>
                <a:lnTo>
                  <a:pt x="120000" y="120000"/>
                </a:lnTo>
                <a:lnTo>
                  <a:pt x="0" y="120000"/>
                </a:lnTo>
                <a:close/>
              </a:path>
            </a:pathLst>
          </a:custGeom>
          <a:noFill/>
          <a:ln>
            <a:noFill/>
          </a:ln>
        </p:spPr>
      </p:sp>
      <p:sp>
        <p:nvSpPr>
          <p:cNvPr id="665" name="Google Shape;665;ge08c421068_0_26:notes"/>
          <p:cNvSpPr txBox="1"/>
          <p:nvPr>
            <p:ph idx="1" type="body"/>
          </p:nvPr>
        </p:nvSpPr>
        <p:spPr>
          <a:xfrm>
            <a:off x="685800" y="4343400"/>
            <a:ext cx="5465700" cy="40941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br>
              <a:rPr b="1" lang="fr-FR" sz="1800">
                <a:latin typeface="Corbel"/>
                <a:ea typeface="Corbel"/>
                <a:cs typeface="Corbel"/>
                <a:sym typeface="Corbel"/>
              </a:rPr>
            </a:br>
            <a:r>
              <a:rPr lang="fr-FR" sz="1800">
                <a:solidFill>
                  <a:srgbClr val="000000"/>
                </a:solidFill>
                <a:latin typeface="Corbel"/>
                <a:ea typeface="Corbel"/>
                <a:cs typeface="Corbel"/>
                <a:sym typeface="Corbel"/>
              </a:rPr>
              <a:t>Ce diagramme circulaire indique la répartition de l’augmentation de l’effet de serre causée par les GES émis chaque année par les humains. Profitez des animations pour que la salle fasse des propositions.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•1ère animation : CO2 des carburants fossiles (= pétrole, charbon et gaz.), déforestation et autres sources (industries dont les réactions chimiques libèrent du CO2, comme les aciéries, les cimenteries par exemple qui libèrent du CO2 par des réactions chimiques).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•2e animation : le méthane se forme dès que la matière organique se décompose dans un environnement contenant peu d’oxygène : fermentation dans l’estomac des ruminants, rizières, décharges, brûlage, etc.</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•3e animation : N2O, protoxyde d’azote, protoxyde d’azote ou gaz hilarant, qui pour le moment ne l’est pas trop. Il provient des engrais et de l’industrie chimique.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•4e animation : gaz fluorés tels que les CFC (chlorofluorocarbones), les HFC (hydrofluorocarbones), le SF6 (hexafluorure de soufre), etc... Alors que les 3 gaz précédents ont des sources naturelles et sont progressivement éliminés par l’environnement, ces derniers sont 100 % synthétiques et presque indestructibles. Ils ne doivent donc pas être négligés.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br>
              <a:rPr lang="fr-FR" sz="1800">
                <a:latin typeface="Arial"/>
                <a:ea typeface="Arial"/>
                <a:cs typeface="Arial"/>
                <a:sym typeface="Arial"/>
              </a:rPr>
            </a:b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 CO2 représente environ 3/4 de l’augmentation de l’effet de serre causé par les GES émis par l’homme ces dernières années. Ce sera donc notre « dollar », notre unité de référence. Nous rapporterons toutes les autres émissions en équivalent d’émissions de CO2.</a:t>
            </a:r>
            <a:endParaRPr sz="18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1" name="Google Shape;70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latin typeface="Corbel"/>
                <a:ea typeface="Corbel"/>
                <a:cs typeface="Corbel"/>
                <a:sym typeface="Corbel"/>
              </a:rPr>
              <a:t>La concentration de CO2</a:t>
            </a:r>
            <a:r>
              <a:rPr lang="fr-FR" sz="1800">
                <a:solidFill>
                  <a:srgbClr val="000000"/>
                </a:solidFill>
                <a:latin typeface="Corbel"/>
                <a:ea typeface="Corbel"/>
                <a:cs typeface="Corbel"/>
                <a:sym typeface="Corbel"/>
              </a:rPr>
              <a:t> a augmenté en moyenne d’environ 280 ppm (particules par million, unité de concentration moléculaire) au cours des 800 000 dernières années, pour atteindre 400 ppm officiellement en 2016, c’est-à-dire + 40 % par rapport aux niveaux pré-industriels. Environ 1/3 de la concentration actuelle en CO2 est donc d’origine humaine.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La concentration en méthane (CH4) a augmenté en moyenne d’environ 650 ppb (particules par milliards) au cours des 2000 dernières années, pour atteindre plus de 1840 ppb en 2016. Soit une augmentation d’environ + 280 % par rapport aux niveaux de l’ère préindustrielle. Le méthane d’origine humaine représente donc 2/3 de la concentration actuelle.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1. Les humains ajoutent toutes les secondes des GES à la grande baignoire atmosphérique. Il est responsable d’un surplus de 1/3 du CO2 actuellement présent dans l’atmosphère, 2/3 pour le méthane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2. La concentration observée pour les différents gaz à effet de serre a explosé en quelques siècles.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3. En option : Il est temps d’arrêter de respirer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Clarification pour les personnes curieuses</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Page sur les causes du changement climatique par l’Agence de protection de l’environnement des États-Unis https://www.epa.gov/climate-change-science/causes-climate-change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La jolie page internet « Our Changing Climate » et le rapport National Climate Assessment par le Programme de Recherche Américain sur le Changement Global http://nca2014.globalchange.gov/highlights/report-findings/our-changing-climate#graphic-20974</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Super vidéo d’explication sur la concentration de CO2 sur les 50 dernières années, puis sur 2000 ans, puis sur 800 000 ans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[YouTube 4'16] https://www.youtube.com/watch?v=gH6fQh9eAQE&amp;feature=youtu.be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Surveillance en temps réel des concentrations moyennes mondiales : - de dioxyde de carbone CO2 dans l’atmosphère http://www.esrl.noaa.gov/gmd/ccgg/trends/global.html</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de méthane CH4 : http://www.esrl.noaa.gov/gmd/ccgg/trends_ch4/index.html</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i="1" lang="fr-FR" sz="1800">
                <a:solidFill>
                  <a:srgbClr val="000000"/>
                </a:solidFill>
                <a:latin typeface="Corbel"/>
                <a:ea typeface="Corbel"/>
                <a:cs typeface="Corbel"/>
                <a:sym typeface="Corbel"/>
              </a:rPr>
              <a:t>Anthropocène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L’Anthropocène est un néologisme qui date des années 90, qui désigne une nouvelle ère durant laquelle l’influence des êtres humains sur la biosphère aurait atteint un tel niveau que cette influence serait devenue une « force géologique » à elle seule, capable de marquer la lithosphère. Bien qu’elle fasse l’objet de débats dans les congrès internationaux, cette période n’est pas officiellement reconnue sur l’échelle des temps géologiques comme le successeur de l’Holocène.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Voir la page Wikipedia et le Blog « Chronique de l’Anthropocène » d’Alain Grandjean.</a:t>
            </a:r>
            <a:endParaRPr sz="1800">
              <a:latin typeface="Arial"/>
              <a:ea typeface="Arial"/>
              <a:cs typeface="Arial"/>
              <a:sym typeface="Arial"/>
            </a:endParaRPr>
          </a:p>
        </p:txBody>
      </p:sp>
      <p:sp>
        <p:nvSpPr>
          <p:cNvPr id="702" name="Google Shape;702;p1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p12:notes"/>
          <p:cNvSpPr/>
          <p:nvPr>
            <p:ph idx="2" type="sldImg"/>
          </p:nvPr>
        </p:nvSpPr>
        <p:spPr>
          <a:xfrm>
            <a:off x="420688" y="1243013"/>
            <a:ext cx="5964237" cy="33559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2" name="Google Shape;71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Quelle serait la température de la Terre sans atmosphère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i="1" lang="fr-FR" sz="1800">
                <a:solidFill>
                  <a:srgbClr val="000000"/>
                </a:solidFill>
                <a:latin typeface="Corbel"/>
                <a:ea typeface="Corbel"/>
                <a:cs typeface="Corbel"/>
                <a:sym typeface="Corbel"/>
              </a:rPr>
              <a:t>Réponse</a:t>
            </a:r>
            <a:r>
              <a:rPr lang="fr-FR" sz="1800">
                <a:solidFill>
                  <a:srgbClr val="000000"/>
                </a:solidFill>
                <a:latin typeface="Corbel"/>
                <a:ea typeface="Corbel"/>
                <a:cs typeface="Corbel"/>
                <a:sym typeface="Corbel"/>
              </a:rPr>
              <a:t> : -18 °C, c’est-à-dire la réponse B</a:t>
            </a:r>
            <a:endParaRPr sz="1800">
              <a:latin typeface="Arial"/>
              <a:ea typeface="Arial"/>
              <a:cs typeface="Arial"/>
              <a:sym typeface="Arial"/>
            </a:endParaRPr>
          </a:p>
        </p:txBody>
      </p:sp>
      <p:sp>
        <p:nvSpPr>
          <p:cNvPr id="713" name="Google Shape;713;p1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13:notes"/>
          <p:cNvSpPr txBox="1"/>
          <p:nvPr>
            <p:ph idx="1" type="body"/>
          </p:nvPr>
        </p:nvSpPr>
        <p:spPr>
          <a:xfrm>
            <a:off x="685800" y="4343400"/>
            <a:ext cx="5484240" cy="4112640"/>
          </a:xfrm>
          <a:prstGeom prst="rect">
            <a:avLst/>
          </a:prstGeom>
          <a:noFill/>
          <a:ln>
            <a:noFill/>
          </a:ln>
        </p:spPr>
        <p:txBody>
          <a:bodyPr anchorCtr="0" anchor="t" bIns="0" lIns="0" spcFirstLastPara="1" rIns="0" wrap="square" tIns="0">
            <a:noAutofit/>
          </a:bodyPr>
          <a:lstStyle/>
          <a:p>
            <a:pPr indent="0" lvl="0" marL="158750" rtl="0" algn="l">
              <a:lnSpc>
                <a:spcPct val="115000"/>
              </a:lnSpc>
              <a:spcBef>
                <a:spcPts val="4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Sans effet de serre, la température moyenne sur Terre serait de -18 °C. Car toute la chaleur du soleil serait évacuée dans l’espace. La vie serait alors impossible.</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L’effet de serre est un phénomène naturel. Il permet d’avoir une température moyenne de 15 °C sur la surface de la Terre. Le problème n’est pas l’effet de serre naturel, mais l’effet de serre « anthropique » (qui vient de l’intervention de l’Homme) supplémentaire, qui augmente encore plus la température moyenne.</a:t>
            </a:r>
            <a:endParaRPr sz="1800">
              <a:latin typeface="Arial"/>
              <a:ea typeface="Arial"/>
              <a:cs typeface="Arial"/>
              <a:sym typeface="Arial"/>
            </a:endParaRPr>
          </a:p>
        </p:txBody>
      </p:sp>
      <p:sp>
        <p:nvSpPr>
          <p:cNvPr id="738" name="Google Shape;738;p13:notes"/>
          <p:cNvSpPr/>
          <p:nvPr/>
        </p:nvSpPr>
        <p:spPr>
          <a:xfrm>
            <a:off x="3884760" y="8685360"/>
            <a:ext cx="2969640" cy="45504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739" name="Google Shape;739;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p14:notes"/>
          <p:cNvSpPr txBox="1"/>
          <p:nvPr>
            <p:ph idx="1" type="body"/>
          </p:nvPr>
        </p:nvSpPr>
        <p:spPr>
          <a:xfrm>
            <a:off x="685800" y="4343400"/>
            <a:ext cx="5484240" cy="4112640"/>
          </a:xfrm>
          <a:prstGeom prst="rect">
            <a:avLst/>
          </a:prstGeom>
          <a:noFill/>
          <a:ln>
            <a:noFill/>
          </a:ln>
        </p:spPr>
        <p:txBody>
          <a:bodyPr anchorCtr="0" anchor="t" bIns="0" lIns="0" spcFirstLastPara="1" rIns="0" wrap="square" tIns="0">
            <a:noAutofit/>
          </a:bodyPr>
          <a:lstStyle/>
          <a:p>
            <a:pPr indent="-99898" lvl="0" marL="216000" marR="0" rtl="0" algn="l">
              <a:lnSpc>
                <a:spcPct val="100000"/>
              </a:lnSpc>
              <a:spcBef>
                <a:spcPts val="0"/>
              </a:spcBef>
              <a:spcAft>
                <a:spcPts val="0"/>
              </a:spcAft>
              <a:buClr>
                <a:srgbClr val="FF9E00"/>
              </a:buClr>
              <a:buSzPts val="1800"/>
              <a:buFont typeface="Arial"/>
              <a:buNone/>
            </a:pPr>
            <a:r>
              <a:t/>
            </a:r>
            <a:endParaRPr i="0" sz="1200" u="none" cap="none" strike="noStrike">
              <a:solidFill>
                <a:srgbClr val="000000"/>
              </a:solidFill>
              <a:latin typeface="Corbel"/>
              <a:ea typeface="Corbel"/>
              <a:cs typeface="Corbel"/>
              <a:sym typeface="Corbel"/>
            </a:endParaRPr>
          </a:p>
          <a:p>
            <a:pPr indent="-99898" lvl="0" marL="216000" marR="0" rtl="0" algn="l">
              <a:lnSpc>
                <a:spcPct val="100000"/>
              </a:lnSpc>
              <a:spcBef>
                <a:spcPts val="0"/>
              </a:spcBef>
              <a:spcAft>
                <a:spcPts val="0"/>
              </a:spcAft>
              <a:buClr>
                <a:srgbClr val="FF9E00"/>
              </a:buClr>
              <a:buSzPts val="1800"/>
              <a:buFont typeface="Arial"/>
              <a:buNone/>
            </a:pPr>
            <a:r>
              <a:t/>
            </a:r>
            <a:endParaRPr sz="1200">
              <a:latin typeface="Corbel"/>
              <a:ea typeface="Corbel"/>
              <a:cs typeface="Corbel"/>
              <a:sym typeface="Corbel"/>
            </a:endParaRPr>
          </a:p>
        </p:txBody>
      </p:sp>
      <p:sp>
        <p:nvSpPr>
          <p:cNvPr id="765" name="Google Shape;765;p14:notes"/>
          <p:cNvSpPr/>
          <p:nvPr/>
        </p:nvSpPr>
        <p:spPr>
          <a:xfrm>
            <a:off x="3884760" y="8685360"/>
            <a:ext cx="2969640" cy="45504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766" name="Google Shape;76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p15:notes"/>
          <p:cNvSpPr txBox="1"/>
          <p:nvPr>
            <p:ph idx="1" type="body"/>
          </p:nvPr>
        </p:nvSpPr>
        <p:spPr>
          <a:xfrm>
            <a:off x="685800" y="4343400"/>
            <a:ext cx="5484240" cy="4112640"/>
          </a:xfrm>
          <a:prstGeom prst="rect">
            <a:avLst/>
          </a:prstGeom>
          <a:noFill/>
          <a:ln>
            <a:noFill/>
          </a:ln>
        </p:spPr>
        <p:txBody>
          <a:bodyPr anchorCtr="0" anchor="t" bIns="0" lIns="0" spcFirstLastPara="1" rIns="0" wrap="square" tIns="0">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Explications :</a:t>
            </a:r>
            <a:br>
              <a:rPr b="1" lang="fr-FR" sz="1800" u="sng">
                <a:latin typeface="Corbel"/>
                <a:ea typeface="Corbel"/>
                <a:cs typeface="Corbel"/>
                <a:sym typeface="Corbel"/>
              </a:rPr>
            </a:br>
            <a:r>
              <a:rPr lang="fr-FR" sz="1800">
                <a:latin typeface="Corbel"/>
                <a:ea typeface="Corbel"/>
                <a:cs typeface="Corbel"/>
                <a:sym typeface="Corbel"/>
              </a:rPr>
              <a:t>La combustion d’énergies fossiles émet du dioxyde de carbone (CO2), comme expliqué dans Énergie et activités humaines.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Mais il y a d’autres types de gaz à effet de serre anthropiques.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Le méthane (CH4) est formé dès que la matière organique se décompose dans un milieu contenant peu d’oxygène, tel que la fermentation dans les estomacs des ruminants.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N2O, protoxyde d’azote. Il provient des engrais et de l’industrie chimique.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Les gaz fluorés tels que les CFC (hydrofluorocarbones), les HFC (hydrofluorocarbones), le SF6 (hexafluorure de soufre), etc., sont également utilisés dans l’industrie chimique.</a:t>
            </a:r>
            <a:endParaRPr sz="1800">
              <a:latin typeface="Arial"/>
              <a:ea typeface="Arial"/>
              <a:cs typeface="Arial"/>
              <a:sym typeface="Arial"/>
            </a:endParaRPr>
          </a:p>
        </p:txBody>
      </p:sp>
      <p:sp>
        <p:nvSpPr>
          <p:cNvPr id="784" name="Google Shape;784;p15:notes"/>
          <p:cNvSpPr/>
          <p:nvPr/>
        </p:nvSpPr>
        <p:spPr>
          <a:xfrm>
            <a:off x="3884760" y="8685360"/>
            <a:ext cx="2969640" cy="455040"/>
          </a:xfrm>
          <a:prstGeom prst="rect">
            <a:avLst/>
          </a:prstGeom>
          <a:noFill/>
          <a:ln>
            <a:noFill/>
          </a:ln>
        </p:spPr>
        <p:txBody>
          <a:bodyPr anchorCtr="0" anchor="b" bIns="45000" lIns="90000" spcFirstLastPara="1" rIns="90000" wrap="square" tIns="450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
        <p:nvSpPr>
          <p:cNvPr id="785" name="Google Shape;785;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3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 </a:t>
            </a:r>
            <a:endParaRPr sz="1800">
              <a:latin typeface="Arial"/>
              <a:ea typeface="Arial"/>
              <a:cs typeface="Arial"/>
              <a:sym typeface="Arial"/>
            </a:endParaRPr>
          </a:p>
          <a:p>
            <a:pPr indent="0" lvl="0" marL="158750" rtl="0" algn="l">
              <a:lnSpc>
                <a:spcPct val="115000"/>
              </a:lnSpc>
              <a:spcBef>
                <a:spcPts val="360"/>
              </a:spcBef>
              <a:spcAft>
                <a:spcPts val="0"/>
              </a:spcAft>
              <a:buSzPts val="1100"/>
              <a:buNone/>
            </a:pPr>
            <a:r>
              <a:rPr lang="fr-FR" sz="1800">
                <a:solidFill>
                  <a:srgbClr val="000000"/>
                </a:solidFill>
                <a:latin typeface="Corbel"/>
                <a:ea typeface="Corbel"/>
                <a:cs typeface="Corbel"/>
                <a:sym typeface="Corbel"/>
              </a:rPr>
              <a:t>Passons maintenant au prochain sujet : le climat ! </a:t>
            </a:r>
            <a:endParaRPr sz="1800">
              <a:latin typeface="Arial"/>
              <a:ea typeface="Arial"/>
              <a:cs typeface="Arial"/>
              <a:sym typeface="Arial"/>
            </a:endParaRPr>
          </a:p>
          <a:p>
            <a:pPr indent="0" lvl="0" marL="158750" rtl="0" algn="l">
              <a:lnSpc>
                <a:spcPct val="115000"/>
              </a:lnSpc>
              <a:spcBef>
                <a:spcPts val="360"/>
              </a:spcBef>
              <a:spcAft>
                <a:spcPts val="0"/>
              </a:spcAft>
              <a:buSzPts val="1100"/>
              <a:buNone/>
            </a:pPr>
            <a:r>
              <a:rPr lang="fr-FR" sz="1800">
                <a:solidFill>
                  <a:srgbClr val="000000"/>
                </a:solidFill>
                <a:latin typeface="Corbel"/>
                <a:ea typeface="Corbel"/>
                <a:cs typeface="Corbel"/>
                <a:sym typeface="Corbel"/>
              </a:rPr>
              <a:t>Nous allons d’abord voir comment fonctionne le système climatique avant d’essayer de comprendre en quoi le changement climatique est un énorme problème. </a:t>
            </a:r>
            <a:endParaRPr sz="1800">
              <a:latin typeface="Arial"/>
              <a:ea typeface="Arial"/>
              <a:cs typeface="Arial"/>
              <a:sym typeface="Arial"/>
            </a:endParaRPr>
          </a:p>
        </p:txBody>
      </p:sp>
      <p:sp>
        <p:nvSpPr>
          <p:cNvPr id="464" name="Google Shape;464;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8" name="Google Shape;818;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r>
              <a:rPr lang="fr-FR" sz="1800">
                <a:solidFill>
                  <a:srgbClr val="000000"/>
                </a:solidFill>
                <a:latin typeface="Corbel"/>
                <a:ea typeface="Corbel"/>
                <a:cs typeface="Corbel"/>
                <a:sym typeface="Corbel"/>
              </a:rPr>
              <a:t>:</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Cette animation montre l’évolution de l’anomalie de la température moyenne mondiale entre 1850 et 2019, par rapport à la température moyenne entre 1850 et 1900, dite l’ère « préindustrielle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Les anomalies de température représentent la température entre la température mesurée à un endroit, en degrés celsius, positive ou négative, par rapport à la température moyenne normale (calculée sur une période d’au moins 30 ans) quotidienne, saisonnière ou annuelle observée dans une région géographique homogène. Ici, la température moyenne de référence est celle calculée entre 1850 et 1900, dite l’ère « préindustrielle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Pourtant, l’anomalie n’est pas suffisante pour caractériser l’exceptionnalité des températures. Afin de prendre en compte la situation climatique spatiale et temporelle, il faut également calculer la déviation standard de cette anomalie par rapport à la normale, appelée « anomalie standardisée ». Ainsi, une variation de +2 degrés peut être plus significative qu’une autre de +3 degrés si la première provient d’une région avec une température très stable au cours du temps alors que la deuxième provient d’une région avec une forte variabilité.</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La communauté scientifique a indiqué que la température moyenne mondiale a déjà augmenté de 1,2 °C en 2019. Je ne sais pas vous, mais moi j’ai l’impression que la machine devient hors de contrôle...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1.    Déjà +1,2 °C en 2019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2.    N’y aurait-il pas comme un parfum d’emballement quelque part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Pour aller plus loin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a:solidFill>
                  <a:srgbClr val="000000"/>
                </a:solidFill>
                <a:latin typeface="Corbel"/>
                <a:ea typeface="Corbel"/>
                <a:cs typeface="Corbel"/>
                <a:sym typeface="Corbel"/>
              </a:rPr>
              <a:t>L</a:t>
            </a:r>
            <a:r>
              <a:rPr lang="fr-FR" sz="1800">
                <a:solidFill>
                  <a:srgbClr val="000000"/>
                </a:solidFill>
                <a:latin typeface="Corbel"/>
                <a:ea typeface="Corbel"/>
                <a:cs typeface="Corbel"/>
                <a:sym typeface="Corbel"/>
              </a:rPr>
              <a:t>es chiffres de température sont disponibles à cette adresse </a:t>
            </a:r>
            <a:r>
              <a:rPr lang="fr-FR" sz="1800" u="sng">
                <a:solidFill>
                  <a:srgbClr val="2200CC"/>
                </a:solidFill>
                <a:latin typeface="Corbel"/>
                <a:ea typeface="Corbel"/>
                <a:cs typeface="Corbel"/>
                <a:sym typeface="Corbel"/>
                <a:hlinkClick r:id="rId2">
                  <a:extLst>
                    <a:ext uri="{A12FA001-AC4F-418D-AE19-62706E023703}">
                      <ahyp:hlinkClr val="tx"/>
                    </a:ext>
                  </a:extLst>
                </a:hlinkClick>
              </a:rPr>
              <a:t>https://climate.nasa.gov/interactives/climate-time-machine</a:t>
            </a:r>
            <a:r>
              <a:rPr lang="fr-FR" sz="1800">
                <a:solidFill>
                  <a:srgbClr val="000000"/>
                </a:solidFill>
                <a:latin typeface="Corbel"/>
                <a:ea typeface="Corbel"/>
                <a:cs typeface="Corbel"/>
                <a:sym typeface="Corbel"/>
              </a:rPr>
              <a:t>, d’autres représentations sont disponibles à cette adresse : </a:t>
            </a:r>
            <a:r>
              <a:rPr lang="fr-FR" sz="1800" u="sng">
                <a:solidFill>
                  <a:srgbClr val="2200CC"/>
                </a:solidFill>
                <a:latin typeface="Corbel"/>
                <a:ea typeface="Corbel"/>
                <a:cs typeface="Corbel"/>
                <a:sym typeface="Corbel"/>
                <a:hlinkClick r:id="rId3">
                  <a:extLst>
                    <a:ext uri="{A12FA001-AC4F-418D-AE19-62706E023703}">
                      <ahyp:hlinkClr val="tx"/>
                    </a:ext>
                  </a:extLst>
                </a:hlinkClick>
              </a:rPr>
              <a:t>http://www.climate-lab-book.ac.uk/spirals/</a:t>
            </a:r>
            <a:r>
              <a:rPr lang="fr-FR" sz="1800">
                <a:solidFill>
                  <a:srgbClr val="000000"/>
                </a:solidFill>
                <a:latin typeface="Corbel"/>
                <a:ea typeface="Corbel"/>
                <a:cs typeface="Corbel"/>
                <a:sym typeface="Corbel"/>
              </a:rPr>
              <a:t> </a:t>
            </a:r>
            <a:endParaRPr sz="1800">
              <a:latin typeface="Arial"/>
              <a:ea typeface="Arial"/>
              <a:cs typeface="Arial"/>
              <a:sym typeface="Arial"/>
            </a:endParaRPr>
          </a:p>
        </p:txBody>
      </p:sp>
      <p:sp>
        <p:nvSpPr>
          <p:cNvPr id="819" name="Google Shape;819;p1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1" name="Google Shape;83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Récapitulons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1. Plus les activités humaines émettent des GES, plus la concentration des GES augmente dans l’atmosphère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2. Plus la concentration des GES est élevée, plus l’effet de serre est important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3. Plus l’effet de serre est important, plus la température mondiale moyenne augmente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4. Ces phénomènes entraînent un certain nombre d’effets que nous verrons ensemble.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1. Plus il y a de GES émis par les activités humaines, plus nous changeons la concentration des GES dans l’atmosphère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2. Plus la concentration des GES augmente, plus l’effet de serre est important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3. Plus l’effet de serre est important, plus la température mondiale moyenne augmente ;</a:t>
            </a:r>
            <a:endParaRPr sz="1800">
              <a:latin typeface="Arial"/>
              <a:ea typeface="Arial"/>
              <a:cs typeface="Arial"/>
              <a:sym typeface="Arial"/>
            </a:endParaRPr>
          </a:p>
          <a:p>
            <a:pPr indent="0" lvl="0" marL="158750" rtl="0" algn="just">
              <a:lnSpc>
                <a:spcPct val="115000"/>
              </a:lnSpc>
              <a:spcBef>
                <a:spcPts val="0"/>
              </a:spcBef>
              <a:spcAft>
                <a:spcPts val="0"/>
              </a:spcAft>
              <a:buSzPts val="1100"/>
              <a:buNone/>
            </a:pPr>
            <a:r>
              <a:rPr lang="fr-FR" sz="1800">
                <a:solidFill>
                  <a:srgbClr val="000000"/>
                </a:solidFill>
                <a:latin typeface="Corbel"/>
                <a:ea typeface="Corbel"/>
                <a:cs typeface="Corbel"/>
                <a:sym typeface="Corbel"/>
              </a:rPr>
              <a:t>4. Cela entraîne un certain nombre d’impacts que nous verrons ensemble.</a:t>
            </a:r>
            <a:endParaRPr sz="1800">
              <a:latin typeface="Arial"/>
              <a:ea typeface="Arial"/>
              <a:cs typeface="Arial"/>
              <a:sym typeface="Arial"/>
            </a:endParaRPr>
          </a:p>
          <a:p>
            <a:pPr indent="0" lvl="0" marL="0" marR="0" rtl="0" algn="just">
              <a:lnSpc>
                <a:spcPct val="100000"/>
              </a:lnSpc>
              <a:spcBef>
                <a:spcPts val="0"/>
              </a:spcBef>
              <a:spcAft>
                <a:spcPts val="0"/>
              </a:spcAft>
              <a:buSzPts val="1100"/>
              <a:buNone/>
            </a:pPr>
            <a:r>
              <a:t/>
            </a:r>
            <a:endParaRPr sz="1200">
              <a:latin typeface="Corbel"/>
              <a:ea typeface="Corbel"/>
              <a:cs typeface="Corbel"/>
              <a:sym typeface="Corbel"/>
            </a:endParaRPr>
          </a:p>
          <a:p>
            <a:pPr indent="0" lvl="0" marL="63500" marR="0" rtl="0" algn="just">
              <a:lnSpc>
                <a:spcPct val="100000"/>
              </a:lnSpc>
              <a:spcBef>
                <a:spcPts val="0"/>
              </a:spcBef>
              <a:spcAft>
                <a:spcPts val="0"/>
              </a:spcAft>
              <a:buClr>
                <a:srgbClr val="000000"/>
              </a:buClr>
              <a:buSzPts val="1000"/>
              <a:buNone/>
            </a:pPr>
            <a:r>
              <a:t/>
            </a:r>
            <a:endParaRPr b="0" sz="1000">
              <a:latin typeface="Arial"/>
              <a:ea typeface="Arial"/>
              <a:cs typeface="Arial"/>
              <a:sym typeface="Arial"/>
            </a:endParaRPr>
          </a:p>
          <a:p>
            <a:pPr indent="0" lvl="0" marL="0" marR="0" rtl="0" algn="just">
              <a:lnSpc>
                <a:spcPct val="100000"/>
              </a:lnSpc>
              <a:spcBef>
                <a:spcPts val="0"/>
              </a:spcBef>
              <a:spcAft>
                <a:spcPts val="0"/>
              </a:spcAft>
              <a:buClr>
                <a:srgbClr val="000000"/>
              </a:buClr>
              <a:buSzPts val="1000"/>
              <a:buNone/>
            </a:pPr>
            <a:r>
              <a:t/>
            </a:r>
            <a:endParaRPr b="0" sz="1000">
              <a:latin typeface="Arial"/>
              <a:ea typeface="Arial"/>
              <a:cs typeface="Arial"/>
              <a:sym typeface="Arial"/>
            </a:endParaRPr>
          </a:p>
        </p:txBody>
      </p:sp>
      <p:sp>
        <p:nvSpPr>
          <p:cNvPr id="832" name="Google Shape;832;p2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e29b913a46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9" name="Google Shape;869;ge29b913a46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i="1" lang="fr-FR" sz="1800">
                <a:solidFill>
                  <a:srgbClr val="000000"/>
                </a:solidFill>
                <a:latin typeface="Corbel"/>
                <a:ea typeface="Corbel"/>
                <a:cs typeface="Corbel"/>
                <a:sym typeface="Corbel"/>
              </a:rPr>
              <a:t>Demandez aux élèves quelles sont les conséquences du changement climatique qu’ils peuvent observer.</a:t>
            </a:r>
            <a:endParaRPr sz="1800">
              <a:latin typeface="Arial"/>
              <a:ea typeface="Arial"/>
              <a:cs typeface="Arial"/>
              <a:sym typeface="Arial"/>
            </a:endParaRPr>
          </a:p>
        </p:txBody>
      </p:sp>
      <p:sp>
        <p:nvSpPr>
          <p:cNvPr id="870" name="Google Shape;870;ge29b913a46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9" name="Google Shape;879;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Observons comment tout cela nous impacte concrètement. Tous ces effets sont déjà observables et vont probablement s’intensifier dans les prochaines années si rien n’est fait pour limiter le changement climatique.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La conséquence la plus directe est une augmentation de la température moyenne à la surface de la Terre.</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Les vagues de chaleur ont augmenté dans certaines régions du monde.</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Le cycle de l’eau est également perturbé : les précipitations diluviennes augmentent en Europe, et les sécheresses augmentent autour de la Méditerranée.</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Il y a également une augmentation de la fréquence et/ou de l’amplitude des évènements extrêmes.</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De plus, la fonte des glaciers et des calottes glaciaires provoquée par l’augmentation des températures provoque la montée du niveau de la mer. Avec le réchauffement des océans, l’eau se répand, ce qui contribue également à la montée du niveau de la mer. Cela a des conséquences sur les littoraux. Alors que l’océan absorbe une partie du CO2 anthropique émis, son acidité augmente. Cela endommage les coraux et certains organismes planctoniques à coquille, pour lesquels l’environnement devient trop acide.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La montée du niveau de la mer impacte les infrastructures côtières.</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L’augmentation des évènements extrêmes et des sécheresses peut perturber les récoltes, qui auront moins de rendements. L’acidification des océans, en menaçant certains planctons, menace la chaîne alimentation marine ainsi que nos activités de pêche.</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Pour finir, toutes ces perturbations obligeront certaines populations à s’adapter, notamment en cherchant ailleurs un nouvel endroit pour vivre. Ces mouvements migratoires représentent un risque élevé de déstabilisation politique et de conflits dans les années à venir ! Il est estimé que, d’ici 2050, le nombre de réfugiés climatique sera de 500 millions dans le monde.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1. Ces conséquences physiques ont déjà des impacts concrets sur les sociétés humaines.</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2. Les effets sont multiples et s’expriment différemment en fonction du lieu, de l’environnement ou de la densité de population.</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3. Confrontés à ce défi mondial, il est difficile de mettre en place une gouvernance globale.</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b="1" lang="fr-FR" sz="1800" u="sng">
                <a:solidFill>
                  <a:srgbClr val="212121"/>
                </a:solidFill>
                <a:latin typeface="Corbel"/>
                <a:ea typeface="Corbel"/>
                <a:cs typeface="Corbel"/>
                <a:sym typeface="Corbel"/>
              </a:rPr>
              <a:t>Références :</a:t>
            </a:r>
            <a:br>
              <a:rPr lang="fr-FR" sz="1800">
                <a:solidFill>
                  <a:srgbClr val="212121"/>
                </a:solidFill>
                <a:latin typeface="Corbel"/>
                <a:ea typeface="Corbel"/>
                <a:cs typeface="Corbel"/>
                <a:sym typeface="Corbel"/>
              </a:rPr>
            </a:br>
            <a:r>
              <a:rPr lang="fr-FR" sz="1800" u="sng">
                <a:solidFill>
                  <a:srgbClr val="212121"/>
                </a:solidFill>
                <a:latin typeface="Corbel"/>
                <a:ea typeface="Corbel"/>
                <a:cs typeface="Corbel"/>
                <a:sym typeface="Corbel"/>
                <a:hlinkClick r:id="rId2">
                  <a:extLst>
                    <a:ext uri="{A12FA001-AC4F-418D-AE19-62706E023703}">
                      <ahyp:hlinkClr val="tx"/>
                    </a:ext>
                  </a:extLst>
                </a:hlinkClick>
              </a:rPr>
              <a:t>https://www.ipcc.ch/site/assets/uploads/2018/03/SREX-Chap3_FINAL-1.pdf</a:t>
            </a:r>
            <a:endParaRPr sz="1800">
              <a:latin typeface="Arial"/>
              <a:ea typeface="Arial"/>
              <a:cs typeface="Arial"/>
              <a:sym typeface="Arial"/>
            </a:endParaRPr>
          </a:p>
          <a:p>
            <a:pPr indent="0" lvl="0" marL="158750" rtl="0" algn="l">
              <a:lnSpc>
                <a:spcPct val="80000"/>
              </a:lnSpc>
              <a:spcBef>
                <a:spcPts val="300"/>
              </a:spcBef>
              <a:spcAft>
                <a:spcPts val="0"/>
              </a:spcAft>
              <a:buSzPts val="1100"/>
              <a:buNone/>
            </a:pPr>
            <a:r>
              <a:rPr lang="fr-FR" sz="1800" u="sng">
                <a:solidFill>
                  <a:srgbClr val="212121"/>
                </a:solidFill>
                <a:latin typeface="Corbel"/>
                <a:ea typeface="Corbel"/>
                <a:cs typeface="Corbel"/>
                <a:sym typeface="Corbel"/>
                <a:hlinkClick r:id="rId3">
                  <a:extLst>
                    <a:ext uri="{A12FA001-AC4F-418D-AE19-62706E023703}">
                      <ahyp:hlinkClr val="tx"/>
                    </a:ext>
                  </a:extLst>
                </a:hlinkClick>
              </a:rPr>
              <a:t>https://www.ipcc.ch/site/assets/uploads/2018/02/WGIIAR5-Chap5_FINAL.pdf</a:t>
            </a:r>
            <a:endParaRPr sz="1800">
              <a:latin typeface="Arial"/>
              <a:ea typeface="Arial"/>
              <a:cs typeface="Arial"/>
              <a:sym typeface="Arial"/>
            </a:endParaRPr>
          </a:p>
          <a:p>
            <a:pPr indent="0" lvl="0" marL="158750" rtl="0" algn="l">
              <a:lnSpc>
                <a:spcPct val="80000"/>
              </a:lnSpc>
              <a:spcBef>
                <a:spcPts val="300"/>
              </a:spcBef>
              <a:spcAft>
                <a:spcPts val="0"/>
              </a:spcAft>
              <a:buSzPts val="1100"/>
              <a:buNone/>
            </a:pPr>
            <a:r>
              <a:rPr lang="fr-FR" sz="1800" u="sng">
                <a:solidFill>
                  <a:srgbClr val="212121"/>
                </a:solidFill>
                <a:latin typeface="Corbel"/>
                <a:ea typeface="Corbel"/>
                <a:cs typeface="Corbel"/>
                <a:sym typeface="Corbel"/>
                <a:hlinkClick r:id="rId4">
                  <a:extLst>
                    <a:ext uri="{A12FA001-AC4F-418D-AE19-62706E023703}">
                      <ahyp:hlinkClr val="tx"/>
                    </a:ext>
                  </a:extLst>
                </a:hlinkClick>
              </a:rPr>
              <a:t>https://www.ipcc.ch/site/assets/uploads/2018/02/WGIIAR5-Chap30_FINAL.pdf</a:t>
            </a:r>
            <a:endParaRPr sz="1800">
              <a:latin typeface="Arial"/>
              <a:ea typeface="Arial"/>
              <a:cs typeface="Arial"/>
              <a:sym typeface="Arial"/>
            </a:endParaRPr>
          </a:p>
          <a:p>
            <a:pPr indent="0" lvl="0" marL="158750" rtl="0" algn="l">
              <a:lnSpc>
                <a:spcPct val="80000"/>
              </a:lnSpc>
              <a:spcBef>
                <a:spcPts val="300"/>
              </a:spcBef>
              <a:spcAft>
                <a:spcPts val="0"/>
              </a:spcAft>
              <a:buSzPts val="1100"/>
              <a:buNone/>
            </a:pPr>
            <a:r>
              <a:rPr lang="fr-FR" sz="1800" u="sng">
                <a:solidFill>
                  <a:srgbClr val="212121"/>
                </a:solidFill>
                <a:latin typeface="Corbel"/>
                <a:ea typeface="Corbel"/>
                <a:cs typeface="Corbel"/>
                <a:sym typeface="Corbel"/>
                <a:hlinkClick r:id="rId5">
                  <a:extLst>
                    <a:ext uri="{A12FA001-AC4F-418D-AE19-62706E023703}">
                      <ahyp:hlinkClr val="tx"/>
                    </a:ext>
                  </a:extLst>
                </a:hlinkClick>
              </a:rPr>
              <a:t>https://www.ipcc.ch/site/assets/uploads/2018/02/WGIIAR5-Chap3_FINAL.pdf</a:t>
            </a:r>
            <a:r>
              <a:rPr lang="fr-FR" sz="1800">
                <a:solidFill>
                  <a:srgbClr val="212121"/>
                </a:solidFill>
                <a:latin typeface="Corbel"/>
                <a:ea typeface="Corbel"/>
                <a:cs typeface="Corbel"/>
                <a:sym typeface="Corbel"/>
              </a:rPr>
              <a:t> </a:t>
            </a:r>
            <a:endParaRPr sz="1800">
              <a:latin typeface="Arial"/>
              <a:ea typeface="Arial"/>
              <a:cs typeface="Arial"/>
              <a:sym typeface="Arial"/>
            </a:endParaRPr>
          </a:p>
          <a:p>
            <a:pPr indent="0" lvl="0" marL="158750" rtl="0" algn="l">
              <a:lnSpc>
                <a:spcPct val="80000"/>
              </a:lnSpc>
              <a:spcBef>
                <a:spcPts val="300"/>
              </a:spcBef>
              <a:spcAft>
                <a:spcPts val="0"/>
              </a:spcAft>
              <a:buSzPts val="1100"/>
              <a:buNone/>
            </a:pPr>
            <a:r>
              <a:rPr lang="fr-FR" sz="1800" u="sng">
                <a:solidFill>
                  <a:srgbClr val="212121"/>
                </a:solidFill>
                <a:latin typeface="Corbel"/>
                <a:ea typeface="Corbel"/>
                <a:cs typeface="Corbel"/>
                <a:sym typeface="Corbel"/>
                <a:hlinkClick r:id="rId6">
                  <a:extLst>
                    <a:ext uri="{A12FA001-AC4F-418D-AE19-62706E023703}">
                      <ahyp:hlinkClr val="tx"/>
                    </a:ext>
                  </a:extLst>
                </a:hlinkClick>
              </a:rPr>
              <a:t>https://www.ipcc.ch/srccl/chapter/chapter-5/</a:t>
            </a:r>
            <a:endParaRPr sz="1800">
              <a:latin typeface="Arial"/>
              <a:ea typeface="Arial"/>
              <a:cs typeface="Arial"/>
              <a:sym typeface="Arial"/>
            </a:endParaRPr>
          </a:p>
          <a:p>
            <a:pPr indent="0" lvl="0" marL="158750" rtl="0" algn="l">
              <a:lnSpc>
                <a:spcPct val="80000"/>
              </a:lnSpc>
              <a:spcBef>
                <a:spcPts val="300"/>
              </a:spcBef>
              <a:spcAft>
                <a:spcPts val="0"/>
              </a:spcAft>
              <a:buSzPts val="1100"/>
              <a:buNone/>
            </a:pPr>
            <a:r>
              <a:rPr lang="fr-FR" sz="1800" u="sng">
                <a:solidFill>
                  <a:srgbClr val="212121"/>
                </a:solidFill>
                <a:latin typeface="Corbel"/>
                <a:ea typeface="Corbel"/>
                <a:cs typeface="Corbel"/>
                <a:sym typeface="Corbel"/>
                <a:hlinkClick r:id="rId7">
                  <a:extLst>
                    <a:ext uri="{A12FA001-AC4F-418D-AE19-62706E023703}">
                      <ahyp:hlinkClr val="tx"/>
                    </a:ext>
                  </a:extLst>
                </a:hlinkClick>
              </a:rPr>
              <a:t>https://www.ipcc.ch/site/assets/uploads/2018/02/WGIIAR5-Chap12_FINAL.pdf</a:t>
            </a:r>
            <a:endParaRPr sz="1800">
              <a:latin typeface="Arial"/>
              <a:ea typeface="Arial"/>
              <a:cs typeface="Arial"/>
              <a:sym typeface="Arial"/>
            </a:endParaRPr>
          </a:p>
        </p:txBody>
      </p:sp>
      <p:sp>
        <p:nvSpPr>
          <p:cNvPr id="880" name="Google Shape;880;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03" name="Google Shape;903;p2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Nous devrons donc nous adapter.  Mais tous les pays du monde ne sont pas également munis pour faire face à ce défi.</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Le changement climatique perturbera de manière plus sévère les pays indiqués en rouge sur la carte.</a:t>
            </a:r>
            <a:r>
              <a:rPr lang="fr-FR" sz="1800">
                <a:solidFill>
                  <a:srgbClr val="000000"/>
                </a:solidFill>
                <a:latin typeface="Corbel"/>
                <a:ea typeface="Corbel"/>
                <a:cs typeface="Corbel"/>
                <a:sym typeface="Corbel"/>
              </a:rPr>
              <a:t> Il s’agit majoritairement de pays en développement en Afrique, en Amérique du Sud, en Asie du Sud-Est et dans le Pacifique.</a:t>
            </a:r>
            <a:endParaRPr sz="1800">
              <a:latin typeface="Arial"/>
              <a:ea typeface="Arial"/>
              <a:cs typeface="Arial"/>
              <a:sym typeface="Arial"/>
            </a:endParaRPr>
          </a:p>
          <a:p>
            <a:pPr indent="0" lvl="0" marL="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Dans ces pays, les impacts seront plus importants car ils sont plus exposés. Ils sont en effet situés dans la ceinture tropicale de la Terre, qui est déjà plus chaude qu’ailleurs.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Ces pays sont également plus vulnérables : ils disposent de moins de ressources pour s’adapter à ces perturbations, par exemple pour construire des protections telles que des digues ou pour installer des mécanismes d’avertissement ou des aides économiques pour les populations en cas de crise.</a:t>
            </a:r>
            <a:endParaRPr sz="1800">
              <a:latin typeface="Arial"/>
              <a:ea typeface="Arial"/>
              <a:cs typeface="Arial"/>
              <a:sym typeface="Arial"/>
            </a:endParaRPr>
          </a:p>
          <a:p>
            <a:pPr indent="0" lvl="0" marL="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Les impacts du changement climatique vont donc probablement renforcer les inégalités déjà existantes entre les pays développés et les autres.  Cela va retarder le développement de nombreux pays et même aggraver de nombreuses situations qui ne sont pas réjouissantes en termes de conflits armés, d’accès à la santé, d’alimentation ou de pauvreté, etc.</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Les pays en développement n’ont pourtant rien demandé. Ils sont souvent les moins responsables du changement climatique car ils consomment moins d’énergie par personne que les pays développés.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Ils </a:t>
            </a:r>
            <a:r>
              <a:rPr lang="fr-FR" sz="1800">
                <a:latin typeface="Corbel"/>
                <a:ea typeface="Corbel"/>
                <a:cs typeface="Corbel"/>
                <a:sym typeface="Corbel"/>
              </a:rPr>
              <a:t>émettent</a:t>
            </a:r>
            <a:r>
              <a:rPr lang="fr-FR" sz="1800">
                <a:solidFill>
                  <a:srgbClr val="000000"/>
                </a:solidFill>
                <a:latin typeface="Corbel"/>
                <a:ea typeface="Corbel"/>
                <a:cs typeface="Corbel"/>
                <a:sym typeface="Corbel"/>
              </a:rPr>
              <a:t> donc moins de gaz à effet de serre. Un Chinois émet donc deux fois moins de gaz à effet de serre qu’un Français. Un Cambodgien en émet 25 fois moins !</a:t>
            </a:r>
            <a:endParaRPr sz="1800">
              <a:latin typeface="Arial"/>
              <a:ea typeface="Arial"/>
              <a:cs typeface="Arial"/>
              <a:sym typeface="Arial"/>
            </a:endParaRPr>
          </a:p>
          <a:p>
            <a:pPr indent="0" lvl="0" marL="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Alors qu’ils ne profitent pas du confort offert par l’utilisation des carburants fossiles, ces pays vont en subir toutes les conséquences.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Nous voyons ici l’émergence de la notion de justice climatique, qui impliquerait une compensation aux pays pauvres de la part des pays riches, pour qu’ils prennent leur responsabilité dans le changement climatique et que les autres aient les moyens de s’y adapter.</a:t>
            </a:r>
            <a:endParaRPr sz="1800">
              <a:latin typeface="Arial"/>
              <a:ea typeface="Arial"/>
              <a:cs typeface="Arial"/>
              <a:sym typeface="Arial"/>
            </a:endParaRPr>
          </a:p>
          <a:p>
            <a:pPr indent="0" lvl="0" marL="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1. Le changement climatique va principalement perturber les pays en développement (Afrique, Amérique du Sud, Asie du Sud-Est) qui sont indiqués ici en rouge, mais tout le monde sera affecté.</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2. Les impacts sont très différents et perturberont nos fonctions quotidiennes de base, notamment la production alimentaire et l’accès à l’eau, les infrastructures, la biodiversité, etc.</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3. Nous devons nous adapter maintenant à ces changements !</a:t>
            </a:r>
            <a:endParaRPr sz="1800">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2" name="Shape 922"/>
        <p:cNvGrpSpPr/>
        <p:nvPr/>
      </p:nvGrpSpPr>
      <p:grpSpPr>
        <a:xfrm>
          <a:off x="0" y="0"/>
          <a:ext cx="0" cy="0"/>
          <a:chOff x="0" y="0"/>
          <a:chExt cx="0" cy="0"/>
        </a:xfrm>
      </p:grpSpPr>
      <p:sp>
        <p:nvSpPr>
          <p:cNvPr id="923" name="Google Shape;923;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4" name="Google Shape;92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1200"/>
              </a:spcBef>
              <a:spcAft>
                <a:spcPts val="0"/>
              </a:spcAft>
              <a:buSzPts val="1100"/>
              <a:buNone/>
            </a:pPr>
            <a:r>
              <a:rPr b="1" lang="fr-FR" sz="1800" u="sng">
                <a:solidFill>
                  <a:srgbClr val="000000"/>
                </a:solidFill>
                <a:latin typeface="Corbel"/>
                <a:ea typeface="Corbel"/>
                <a:cs typeface="Corbel"/>
                <a:sym typeface="Corbel"/>
              </a:rPr>
              <a:t>Animation : </a:t>
            </a:r>
            <a:br>
              <a:rPr b="1" lang="fr-FR" sz="1800">
                <a:solidFill>
                  <a:srgbClr val="000000"/>
                </a:solidFill>
                <a:latin typeface="Corbel"/>
                <a:ea typeface="Corbel"/>
                <a:cs typeface="Corbel"/>
                <a:sym typeface="Corbel"/>
              </a:rPr>
            </a:br>
            <a:r>
              <a:rPr i="1" lang="fr-FR" sz="1800">
                <a:solidFill>
                  <a:srgbClr val="000000"/>
                </a:solidFill>
                <a:latin typeface="Corbel"/>
                <a:ea typeface="Corbel"/>
                <a:cs typeface="Corbel"/>
                <a:sym typeface="Corbel"/>
              </a:rPr>
              <a:t>Lisez cette diapositive ou reformulez-la avec vos propres mots. Décomposez chaque point et prenez le temps de vérifier que tout le monde a bien compris.</a:t>
            </a:r>
            <a:endParaRPr sz="1800">
              <a:latin typeface="Arial"/>
              <a:ea typeface="Arial"/>
              <a:cs typeface="Arial"/>
              <a:sym typeface="Arial"/>
            </a:endParaRPr>
          </a:p>
          <a:p>
            <a:pPr indent="0" lvl="0" marL="158750" rtl="0" algn="l">
              <a:lnSpc>
                <a:spcPct val="115000"/>
              </a:lnSpc>
              <a:spcBef>
                <a:spcPts val="1200"/>
              </a:spcBef>
              <a:spcAft>
                <a:spcPts val="0"/>
              </a:spcAft>
              <a:buSzPts val="1100"/>
              <a:buNone/>
            </a:pPr>
            <a:r>
              <a:t/>
            </a:r>
            <a:endParaRPr b="1" sz="1800" u="sng">
              <a:solidFill>
                <a:srgbClr val="000000"/>
              </a:solidFill>
              <a:latin typeface="Corbel"/>
              <a:ea typeface="Corbel"/>
              <a:cs typeface="Corbel"/>
              <a:sym typeface="Corbel"/>
            </a:endParaRPr>
          </a:p>
          <a:p>
            <a:pPr indent="0" lvl="0" marL="158750" rtl="0" algn="l">
              <a:lnSpc>
                <a:spcPct val="115000"/>
              </a:lnSpc>
              <a:spcBef>
                <a:spcPts val="120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1200"/>
              </a:spcBef>
              <a:spcAft>
                <a:spcPts val="0"/>
              </a:spcAft>
              <a:buSzPts val="1100"/>
              <a:buNone/>
            </a:pPr>
            <a:r>
              <a:rPr lang="fr-FR" sz="1800">
                <a:solidFill>
                  <a:srgbClr val="000000"/>
                </a:solidFill>
                <a:latin typeface="Corbel"/>
                <a:ea typeface="Corbel"/>
                <a:cs typeface="Corbel"/>
                <a:sym typeface="Corbel"/>
              </a:rPr>
              <a:t>1. Il ne faut pas confondre le climat et la météo : différentes échelles de temps et différents modes d’analyse</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2. Le système climatique est un système complexe en constante évolution.</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3 L’effet de serre est un processus naturel, renforcé par les émissions humaines.</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4. Le climat est très sensible à la température : petite </a:t>
            </a:r>
            <a:r>
              <a:rPr lang="fr-FR" sz="1800">
                <a:latin typeface="Corbel"/>
                <a:ea typeface="Corbel"/>
                <a:cs typeface="Corbel"/>
                <a:sym typeface="Corbel"/>
              </a:rPr>
              <a:t>variation</a:t>
            </a:r>
            <a:r>
              <a:rPr lang="fr-FR" sz="1800">
                <a:solidFill>
                  <a:srgbClr val="000000"/>
                </a:solidFill>
                <a:latin typeface="Corbel"/>
                <a:ea typeface="Corbel"/>
                <a:cs typeface="Corbel"/>
                <a:sym typeface="Corbel"/>
              </a:rPr>
              <a:t>, grandes conséquences…</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5. La situation est sans précédents, notamment de par la vitesse du changement.</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6. Il n’est pas exagéré de dire que nous sommes la cause d’une perturbation climatique mondiale qui </a:t>
            </a:r>
            <a:r>
              <a:rPr lang="fr-FR" sz="1800">
                <a:latin typeface="Corbel"/>
                <a:ea typeface="Corbel"/>
                <a:cs typeface="Corbel"/>
                <a:sym typeface="Corbel"/>
              </a:rPr>
              <a:t>a</a:t>
            </a:r>
            <a:r>
              <a:rPr lang="fr-FR" sz="1800">
                <a:solidFill>
                  <a:srgbClr val="000000"/>
                </a:solidFill>
                <a:latin typeface="Corbel"/>
                <a:ea typeface="Corbel"/>
                <a:cs typeface="Corbel"/>
                <a:sym typeface="Corbel"/>
              </a:rPr>
              <a:t> déjà eu de nombreuses conséquences graves. </a:t>
            </a:r>
            <a:endParaRPr sz="1800">
              <a:latin typeface="Arial"/>
              <a:ea typeface="Arial"/>
              <a:cs typeface="Arial"/>
              <a:sym typeface="Arial"/>
            </a:endParaRPr>
          </a:p>
        </p:txBody>
      </p:sp>
      <p:sp>
        <p:nvSpPr>
          <p:cNvPr id="925" name="Google Shape;925;p2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3" name="Google Shape;933;p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400"/>
              </a:spcBef>
              <a:spcAft>
                <a:spcPts val="0"/>
              </a:spcAft>
              <a:buSzPts val="1100"/>
              <a:buNone/>
            </a:pPr>
            <a:r>
              <a:rPr b="1" lang="fr-FR" sz="1800" u="sng">
                <a:latin typeface="Corbel"/>
                <a:ea typeface="Corbel"/>
                <a:cs typeface="Corbel"/>
                <a:sym typeface="Corbel"/>
              </a:rPr>
              <a:t>Animation</a:t>
            </a:r>
            <a:r>
              <a:rPr b="1" lang="fr-FR" sz="1800" u="sng">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Voici le résumé de ce </a:t>
            </a:r>
            <a:r>
              <a:rPr lang="fr-FR" sz="1800">
                <a:latin typeface="Corbel"/>
                <a:ea typeface="Corbel"/>
                <a:cs typeface="Corbel"/>
                <a:sym typeface="Corbel"/>
              </a:rPr>
              <a:t>module</a:t>
            </a:r>
            <a:r>
              <a:rPr lang="fr-FR" sz="1800">
                <a:solidFill>
                  <a:srgbClr val="000000"/>
                </a:solidFill>
                <a:latin typeface="Corbel"/>
                <a:ea typeface="Corbel"/>
                <a:cs typeface="Corbel"/>
                <a:sym typeface="Corbel"/>
              </a:rPr>
              <a:t>. Si nécessaire / possible, vous pouvez faire un tour de question</a:t>
            </a:r>
            <a:r>
              <a:rPr lang="fr-FR" sz="1800">
                <a:latin typeface="Corbel"/>
                <a:ea typeface="Corbel"/>
                <a:cs typeface="Corbel"/>
                <a:sym typeface="Corbel"/>
              </a:rPr>
              <a:t>s</a:t>
            </a:r>
            <a:r>
              <a:rPr lang="fr-FR" sz="1800">
                <a:solidFill>
                  <a:srgbClr val="000000"/>
                </a:solidFill>
                <a:latin typeface="Corbel"/>
                <a:ea typeface="Corbel"/>
                <a:cs typeface="Corbel"/>
                <a:sym typeface="Corbel"/>
              </a:rPr>
              <a:t> / réponses ou demander aux élèves d’écrire leurs questions pour plus tard et de continuer.</a:t>
            </a:r>
            <a:br>
              <a:rPr lang="fr-FR" sz="1800">
                <a:latin typeface="Corbel"/>
                <a:ea typeface="Corbel"/>
                <a:cs typeface="Corbel"/>
                <a:sym typeface="Corbel"/>
              </a:rPr>
            </a:br>
            <a:endParaRPr sz="1800">
              <a:latin typeface="Arial"/>
              <a:ea typeface="Arial"/>
              <a:cs typeface="Arial"/>
              <a:sym typeface="Arial"/>
            </a:endParaRPr>
          </a:p>
        </p:txBody>
      </p:sp>
      <p:sp>
        <p:nvSpPr>
          <p:cNvPr id="934" name="Google Shape;934;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f1b817ff96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46" name="Google Shape;946;gf1b817ff9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3:notes"/>
          <p:cNvSpPr/>
          <p:nvPr>
            <p:ph idx="2" type="sldImg"/>
          </p:nvPr>
        </p:nvSpPr>
        <p:spPr>
          <a:xfrm>
            <a:off x="420688" y="1243013"/>
            <a:ext cx="5964237" cy="3355975"/>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b="1" lang="fr-FR" sz="1800" u="sng">
                <a:latin typeface="Corbel"/>
                <a:ea typeface="Corbel"/>
                <a:cs typeface="Corbel"/>
                <a:sym typeface="Corbel"/>
              </a:rPr>
              <a:t>Animation :</a:t>
            </a:r>
            <a:r>
              <a:rPr lang="fr-FR" sz="1800">
                <a:latin typeface="Corbel"/>
                <a:ea typeface="Corbel"/>
                <a:cs typeface="Corbel"/>
                <a:sym typeface="Corbel"/>
              </a:rPr>
              <a:t> </a:t>
            </a:r>
            <a:r>
              <a:rPr i="1" lang="fr-FR" sz="1800">
                <a:solidFill>
                  <a:srgbClr val="000000"/>
                </a:solidFill>
                <a:latin typeface="Corbel"/>
                <a:ea typeface="Corbel"/>
                <a:cs typeface="Corbel"/>
                <a:sym typeface="Corbel"/>
              </a:rPr>
              <a:t>Question posée aux élèves</a:t>
            </a:r>
            <a:r>
              <a:rPr lang="fr-FR" sz="1800">
                <a:solidFill>
                  <a:srgbClr val="000000"/>
                </a:solidFill>
                <a:latin typeface="Corbel"/>
                <a:ea typeface="Corbel"/>
                <a:cs typeface="Corbel"/>
                <a:sym typeface="Corbel"/>
              </a:rPr>
              <a:t>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Ils peuvent faire des propositions et les réponses </a:t>
            </a:r>
            <a:r>
              <a:rPr lang="fr-FR" sz="1800">
                <a:latin typeface="Corbel"/>
                <a:ea typeface="Corbel"/>
                <a:cs typeface="Corbel"/>
                <a:sym typeface="Corbel"/>
              </a:rPr>
              <a:t>peuvent être</a:t>
            </a:r>
            <a:r>
              <a:rPr lang="fr-FR" sz="1800">
                <a:solidFill>
                  <a:srgbClr val="000000"/>
                </a:solidFill>
                <a:latin typeface="Corbel"/>
                <a:ea typeface="Corbel"/>
                <a:cs typeface="Corbel"/>
                <a:sym typeface="Corbel"/>
              </a:rPr>
              <a:t> notées au tableau.</a:t>
            </a:r>
            <a:endParaRPr sz="1800">
              <a:latin typeface="Arial"/>
              <a:ea typeface="Arial"/>
              <a:cs typeface="Arial"/>
              <a:sym typeface="Arial"/>
            </a:endParaRPr>
          </a:p>
        </p:txBody>
      </p:sp>
      <p:sp>
        <p:nvSpPr>
          <p:cNvPr id="476" name="Google Shape;476;p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e325285943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2" name="Google Shape;482;ge325285943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L’objectif de cette diapositive est de souligner la différence entre le climat et la météo.</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1. Commençons par observer la différence entre la météo et le climat.</a:t>
            </a:r>
            <a:endParaRPr/>
          </a:p>
          <a:p>
            <a:pPr indent="-298450" lvl="0" marL="457200" rtl="0" algn="l">
              <a:lnSpc>
                <a:spcPct val="115000"/>
              </a:lnSpc>
              <a:spcBef>
                <a:spcPts val="200"/>
              </a:spcBef>
              <a:spcAft>
                <a:spcPts val="0"/>
              </a:spcAft>
              <a:buSzPts val="1100"/>
              <a:buFont typeface="Corbel"/>
              <a:buChar char="-"/>
            </a:pPr>
            <a:r>
              <a:rPr lang="fr-FR" sz="1800">
                <a:solidFill>
                  <a:srgbClr val="000000"/>
                </a:solidFill>
                <a:latin typeface="Corbel"/>
                <a:ea typeface="Corbel"/>
                <a:cs typeface="Corbel"/>
                <a:sym typeface="Corbel"/>
              </a:rPr>
              <a:t>Lorsque nous parlons du climat, nous regardons une période </a:t>
            </a:r>
            <a:r>
              <a:rPr lang="fr-FR" sz="1800">
                <a:latin typeface="Corbel"/>
                <a:ea typeface="Corbel"/>
                <a:cs typeface="Corbel"/>
                <a:sym typeface="Corbel"/>
              </a:rPr>
              <a:t>à long terme</a:t>
            </a:r>
            <a:r>
              <a:rPr lang="fr-FR" sz="1800">
                <a:solidFill>
                  <a:srgbClr val="000000"/>
                </a:solidFill>
                <a:latin typeface="Corbel"/>
                <a:ea typeface="Corbel"/>
                <a:cs typeface="Corbel"/>
                <a:sym typeface="Corbel"/>
              </a:rPr>
              <a:t> et nous observons les conditions météorologiques moyennes du système climatique (température et précipitations moyennes, mais aussi la composition atmosphérique, les activités volcaniques et solaires, etc.)</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200"/>
              </a:spcBef>
              <a:spcAft>
                <a:spcPts val="0"/>
              </a:spcAft>
              <a:buSzPts val="1100"/>
              <a:buFont typeface="Corbel"/>
              <a:buChar char="-"/>
            </a:pPr>
            <a:r>
              <a:rPr lang="fr-FR" sz="1800">
                <a:solidFill>
                  <a:srgbClr val="000000"/>
                </a:solidFill>
                <a:latin typeface="Corbel"/>
                <a:ea typeface="Corbel"/>
                <a:cs typeface="Corbel"/>
                <a:sym typeface="Corbel"/>
              </a:rPr>
              <a:t>La météo est l’évolution locale de l’atmosphère sur quelques jours, tandis que le climat est l’étude de grandes régions géographiques, comme des pays ou des continents, sur de longues périodes de temps.</a:t>
            </a:r>
            <a:endParaRPr sz="1800">
              <a:latin typeface="Noto Sans Symbols"/>
              <a:ea typeface="Noto Sans Symbols"/>
              <a:cs typeface="Noto Sans Symbols"/>
              <a:sym typeface="Noto Sans Symbols"/>
            </a:endParaRPr>
          </a:p>
          <a:p>
            <a:pPr indent="0" lvl="0" marL="158750" rtl="0" algn="l">
              <a:lnSpc>
                <a:spcPct val="115000"/>
              </a:lnSpc>
              <a:spcBef>
                <a:spcPts val="200"/>
              </a:spcBef>
              <a:spcAft>
                <a:spcPts val="0"/>
              </a:spcAft>
              <a:buSzPts val="1100"/>
              <a:buNone/>
            </a:pPr>
            <a:br>
              <a:rPr lang="fr-FR" sz="1800">
                <a:latin typeface="Arial"/>
                <a:ea typeface="Arial"/>
                <a:cs typeface="Arial"/>
                <a:sym typeface="Arial"/>
              </a:rPr>
            </a:br>
            <a:br>
              <a:rPr lang="fr-FR" sz="1800">
                <a:latin typeface="Arial"/>
                <a:ea typeface="Arial"/>
                <a:cs typeface="Arial"/>
                <a:sym typeface="Arial"/>
              </a:rPr>
            </a:br>
            <a:r>
              <a:rPr lang="fr-FR" sz="1800">
                <a:solidFill>
                  <a:srgbClr val="000000"/>
                </a:solidFill>
                <a:latin typeface="Corbel"/>
                <a:ea typeface="Corbel"/>
                <a:cs typeface="Corbel"/>
                <a:sym typeface="Corbel"/>
              </a:rPr>
              <a:t>2. Pour faire une analogie, prenons par exemple une classe de collège. Eh bien, la météo correspond à la note d’un élève sur un devoir, tandis que le climat correspond à la moyenne annuelle de la classe dans toutes les matières.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3.Des paramètres qui peuvent être considérés comme constants pour les prévisions météorologiques, comme la position et l’orientation de la Terre par rapport au soleil, ou la composition de l’atmosphère, ne peuvent plus être considérés comme constants dans l’étude du climat.</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4. La météo est le temps qu’il fait « maintenant », ou celle d’un futur très proche, et « à ma porte ». Cela se traduit en valeurs locales et instantanées de température, en précipitation, pression, couverture nuageuse, etc. Pour faire des prévisions météorologiques, tout ce que vous devez faire est d’observer ce qu’il se passe dans l’atmosphère.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5. La climatologie étudie de grandes régions géographiques (pays, continents, sur la Terre entière) sur de longues périodes (une ou plusieurs décennies). Par exemple, lorsque les climatologues disent que la température de la Terre a augmenté de 1 °C depuis la révolution industrielle, il s’agit d’une moyenne des températures observées sur l’ensemble de la surface de Terre sur au moins 30 ans.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6. Pour prédire un climat, il ne suffit pas d’observer ce qu’il se passe dans l’atmosphère, nous devons également regarder le soleil, les océans, la glace polaire, les volcans, la dérive des continents, la végétation et les humains, qui sont récemment devenus un nouvel agent de perturbation climatique en changeant rapidement la composition chimique de l’atmosphère.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De façon schématique, le système climatique est l’ensemble Terre-atmosphère. Il évolue au cours du temps sous l’effet des processus internes et des contraintes externes. Ces contraintes peuvent être naturelles ou d’origine humaine. Les modèles climatiques </a:t>
            </a:r>
            <a:r>
              <a:rPr lang="fr-FR" sz="1800">
                <a:latin typeface="Corbel"/>
                <a:ea typeface="Corbel"/>
                <a:cs typeface="Corbel"/>
                <a:sym typeface="Corbel"/>
              </a:rPr>
              <a:t>essaient</a:t>
            </a:r>
            <a:r>
              <a:rPr lang="fr-FR" sz="1800">
                <a:solidFill>
                  <a:srgbClr val="000000"/>
                </a:solidFill>
                <a:latin typeface="Corbel"/>
                <a:ea typeface="Corbel"/>
                <a:cs typeface="Corbel"/>
                <a:sym typeface="Corbel"/>
              </a:rPr>
              <a:t> de simuler le mieux possible son fonctionnement.</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La différence entre ces deux concepts est importante. Nous entendons souvent des confusions entre les deux lorsque quelqu’un est surpris qu’il fasse froid en Mar</a:t>
            </a:r>
            <a:r>
              <a:rPr lang="fr-FR" sz="1800">
                <a:latin typeface="Corbel"/>
                <a:ea typeface="Corbel"/>
                <a:cs typeface="Corbel"/>
                <a:sym typeface="Corbel"/>
              </a:rPr>
              <a:t>s </a:t>
            </a:r>
            <a:r>
              <a:rPr lang="fr-FR" sz="1800">
                <a:solidFill>
                  <a:srgbClr val="000000"/>
                </a:solidFill>
                <a:latin typeface="Corbel"/>
                <a:ea typeface="Corbel"/>
                <a:cs typeface="Corbel"/>
                <a:sym typeface="Corbel"/>
              </a:rPr>
              <a:t>alors que nous parlons de réchauffement climatique. De la même manière, il n’est pas logique de parler de réchauffement mondial parce qu’il fait chaud en novembre. Dans les deux cas il s’agit de phénomènes ponctuels et locaux qui ne nous </a:t>
            </a:r>
            <a:r>
              <a:rPr lang="fr-FR" sz="1800">
                <a:latin typeface="Corbel"/>
                <a:ea typeface="Corbel"/>
                <a:cs typeface="Corbel"/>
                <a:sym typeface="Corbel"/>
              </a:rPr>
              <a:t>permettent pas de</a:t>
            </a:r>
            <a:r>
              <a:rPr lang="fr-FR" sz="1800">
                <a:solidFill>
                  <a:srgbClr val="000000"/>
                </a:solidFill>
                <a:latin typeface="Corbel"/>
                <a:ea typeface="Corbel"/>
                <a:cs typeface="Corbel"/>
                <a:sym typeface="Corbel"/>
              </a:rPr>
              <a:t> conclure d’un point de vue mondial.</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Messages clés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1. La météo et le climat ne s’intéressent pas aux mêmes échelles spatio-temporelles.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2. La météo est l’évolution locale de l’atmosphère sur quelques jours.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3. Le climat est l’étude de grandes zones géographiques (pays, continent, système terrestre) sur de longues périodes de temps.</a:t>
            </a:r>
            <a:endParaRPr sz="1800">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Il y a 5 types de climats principaux au niveau mondial :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Polaire : la température moyenne est toujours inférieure à 10 °C</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Continentale : il y a au moins un mois avec en moyenne moins de 10 °C et un mois où la température moyenne est inférieure à 0 °C</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Tempéré : le mois le plus froid est en moyenne entre 0 °C et 18 °C et au moins un mois est en moyenne inférieur à 10 °C</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Sec : très peu de précipitations</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Tropical : la température moyenne de l’ensemble de l’année est supérieure à 18°C et les précipitations sont importantes</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Il y a bien sûr de nombreuses </a:t>
            </a:r>
            <a:r>
              <a:rPr lang="fr-FR" sz="1800">
                <a:latin typeface="Corbel"/>
                <a:ea typeface="Corbel"/>
                <a:cs typeface="Corbel"/>
                <a:sym typeface="Corbel"/>
              </a:rPr>
              <a:t>sous-catégories</a:t>
            </a:r>
            <a:r>
              <a:rPr lang="fr-FR" sz="1800">
                <a:solidFill>
                  <a:srgbClr val="000000"/>
                </a:solidFill>
                <a:latin typeface="Corbel"/>
                <a:ea typeface="Corbel"/>
                <a:cs typeface="Corbel"/>
                <a:sym typeface="Corbel"/>
              </a:rPr>
              <a:t> dans cette classification et vous pouvez avoir différents types de climat dans un même pays. </a:t>
            </a:r>
            <a:endParaRPr sz="1800">
              <a:latin typeface="Arial"/>
              <a:ea typeface="Arial"/>
              <a:cs typeface="Arial"/>
              <a:sym typeface="Arial"/>
            </a:endParaRPr>
          </a:p>
        </p:txBody>
      </p:sp>
      <p:sp>
        <p:nvSpPr>
          <p:cNvPr id="493" name="Google Shape;493;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 :</a:t>
            </a:r>
            <a:r>
              <a:rPr lang="fr-FR" sz="1800">
                <a:latin typeface="Corbel"/>
                <a:ea typeface="Corbel"/>
                <a:cs typeface="Corbel"/>
                <a:sym typeface="Corbel"/>
              </a:rPr>
              <a:t> </a:t>
            </a:r>
            <a:br>
              <a:rPr lang="fr-FR" sz="1800">
                <a:latin typeface="Corbel"/>
                <a:ea typeface="Corbel"/>
                <a:cs typeface="Corbel"/>
                <a:sym typeface="Corbel"/>
              </a:rPr>
            </a:br>
            <a:r>
              <a:rPr lang="fr-FR" sz="1800">
                <a:solidFill>
                  <a:srgbClr val="000000"/>
                </a:solidFill>
                <a:latin typeface="Corbel"/>
                <a:ea typeface="Corbel"/>
                <a:cs typeface="Corbel"/>
                <a:sym typeface="Corbel"/>
              </a:rPr>
              <a:t>Si les conditions du type climatique précédent sont principalement dues à des conditions non humaines (activité solaire et volcanique, rotation de la Terre, cycle de l’eau, etc.), les activités humaines ont également créé un nouveau type de climat ces 40 dernières années autour des grandes villes, ce type de petites conditions climatiques est appelé microclimat urbain.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t/>
            </a:r>
            <a:endParaRPr sz="1800">
              <a:solidFill>
                <a:srgbClr val="000000"/>
              </a:solidFill>
              <a:latin typeface="Corbel"/>
              <a:ea typeface="Corbel"/>
              <a:cs typeface="Corbel"/>
              <a:sym typeface="Corbe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Les principales caractéristiques de ce type de climat est le phénomène d’îlots de chaleur qui </a:t>
            </a:r>
            <a:r>
              <a:rPr lang="fr-FR" sz="1800">
                <a:latin typeface="Corbel"/>
                <a:ea typeface="Corbel"/>
                <a:cs typeface="Corbel"/>
                <a:sym typeface="Corbel"/>
              </a:rPr>
              <a:t>crée</a:t>
            </a:r>
            <a:r>
              <a:rPr lang="fr-FR" sz="1800">
                <a:solidFill>
                  <a:srgbClr val="000000"/>
                </a:solidFill>
                <a:latin typeface="Corbel"/>
                <a:ea typeface="Corbel"/>
                <a:cs typeface="Corbel"/>
                <a:sym typeface="Corbel"/>
              </a:rPr>
              <a:t> un différentiel de température entre le centre-ville et ses frontières extérieures, le centre étant plus chaud.</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a:latin typeface="Corbel"/>
                <a:ea typeface="Corbel"/>
                <a:cs typeface="Corbel"/>
                <a:sym typeface="Corbel"/>
              </a:rPr>
              <a:t> </a:t>
            </a:r>
            <a:endParaRPr sz="1800">
              <a:latin typeface="Arial"/>
              <a:ea typeface="Arial"/>
              <a:cs typeface="Arial"/>
              <a:sym typeface="Arial"/>
            </a:endParaRPr>
          </a:p>
        </p:txBody>
      </p:sp>
      <p:sp>
        <p:nvSpPr>
          <p:cNvPr id="504" name="Google Shape;50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a:t>
            </a:r>
            <a:r>
              <a:rPr b="1" lang="fr-FR" sz="1800" u="sng">
                <a:solidFill>
                  <a:srgbClr val="000000"/>
                </a:solidFill>
                <a:latin typeface="Corbel"/>
                <a:ea typeface="Corbel"/>
                <a:cs typeface="Corbel"/>
                <a:sym typeface="Corbel"/>
              </a:rPr>
              <a:t> </a:t>
            </a:r>
            <a:r>
              <a:rPr lang="fr-FR" sz="1800">
                <a:solidFill>
                  <a:srgbClr val="000000"/>
                </a:solidFill>
                <a:latin typeface="Corbel"/>
                <a:ea typeface="Corbel"/>
                <a:cs typeface="Corbel"/>
                <a:sym typeface="Corbel"/>
              </a:rPr>
              <a:t>:</a:t>
            </a:r>
            <a:br>
              <a:rPr lang="fr-FR" sz="1800">
                <a:latin typeface="Corbel"/>
                <a:ea typeface="Corbel"/>
                <a:cs typeface="Corbel"/>
                <a:sym typeface="Corbel"/>
              </a:rPr>
            </a:br>
            <a:r>
              <a:rPr i="1" lang="fr-FR" sz="1800">
                <a:solidFill>
                  <a:srgbClr val="000000"/>
                </a:solidFill>
                <a:latin typeface="Corbel"/>
                <a:ea typeface="Corbel"/>
                <a:cs typeface="Corbel"/>
                <a:sym typeface="Corbel"/>
              </a:rPr>
              <a:t>Cet exemple concerne Paris (France) mais n’hésitez pas à l’adapter et à utiliser l’exemple de votre propre ville</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Vous pouvez voir ici la température nocturne pendant la canicule de 2003 à Paris. Cette image montre la météo/température actuelle pour cette nuit, mais comme ce phénomène des îlots de chaleur s’étend sur la durée, cela </a:t>
            </a:r>
            <a:r>
              <a:rPr lang="fr-FR" sz="1800">
                <a:latin typeface="Corbel"/>
                <a:ea typeface="Corbel"/>
                <a:cs typeface="Corbel"/>
                <a:sym typeface="Corbel"/>
              </a:rPr>
              <a:t>crée</a:t>
            </a:r>
            <a:r>
              <a:rPr lang="fr-FR" sz="1800">
                <a:solidFill>
                  <a:srgbClr val="000000"/>
                </a:solidFill>
                <a:latin typeface="Corbel"/>
                <a:ea typeface="Corbel"/>
                <a:cs typeface="Corbel"/>
                <a:sym typeface="Corbel"/>
              </a:rPr>
              <a:t> un schéma climatique spécifique.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La température mondiale moyenne augmente et cette image nous aide à comprendre pourquoi la température augmentera plus vite dans les régions urbaines.</a:t>
            </a:r>
            <a:endParaRPr sz="1800">
              <a:latin typeface="Arial"/>
              <a:ea typeface="Arial"/>
              <a:cs typeface="Arial"/>
              <a:sym typeface="Arial"/>
            </a:endParaRPr>
          </a:p>
        </p:txBody>
      </p:sp>
      <p:sp>
        <p:nvSpPr>
          <p:cNvPr id="513" name="Google Shape;51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2" name="Google Shape;522;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L’étude du changement climatique exige de définir le système climatique. Il s’agit d’un ensemble complexe de cinq composants principaux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surfaces continentales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l’atmosphère bien sûr</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l’hydrosphère (océans, lacs, rivières, eaux souterraines...)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la cryosphère (c’est-à-dire la glace terrestre et la glace de mer, la couverture neigeuse)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et, pour finir, la biosphère (tous les organismes vivants dans l’air, sur terre et dans les océans).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Ces 5 composants sont liés les uns aux autres par un système complexe d’engrenages qu’il serait difficile de décrire ici. Ce qu’il est important de rappeler est que chaque action de l’un de ces composants peut avoir des répercussions sur tous les autres !</a:t>
            </a:r>
            <a:endParaRPr b="0" sz="1800" u="none">
              <a:solidFill>
                <a:srgbClr val="000000"/>
              </a:solidFill>
              <a:latin typeface="Arial"/>
              <a:ea typeface="Arial"/>
              <a:cs typeface="Arial"/>
              <a:sym typeface="Arial"/>
            </a:endParaRPr>
          </a:p>
          <a:p>
            <a:pPr indent="0" lvl="0" marL="158750" rtl="0" algn="l">
              <a:lnSpc>
                <a:spcPct val="115000"/>
              </a:lnSpc>
              <a:spcBef>
                <a:spcPts val="200"/>
              </a:spcBef>
              <a:spcAft>
                <a:spcPts val="0"/>
              </a:spcAft>
              <a:buSzPts val="1100"/>
              <a:buNone/>
            </a:pPr>
            <a:r>
              <a:t/>
            </a:r>
            <a:endParaRPr b="0" sz="1800" u="none">
              <a:solidFill>
                <a:srgbClr val="000000"/>
              </a:solidFill>
              <a:latin typeface="Arial"/>
              <a:ea typeface="Arial"/>
              <a:cs typeface="Arial"/>
              <a:sym typeface="Arial"/>
            </a:endParaRPr>
          </a:p>
          <a:p>
            <a:pPr indent="0" lvl="0" marL="158750" rtl="0" algn="l">
              <a:lnSpc>
                <a:spcPct val="115000"/>
              </a:lnSpc>
              <a:spcBef>
                <a:spcPts val="20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1. Le système climatique est un ensemble d’engrenages qui sont interconnectés et dépendent du mouvement des autres.</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2. Sans intervention humaine, ce système est stable ou évolue très lentement.</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rPr lang="fr-FR" sz="1800">
                <a:solidFill>
                  <a:srgbClr val="000000"/>
                </a:solidFill>
                <a:latin typeface="Corbel"/>
                <a:ea typeface="Corbel"/>
                <a:cs typeface="Corbel"/>
                <a:sym typeface="Corbel"/>
              </a:rPr>
              <a:t>Source : http://www.meteofrance.fr/climat-passe-et-futur/comprendre-le-climat-mondial/le-systeme-climatique</a:t>
            </a:r>
            <a:endParaRPr sz="1800">
              <a:latin typeface="Arial"/>
              <a:ea typeface="Arial"/>
              <a:cs typeface="Arial"/>
              <a:sym typeface="Arial"/>
            </a:endParaRPr>
          </a:p>
          <a:p>
            <a:pPr indent="0" lvl="0" marL="158750" rtl="0" algn="l">
              <a:lnSpc>
                <a:spcPct val="115000"/>
              </a:lnSpc>
              <a:spcBef>
                <a:spcPts val="200"/>
              </a:spcBef>
              <a:spcAft>
                <a:spcPts val="0"/>
              </a:spcAft>
              <a:buSzPts val="1100"/>
              <a:buNone/>
            </a:pPr>
            <a:r>
              <a:t/>
            </a:r>
            <a:endParaRPr b="1" sz="1200" u="sng">
              <a:solidFill>
                <a:schemeClr val="dk1"/>
              </a:solidFill>
              <a:latin typeface="Corbel"/>
              <a:ea typeface="Corbel"/>
              <a:cs typeface="Corbel"/>
              <a:sym typeface="Corbel"/>
            </a:endParaRPr>
          </a:p>
          <a:p>
            <a:pPr indent="0" lvl="0" marL="457200" rtl="0" algn="l">
              <a:lnSpc>
                <a:spcPct val="100000"/>
              </a:lnSpc>
              <a:spcBef>
                <a:spcPts val="188"/>
              </a:spcBef>
              <a:spcAft>
                <a:spcPts val="0"/>
              </a:spcAft>
              <a:buClr>
                <a:schemeClr val="dk1"/>
              </a:buClr>
              <a:buSzPts val="625"/>
              <a:buFont typeface="Calibri"/>
              <a:buNone/>
            </a:pPr>
            <a:r>
              <a:t/>
            </a:r>
            <a:endParaRPr sz="1200">
              <a:latin typeface="Corbel"/>
              <a:ea typeface="Corbel"/>
              <a:cs typeface="Corbel"/>
              <a:sym typeface="Corbel"/>
            </a:endParaRPr>
          </a:p>
        </p:txBody>
      </p:sp>
      <p:sp>
        <p:nvSpPr>
          <p:cNvPr id="523" name="Google Shape;523;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8" name="Google Shape;548;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00"/>
              </a:spcBef>
              <a:spcAft>
                <a:spcPts val="0"/>
              </a:spcAft>
              <a:buSzPts val="1100"/>
              <a:buNone/>
            </a:pPr>
            <a:r>
              <a:rPr b="1" lang="fr-FR" sz="1800" u="sng">
                <a:solidFill>
                  <a:srgbClr val="000000"/>
                </a:solidFill>
                <a:latin typeface="Corbel"/>
                <a:ea typeface="Corbel"/>
                <a:cs typeface="Corbel"/>
                <a:sym typeface="Corbel"/>
              </a:rPr>
              <a:t>Explications </a:t>
            </a:r>
            <a:r>
              <a:rPr lang="fr-FR" sz="1800">
                <a:solidFill>
                  <a:srgbClr val="000000"/>
                </a:solidFill>
                <a:latin typeface="Corbel"/>
                <a:ea typeface="Corbel"/>
                <a:cs typeface="Corbel"/>
                <a:sym typeface="Corbel"/>
              </a:rPr>
              <a:t>:</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Pour notre part, nous avons récemment eu une influence sur ces engrenages et faisons partie du processus d’ajout d’un petit grain de sable qui dérègle complètement la machine.</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Nos activités émettent des gaz à effet de serre (comme le dioxyde de carbone ou le méthane) qui accentuent l’effet de serre naturel.</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t/>
            </a:r>
            <a:endParaRPr sz="1800">
              <a:solidFill>
                <a:srgbClr val="000000"/>
              </a:solidFill>
              <a:latin typeface="Corbel"/>
              <a:ea typeface="Corbel"/>
              <a:cs typeface="Corbel"/>
              <a:sym typeface="Corbe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Pour résumer : nous augmentons fortement l’effet de serre ! Cela change le climat de notre habitat ! C’est ce qui provoque le changement climatique.</a:t>
            </a:r>
            <a:endParaRPr sz="1800">
              <a:latin typeface="Arial"/>
              <a:ea typeface="Arial"/>
              <a:cs typeface="Arial"/>
              <a:sym typeface="Arial"/>
            </a:endParaRPr>
          </a:p>
          <a:p>
            <a:pPr indent="0" lvl="0" marL="0" rtl="0" algn="l">
              <a:lnSpc>
                <a:spcPct val="100000"/>
              </a:lnSpc>
              <a:spcBef>
                <a:spcPts val="300"/>
              </a:spcBef>
              <a:spcAft>
                <a:spcPts val="0"/>
              </a:spcAft>
              <a:buClr>
                <a:schemeClr val="dk1"/>
              </a:buClr>
              <a:buSzPts val="1000"/>
              <a:buFont typeface="Arial"/>
              <a:buNone/>
            </a:pPr>
            <a:r>
              <a:t/>
            </a:r>
            <a:endParaRPr sz="1200">
              <a:solidFill>
                <a:schemeClr val="dk1"/>
              </a:solidFill>
              <a:latin typeface="Corbel"/>
              <a:ea typeface="Corbel"/>
              <a:cs typeface="Corbel"/>
              <a:sym typeface="Corbel"/>
            </a:endParaRPr>
          </a:p>
          <a:p>
            <a:pPr indent="0" lvl="0" marL="0" rtl="0" algn="l">
              <a:lnSpc>
                <a:spcPct val="100000"/>
              </a:lnSpc>
              <a:spcBef>
                <a:spcPts val="300"/>
              </a:spcBef>
              <a:spcAft>
                <a:spcPts val="0"/>
              </a:spcAft>
              <a:buClr>
                <a:schemeClr val="dk1"/>
              </a:buClr>
              <a:buSzPts val="1000"/>
              <a:buFont typeface="Arial"/>
              <a:buNone/>
            </a:pPr>
            <a:r>
              <a:t/>
            </a:r>
            <a:endParaRPr sz="1200">
              <a:latin typeface="Corbel"/>
              <a:ea typeface="Corbel"/>
              <a:cs typeface="Corbel"/>
              <a:sym typeface="Corbel"/>
            </a:endParaRPr>
          </a:p>
        </p:txBody>
      </p:sp>
      <p:sp>
        <p:nvSpPr>
          <p:cNvPr id="549" name="Google Shape;549;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1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1" name="Shape 11"/>
        <p:cNvGrpSpPr/>
        <p:nvPr/>
      </p:nvGrpSpPr>
      <p:grpSpPr>
        <a:xfrm>
          <a:off x="0" y="0"/>
          <a:ext cx="0" cy="0"/>
          <a:chOff x="0" y="0"/>
          <a:chExt cx="0" cy="0"/>
        </a:xfrm>
      </p:grpSpPr>
      <p:pic>
        <p:nvPicPr>
          <p:cNvPr id="12" name="Google Shape;12;p40"/>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70" name="Shape 70"/>
        <p:cNvGrpSpPr/>
        <p:nvPr/>
      </p:nvGrpSpPr>
      <p:grpSpPr>
        <a:xfrm>
          <a:off x="0" y="0"/>
          <a:ext cx="0" cy="0"/>
          <a:chOff x="0" y="0"/>
          <a:chExt cx="0" cy="0"/>
        </a:xfrm>
      </p:grpSpPr>
      <p:sp>
        <p:nvSpPr>
          <p:cNvPr id="71" name="Google Shape;71;p5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1"/>
          <p:cNvSpPr/>
          <p:nvPr>
            <p:ph idx="2" type="pic"/>
          </p:nvPr>
        </p:nvSpPr>
        <p:spPr>
          <a:xfrm>
            <a:off x="5183188" y="987425"/>
            <a:ext cx="6172200" cy="4873625"/>
          </a:xfrm>
          <a:prstGeom prst="rect">
            <a:avLst/>
          </a:prstGeom>
          <a:noFill/>
          <a:ln>
            <a:noFill/>
          </a:ln>
        </p:spPr>
      </p:sp>
      <p:sp>
        <p:nvSpPr>
          <p:cNvPr id="73" name="Google Shape;73;p5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77" name="Google Shape;77;p51"/>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8" name="Shape 78"/>
        <p:cNvGrpSpPr/>
        <p:nvPr/>
      </p:nvGrpSpPr>
      <p:grpSpPr>
        <a:xfrm>
          <a:off x="0" y="0"/>
          <a:ext cx="0" cy="0"/>
          <a:chOff x="0" y="0"/>
          <a:chExt cx="0" cy="0"/>
        </a:xfrm>
      </p:grpSpPr>
      <p:sp>
        <p:nvSpPr>
          <p:cNvPr id="79" name="Google Shape;79;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52"/>
          <p:cNvSpPr txBox="1"/>
          <p:nvPr>
            <p:ph idx="1" type="body"/>
          </p:nvPr>
        </p:nvSpPr>
        <p:spPr>
          <a:xfrm rot="5400000">
            <a:off x="4091992" y="-1428167"/>
            <a:ext cx="4008016"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52"/>
          <p:cNvSpPr txBox="1"/>
          <p:nvPr>
            <p:ph idx="12" type="sldNum"/>
          </p:nvPr>
        </p:nvSpPr>
        <p:spPr>
          <a:xfrm>
            <a:off x="8610600" y="6356350"/>
            <a:ext cx="1910787"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84" name="Google Shape;84;p52"/>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85" name="Shape 85"/>
        <p:cNvGrpSpPr/>
        <p:nvPr/>
      </p:nvGrpSpPr>
      <p:grpSpPr>
        <a:xfrm>
          <a:off x="0" y="0"/>
          <a:ext cx="0" cy="0"/>
          <a:chOff x="0" y="0"/>
          <a:chExt cx="0" cy="0"/>
        </a:xfrm>
      </p:grpSpPr>
      <p:sp>
        <p:nvSpPr>
          <p:cNvPr id="86" name="Google Shape;86;p53"/>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53"/>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53"/>
          <p:cNvSpPr txBox="1"/>
          <p:nvPr>
            <p:ph idx="12" type="sldNum"/>
          </p:nvPr>
        </p:nvSpPr>
        <p:spPr>
          <a:xfrm>
            <a:off x="8610600" y="6356350"/>
            <a:ext cx="200338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91" name="Google Shape;91;p53"/>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92" name="Shape 92"/>
        <p:cNvGrpSpPr/>
        <p:nvPr/>
      </p:nvGrpSpPr>
      <p:grpSpPr>
        <a:xfrm>
          <a:off x="0" y="0"/>
          <a:ext cx="0" cy="0"/>
          <a:chOff x="0" y="0"/>
          <a:chExt cx="0" cy="0"/>
        </a:xfrm>
      </p:grpSpPr>
      <p:sp>
        <p:nvSpPr>
          <p:cNvPr id="93" name="Google Shape;93;p54"/>
          <p:cNvSpPr txBox="1"/>
          <p:nvPr>
            <p:ph idx="1" type="body"/>
          </p:nvPr>
        </p:nvSpPr>
        <p:spPr>
          <a:xfrm>
            <a:off x="323529" y="123478"/>
            <a:ext cx="11573197" cy="724247"/>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54"/>
          <p:cNvSpPr/>
          <p:nvPr/>
        </p:nvSpPr>
        <p:spPr>
          <a:xfrm>
            <a:off x="354010" y="1131591"/>
            <a:ext cx="3560767" cy="5402561"/>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5" name="Google Shape;95;p54"/>
          <p:cNvSpPr/>
          <p:nvPr/>
        </p:nvSpPr>
        <p:spPr>
          <a:xfrm>
            <a:off x="531933" y="1347500"/>
            <a:ext cx="153868" cy="50152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6" name="Google Shape;96;p54"/>
          <p:cNvSpPr/>
          <p:nvPr/>
        </p:nvSpPr>
        <p:spPr>
          <a:xfrm rot="5400000">
            <a:off x="3057177" y="1276653"/>
            <a:ext cx="685849" cy="685148"/>
          </a:xfrm>
          <a:prstGeom prst="halfFrame">
            <a:avLst>
              <a:gd fmla="val 23728" name="adj1"/>
              <a:gd fmla="val 24642" name="adj2"/>
            </a:avLst>
          </a:prstGeom>
          <a:solidFill>
            <a:schemeClr val="lt1">
              <a:alpha val="2117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97" name="Google Shape;97;p54"/>
          <p:cNvSpPr txBox="1"/>
          <p:nvPr/>
        </p:nvSpPr>
        <p:spPr>
          <a:xfrm>
            <a:off x="711704" y="1637214"/>
            <a:ext cx="2232248" cy="5232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98" name="Google Shape;98;p54"/>
          <p:cNvSpPr txBox="1"/>
          <p:nvPr/>
        </p:nvSpPr>
        <p:spPr>
          <a:xfrm>
            <a:off x="711704" y="2127463"/>
            <a:ext cx="2232248" cy="73866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99" name="Google Shape;99;p54"/>
          <p:cNvSpPr txBox="1"/>
          <p:nvPr/>
        </p:nvSpPr>
        <p:spPr>
          <a:xfrm>
            <a:off x="721229" y="5808438"/>
            <a:ext cx="2232000" cy="30777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100" name="Google Shape;100;p54"/>
          <p:cNvSpPr txBox="1"/>
          <p:nvPr/>
        </p:nvSpPr>
        <p:spPr>
          <a:xfrm>
            <a:off x="721229" y="4450324"/>
            <a:ext cx="2717296" cy="138499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101" name="Google Shape;101;p54"/>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ts slide layout">
  <p:cSld name="4_Contents slide layout">
    <p:spTree>
      <p:nvGrpSpPr>
        <p:cNvPr id="108" name="Shape 108"/>
        <p:cNvGrpSpPr/>
        <p:nvPr/>
      </p:nvGrpSpPr>
      <p:grpSpPr>
        <a:xfrm>
          <a:off x="0" y="0"/>
          <a:ext cx="0" cy="0"/>
          <a:chOff x="0" y="0"/>
          <a:chExt cx="0" cy="0"/>
        </a:xfrm>
      </p:grpSpPr>
      <p:sp>
        <p:nvSpPr>
          <p:cNvPr id="109" name="Google Shape;109;p42"/>
          <p:cNvSpPr/>
          <p:nvPr/>
        </p:nvSpPr>
        <p:spPr>
          <a:xfrm>
            <a:off x="67749" y="2190042"/>
            <a:ext cx="1825371" cy="4705764"/>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0" name="Google Shape;110;p42"/>
          <p:cNvSpPr/>
          <p:nvPr/>
        </p:nvSpPr>
        <p:spPr>
          <a:xfrm>
            <a:off x="67749" y="4642338"/>
            <a:ext cx="876178" cy="2258767"/>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1" name="Google Shape;111;p42"/>
          <p:cNvSpPr/>
          <p:nvPr/>
        </p:nvSpPr>
        <p:spPr>
          <a:xfrm>
            <a:off x="1394131" y="5094016"/>
            <a:ext cx="698204" cy="1799955"/>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2" name="Google Shape;112;p42"/>
          <p:cNvSpPr/>
          <p:nvPr/>
        </p:nvSpPr>
        <p:spPr>
          <a:xfrm flipH="1" rot="-7201764">
            <a:off x="1481466" y="-359338"/>
            <a:ext cx="1737880" cy="2393020"/>
          </a:xfrm>
          <a:custGeom>
            <a:rect b="b" l="l" r="r" t="t"/>
            <a:pathLst>
              <a:path extrusionOk="0" h="2395147" w="1739424">
                <a:moveTo>
                  <a:pt x="1077528" y="398319"/>
                </a:moveTo>
                <a:cubicBezTo>
                  <a:pt x="1073409" y="392832"/>
                  <a:pt x="1069793" y="387001"/>
                  <a:pt x="1067918" y="380004"/>
                </a:cubicBezTo>
                <a:cubicBezTo>
                  <a:pt x="1077560" y="389333"/>
                  <a:pt x="1085061" y="400308"/>
                  <a:pt x="1092561" y="411557"/>
                </a:cubicBezTo>
                <a:cubicBezTo>
                  <a:pt x="1093366" y="412654"/>
                  <a:pt x="1095240" y="413478"/>
                  <a:pt x="1093901" y="415398"/>
                </a:cubicBezTo>
                <a:cubicBezTo>
                  <a:pt x="1092295" y="417319"/>
                  <a:pt x="1091222" y="415673"/>
                  <a:pt x="1090150" y="414575"/>
                </a:cubicBezTo>
                <a:cubicBezTo>
                  <a:pt x="1086267" y="408951"/>
                  <a:pt x="1081646" y="403807"/>
                  <a:pt x="1077528" y="398319"/>
                </a:cubicBezTo>
                <a:close/>
                <a:moveTo>
                  <a:pt x="1064970" y="378632"/>
                </a:moveTo>
                <a:cubicBezTo>
                  <a:pt x="1064970" y="378359"/>
                  <a:pt x="1065239" y="377810"/>
                  <a:pt x="1065239" y="377535"/>
                </a:cubicBezTo>
                <a:lnTo>
                  <a:pt x="1067113" y="379456"/>
                </a:lnTo>
                <a:cubicBezTo>
                  <a:pt x="1066310" y="380279"/>
                  <a:pt x="1065507" y="380004"/>
                  <a:pt x="1064970" y="378632"/>
                </a:cubicBezTo>
                <a:close/>
                <a:moveTo>
                  <a:pt x="1734633" y="2247062"/>
                </a:moveTo>
                <a:lnTo>
                  <a:pt x="1739424" y="2180709"/>
                </a:lnTo>
                <a:lnTo>
                  <a:pt x="1737481" y="2187429"/>
                </a:lnTo>
                <a:cubicBezTo>
                  <a:pt x="1736531" y="2207307"/>
                  <a:pt x="1735583" y="2227184"/>
                  <a:pt x="1734633" y="2247062"/>
                </a:cubicBezTo>
                <a:close/>
                <a:moveTo>
                  <a:pt x="51484" y="1299625"/>
                </a:moveTo>
                <a:cubicBezTo>
                  <a:pt x="107250" y="1386350"/>
                  <a:pt x="173250" y="1458783"/>
                  <a:pt x="225973" y="1500814"/>
                </a:cubicBezTo>
                <a:cubicBezTo>
                  <a:pt x="296271" y="1556856"/>
                  <a:pt x="349466" y="1562823"/>
                  <a:pt x="421792" y="1544987"/>
                </a:cubicBezTo>
                <a:cubicBezTo>
                  <a:pt x="494924" y="1526879"/>
                  <a:pt x="532962" y="1478041"/>
                  <a:pt x="528944" y="1408075"/>
                </a:cubicBezTo>
                <a:cubicBezTo>
                  <a:pt x="528409" y="1397649"/>
                  <a:pt x="526265" y="1394083"/>
                  <a:pt x="515014" y="1396279"/>
                </a:cubicBezTo>
                <a:cubicBezTo>
                  <a:pt x="460099" y="1406978"/>
                  <a:pt x="404648" y="1412191"/>
                  <a:pt x="348661" y="1408350"/>
                </a:cubicBezTo>
                <a:cubicBezTo>
                  <a:pt x="326160" y="1406978"/>
                  <a:pt x="303657" y="1403412"/>
                  <a:pt x="279815" y="1396004"/>
                </a:cubicBezTo>
                <a:cubicBezTo>
                  <a:pt x="294818" y="1392986"/>
                  <a:pt x="307139" y="1396827"/>
                  <a:pt x="319463" y="1397376"/>
                </a:cubicBezTo>
                <a:cubicBezTo>
                  <a:pt x="375717" y="1400120"/>
                  <a:pt x="429829" y="1388870"/>
                  <a:pt x="483940" y="1374603"/>
                </a:cubicBezTo>
                <a:cubicBezTo>
                  <a:pt x="502424" y="1369665"/>
                  <a:pt x="521443" y="1365549"/>
                  <a:pt x="539659" y="1360061"/>
                </a:cubicBezTo>
                <a:cubicBezTo>
                  <a:pt x="602343" y="1341953"/>
                  <a:pt x="663419" y="1318632"/>
                  <a:pt x="725033" y="1297230"/>
                </a:cubicBezTo>
                <a:cubicBezTo>
                  <a:pt x="777804" y="1278847"/>
                  <a:pt x="831379" y="1263208"/>
                  <a:pt x="885491" y="1249489"/>
                </a:cubicBezTo>
                <a:lnTo>
                  <a:pt x="965854" y="1237965"/>
                </a:lnTo>
                <a:cubicBezTo>
                  <a:pt x="1008386" y="1239932"/>
                  <a:pt x="1063167" y="1220715"/>
                  <a:pt x="1140675" y="1261289"/>
                </a:cubicBezTo>
                <a:cubicBezTo>
                  <a:pt x="1218186" y="1301862"/>
                  <a:pt x="1362760" y="1416335"/>
                  <a:pt x="1430909" y="1481407"/>
                </a:cubicBezTo>
                <a:cubicBezTo>
                  <a:pt x="1499057" y="1546478"/>
                  <a:pt x="1516795" y="1586751"/>
                  <a:pt x="1549564" y="1651718"/>
                </a:cubicBezTo>
                <a:lnTo>
                  <a:pt x="1557415" y="1670822"/>
                </a:lnTo>
                <a:lnTo>
                  <a:pt x="1555525" y="1670473"/>
                </a:lnTo>
                <a:cubicBezTo>
                  <a:pt x="1503614" y="1661478"/>
                  <a:pt x="1446534" y="1653334"/>
                  <a:pt x="1398512" y="1652472"/>
                </a:cubicBezTo>
                <a:cubicBezTo>
                  <a:pt x="1277780" y="1650277"/>
                  <a:pt x="1160915" y="1670735"/>
                  <a:pt x="1046085" y="1706261"/>
                </a:cubicBezTo>
                <a:cubicBezTo>
                  <a:pt x="1031962" y="1710529"/>
                  <a:pt x="1017823" y="1715069"/>
                  <a:pt x="1003447" y="1719049"/>
                </a:cubicBezTo>
                <a:cubicBezTo>
                  <a:pt x="1030832" y="1706926"/>
                  <a:pt x="1059271" y="1697451"/>
                  <a:pt x="1087567" y="1688103"/>
                </a:cubicBezTo>
                <a:cubicBezTo>
                  <a:pt x="1179405" y="1657507"/>
                  <a:pt x="1273537" y="1637923"/>
                  <a:pt x="1370422" y="1632771"/>
                </a:cubicBezTo>
                <a:cubicBezTo>
                  <a:pt x="1377778" y="1632422"/>
                  <a:pt x="1379106" y="1630739"/>
                  <a:pt x="1376144" y="1623897"/>
                </a:cubicBezTo>
                <a:cubicBezTo>
                  <a:pt x="1366655" y="1602111"/>
                  <a:pt x="1350034" y="1587888"/>
                  <a:pt x="1329191" y="1578151"/>
                </a:cubicBezTo>
                <a:cubicBezTo>
                  <a:pt x="1297530" y="1563385"/>
                  <a:pt x="1263689" y="1559482"/>
                  <a:pt x="1229320" y="1559619"/>
                </a:cubicBezTo>
                <a:cubicBezTo>
                  <a:pt x="1145365" y="1560020"/>
                  <a:pt x="1068453" y="1584359"/>
                  <a:pt x="996653" y="1626677"/>
                </a:cubicBezTo>
                <a:cubicBezTo>
                  <a:pt x="946428" y="1656370"/>
                  <a:pt x="899719" y="1690631"/>
                  <a:pt x="863114" y="1736938"/>
                </a:cubicBezTo>
                <a:cubicBezTo>
                  <a:pt x="840384" y="1765651"/>
                  <a:pt x="822768" y="1797268"/>
                  <a:pt x="811586" y="1832416"/>
                </a:cubicBezTo>
                <a:cubicBezTo>
                  <a:pt x="810229" y="1836675"/>
                  <a:pt x="809000" y="1841079"/>
                  <a:pt x="807916" y="1845357"/>
                </a:cubicBezTo>
                <a:cubicBezTo>
                  <a:pt x="807864" y="1846169"/>
                  <a:pt x="807939" y="1847124"/>
                  <a:pt x="807963" y="1848892"/>
                </a:cubicBezTo>
                <a:cubicBezTo>
                  <a:pt x="831400" y="1836927"/>
                  <a:pt x="855096" y="1827287"/>
                  <a:pt x="879991" y="1820168"/>
                </a:cubicBezTo>
                <a:cubicBezTo>
                  <a:pt x="922865" y="1807938"/>
                  <a:pt x="966993" y="1803800"/>
                  <a:pt x="1011289" y="1801302"/>
                </a:cubicBezTo>
                <a:cubicBezTo>
                  <a:pt x="1091805" y="1797289"/>
                  <a:pt x="1171657" y="1788752"/>
                  <a:pt x="1249185" y="1765402"/>
                </a:cubicBezTo>
                <a:cubicBezTo>
                  <a:pt x="1282546" y="1755423"/>
                  <a:pt x="1315560" y="1744472"/>
                  <a:pt x="1343560" y="1722610"/>
                </a:cubicBezTo>
                <a:cubicBezTo>
                  <a:pt x="1358845" y="1710673"/>
                  <a:pt x="1371004" y="1696638"/>
                  <a:pt x="1376800" y="1677991"/>
                </a:cubicBezTo>
                <a:cubicBezTo>
                  <a:pt x="1378851" y="1671330"/>
                  <a:pt x="1382967" y="1672813"/>
                  <a:pt x="1387169" y="1672942"/>
                </a:cubicBezTo>
                <a:cubicBezTo>
                  <a:pt x="1424336" y="1673661"/>
                  <a:pt x="1463273" y="1677620"/>
                  <a:pt x="1500972" y="1682857"/>
                </a:cubicBezTo>
                <a:lnTo>
                  <a:pt x="1566833" y="1693739"/>
                </a:lnTo>
                <a:lnTo>
                  <a:pt x="1593093" y="1757638"/>
                </a:lnTo>
                <a:cubicBezTo>
                  <a:pt x="1605907" y="1794995"/>
                  <a:pt x="1617203" y="1833627"/>
                  <a:pt x="1627517" y="1871216"/>
                </a:cubicBezTo>
                <a:cubicBezTo>
                  <a:pt x="1633946" y="1894812"/>
                  <a:pt x="1643322" y="1918133"/>
                  <a:pt x="1642518" y="1943101"/>
                </a:cubicBezTo>
                <a:cubicBezTo>
                  <a:pt x="1640107" y="2025412"/>
                  <a:pt x="1638499" y="2107725"/>
                  <a:pt x="1641715" y="2189761"/>
                </a:cubicBezTo>
                <a:cubicBezTo>
                  <a:pt x="1644125" y="2253964"/>
                  <a:pt x="1644928" y="2318717"/>
                  <a:pt x="1669305" y="2379903"/>
                </a:cubicBezTo>
                <a:cubicBezTo>
                  <a:pt x="1669242" y="2381100"/>
                  <a:pt x="1669180" y="2382297"/>
                  <a:pt x="1669117" y="2383495"/>
                </a:cubicBezTo>
                <a:cubicBezTo>
                  <a:pt x="1673135" y="2372016"/>
                  <a:pt x="1720350" y="2420240"/>
                  <a:pt x="1722169" y="2376292"/>
                </a:cubicBezTo>
                <a:cubicBezTo>
                  <a:pt x="1711719" y="2312911"/>
                  <a:pt x="1681361" y="2183726"/>
                  <a:pt x="1680021" y="2119798"/>
                </a:cubicBezTo>
                <a:cubicBezTo>
                  <a:pt x="1677610" y="1983983"/>
                  <a:pt x="1684308" y="1848168"/>
                  <a:pt x="1684306" y="1712628"/>
                </a:cubicBezTo>
                <a:cubicBezTo>
                  <a:pt x="1684306" y="1558981"/>
                  <a:pt x="1673055" y="1406703"/>
                  <a:pt x="1631534" y="1258270"/>
                </a:cubicBezTo>
                <a:cubicBezTo>
                  <a:pt x="1609835" y="1180348"/>
                  <a:pt x="1581442" y="1105169"/>
                  <a:pt x="1545546" y="1033010"/>
                </a:cubicBezTo>
                <a:cubicBezTo>
                  <a:pt x="1520632" y="975301"/>
                  <a:pt x="1492596" y="935197"/>
                  <a:pt x="1482058" y="912011"/>
                </a:cubicBezTo>
                <a:cubicBezTo>
                  <a:pt x="1478307" y="905426"/>
                  <a:pt x="1477504" y="900763"/>
                  <a:pt x="1482326" y="893903"/>
                </a:cubicBezTo>
                <a:cubicBezTo>
                  <a:pt x="1491434" y="881558"/>
                  <a:pt x="1495452" y="867289"/>
                  <a:pt x="1498131" y="852199"/>
                </a:cubicBezTo>
                <a:cubicBezTo>
                  <a:pt x="1504024" y="820097"/>
                  <a:pt x="1498131" y="788819"/>
                  <a:pt x="1490363" y="758088"/>
                </a:cubicBezTo>
                <a:cubicBezTo>
                  <a:pt x="1471344" y="684284"/>
                  <a:pt x="1433840" y="619531"/>
                  <a:pt x="1392854" y="556701"/>
                </a:cubicBezTo>
                <a:cubicBezTo>
                  <a:pt x="1321331" y="446953"/>
                  <a:pt x="1229715" y="356135"/>
                  <a:pt x="1132209" y="271353"/>
                </a:cubicBezTo>
                <a:cubicBezTo>
                  <a:pt x="1027199" y="179713"/>
                  <a:pt x="917637" y="94109"/>
                  <a:pt x="813699" y="1097"/>
                </a:cubicBezTo>
                <a:cubicBezTo>
                  <a:pt x="812897" y="275"/>
                  <a:pt x="811557" y="275"/>
                  <a:pt x="810218" y="0"/>
                </a:cubicBezTo>
                <a:cubicBezTo>
                  <a:pt x="810218" y="1920"/>
                  <a:pt x="810218" y="3292"/>
                  <a:pt x="810486" y="4391"/>
                </a:cubicBezTo>
                <a:cubicBezTo>
                  <a:pt x="830845" y="120998"/>
                  <a:pt x="868080" y="232118"/>
                  <a:pt x="914155" y="340496"/>
                </a:cubicBezTo>
                <a:cubicBezTo>
                  <a:pt x="991303" y="521307"/>
                  <a:pt x="1092561" y="685930"/>
                  <a:pt x="1228378" y="826682"/>
                </a:cubicBezTo>
                <a:cubicBezTo>
                  <a:pt x="1262397" y="861803"/>
                  <a:pt x="1298293" y="894726"/>
                  <a:pt x="1341690" y="917499"/>
                </a:cubicBezTo>
                <a:cubicBezTo>
                  <a:pt x="1363924" y="929022"/>
                  <a:pt x="1387228" y="936431"/>
                  <a:pt x="1412410" y="934785"/>
                </a:cubicBezTo>
                <a:cubicBezTo>
                  <a:pt x="1427143" y="933960"/>
                  <a:pt x="1427411" y="933688"/>
                  <a:pt x="1420713" y="920793"/>
                </a:cubicBezTo>
                <a:cubicBezTo>
                  <a:pt x="1399015" y="879911"/>
                  <a:pt x="1375709" y="839852"/>
                  <a:pt x="1351601" y="800342"/>
                </a:cubicBezTo>
                <a:cubicBezTo>
                  <a:pt x="1273648" y="672759"/>
                  <a:pt x="1185784" y="552310"/>
                  <a:pt x="1099795" y="430764"/>
                </a:cubicBezTo>
                <a:cubicBezTo>
                  <a:pt x="1097116" y="426923"/>
                  <a:pt x="1093098" y="423630"/>
                  <a:pt x="1092829" y="418142"/>
                </a:cubicBezTo>
                <a:cubicBezTo>
                  <a:pt x="1098455" y="417594"/>
                  <a:pt x="1099527" y="421710"/>
                  <a:pt x="1101403" y="424179"/>
                </a:cubicBezTo>
                <a:cubicBezTo>
                  <a:pt x="1170247" y="513625"/>
                  <a:pt x="1239895" y="602520"/>
                  <a:pt x="1305794" y="694435"/>
                </a:cubicBezTo>
                <a:cubicBezTo>
                  <a:pt x="1347316" y="752328"/>
                  <a:pt x="1387228" y="811318"/>
                  <a:pt x="1424463" y="872227"/>
                </a:cubicBezTo>
                <a:cubicBezTo>
                  <a:pt x="1451519" y="916677"/>
                  <a:pt x="1476165" y="962497"/>
                  <a:pt x="1500810" y="1008316"/>
                </a:cubicBezTo>
                <a:cubicBezTo>
                  <a:pt x="1531839" y="1081300"/>
                  <a:pt x="1586397" y="1184417"/>
                  <a:pt x="1610640" y="1310125"/>
                </a:cubicBezTo>
                <a:cubicBezTo>
                  <a:pt x="1644660" y="1459110"/>
                  <a:pt x="1650018" y="1610562"/>
                  <a:pt x="1646268" y="1762565"/>
                </a:cubicBezTo>
                <a:cubicBezTo>
                  <a:pt x="1646268" y="1763937"/>
                  <a:pt x="1647071" y="1766407"/>
                  <a:pt x="1643589" y="1766407"/>
                </a:cubicBezTo>
                <a:lnTo>
                  <a:pt x="1637160" y="1747474"/>
                </a:lnTo>
                <a:cubicBezTo>
                  <a:pt x="1602603" y="1647053"/>
                  <a:pt x="1563456" y="1568132"/>
                  <a:pt x="1480720" y="1478590"/>
                </a:cubicBezTo>
                <a:cubicBezTo>
                  <a:pt x="1397982" y="1389046"/>
                  <a:pt x="1230435" y="1278034"/>
                  <a:pt x="1140741" y="1210217"/>
                </a:cubicBezTo>
                <a:cubicBezTo>
                  <a:pt x="1051045" y="1142403"/>
                  <a:pt x="1014290" y="1129857"/>
                  <a:pt x="942550" y="1071697"/>
                </a:cubicBezTo>
                <a:cubicBezTo>
                  <a:pt x="870809" y="1013535"/>
                  <a:pt x="780483" y="939723"/>
                  <a:pt x="710299" y="861253"/>
                </a:cubicBezTo>
                <a:cubicBezTo>
                  <a:pt x="706280" y="856863"/>
                  <a:pt x="700922" y="853846"/>
                  <a:pt x="706012" y="845339"/>
                </a:cubicBezTo>
                <a:cubicBezTo>
                  <a:pt x="720210" y="821469"/>
                  <a:pt x="723692" y="795129"/>
                  <a:pt x="722086" y="767417"/>
                </a:cubicBezTo>
                <a:cubicBezTo>
                  <a:pt x="719139" y="716659"/>
                  <a:pt x="700119" y="670839"/>
                  <a:pt x="679759" y="625567"/>
                </a:cubicBezTo>
                <a:cubicBezTo>
                  <a:pt x="632613" y="520209"/>
                  <a:pt x="567787" y="426373"/>
                  <a:pt x="497603" y="336106"/>
                </a:cubicBezTo>
                <a:cubicBezTo>
                  <a:pt x="459296" y="286170"/>
                  <a:pt x="422864" y="234862"/>
                  <a:pt x="396076" y="177244"/>
                </a:cubicBezTo>
                <a:cubicBezTo>
                  <a:pt x="380539" y="143770"/>
                  <a:pt x="368752" y="109200"/>
                  <a:pt x="359644" y="72707"/>
                </a:cubicBezTo>
                <a:cubicBezTo>
                  <a:pt x="357769" y="74354"/>
                  <a:pt x="356698" y="75177"/>
                  <a:pt x="355893" y="76001"/>
                </a:cubicBezTo>
                <a:cubicBezTo>
                  <a:pt x="352411" y="81214"/>
                  <a:pt x="348930" y="86702"/>
                  <a:pt x="345714" y="92187"/>
                </a:cubicBezTo>
                <a:cubicBezTo>
                  <a:pt x="319195" y="137460"/>
                  <a:pt x="302318" y="186298"/>
                  <a:pt x="293210" y="237881"/>
                </a:cubicBezTo>
                <a:cubicBezTo>
                  <a:pt x="278477" y="321014"/>
                  <a:pt x="285709" y="403600"/>
                  <a:pt x="300978" y="485638"/>
                </a:cubicBezTo>
                <a:cubicBezTo>
                  <a:pt x="322945" y="602795"/>
                  <a:pt x="368485" y="708427"/>
                  <a:pt x="445633" y="798970"/>
                </a:cubicBezTo>
                <a:cubicBezTo>
                  <a:pt x="477244" y="836010"/>
                  <a:pt x="512603" y="868661"/>
                  <a:pt x="557339" y="888690"/>
                </a:cubicBezTo>
                <a:cubicBezTo>
                  <a:pt x="586806" y="901860"/>
                  <a:pt x="617075" y="906251"/>
                  <a:pt x="648686" y="895823"/>
                </a:cubicBezTo>
                <a:cubicBezTo>
                  <a:pt x="658597" y="892531"/>
                  <a:pt x="659134" y="889513"/>
                  <a:pt x="652705" y="881283"/>
                </a:cubicBezTo>
                <a:cubicBezTo>
                  <a:pt x="568590" y="772357"/>
                  <a:pt x="502156" y="652731"/>
                  <a:pt x="449383" y="525148"/>
                </a:cubicBezTo>
                <a:cubicBezTo>
                  <a:pt x="433043" y="485913"/>
                  <a:pt x="416703" y="446403"/>
                  <a:pt x="404113" y="405521"/>
                </a:cubicBezTo>
                <a:cubicBezTo>
                  <a:pt x="413219" y="424727"/>
                  <a:pt x="421524" y="444207"/>
                  <a:pt x="430098" y="463414"/>
                </a:cubicBezTo>
                <a:cubicBezTo>
                  <a:pt x="498942" y="620354"/>
                  <a:pt x="585466" y="765223"/>
                  <a:pt x="699315" y="892806"/>
                </a:cubicBezTo>
                <a:cubicBezTo>
                  <a:pt x="789859" y="994324"/>
                  <a:pt x="944425" y="1107182"/>
                  <a:pt x="1003893" y="1157849"/>
                </a:cubicBezTo>
                <a:cubicBezTo>
                  <a:pt x="1063363" y="1208516"/>
                  <a:pt x="1052380" y="1190636"/>
                  <a:pt x="1056131" y="1196809"/>
                </a:cubicBezTo>
                <a:lnTo>
                  <a:pt x="1026396" y="1194890"/>
                </a:lnTo>
                <a:cubicBezTo>
                  <a:pt x="965588" y="1191871"/>
                  <a:pt x="906386" y="1202297"/>
                  <a:pt x="847988" y="1218760"/>
                </a:cubicBezTo>
                <a:cubicBezTo>
                  <a:pt x="737889" y="1250038"/>
                  <a:pt x="632344" y="1294212"/>
                  <a:pt x="525462" y="1334545"/>
                </a:cubicBezTo>
                <a:cubicBezTo>
                  <a:pt x="516622" y="1337837"/>
                  <a:pt x="511532" y="1338934"/>
                  <a:pt x="506711" y="1327960"/>
                </a:cubicBezTo>
                <a:cubicBezTo>
                  <a:pt x="468939" y="1241807"/>
                  <a:pt x="387055" y="1245709"/>
                  <a:pt x="302050" y="1262933"/>
                </a:cubicBezTo>
                <a:cubicBezTo>
                  <a:pt x="225689" y="1278407"/>
                  <a:pt x="119549" y="1258220"/>
                  <a:pt x="0" y="1208733"/>
                </a:cubicBezTo>
                <a:cubicBezTo>
                  <a:pt x="15444" y="1240221"/>
                  <a:pt x="32896" y="1270717"/>
                  <a:pt x="51484" y="1299625"/>
                </a:cubicBezTo>
                <a:close/>
              </a:path>
            </a:pathLst>
          </a:custGeom>
          <a:solidFill>
            <a:schemeClr val="lt1">
              <a:alpha val="67843"/>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3" name="Google Shape;113;p42"/>
          <p:cNvSpPr/>
          <p:nvPr/>
        </p:nvSpPr>
        <p:spPr>
          <a:xfrm>
            <a:off x="553627" y="3377149"/>
            <a:ext cx="455400" cy="4554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4" name="Google Shape;114;p42"/>
          <p:cNvSpPr/>
          <p:nvPr/>
        </p:nvSpPr>
        <p:spPr>
          <a:xfrm>
            <a:off x="2433278" y="3595190"/>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5" name="Google Shape;115;p42"/>
          <p:cNvSpPr/>
          <p:nvPr/>
        </p:nvSpPr>
        <p:spPr>
          <a:xfrm>
            <a:off x="2314576" y="5741793"/>
            <a:ext cx="715800" cy="7158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6" name="Google Shape;116;p42"/>
          <p:cNvSpPr/>
          <p:nvPr/>
        </p:nvSpPr>
        <p:spPr>
          <a:xfrm>
            <a:off x="2771987" y="361111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7" name="Google Shape;117;p42"/>
          <p:cNvSpPr/>
          <p:nvPr/>
        </p:nvSpPr>
        <p:spPr>
          <a:xfrm>
            <a:off x="1352551" y="4688929"/>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8" name="Google Shape;118;p42"/>
          <p:cNvSpPr/>
          <p:nvPr/>
        </p:nvSpPr>
        <p:spPr>
          <a:xfrm>
            <a:off x="820518" y="824946"/>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9" name="Google Shape;119;p42"/>
          <p:cNvSpPr/>
          <p:nvPr/>
        </p:nvSpPr>
        <p:spPr>
          <a:xfrm>
            <a:off x="245875" y="38883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0" name="Google Shape;120;p42"/>
          <p:cNvSpPr/>
          <p:nvPr/>
        </p:nvSpPr>
        <p:spPr>
          <a:xfrm>
            <a:off x="29855" y="5050411"/>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1" name="Google Shape;121;p42"/>
          <p:cNvSpPr/>
          <p:nvPr/>
        </p:nvSpPr>
        <p:spPr>
          <a:xfrm>
            <a:off x="692606" y="3716895"/>
            <a:ext cx="255900" cy="2559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2" name="Google Shape;122;p42"/>
          <p:cNvSpPr/>
          <p:nvPr/>
        </p:nvSpPr>
        <p:spPr>
          <a:xfrm>
            <a:off x="2959433" y="163124"/>
            <a:ext cx="122700" cy="1227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3" name="Google Shape;123;p42"/>
          <p:cNvSpPr/>
          <p:nvPr/>
        </p:nvSpPr>
        <p:spPr>
          <a:xfrm>
            <a:off x="0" y="2905246"/>
            <a:ext cx="3706200" cy="3966900"/>
          </a:xfrm>
          <a:prstGeom prst="rect">
            <a:avLst/>
          </a:prstGeom>
          <a:blipFill rotWithShape="1">
            <a:blip r:embed="rId2">
              <a:alphaModFix/>
            </a:blip>
            <a:tile algn="tl" flip="none" tx="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24" name="Google Shape;124;p42"/>
          <p:cNvPicPr preferRelativeResize="0"/>
          <p:nvPr/>
        </p:nvPicPr>
        <p:blipFill rotWithShape="1">
          <a:blip r:embed="rId3">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layout">
  <p:cSld name="Cover slide layout">
    <p:bg>
      <p:bgPr>
        <a:solidFill>
          <a:schemeClr val="lt1">
            <a:alpha val="67843"/>
          </a:schemeClr>
        </a:solidFill>
      </p:bgPr>
    </p:bg>
    <p:spTree>
      <p:nvGrpSpPr>
        <p:cNvPr id="125" name="Shape 125"/>
        <p:cNvGrpSpPr/>
        <p:nvPr/>
      </p:nvGrpSpPr>
      <p:grpSpPr>
        <a:xfrm>
          <a:off x="0" y="0"/>
          <a:ext cx="0" cy="0"/>
          <a:chOff x="0" y="0"/>
          <a:chExt cx="0" cy="0"/>
        </a:xfrm>
      </p:grpSpPr>
      <p:pic>
        <p:nvPicPr>
          <p:cNvPr id="126" name="Google Shape;126;p55"/>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27" name="Shape 127"/>
        <p:cNvGrpSpPr/>
        <p:nvPr/>
      </p:nvGrpSpPr>
      <p:grpSpPr>
        <a:xfrm>
          <a:off x="0" y="0"/>
          <a:ext cx="0" cy="0"/>
          <a:chOff x="0" y="0"/>
          <a:chExt cx="0" cy="0"/>
        </a:xfrm>
      </p:grpSpPr>
      <p:pic>
        <p:nvPicPr>
          <p:cNvPr id="128" name="Google Shape;128;p56"/>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layout">
  <p:cSld name="Image slide layout">
    <p:bg>
      <p:bgPr>
        <a:solidFill>
          <a:schemeClr val="lt1"/>
        </a:solidFill>
      </p:bgPr>
    </p:bg>
    <p:spTree>
      <p:nvGrpSpPr>
        <p:cNvPr id="129" name="Shape 129"/>
        <p:cNvGrpSpPr/>
        <p:nvPr/>
      </p:nvGrpSpPr>
      <p:grpSpPr>
        <a:xfrm>
          <a:off x="0" y="0"/>
          <a:ext cx="0" cy="0"/>
          <a:chOff x="0" y="0"/>
          <a:chExt cx="0" cy="0"/>
        </a:xfrm>
      </p:grpSpPr>
      <p:sp>
        <p:nvSpPr>
          <p:cNvPr id="130" name="Google Shape;130;p57"/>
          <p:cNvSpPr/>
          <p:nvPr/>
        </p:nvSpPr>
        <p:spPr>
          <a:xfrm>
            <a:off x="3857624" y="601907"/>
            <a:ext cx="7771500" cy="56541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31" name="Google Shape;131;p57"/>
          <p:cNvSpPr/>
          <p:nvPr>
            <p:ph idx="2" type="pic"/>
          </p:nvPr>
        </p:nvSpPr>
        <p:spPr>
          <a:xfrm>
            <a:off x="9268565" y="783486"/>
            <a:ext cx="2160000" cy="2664600"/>
          </a:xfrm>
          <a:prstGeom prst="rect">
            <a:avLst/>
          </a:prstGeom>
          <a:solidFill>
            <a:srgbClr val="F2F2F2"/>
          </a:solidFill>
          <a:ln>
            <a:noFill/>
          </a:ln>
        </p:spPr>
      </p:sp>
      <p:sp>
        <p:nvSpPr>
          <p:cNvPr id="132" name="Google Shape;132;p57"/>
          <p:cNvSpPr/>
          <p:nvPr>
            <p:ph idx="3" type="pic"/>
          </p:nvPr>
        </p:nvSpPr>
        <p:spPr>
          <a:xfrm>
            <a:off x="6694434" y="783486"/>
            <a:ext cx="2160000" cy="2664600"/>
          </a:xfrm>
          <a:prstGeom prst="rect">
            <a:avLst/>
          </a:prstGeom>
          <a:solidFill>
            <a:srgbClr val="F2F2F2"/>
          </a:solidFill>
          <a:ln>
            <a:noFill/>
          </a:ln>
        </p:spPr>
      </p:sp>
      <p:sp>
        <p:nvSpPr>
          <p:cNvPr id="133" name="Google Shape;133;p57"/>
          <p:cNvSpPr/>
          <p:nvPr>
            <p:ph idx="4" type="pic"/>
          </p:nvPr>
        </p:nvSpPr>
        <p:spPr>
          <a:xfrm>
            <a:off x="4120304" y="783486"/>
            <a:ext cx="2160000" cy="2664600"/>
          </a:xfrm>
          <a:prstGeom prst="rect">
            <a:avLst/>
          </a:prstGeom>
          <a:solidFill>
            <a:srgbClr val="F2F2F2"/>
          </a:solidFill>
          <a:ln>
            <a:noFill/>
          </a:ln>
        </p:spPr>
      </p:sp>
      <p:sp>
        <p:nvSpPr>
          <p:cNvPr id="134" name="Google Shape;134;p57"/>
          <p:cNvSpPr/>
          <p:nvPr/>
        </p:nvSpPr>
        <p:spPr>
          <a:xfrm>
            <a:off x="0" y="2905246"/>
            <a:ext cx="3443400" cy="3966900"/>
          </a:xfrm>
          <a:prstGeom prst="rect">
            <a:avLst/>
          </a:prstGeom>
          <a:blipFill rotWithShape="1">
            <a:blip r:embed="rId2">
              <a:alphaModFix/>
            </a:blip>
            <a:tile algn="tl" flip="none" tx="-19050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35" name="Google Shape;135;p57"/>
          <p:cNvPicPr preferRelativeResize="0"/>
          <p:nvPr/>
        </p:nvPicPr>
        <p:blipFill rotWithShape="1">
          <a:blip r:embed="rId3">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Images &amp; Contents Layout">
  <p:cSld name="57_Images &amp; Contents Layout">
    <p:spTree>
      <p:nvGrpSpPr>
        <p:cNvPr id="136" name="Shape 136"/>
        <p:cNvGrpSpPr/>
        <p:nvPr/>
      </p:nvGrpSpPr>
      <p:grpSpPr>
        <a:xfrm>
          <a:off x="0" y="0"/>
          <a:ext cx="0" cy="0"/>
          <a:chOff x="0" y="0"/>
          <a:chExt cx="0" cy="0"/>
        </a:xfrm>
      </p:grpSpPr>
      <p:sp>
        <p:nvSpPr>
          <p:cNvPr id="137" name="Google Shape;137;p58"/>
          <p:cNvSpPr/>
          <p:nvPr/>
        </p:nvSpPr>
        <p:spPr>
          <a:xfrm>
            <a:off x="0" y="2638425"/>
            <a:ext cx="12192000" cy="3356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38" name="Google Shape;138;p58"/>
          <p:cNvSpPr/>
          <p:nvPr>
            <p:ph idx="2" type="pic"/>
          </p:nvPr>
        </p:nvSpPr>
        <p:spPr>
          <a:xfrm>
            <a:off x="6096000" y="2959216"/>
            <a:ext cx="6096000" cy="2700000"/>
          </a:xfrm>
          <a:prstGeom prst="rect">
            <a:avLst/>
          </a:prstGeom>
          <a:solidFill>
            <a:srgbClr val="F2F2F2"/>
          </a:solidFill>
          <a:ln>
            <a:noFill/>
          </a:ln>
        </p:spPr>
      </p:sp>
      <p:sp>
        <p:nvSpPr>
          <p:cNvPr id="139" name="Google Shape;139;p58"/>
          <p:cNvSpPr/>
          <p:nvPr>
            <p:ph idx="3" type="pic"/>
          </p:nvPr>
        </p:nvSpPr>
        <p:spPr>
          <a:xfrm>
            <a:off x="638175" y="478948"/>
            <a:ext cx="2533800" cy="5741100"/>
          </a:xfrm>
          <a:prstGeom prst="rect">
            <a:avLst/>
          </a:prstGeom>
          <a:solidFill>
            <a:srgbClr val="F2F2F2"/>
          </a:solidFill>
          <a:ln>
            <a:noFill/>
          </a:ln>
        </p:spPr>
      </p:sp>
      <p:pic>
        <p:nvPicPr>
          <p:cNvPr id="140" name="Google Shape;140;p58"/>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slide layout">
  <p:cSld name="2_Image slide layout">
    <p:spTree>
      <p:nvGrpSpPr>
        <p:cNvPr id="141" name="Shape 141"/>
        <p:cNvGrpSpPr/>
        <p:nvPr/>
      </p:nvGrpSpPr>
      <p:grpSpPr>
        <a:xfrm>
          <a:off x="0" y="0"/>
          <a:ext cx="0" cy="0"/>
          <a:chOff x="0" y="0"/>
          <a:chExt cx="0" cy="0"/>
        </a:xfrm>
      </p:grpSpPr>
      <p:sp>
        <p:nvSpPr>
          <p:cNvPr id="142" name="Google Shape;142;p59"/>
          <p:cNvSpPr/>
          <p:nvPr/>
        </p:nvSpPr>
        <p:spPr>
          <a:xfrm>
            <a:off x="5706238" y="1134290"/>
            <a:ext cx="6485700" cy="2749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3" name="Google Shape;143;p59"/>
          <p:cNvSpPr/>
          <p:nvPr>
            <p:ph idx="2" type="pic"/>
          </p:nvPr>
        </p:nvSpPr>
        <p:spPr>
          <a:xfrm>
            <a:off x="1868938" y="1889760"/>
            <a:ext cx="3277800" cy="4968300"/>
          </a:xfrm>
          <a:prstGeom prst="rect">
            <a:avLst/>
          </a:prstGeom>
          <a:solidFill>
            <a:srgbClr val="F2F2F2"/>
          </a:solidFill>
          <a:ln>
            <a:noFill/>
          </a:ln>
        </p:spPr>
      </p:sp>
      <p:sp>
        <p:nvSpPr>
          <p:cNvPr id="144" name="Google Shape;144;p59"/>
          <p:cNvSpPr/>
          <p:nvPr/>
        </p:nvSpPr>
        <p:spPr>
          <a:xfrm>
            <a:off x="0" y="0"/>
            <a:ext cx="3918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5" name="Google Shape;145;p59"/>
          <p:cNvSpPr/>
          <p:nvPr>
            <p:ph idx="3" type="pic"/>
          </p:nvPr>
        </p:nvSpPr>
        <p:spPr>
          <a:xfrm>
            <a:off x="7777707" y="-1"/>
            <a:ext cx="3277800" cy="3648900"/>
          </a:xfrm>
          <a:prstGeom prst="rect">
            <a:avLst/>
          </a:prstGeom>
          <a:solidFill>
            <a:srgbClr val="F2F2F2"/>
          </a:solidFill>
          <a:ln>
            <a:noFill/>
          </a:ln>
        </p:spPr>
      </p:sp>
      <p:pic>
        <p:nvPicPr>
          <p:cNvPr id="146" name="Google Shape;146;p59"/>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3" name="Shape 13"/>
        <p:cNvGrpSpPr/>
        <p:nvPr/>
      </p:nvGrpSpPr>
      <p:grpSpPr>
        <a:xfrm>
          <a:off x="0" y="0"/>
          <a:ext cx="0" cy="0"/>
          <a:chOff x="0" y="0"/>
          <a:chExt cx="0" cy="0"/>
        </a:xfrm>
      </p:grpSpPr>
      <p:sp>
        <p:nvSpPr>
          <p:cNvPr id="14" name="Google Shape;14;p43"/>
          <p:cNvSpPr/>
          <p:nvPr/>
        </p:nvSpPr>
        <p:spPr>
          <a:xfrm>
            <a:off x="5706238" y="477342"/>
            <a:ext cx="6485762" cy="2194838"/>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 name="Google Shape;15;p43"/>
          <p:cNvSpPr/>
          <p:nvPr>
            <p:ph idx="2" type="pic"/>
          </p:nvPr>
        </p:nvSpPr>
        <p:spPr>
          <a:xfrm>
            <a:off x="1868938" y="1889760"/>
            <a:ext cx="3277824" cy="4968240"/>
          </a:xfrm>
          <a:prstGeom prst="rect">
            <a:avLst/>
          </a:prstGeom>
          <a:solidFill>
            <a:srgbClr val="F2F2F2"/>
          </a:solidFill>
          <a:ln>
            <a:noFill/>
          </a:ln>
        </p:spPr>
      </p:sp>
      <p:sp>
        <p:nvSpPr>
          <p:cNvPr id="16" name="Google Shape;16;p43"/>
          <p:cNvSpPr/>
          <p:nvPr/>
        </p:nvSpPr>
        <p:spPr>
          <a:xfrm>
            <a:off x="0" y="0"/>
            <a:ext cx="391886"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7" name="Google Shape;17;p43"/>
          <p:cNvSpPr/>
          <p:nvPr>
            <p:ph idx="3" type="pic"/>
          </p:nvPr>
        </p:nvSpPr>
        <p:spPr>
          <a:xfrm>
            <a:off x="7777707" y="-1"/>
            <a:ext cx="3277824" cy="3648891"/>
          </a:xfrm>
          <a:prstGeom prst="rect">
            <a:avLst/>
          </a:prstGeom>
          <a:solidFill>
            <a:srgbClr val="F2F2F2"/>
          </a:solidFill>
          <a:ln>
            <a:noFill/>
          </a:ln>
        </p:spPr>
      </p:sp>
      <p:pic>
        <p:nvPicPr>
          <p:cNvPr id="18" name="Google Shape;18;p43"/>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47" name="Shape 147"/>
        <p:cNvGrpSpPr/>
        <p:nvPr/>
      </p:nvGrpSpPr>
      <p:grpSpPr>
        <a:xfrm>
          <a:off x="0" y="0"/>
          <a:ext cx="0" cy="0"/>
          <a:chOff x="0" y="0"/>
          <a:chExt cx="0" cy="0"/>
        </a:xfrm>
      </p:grpSpPr>
      <p:sp>
        <p:nvSpPr>
          <p:cNvPr id="148" name="Google Shape;148;p60"/>
          <p:cNvSpPr/>
          <p:nvPr/>
        </p:nvSpPr>
        <p:spPr>
          <a:xfrm>
            <a:off x="5706238" y="1134290"/>
            <a:ext cx="6485700" cy="2749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9" name="Google Shape;149;p60"/>
          <p:cNvSpPr/>
          <p:nvPr>
            <p:ph idx="2" type="pic"/>
          </p:nvPr>
        </p:nvSpPr>
        <p:spPr>
          <a:xfrm>
            <a:off x="1868938" y="1889760"/>
            <a:ext cx="3277800" cy="4968300"/>
          </a:xfrm>
          <a:prstGeom prst="rect">
            <a:avLst/>
          </a:prstGeom>
          <a:solidFill>
            <a:srgbClr val="F2F2F2"/>
          </a:solidFill>
          <a:ln>
            <a:noFill/>
          </a:ln>
        </p:spPr>
      </p:sp>
      <p:sp>
        <p:nvSpPr>
          <p:cNvPr id="150" name="Google Shape;150;p60"/>
          <p:cNvSpPr/>
          <p:nvPr/>
        </p:nvSpPr>
        <p:spPr>
          <a:xfrm>
            <a:off x="0" y="0"/>
            <a:ext cx="391800"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1" name="Google Shape;151;p60"/>
          <p:cNvSpPr/>
          <p:nvPr>
            <p:ph idx="3" type="pic"/>
          </p:nvPr>
        </p:nvSpPr>
        <p:spPr>
          <a:xfrm>
            <a:off x="7777707" y="-1"/>
            <a:ext cx="3277800" cy="3648900"/>
          </a:xfrm>
          <a:prstGeom prst="rect">
            <a:avLst/>
          </a:prstGeom>
          <a:solidFill>
            <a:srgbClr val="F2F2F2"/>
          </a:solidFill>
          <a:ln>
            <a:noFill/>
          </a:ln>
        </p:spPr>
      </p:sp>
      <p:pic>
        <p:nvPicPr>
          <p:cNvPr id="152" name="Google Shape;152;p60"/>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Images and Contents Layout">
  <p:cSld name="12_Images and Contents Layout">
    <p:spTree>
      <p:nvGrpSpPr>
        <p:cNvPr id="153" name="Shape 153"/>
        <p:cNvGrpSpPr/>
        <p:nvPr/>
      </p:nvGrpSpPr>
      <p:grpSpPr>
        <a:xfrm>
          <a:off x="0" y="0"/>
          <a:ext cx="0" cy="0"/>
          <a:chOff x="0" y="0"/>
          <a:chExt cx="0" cy="0"/>
        </a:xfrm>
      </p:grpSpPr>
      <p:sp>
        <p:nvSpPr>
          <p:cNvPr id="154" name="Google Shape;154;p61"/>
          <p:cNvSpPr/>
          <p:nvPr>
            <p:ph idx="2" type="pic"/>
          </p:nvPr>
        </p:nvSpPr>
        <p:spPr>
          <a:xfrm>
            <a:off x="3439889" y="1"/>
            <a:ext cx="2520000" cy="4725000"/>
          </a:xfrm>
          <a:prstGeom prst="rect">
            <a:avLst/>
          </a:prstGeom>
          <a:solidFill>
            <a:srgbClr val="F2F2F2"/>
          </a:solidFill>
          <a:ln>
            <a:noFill/>
          </a:ln>
        </p:spPr>
      </p:sp>
      <p:sp>
        <p:nvSpPr>
          <p:cNvPr id="155" name="Google Shape;155;p61"/>
          <p:cNvSpPr/>
          <p:nvPr>
            <p:ph idx="3" type="pic"/>
          </p:nvPr>
        </p:nvSpPr>
        <p:spPr>
          <a:xfrm>
            <a:off x="6235774" y="692696"/>
            <a:ext cx="2520000" cy="6165300"/>
          </a:xfrm>
          <a:prstGeom prst="rect">
            <a:avLst/>
          </a:prstGeom>
          <a:solidFill>
            <a:srgbClr val="F2F2F2"/>
          </a:solidFill>
          <a:ln>
            <a:noFill/>
          </a:ln>
        </p:spPr>
      </p:sp>
      <p:pic>
        <p:nvPicPr>
          <p:cNvPr id="156" name="Google Shape;156;p61"/>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Images &amp; Contents Layout">
  <p:cSld name="10_Images &amp; Contents Layout">
    <p:spTree>
      <p:nvGrpSpPr>
        <p:cNvPr id="157" name="Shape 157"/>
        <p:cNvGrpSpPr/>
        <p:nvPr/>
      </p:nvGrpSpPr>
      <p:grpSpPr>
        <a:xfrm>
          <a:off x="0" y="0"/>
          <a:ext cx="0" cy="0"/>
          <a:chOff x="0" y="0"/>
          <a:chExt cx="0" cy="0"/>
        </a:xfrm>
      </p:grpSpPr>
      <p:sp>
        <p:nvSpPr>
          <p:cNvPr id="158" name="Google Shape;158;p62"/>
          <p:cNvSpPr/>
          <p:nvPr>
            <p:ph idx="2" type="pic"/>
          </p:nvPr>
        </p:nvSpPr>
        <p:spPr>
          <a:xfrm>
            <a:off x="4092000" y="0"/>
            <a:ext cx="8100000" cy="3960000"/>
          </a:xfrm>
          <a:prstGeom prst="rect">
            <a:avLst/>
          </a:prstGeom>
          <a:solidFill>
            <a:srgbClr val="F2F2F2"/>
          </a:solidFill>
          <a:ln>
            <a:noFill/>
          </a:ln>
        </p:spPr>
      </p:sp>
      <p:sp>
        <p:nvSpPr>
          <p:cNvPr id="159" name="Google Shape;159;p62"/>
          <p:cNvSpPr/>
          <p:nvPr>
            <p:ph idx="3" type="pic"/>
          </p:nvPr>
        </p:nvSpPr>
        <p:spPr>
          <a:xfrm>
            <a:off x="0" y="3960000"/>
            <a:ext cx="4092000" cy="2898000"/>
          </a:xfrm>
          <a:prstGeom prst="rect">
            <a:avLst/>
          </a:prstGeom>
          <a:solidFill>
            <a:srgbClr val="F2F2F2"/>
          </a:solidFill>
          <a:ln>
            <a:noFill/>
          </a:ln>
        </p:spPr>
      </p:sp>
      <p:sp>
        <p:nvSpPr>
          <p:cNvPr id="160" name="Google Shape;160;p62"/>
          <p:cNvSpPr/>
          <p:nvPr/>
        </p:nvSpPr>
        <p:spPr>
          <a:xfrm>
            <a:off x="4200000" y="4050000"/>
            <a:ext cx="7992000" cy="280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orbel"/>
              <a:ea typeface="Corbel"/>
              <a:cs typeface="Corbel"/>
              <a:sym typeface="Corbel"/>
            </a:endParaRPr>
          </a:p>
        </p:txBody>
      </p:sp>
      <p:pic>
        <p:nvPicPr>
          <p:cNvPr id="161" name="Google Shape;161;p62"/>
          <p:cNvPicPr preferRelativeResize="0"/>
          <p:nvPr/>
        </p:nvPicPr>
        <p:blipFill rotWithShape="1">
          <a:blip r:embed="rId2">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Image slide layout">
  <p:cSld name="6_Image slide layout">
    <p:bg>
      <p:bgPr>
        <a:solidFill>
          <a:schemeClr val="accent3"/>
        </a:solidFill>
      </p:bgPr>
    </p:bg>
    <p:spTree>
      <p:nvGrpSpPr>
        <p:cNvPr id="162" name="Shape 162"/>
        <p:cNvGrpSpPr/>
        <p:nvPr/>
      </p:nvGrpSpPr>
      <p:grpSpPr>
        <a:xfrm>
          <a:off x="0" y="0"/>
          <a:ext cx="0" cy="0"/>
          <a:chOff x="0" y="0"/>
          <a:chExt cx="0" cy="0"/>
        </a:xfrm>
      </p:grpSpPr>
      <p:sp>
        <p:nvSpPr>
          <p:cNvPr id="163" name="Google Shape;163;p63"/>
          <p:cNvSpPr/>
          <p:nvPr/>
        </p:nvSpPr>
        <p:spPr>
          <a:xfrm>
            <a:off x="4457700" y="0"/>
            <a:ext cx="7734300" cy="6858000"/>
          </a:xfrm>
          <a:custGeom>
            <a:rect b="b" l="l" r="r" t="t"/>
            <a:pathLst>
              <a:path extrusionOk="0" h="6858000" w="7734300">
                <a:moveTo>
                  <a:pt x="3160975" y="0"/>
                </a:moveTo>
                <a:lnTo>
                  <a:pt x="3167701" y="0"/>
                </a:lnTo>
                <a:lnTo>
                  <a:pt x="7734300" y="0"/>
                </a:lnTo>
                <a:lnTo>
                  <a:pt x="7734300" y="6858000"/>
                </a:lnTo>
                <a:lnTo>
                  <a:pt x="3167701" y="6858000"/>
                </a:lnTo>
                <a:lnTo>
                  <a:pt x="3160975" y="6858000"/>
                </a:lnTo>
                <a:lnTo>
                  <a:pt x="3160975" y="6850774"/>
                </a:lnTo>
                <a:lnTo>
                  <a:pt x="0" y="3454443"/>
                </a:lnTo>
                <a:lnTo>
                  <a:pt x="3160975" y="7334"/>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64" name="Google Shape;164;p63"/>
          <p:cNvSpPr/>
          <p:nvPr>
            <p:ph idx="2" type="pic"/>
          </p:nvPr>
        </p:nvSpPr>
        <p:spPr>
          <a:xfrm>
            <a:off x="0" y="0"/>
            <a:ext cx="7734300" cy="6858000"/>
          </a:xfrm>
          <a:prstGeom prst="rect">
            <a:avLst/>
          </a:prstGeom>
          <a:solidFill>
            <a:srgbClr val="F2F2F2"/>
          </a:solidFill>
          <a:ln>
            <a:noFill/>
          </a:ln>
        </p:spPr>
      </p:sp>
      <p:pic>
        <p:nvPicPr>
          <p:cNvPr id="165" name="Google Shape;165;p63"/>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Image slide layout">
  <p:cSld name="6-Image slide layout">
    <p:spTree>
      <p:nvGrpSpPr>
        <p:cNvPr id="166" name="Shape 166"/>
        <p:cNvGrpSpPr/>
        <p:nvPr/>
      </p:nvGrpSpPr>
      <p:grpSpPr>
        <a:xfrm>
          <a:off x="0" y="0"/>
          <a:ext cx="0" cy="0"/>
          <a:chOff x="0" y="0"/>
          <a:chExt cx="0" cy="0"/>
        </a:xfrm>
      </p:grpSpPr>
      <p:sp>
        <p:nvSpPr>
          <p:cNvPr id="167" name="Google Shape;167;p64"/>
          <p:cNvSpPr/>
          <p:nvPr>
            <p:ph idx="2" type="pic"/>
          </p:nvPr>
        </p:nvSpPr>
        <p:spPr>
          <a:xfrm>
            <a:off x="0" y="0"/>
            <a:ext cx="12192000" cy="6858000"/>
          </a:xfrm>
          <a:prstGeom prst="parallelogram">
            <a:avLst>
              <a:gd fmla="val 90695" name="adj"/>
            </a:avLst>
          </a:prstGeom>
          <a:solidFill>
            <a:srgbClr val="F2F2F2"/>
          </a:solidFill>
          <a:ln>
            <a:noFill/>
          </a:ln>
        </p:spPr>
      </p:sp>
      <p:pic>
        <p:nvPicPr>
          <p:cNvPr id="168" name="Google Shape;168;p64"/>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Images &amp; Contents Layout">
  <p:cSld name="9_Images &amp; Contents Layout">
    <p:bg>
      <p:bgPr>
        <a:solidFill>
          <a:schemeClr val="lt1"/>
        </a:solidFill>
      </p:bgPr>
    </p:bg>
    <p:spTree>
      <p:nvGrpSpPr>
        <p:cNvPr id="169" name="Shape 169"/>
        <p:cNvGrpSpPr/>
        <p:nvPr/>
      </p:nvGrpSpPr>
      <p:grpSpPr>
        <a:xfrm>
          <a:off x="0" y="0"/>
          <a:ext cx="0" cy="0"/>
          <a:chOff x="0" y="0"/>
          <a:chExt cx="0" cy="0"/>
        </a:xfrm>
      </p:grpSpPr>
      <p:grpSp>
        <p:nvGrpSpPr>
          <p:cNvPr id="170" name="Google Shape;170;p65"/>
          <p:cNvGrpSpPr/>
          <p:nvPr/>
        </p:nvGrpSpPr>
        <p:grpSpPr>
          <a:xfrm>
            <a:off x="7405904" y="441835"/>
            <a:ext cx="3830700" cy="4684090"/>
            <a:chOff x="6446339" y="1280897"/>
            <a:chExt cx="4322613" cy="5285590"/>
          </a:xfrm>
        </p:grpSpPr>
        <p:sp>
          <p:nvSpPr>
            <p:cNvPr id="171" name="Google Shape;171;p65"/>
            <p:cNvSpPr/>
            <p:nvPr/>
          </p:nvSpPr>
          <p:spPr>
            <a:xfrm>
              <a:off x="7360122" y="5629227"/>
              <a:ext cx="2034540" cy="937260"/>
            </a:xfrm>
            <a:custGeom>
              <a:rect b="b" l="l" r="r" t="t"/>
              <a:pathLst>
                <a:path extrusionOk="0" h="390525" w="8477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2" name="Google Shape;172;p65"/>
            <p:cNvSpPr/>
            <p:nvPr/>
          </p:nvSpPr>
          <p:spPr>
            <a:xfrm>
              <a:off x="7358820" y="5629227"/>
              <a:ext cx="1988820" cy="914400"/>
            </a:xfrm>
            <a:custGeom>
              <a:rect b="b" l="l" r="r" t="t"/>
              <a:pathLst>
                <a:path extrusionOk="0" h="381000" w="828675">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3" name="Google Shape;173;p65"/>
            <p:cNvSpPr/>
            <p:nvPr/>
          </p:nvSpPr>
          <p:spPr>
            <a:xfrm>
              <a:off x="6448412" y="1280897"/>
              <a:ext cx="4320540" cy="4594860"/>
            </a:xfrm>
            <a:custGeom>
              <a:rect b="b" l="l" r="r" t="t"/>
              <a:pathLst>
                <a:path extrusionOk="0" h="1914525" w="18002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4" name="Google Shape;174;p65"/>
            <p:cNvSpPr/>
            <p:nvPr/>
          </p:nvSpPr>
          <p:spPr>
            <a:xfrm>
              <a:off x="6464696" y="1280897"/>
              <a:ext cx="4251960" cy="4000500"/>
            </a:xfrm>
            <a:custGeom>
              <a:rect b="b" l="l" r="r" t="t"/>
              <a:pathLst>
                <a:path extrusionOk="0" h="1666875" w="1771650">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5" name="Google Shape;175;p65"/>
            <p:cNvSpPr/>
            <p:nvPr/>
          </p:nvSpPr>
          <p:spPr>
            <a:xfrm>
              <a:off x="6572092" y="1577928"/>
              <a:ext cx="3909060" cy="3406140"/>
            </a:xfrm>
            <a:custGeom>
              <a:rect b="b" l="l" r="r" t="t"/>
              <a:pathLst>
                <a:path extrusionOk="0" h="1419225" w="1628775">
                  <a:moveTo>
                    <a:pt x="1539716" y="1416844"/>
                  </a:moveTo>
                  <a:lnTo>
                    <a:pt x="7144" y="1357789"/>
                  </a:lnTo>
                  <a:lnTo>
                    <a:pt x="57626" y="363379"/>
                  </a:lnTo>
                  <a:lnTo>
                    <a:pt x="1628299" y="7144"/>
                  </a:lnTo>
                  <a:close/>
                </a:path>
              </a:pathLst>
            </a:cu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6" name="Google Shape;176;p65"/>
            <p:cNvSpPr/>
            <p:nvPr/>
          </p:nvSpPr>
          <p:spPr>
            <a:xfrm>
              <a:off x="6446339" y="4996281"/>
              <a:ext cx="4046220" cy="868680"/>
            </a:xfrm>
            <a:custGeom>
              <a:rect b="b" l="l" r="r" t="t"/>
              <a:pathLst>
                <a:path extrusionOk="0" h="361950" w="1685925">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7" name="Google Shape;177;p65"/>
            <p:cNvSpPr/>
            <p:nvPr/>
          </p:nvSpPr>
          <p:spPr>
            <a:xfrm>
              <a:off x="7715310" y="1593115"/>
              <a:ext cx="2775473" cy="3394037"/>
            </a:xfrm>
            <a:custGeom>
              <a:rect b="b" l="l" r="r" t="t"/>
              <a:pathLst>
                <a:path extrusionOk="0" h="3394037" w="2775473">
                  <a:moveTo>
                    <a:pt x="1425389" y="306593"/>
                  </a:moveTo>
                  <a:lnTo>
                    <a:pt x="2775473" y="0"/>
                  </a:lnTo>
                  <a:lnTo>
                    <a:pt x="2565699" y="3394037"/>
                  </a:lnTo>
                  <a:lnTo>
                    <a:pt x="0" y="3281082"/>
                  </a:lnTo>
                  <a:lnTo>
                    <a:pt x="1425389" y="306593"/>
                  </a:lnTo>
                  <a:close/>
                </a:path>
              </a:pathLst>
            </a:custGeom>
            <a:solidFill>
              <a:srgbClr val="999999">
                <a:alpha val="784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grpSp>
      <p:sp>
        <p:nvSpPr>
          <p:cNvPr id="178" name="Google Shape;178;p65"/>
          <p:cNvSpPr/>
          <p:nvPr>
            <p:ph idx="2" type="pic"/>
          </p:nvPr>
        </p:nvSpPr>
        <p:spPr>
          <a:xfrm>
            <a:off x="7527586" y="618676"/>
            <a:ext cx="3533100" cy="3162600"/>
          </a:xfrm>
          <a:prstGeom prst="rect">
            <a:avLst/>
          </a:prstGeom>
          <a:solidFill>
            <a:srgbClr val="F2F2F2"/>
          </a:solidFill>
          <a:ln>
            <a:noFill/>
          </a:ln>
        </p:spPr>
      </p:sp>
      <p:pic>
        <p:nvPicPr>
          <p:cNvPr id="179" name="Google Shape;179;p65"/>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s and Contents Layout">
  <p:cSld name="1_Images and Contents Layout">
    <p:spTree>
      <p:nvGrpSpPr>
        <p:cNvPr id="180" name="Shape 180"/>
        <p:cNvGrpSpPr/>
        <p:nvPr/>
      </p:nvGrpSpPr>
      <p:grpSpPr>
        <a:xfrm>
          <a:off x="0" y="0"/>
          <a:ext cx="0" cy="0"/>
          <a:chOff x="0" y="0"/>
          <a:chExt cx="0" cy="0"/>
        </a:xfrm>
      </p:grpSpPr>
      <p:sp>
        <p:nvSpPr>
          <p:cNvPr id="181" name="Google Shape;181;p66"/>
          <p:cNvSpPr/>
          <p:nvPr/>
        </p:nvSpPr>
        <p:spPr>
          <a:xfrm>
            <a:off x="1500807" y="1260376"/>
            <a:ext cx="5040000" cy="5040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82" name="Google Shape;182;p66"/>
          <p:cNvSpPr/>
          <p:nvPr>
            <p:ph idx="2" type="pic"/>
          </p:nvPr>
        </p:nvSpPr>
        <p:spPr>
          <a:xfrm>
            <a:off x="732721" y="548680"/>
            <a:ext cx="5040000" cy="5040000"/>
          </a:xfrm>
          <a:prstGeom prst="rect">
            <a:avLst/>
          </a:prstGeom>
          <a:solidFill>
            <a:srgbClr val="F2F2F2"/>
          </a:solidFill>
          <a:ln>
            <a:noFill/>
          </a:ln>
        </p:spPr>
      </p:sp>
      <p:pic>
        <p:nvPicPr>
          <p:cNvPr id="183" name="Google Shape;183;p66"/>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Images &amp; Contents Layout">
  <p:cSld name="8_Images &amp; Contents Layout">
    <p:bg>
      <p:bgPr>
        <a:blipFill>
          <a:blip r:embed="rId2">
            <a:alphaModFix/>
          </a:blip>
          <a:stretch>
            <a:fillRect/>
          </a:stretch>
        </a:blipFill>
      </p:bgPr>
    </p:bg>
    <p:spTree>
      <p:nvGrpSpPr>
        <p:cNvPr id="184" name="Shape 184"/>
        <p:cNvGrpSpPr/>
        <p:nvPr/>
      </p:nvGrpSpPr>
      <p:grpSpPr>
        <a:xfrm>
          <a:off x="0" y="0"/>
          <a:ext cx="0" cy="0"/>
          <a:chOff x="0" y="0"/>
          <a:chExt cx="0" cy="0"/>
        </a:xfrm>
      </p:grpSpPr>
      <p:sp>
        <p:nvSpPr>
          <p:cNvPr id="185" name="Google Shape;185;p67"/>
          <p:cNvSpPr/>
          <p:nvPr/>
        </p:nvSpPr>
        <p:spPr>
          <a:xfrm>
            <a:off x="0" y="3356993"/>
            <a:ext cx="12192000" cy="3501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86" name="Google Shape;186;p67"/>
          <p:cNvSpPr/>
          <p:nvPr>
            <p:ph idx="2" type="pic"/>
          </p:nvPr>
        </p:nvSpPr>
        <p:spPr>
          <a:xfrm>
            <a:off x="0" y="0"/>
            <a:ext cx="12192000" cy="3265800"/>
          </a:xfrm>
          <a:prstGeom prst="rect">
            <a:avLst/>
          </a:prstGeom>
          <a:solidFill>
            <a:srgbClr val="F2F2F2"/>
          </a:solidFill>
          <a:ln>
            <a:noFill/>
          </a:ln>
        </p:spPr>
      </p:sp>
      <p:sp>
        <p:nvSpPr>
          <p:cNvPr id="187" name="Google Shape;187;p67"/>
          <p:cNvSpPr/>
          <p:nvPr/>
        </p:nvSpPr>
        <p:spPr>
          <a:xfrm>
            <a:off x="0" y="3265714"/>
            <a:ext cx="12192000" cy="91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88" name="Google Shape;188;p67"/>
          <p:cNvPicPr preferRelativeResize="0"/>
          <p:nvPr/>
        </p:nvPicPr>
        <p:blipFill rotWithShape="1">
          <a:blip r:embed="rId3">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Images and Contents Layout">
  <p:cSld name="4_Images and Contents Layout">
    <p:spTree>
      <p:nvGrpSpPr>
        <p:cNvPr id="189" name="Shape 189"/>
        <p:cNvGrpSpPr/>
        <p:nvPr/>
      </p:nvGrpSpPr>
      <p:grpSpPr>
        <a:xfrm>
          <a:off x="0" y="0"/>
          <a:ext cx="0" cy="0"/>
          <a:chOff x="0" y="0"/>
          <a:chExt cx="0" cy="0"/>
        </a:xfrm>
      </p:grpSpPr>
      <p:sp>
        <p:nvSpPr>
          <p:cNvPr id="190" name="Google Shape;190;p68"/>
          <p:cNvSpPr txBox="1"/>
          <p:nvPr>
            <p:ph type="title"/>
          </p:nvPr>
        </p:nvSpPr>
        <p:spPr>
          <a:xfrm>
            <a:off x="640592" y="238552"/>
            <a:ext cx="5568600" cy="16563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575757"/>
              </a:buClr>
              <a:buSzPts val="4400"/>
              <a:buFont typeface="Corbel"/>
              <a:buNone/>
              <a:defRPr b="0" sz="4400">
                <a:solidFill>
                  <a:srgbClr val="575757"/>
                </a:solidFill>
                <a:latin typeface="Corbel"/>
                <a:ea typeface="Corbel"/>
                <a:cs typeface="Corbel"/>
                <a:sym typeface="Corbe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68"/>
          <p:cNvSpPr/>
          <p:nvPr>
            <p:ph idx="2" type="pic"/>
          </p:nvPr>
        </p:nvSpPr>
        <p:spPr>
          <a:xfrm>
            <a:off x="5724525" y="0"/>
            <a:ext cx="6467400" cy="6858000"/>
          </a:xfrm>
          <a:prstGeom prst="rect">
            <a:avLst/>
          </a:prstGeom>
          <a:solidFill>
            <a:srgbClr val="F2F2F2"/>
          </a:solidFill>
          <a:ln>
            <a:noFill/>
          </a:ln>
        </p:spPr>
      </p:sp>
      <p:pic>
        <p:nvPicPr>
          <p:cNvPr id="192" name="Google Shape;192;p68"/>
          <p:cNvPicPr preferRelativeResize="0"/>
          <p:nvPr/>
        </p:nvPicPr>
        <p:blipFill rotWithShape="1">
          <a:blip r:embed="rId2">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Style slide layout">
  <p:cSld name="10_Style slide layout">
    <p:spTree>
      <p:nvGrpSpPr>
        <p:cNvPr id="193" name="Shape 193"/>
        <p:cNvGrpSpPr/>
        <p:nvPr/>
      </p:nvGrpSpPr>
      <p:grpSpPr>
        <a:xfrm>
          <a:off x="0" y="0"/>
          <a:ext cx="0" cy="0"/>
          <a:chOff x="0" y="0"/>
          <a:chExt cx="0" cy="0"/>
        </a:xfrm>
      </p:grpSpPr>
      <p:sp>
        <p:nvSpPr>
          <p:cNvPr id="194" name="Google Shape;194;p69"/>
          <p:cNvSpPr/>
          <p:nvPr/>
        </p:nvSpPr>
        <p:spPr>
          <a:xfrm>
            <a:off x="5255664" y="3153398"/>
            <a:ext cx="6355200" cy="3246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95" name="Google Shape;195;p69"/>
          <p:cNvSpPr/>
          <p:nvPr>
            <p:ph idx="2" type="pic"/>
          </p:nvPr>
        </p:nvSpPr>
        <p:spPr>
          <a:xfrm>
            <a:off x="588679" y="458495"/>
            <a:ext cx="9358500" cy="5370000"/>
          </a:xfrm>
          <a:prstGeom prst="rect">
            <a:avLst/>
          </a:prstGeom>
          <a:solidFill>
            <a:srgbClr val="F2F2F2"/>
          </a:solidFill>
          <a:ln>
            <a:noFill/>
          </a:ln>
        </p:spPr>
      </p:sp>
      <p:pic>
        <p:nvPicPr>
          <p:cNvPr id="196" name="Google Shape;196;p69"/>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9" name="Shape 19"/>
        <p:cNvGrpSpPr/>
        <p:nvPr/>
      </p:nvGrpSpPr>
      <p:grpSpPr>
        <a:xfrm>
          <a:off x="0" y="0"/>
          <a:ext cx="0" cy="0"/>
          <a:chOff x="0" y="0"/>
          <a:chExt cx="0" cy="0"/>
        </a:xfrm>
      </p:grpSpPr>
      <p:sp>
        <p:nvSpPr>
          <p:cNvPr id="20" name="Google Shape;20;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 name="Google Shape;23;p44"/>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layout">
  <p:cSld name="End slide layout">
    <p:spTree>
      <p:nvGrpSpPr>
        <p:cNvPr id="197" name="Shape 197"/>
        <p:cNvGrpSpPr/>
        <p:nvPr/>
      </p:nvGrpSpPr>
      <p:grpSpPr>
        <a:xfrm>
          <a:off x="0" y="0"/>
          <a:ext cx="0" cy="0"/>
          <a:chOff x="0" y="0"/>
          <a:chExt cx="0" cy="0"/>
        </a:xfrm>
      </p:grpSpPr>
      <p:pic>
        <p:nvPicPr>
          <p:cNvPr id="198" name="Google Shape;198;p70"/>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NG sets layout">
  <p:cSld name="PNG sets layout">
    <p:bg>
      <p:bgPr>
        <a:blipFill>
          <a:blip r:embed="rId2">
            <a:alphaModFix/>
          </a:blip>
          <a:stretch>
            <a:fillRect/>
          </a:stretch>
        </a:blipFill>
      </p:bgPr>
    </p:bg>
    <p:spTree>
      <p:nvGrpSpPr>
        <p:cNvPr id="199" name="Shape 199"/>
        <p:cNvGrpSpPr/>
        <p:nvPr/>
      </p:nvGrpSpPr>
      <p:grpSpPr>
        <a:xfrm>
          <a:off x="0" y="0"/>
          <a:ext cx="0" cy="0"/>
          <a:chOff x="0" y="0"/>
          <a:chExt cx="0" cy="0"/>
        </a:xfrm>
      </p:grpSpPr>
      <p:sp>
        <p:nvSpPr>
          <p:cNvPr id="200" name="Google Shape;200;p71"/>
          <p:cNvSpPr txBox="1"/>
          <p:nvPr>
            <p:ph idx="1" type="body"/>
          </p:nvPr>
        </p:nvSpPr>
        <p:spPr>
          <a:xfrm>
            <a:off x="323529" y="332482"/>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1" name="Google Shape;201;p71"/>
          <p:cNvPicPr preferRelativeResize="0"/>
          <p:nvPr/>
        </p:nvPicPr>
        <p:blipFill rotWithShape="1">
          <a:blip r:embed="rId3">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202" name="Shape 202"/>
        <p:cNvGrpSpPr/>
        <p:nvPr/>
      </p:nvGrpSpPr>
      <p:grpSpPr>
        <a:xfrm>
          <a:off x="0" y="0"/>
          <a:ext cx="0" cy="0"/>
          <a:chOff x="0" y="0"/>
          <a:chExt cx="0" cy="0"/>
        </a:xfrm>
      </p:grpSpPr>
      <p:sp>
        <p:nvSpPr>
          <p:cNvPr id="203" name="Google Shape;203;p7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4" name="Google Shape;204;p7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 name="Google Shape;205;p7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06" name="Google Shape;206;p72"/>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07" name="Shape 207"/>
        <p:cNvGrpSpPr/>
        <p:nvPr/>
      </p:nvGrpSpPr>
      <p:grpSpPr>
        <a:xfrm>
          <a:off x="0" y="0"/>
          <a:ext cx="0" cy="0"/>
          <a:chOff x="0" y="0"/>
          <a:chExt cx="0" cy="0"/>
        </a:xfrm>
      </p:grpSpPr>
      <p:sp>
        <p:nvSpPr>
          <p:cNvPr id="208" name="Google Shape;208;p73"/>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 name="Google Shape;209;p73"/>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10" name="Google Shape;210;p7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 name="Google Shape;211;p7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 name="Google Shape;212;p73"/>
          <p:cNvSpPr txBox="1"/>
          <p:nvPr>
            <p:ph idx="12" type="sldNum"/>
          </p:nvPr>
        </p:nvSpPr>
        <p:spPr>
          <a:xfrm>
            <a:off x="8610600" y="6356350"/>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13" name="Google Shape;213;p73"/>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214" name="Shape 214"/>
        <p:cNvGrpSpPr/>
        <p:nvPr/>
      </p:nvGrpSpPr>
      <p:grpSpPr>
        <a:xfrm>
          <a:off x="0" y="0"/>
          <a:ext cx="0" cy="0"/>
          <a:chOff x="0" y="0"/>
          <a:chExt cx="0" cy="0"/>
        </a:xfrm>
      </p:grpSpPr>
      <p:sp>
        <p:nvSpPr>
          <p:cNvPr id="215" name="Google Shape;215;p7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 name="Google Shape;216;p74"/>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7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 name="Google Shape;218;p7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9" name="Google Shape;219;p74"/>
          <p:cNvSpPr txBox="1"/>
          <p:nvPr>
            <p:ph idx="12" type="sldNum"/>
          </p:nvPr>
        </p:nvSpPr>
        <p:spPr>
          <a:xfrm>
            <a:off x="8610600" y="6356350"/>
            <a:ext cx="20265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20" name="Google Shape;220;p74"/>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21" name="Shape 221"/>
        <p:cNvGrpSpPr/>
        <p:nvPr/>
      </p:nvGrpSpPr>
      <p:grpSpPr>
        <a:xfrm>
          <a:off x="0" y="0"/>
          <a:ext cx="0" cy="0"/>
          <a:chOff x="0" y="0"/>
          <a:chExt cx="0" cy="0"/>
        </a:xfrm>
      </p:grpSpPr>
      <p:sp>
        <p:nvSpPr>
          <p:cNvPr id="222" name="Google Shape;222;p75"/>
          <p:cNvSpPr txBox="1"/>
          <p:nvPr>
            <p:ph type="title"/>
          </p:nvPr>
        </p:nvSpPr>
        <p:spPr>
          <a:xfrm>
            <a:off x="831850" y="1709738"/>
            <a:ext cx="10515600" cy="28527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 name="Google Shape;223;p75"/>
          <p:cNvSpPr txBox="1"/>
          <p:nvPr>
            <p:ph idx="1" type="body"/>
          </p:nvPr>
        </p:nvSpPr>
        <p:spPr>
          <a:xfrm>
            <a:off x="831850" y="4589463"/>
            <a:ext cx="10515600" cy="1500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224" name="Google Shape;224;p7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 name="Google Shape;225;p7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 name="Google Shape;226;p7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27" name="Google Shape;227;p75"/>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228" name="Shape 228"/>
        <p:cNvGrpSpPr/>
        <p:nvPr/>
      </p:nvGrpSpPr>
      <p:grpSpPr>
        <a:xfrm>
          <a:off x="0" y="0"/>
          <a:ext cx="0" cy="0"/>
          <a:chOff x="0" y="0"/>
          <a:chExt cx="0" cy="0"/>
        </a:xfrm>
      </p:grpSpPr>
      <p:sp>
        <p:nvSpPr>
          <p:cNvPr id="229" name="Google Shape;229;p7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 name="Google Shape;230;p76"/>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1" name="Google Shape;231;p76"/>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2" name="Google Shape;232;p7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 name="Google Shape;233;p7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 name="Google Shape;234;p76"/>
          <p:cNvSpPr txBox="1"/>
          <p:nvPr>
            <p:ph idx="12" type="sldNum"/>
          </p:nvPr>
        </p:nvSpPr>
        <p:spPr>
          <a:xfrm>
            <a:off x="8610600" y="6356350"/>
            <a:ext cx="198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5" name="Google Shape;235;p76"/>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236" name="Shape 236"/>
        <p:cNvGrpSpPr/>
        <p:nvPr/>
      </p:nvGrpSpPr>
      <p:grpSpPr>
        <a:xfrm>
          <a:off x="0" y="0"/>
          <a:ext cx="0" cy="0"/>
          <a:chOff x="0" y="0"/>
          <a:chExt cx="0" cy="0"/>
        </a:xfrm>
      </p:grpSpPr>
      <p:sp>
        <p:nvSpPr>
          <p:cNvPr id="237" name="Google Shape;237;p77"/>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 name="Google Shape;238;p77"/>
          <p:cNvSpPr txBox="1"/>
          <p:nvPr>
            <p:ph idx="1" type="body"/>
          </p:nvPr>
        </p:nvSpPr>
        <p:spPr>
          <a:xfrm>
            <a:off x="839788" y="1681163"/>
            <a:ext cx="51579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39" name="Google Shape;239;p77"/>
          <p:cNvSpPr txBox="1"/>
          <p:nvPr>
            <p:ph idx="2" type="body"/>
          </p:nvPr>
        </p:nvSpPr>
        <p:spPr>
          <a:xfrm>
            <a:off x="839788" y="2505075"/>
            <a:ext cx="51579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0" name="Google Shape;240;p77"/>
          <p:cNvSpPr txBox="1"/>
          <p:nvPr>
            <p:ph idx="3" type="body"/>
          </p:nvPr>
        </p:nvSpPr>
        <p:spPr>
          <a:xfrm>
            <a:off x="6172200" y="1681163"/>
            <a:ext cx="51831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1" name="Google Shape;241;p77"/>
          <p:cNvSpPr txBox="1"/>
          <p:nvPr>
            <p:ph idx="4" type="body"/>
          </p:nvPr>
        </p:nvSpPr>
        <p:spPr>
          <a:xfrm>
            <a:off x="6172200" y="2505075"/>
            <a:ext cx="51831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2" name="Google Shape;242;p7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3" name="Google Shape;243;p7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4" name="Google Shape;244;p77"/>
          <p:cNvSpPr txBox="1"/>
          <p:nvPr>
            <p:ph idx="12" type="sldNum"/>
          </p:nvPr>
        </p:nvSpPr>
        <p:spPr>
          <a:xfrm>
            <a:off x="8610600" y="6356350"/>
            <a:ext cx="2072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45" name="Google Shape;245;p77"/>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246" name="Shape 246"/>
        <p:cNvGrpSpPr/>
        <p:nvPr/>
      </p:nvGrpSpPr>
      <p:grpSpPr>
        <a:xfrm>
          <a:off x="0" y="0"/>
          <a:ext cx="0" cy="0"/>
          <a:chOff x="0" y="0"/>
          <a:chExt cx="0" cy="0"/>
        </a:xfrm>
      </p:grpSpPr>
      <p:sp>
        <p:nvSpPr>
          <p:cNvPr id="247" name="Google Shape;247;p7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 name="Google Shape;248;p7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 name="Google Shape;249;p7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 name="Google Shape;250;p78"/>
          <p:cNvSpPr txBox="1"/>
          <p:nvPr>
            <p:ph idx="12" type="sldNum"/>
          </p:nvPr>
        </p:nvSpPr>
        <p:spPr>
          <a:xfrm>
            <a:off x="8610600" y="6356350"/>
            <a:ext cx="2061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51" name="Google Shape;251;p78"/>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252" name="Shape 252"/>
        <p:cNvGrpSpPr/>
        <p:nvPr/>
      </p:nvGrpSpPr>
      <p:grpSpPr>
        <a:xfrm>
          <a:off x="0" y="0"/>
          <a:ext cx="0" cy="0"/>
          <a:chOff x="0" y="0"/>
          <a:chExt cx="0" cy="0"/>
        </a:xfrm>
      </p:grpSpPr>
      <p:sp>
        <p:nvSpPr>
          <p:cNvPr id="253" name="Google Shape;253;p79"/>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4" name="Google Shape;254;p79"/>
          <p:cNvSpPr txBox="1"/>
          <p:nvPr>
            <p:ph idx="1" type="body"/>
          </p:nvPr>
        </p:nvSpPr>
        <p:spPr>
          <a:xfrm>
            <a:off x="5183188" y="987425"/>
            <a:ext cx="6172200" cy="48735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255" name="Google Shape;255;p79"/>
          <p:cNvSpPr txBox="1"/>
          <p:nvPr>
            <p:ph idx="2"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56" name="Google Shape;256;p7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7" name="Google Shape;257;p7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 name="Google Shape;258;p7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59" name="Google Shape;259;p79"/>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4" name="Shape 24"/>
        <p:cNvGrpSpPr/>
        <p:nvPr/>
      </p:nvGrpSpPr>
      <p:grpSpPr>
        <a:xfrm>
          <a:off x="0" y="0"/>
          <a:ext cx="0" cy="0"/>
          <a:chOff x="0" y="0"/>
          <a:chExt cx="0" cy="0"/>
        </a:xfrm>
      </p:grpSpPr>
      <p:sp>
        <p:nvSpPr>
          <p:cNvPr id="25" name="Google Shape;25;p4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7" name="Google Shape;27;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5"/>
          <p:cNvSpPr txBox="1"/>
          <p:nvPr>
            <p:ph idx="12" type="sldNum"/>
          </p:nvPr>
        </p:nvSpPr>
        <p:spPr>
          <a:xfrm>
            <a:off x="8610600" y="6356350"/>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0" name="Google Shape;30;p45"/>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260" name="Shape 260"/>
        <p:cNvGrpSpPr/>
        <p:nvPr/>
      </p:nvGrpSpPr>
      <p:grpSpPr>
        <a:xfrm>
          <a:off x="0" y="0"/>
          <a:ext cx="0" cy="0"/>
          <a:chOff x="0" y="0"/>
          <a:chExt cx="0" cy="0"/>
        </a:xfrm>
      </p:grpSpPr>
      <p:sp>
        <p:nvSpPr>
          <p:cNvPr id="261" name="Google Shape;261;p80"/>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 name="Google Shape;262;p80"/>
          <p:cNvSpPr/>
          <p:nvPr>
            <p:ph idx="2" type="pic"/>
          </p:nvPr>
        </p:nvSpPr>
        <p:spPr>
          <a:xfrm>
            <a:off x="5183188" y="987425"/>
            <a:ext cx="6172200" cy="4873500"/>
          </a:xfrm>
          <a:prstGeom prst="rect">
            <a:avLst/>
          </a:prstGeom>
          <a:noFill/>
          <a:ln>
            <a:noFill/>
          </a:ln>
        </p:spPr>
      </p:sp>
      <p:sp>
        <p:nvSpPr>
          <p:cNvPr id="263" name="Google Shape;263;p80"/>
          <p:cNvSpPr txBox="1"/>
          <p:nvPr>
            <p:ph idx="1"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4" name="Google Shape;264;p8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p8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8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67" name="Google Shape;267;p80"/>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268" name="Shape 268"/>
        <p:cNvGrpSpPr/>
        <p:nvPr/>
      </p:nvGrpSpPr>
      <p:grpSpPr>
        <a:xfrm>
          <a:off x="0" y="0"/>
          <a:ext cx="0" cy="0"/>
          <a:chOff x="0" y="0"/>
          <a:chExt cx="0" cy="0"/>
        </a:xfrm>
      </p:grpSpPr>
      <p:sp>
        <p:nvSpPr>
          <p:cNvPr id="269" name="Google Shape;269;p8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 name="Google Shape;270;p81"/>
          <p:cNvSpPr txBox="1"/>
          <p:nvPr>
            <p:ph idx="1" type="body"/>
          </p:nvPr>
        </p:nvSpPr>
        <p:spPr>
          <a:xfrm rot="5400000">
            <a:off x="4092000" y="-1428175"/>
            <a:ext cx="4008000"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p8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 name="Google Shape;272;p8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 name="Google Shape;273;p81"/>
          <p:cNvSpPr txBox="1"/>
          <p:nvPr>
            <p:ph idx="12" type="sldNum"/>
          </p:nvPr>
        </p:nvSpPr>
        <p:spPr>
          <a:xfrm>
            <a:off x="8610600" y="6356350"/>
            <a:ext cx="1910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74" name="Google Shape;274;p81"/>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275" name="Shape 275"/>
        <p:cNvGrpSpPr/>
        <p:nvPr/>
      </p:nvGrpSpPr>
      <p:grpSpPr>
        <a:xfrm>
          <a:off x="0" y="0"/>
          <a:ext cx="0" cy="0"/>
          <a:chOff x="0" y="0"/>
          <a:chExt cx="0" cy="0"/>
        </a:xfrm>
      </p:grpSpPr>
      <p:sp>
        <p:nvSpPr>
          <p:cNvPr id="276" name="Google Shape;276;p82"/>
          <p:cNvSpPr txBox="1"/>
          <p:nvPr>
            <p:ph type="title"/>
          </p:nvPr>
        </p:nvSpPr>
        <p:spPr>
          <a:xfrm rot="5400000">
            <a:off x="7133400" y="1956625"/>
            <a:ext cx="5811900"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7" name="Google Shape;277;p82"/>
          <p:cNvSpPr txBox="1"/>
          <p:nvPr>
            <p:ph idx="1" type="body"/>
          </p:nvPr>
        </p:nvSpPr>
        <p:spPr>
          <a:xfrm rot="5400000">
            <a:off x="1799400" y="-596075"/>
            <a:ext cx="5811900"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8" name="Google Shape;278;p8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 name="Google Shape;279;p8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 name="Google Shape;280;p82"/>
          <p:cNvSpPr txBox="1"/>
          <p:nvPr>
            <p:ph idx="12" type="sldNum"/>
          </p:nvPr>
        </p:nvSpPr>
        <p:spPr>
          <a:xfrm>
            <a:off x="8610600" y="6356350"/>
            <a:ext cx="2003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81" name="Google Shape;281;p82"/>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282" name="Shape 282"/>
        <p:cNvGrpSpPr/>
        <p:nvPr/>
      </p:nvGrpSpPr>
      <p:grpSpPr>
        <a:xfrm>
          <a:off x="0" y="0"/>
          <a:ext cx="0" cy="0"/>
          <a:chOff x="0" y="0"/>
          <a:chExt cx="0" cy="0"/>
        </a:xfrm>
      </p:grpSpPr>
      <p:sp>
        <p:nvSpPr>
          <p:cNvPr id="283" name="Google Shape;283;p83"/>
          <p:cNvSpPr txBox="1"/>
          <p:nvPr>
            <p:ph idx="1" type="body"/>
          </p:nvPr>
        </p:nvSpPr>
        <p:spPr>
          <a:xfrm>
            <a:off x="323529" y="123478"/>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4" name="Google Shape;284;p83"/>
          <p:cNvSpPr/>
          <p:nvPr/>
        </p:nvSpPr>
        <p:spPr>
          <a:xfrm>
            <a:off x="354010" y="1131591"/>
            <a:ext cx="3560700" cy="5402700"/>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85" name="Google Shape;285;p83"/>
          <p:cNvSpPr/>
          <p:nvPr/>
        </p:nvSpPr>
        <p:spPr>
          <a:xfrm>
            <a:off x="531933" y="1347500"/>
            <a:ext cx="153900" cy="50151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86" name="Google Shape;286;p83"/>
          <p:cNvSpPr/>
          <p:nvPr/>
        </p:nvSpPr>
        <p:spPr>
          <a:xfrm rot="5400000">
            <a:off x="3057175" y="1276603"/>
            <a:ext cx="685800" cy="685200"/>
          </a:xfrm>
          <a:prstGeom prst="halfFrame">
            <a:avLst>
              <a:gd fmla="val 23728" name="adj1"/>
              <a:gd fmla="val 24642" name="adj2"/>
            </a:avLst>
          </a:prstGeom>
          <a:solidFill>
            <a:schemeClr val="lt1">
              <a:alpha val="2117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287" name="Google Shape;287;p83"/>
          <p:cNvSpPr txBox="1"/>
          <p:nvPr/>
        </p:nvSpPr>
        <p:spPr>
          <a:xfrm>
            <a:off x="711704" y="1637214"/>
            <a:ext cx="2232300" cy="523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288" name="Google Shape;288;p83"/>
          <p:cNvSpPr txBox="1"/>
          <p:nvPr/>
        </p:nvSpPr>
        <p:spPr>
          <a:xfrm>
            <a:off x="711704" y="2127463"/>
            <a:ext cx="2232300" cy="7386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289" name="Google Shape;289;p83"/>
          <p:cNvSpPr txBox="1"/>
          <p:nvPr/>
        </p:nvSpPr>
        <p:spPr>
          <a:xfrm>
            <a:off x="721229" y="5808438"/>
            <a:ext cx="22320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290" name="Google Shape;290;p83"/>
          <p:cNvSpPr txBox="1"/>
          <p:nvPr/>
        </p:nvSpPr>
        <p:spPr>
          <a:xfrm>
            <a:off x="721229" y="4450324"/>
            <a:ext cx="2717400" cy="13851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291" name="Google Shape;291;p83"/>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300" name="Shape 300"/>
        <p:cNvGrpSpPr/>
        <p:nvPr/>
      </p:nvGrpSpPr>
      <p:grpSpPr>
        <a:xfrm>
          <a:off x="0" y="0"/>
          <a:ext cx="0" cy="0"/>
          <a:chOff x="0" y="0"/>
          <a:chExt cx="0" cy="0"/>
        </a:xfrm>
      </p:grpSpPr>
      <p:sp>
        <p:nvSpPr>
          <p:cNvPr id="301" name="Google Shape;301;p29"/>
          <p:cNvSpPr txBox="1"/>
          <p:nvPr>
            <p:ph type="title"/>
          </p:nvPr>
        </p:nvSpPr>
        <p:spPr>
          <a:xfrm>
            <a:off x="2027548" y="0"/>
            <a:ext cx="8028892" cy="980728"/>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1" i="0" sz="2400" u="none" cap="none" strike="noStrike">
                <a:solidFill>
                  <a:srgbClr val="085160"/>
                </a:solidFill>
                <a:latin typeface="Century Gothic"/>
                <a:ea typeface="Century Gothic"/>
                <a:cs typeface="Century Gothic"/>
                <a:sym typeface="Century Gothic"/>
              </a:defRPr>
            </a:lvl1pPr>
            <a:lvl2pPr lvl="1"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9pPr>
          </a:lstStyle>
          <a:p/>
        </p:txBody>
      </p:sp>
      <p:sp>
        <p:nvSpPr>
          <p:cNvPr id="302" name="Google Shape;302;p29"/>
          <p:cNvSpPr txBox="1"/>
          <p:nvPr>
            <p:ph idx="1" type="body"/>
          </p:nvPr>
        </p:nvSpPr>
        <p:spPr>
          <a:xfrm>
            <a:off x="609600" y="1268760"/>
            <a:ext cx="10972800" cy="485740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480"/>
              </a:spcBef>
              <a:spcAft>
                <a:spcPts val="0"/>
              </a:spcAft>
              <a:buClr>
                <a:srgbClr val="F79124"/>
              </a:buClr>
              <a:buSzPts val="2400"/>
              <a:buFont typeface="Arial"/>
              <a:buNone/>
              <a:defRPr b="1" i="0" sz="2400" u="none" cap="none" strike="noStrike">
                <a:solidFill>
                  <a:srgbClr val="085160"/>
                </a:solidFill>
                <a:latin typeface="Century Gothic"/>
                <a:ea typeface="Century Gothic"/>
                <a:cs typeface="Century Gothic"/>
                <a:sym typeface="Century Gothic"/>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entury Gothic"/>
                <a:ea typeface="Century Gothic"/>
                <a:cs typeface="Century Gothic"/>
                <a:sym typeface="Century Gothic"/>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entury Gothic"/>
                <a:ea typeface="Century Gothic"/>
                <a:cs typeface="Century Gothic"/>
                <a:sym typeface="Century Gothic"/>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entury Gothic"/>
                <a:ea typeface="Century Gothic"/>
                <a:cs typeface="Century Gothic"/>
                <a:sym typeface="Century Gothic"/>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entury Gothic"/>
                <a:ea typeface="Century Gothic"/>
                <a:cs typeface="Century Gothic"/>
                <a:sym typeface="Century Gothic"/>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303" name="Google Shape;303;p29"/>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304" name="Shape 304"/>
        <p:cNvGrpSpPr/>
        <p:nvPr/>
      </p:nvGrpSpPr>
      <p:grpSpPr>
        <a:xfrm>
          <a:off x="0" y="0"/>
          <a:ext cx="0" cy="0"/>
          <a:chOff x="0" y="0"/>
          <a:chExt cx="0" cy="0"/>
        </a:xfrm>
      </p:grpSpPr>
      <p:sp>
        <p:nvSpPr>
          <p:cNvPr id="305" name="Google Shape;305;p31"/>
          <p:cNvSpPr txBox="1"/>
          <p:nvPr>
            <p:ph type="title"/>
          </p:nvPr>
        </p:nvSpPr>
        <p:spPr>
          <a:xfrm>
            <a:off x="2351585" y="0"/>
            <a:ext cx="9505983" cy="980728"/>
          </a:xfrm>
          <a:prstGeom prst="rect">
            <a:avLst/>
          </a:prstGeom>
          <a:noFill/>
          <a:ln>
            <a:noFill/>
          </a:ln>
        </p:spPr>
        <p:txBody>
          <a:bodyPr anchorCtr="0" anchor="ctr" bIns="45700" lIns="91425" spcFirstLastPara="1" rIns="91425" wrap="square" tIns="45700">
            <a:noAutofit/>
          </a:bodyPr>
          <a:lstStyle>
            <a:lvl1pPr lvl="0" algn="r">
              <a:lnSpc>
                <a:spcPct val="90000"/>
              </a:lnSpc>
              <a:spcBef>
                <a:spcPts val="0"/>
              </a:spcBef>
              <a:spcAft>
                <a:spcPts val="0"/>
              </a:spcAft>
              <a:buSzPts val="4400"/>
              <a:buNone/>
              <a:defRPr sz="2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6" name="Google Shape;306;p31"/>
          <p:cNvSpPr txBox="1"/>
          <p:nvPr>
            <p:ph idx="12" type="sldNum"/>
          </p:nvPr>
        </p:nvSpPr>
        <p:spPr>
          <a:xfrm>
            <a:off x="11280576" y="6381329"/>
            <a:ext cx="864096"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307" name="Shape 307"/>
        <p:cNvGrpSpPr/>
        <p:nvPr/>
      </p:nvGrpSpPr>
      <p:grpSpPr>
        <a:xfrm>
          <a:off x="0" y="0"/>
          <a:ext cx="0" cy="0"/>
          <a:chOff x="0" y="0"/>
          <a:chExt cx="0" cy="0"/>
        </a:xfrm>
      </p:grpSpPr>
      <p:sp>
        <p:nvSpPr>
          <p:cNvPr id="308" name="Google Shape;308;p30"/>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position personnalisée">
  <p:cSld name="Disposition personnalisée">
    <p:spTree>
      <p:nvGrpSpPr>
        <p:cNvPr id="309" name="Shape 309"/>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10" name="Shape 310"/>
        <p:cNvGrpSpPr/>
        <p:nvPr/>
      </p:nvGrpSpPr>
      <p:grpSpPr>
        <a:xfrm>
          <a:off x="0" y="0"/>
          <a:ext cx="0" cy="0"/>
          <a:chOff x="0" y="0"/>
          <a:chExt cx="0" cy="0"/>
        </a:xfrm>
      </p:grpSpPr>
      <p:sp>
        <p:nvSpPr>
          <p:cNvPr id="311" name="Google Shape;311;p32"/>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2" name="Google Shape;312;p32"/>
          <p:cNvSpPr txBox="1"/>
          <p:nvPr>
            <p:ph idx="1" type="body"/>
          </p:nvPr>
        </p:nvSpPr>
        <p:spPr>
          <a:xfrm>
            <a:off x="838200" y="3250387"/>
            <a:ext cx="5181600" cy="274637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3" name="Google Shape;313;p32"/>
          <p:cNvSpPr txBox="1"/>
          <p:nvPr>
            <p:ph idx="2" type="body"/>
          </p:nvPr>
        </p:nvSpPr>
        <p:spPr>
          <a:xfrm>
            <a:off x="6172200" y="3250387"/>
            <a:ext cx="5181600" cy="274637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4" name="Google Shape;314;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5" name="Google Shape;315;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6" name="Google Shape;31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17" name="Shape 317"/>
        <p:cNvGrpSpPr/>
        <p:nvPr/>
      </p:nvGrpSpPr>
      <p:grpSpPr>
        <a:xfrm>
          <a:off x="0" y="0"/>
          <a:ext cx="0" cy="0"/>
          <a:chOff x="0" y="0"/>
          <a:chExt cx="0" cy="0"/>
        </a:xfrm>
      </p:grpSpPr>
      <p:sp>
        <p:nvSpPr>
          <p:cNvPr id="318" name="Google Shape;318;p33"/>
          <p:cNvSpPr txBox="1"/>
          <p:nvPr>
            <p:ph type="title"/>
          </p:nvPr>
        </p:nvSpPr>
        <p:spPr>
          <a:xfrm>
            <a:off x="838200" y="1605516"/>
            <a:ext cx="10515600" cy="10006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9" name="Google Shape;319;p33"/>
          <p:cNvSpPr txBox="1"/>
          <p:nvPr>
            <p:ph idx="1" type="body"/>
          </p:nvPr>
        </p:nvSpPr>
        <p:spPr>
          <a:xfrm>
            <a:off x="838200" y="2696665"/>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0" name="Google Shape;320;p33"/>
          <p:cNvSpPr txBox="1"/>
          <p:nvPr>
            <p:ph idx="2" type="body"/>
          </p:nvPr>
        </p:nvSpPr>
        <p:spPr>
          <a:xfrm>
            <a:off x="838200" y="3621494"/>
            <a:ext cx="5157787" cy="2533021"/>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1" name="Google Shape;321;p33"/>
          <p:cNvSpPr txBox="1"/>
          <p:nvPr>
            <p:ph idx="3" type="body"/>
          </p:nvPr>
        </p:nvSpPr>
        <p:spPr>
          <a:xfrm>
            <a:off x="6170612" y="2696665"/>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2" name="Google Shape;322;p33"/>
          <p:cNvSpPr txBox="1"/>
          <p:nvPr>
            <p:ph idx="4" type="body"/>
          </p:nvPr>
        </p:nvSpPr>
        <p:spPr>
          <a:xfrm>
            <a:off x="6170612" y="3621494"/>
            <a:ext cx="5183188" cy="2533021"/>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3" name="Google Shape;323;p3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4" name="Google Shape;324;p3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5" name="Google Shape;325;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31" name="Shape 31"/>
        <p:cNvGrpSpPr/>
        <p:nvPr/>
      </p:nvGrpSpPr>
      <p:grpSpPr>
        <a:xfrm>
          <a:off x="0" y="0"/>
          <a:ext cx="0" cy="0"/>
          <a:chOff x="0" y="0"/>
          <a:chExt cx="0" cy="0"/>
        </a:xfrm>
      </p:grpSpPr>
      <p:sp>
        <p:nvSpPr>
          <p:cNvPr id="32" name="Google Shape;32;p46"/>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6"/>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34" name="Google Shape;34;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7" name="Google Shape;37;p46"/>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326" name="Shape 326"/>
        <p:cNvGrpSpPr/>
        <p:nvPr/>
      </p:nvGrpSpPr>
      <p:grpSpPr>
        <a:xfrm>
          <a:off x="0" y="0"/>
          <a:ext cx="0" cy="0"/>
          <a:chOff x="0" y="0"/>
          <a:chExt cx="0" cy="0"/>
        </a:xfrm>
      </p:grpSpPr>
      <p:sp>
        <p:nvSpPr>
          <p:cNvPr id="327" name="Google Shape;327;p34"/>
          <p:cNvSpPr txBox="1"/>
          <p:nvPr>
            <p:ph type="title"/>
          </p:nvPr>
        </p:nvSpPr>
        <p:spPr>
          <a:xfrm>
            <a:off x="839800" y="2039061"/>
            <a:ext cx="3932100" cy="579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8" name="Google Shape;328;p34"/>
          <p:cNvSpPr txBox="1"/>
          <p:nvPr>
            <p:ph idx="1" type="body"/>
          </p:nvPr>
        </p:nvSpPr>
        <p:spPr>
          <a:xfrm>
            <a:off x="5183188" y="1912936"/>
            <a:ext cx="6172200" cy="3948114"/>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329" name="Google Shape;329;p34"/>
          <p:cNvSpPr txBox="1"/>
          <p:nvPr>
            <p:ph idx="2" type="body"/>
          </p:nvPr>
        </p:nvSpPr>
        <p:spPr>
          <a:xfrm>
            <a:off x="839788" y="2690036"/>
            <a:ext cx="3932237" cy="31789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0" name="Google Shape;330;p3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2" name="Google Shape;332;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333" name="Shape 333"/>
        <p:cNvGrpSpPr/>
        <p:nvPr/>
      </p:nvGrpSpPr>
      <p:grpSpPr>
        <a:xfrm>
          <a:off x="0" y="0"/>
          <a:ext cx="0" cy="0"/>
          <a:chOff x="0" y="0"/>
          <a:chExt cx="0" cy="0"/>
        </a:xfrm>
      </p:grpSpPr>
      <p:sp>
        <p:nvSpPr>
          <p:cNvPr id="334" name="Google Shape;334;p35"/>
          <p:cNvSpPr txBox="1"/>
          <p:nvPr>
            <p:ph type="title"/>
          </p:nvPr>
        </p:nvSpPr>
        <p:spPr>
          <a:xfrm>
            <a:off x="838200" y="1786269"/>
            <a:ext cx="3932237" cy="675167"/>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5" name="Google Shape;335;p35"/>
          <p:cNvSpPr/>
          <p:nvPr>
            <p:ph idx="2" type="pic"/>
          </p:nvPr>
        </p:nvSpPr>
        <p:spPr>
          <a:xfrm>
            <a:off x="5183188" y="1786270"/>
            <a:ext cx="6172200" cy="4074780"/>
          </a:xfrm>
          <a:prstGeom prst="rect">
            <a:avLst/>
          </a:prstGeom>
          <a:noFill/>
          <a:ln>
            <a:noFill/>
          </a:ln>
        </p:spPr>
      </p:sp>
      <p:sp>
        <p:nvSpPr>
          <p:cNvPr id="336" name="Google Shape;336;p35"/>
          <p:cNvSpPr txBox="1"/>
          <p:nvPr>
            <p:ph idx="1" type="body"/>
          </p:nvPr>
        </p:nvSpPr>
        <p:spPr>
          <a:xfrm>
            <a:off x="839788" y="2636874"/>
            <a:ext cx="3932237" cy="32321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7" name="Google Shape;337;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8" name="Google Shape;338;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9" name="Google Shape;339;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N°de page</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340" name="Shape 340"/>
        <p:cNvGrpSpPr/>
        <p:nvPr/>
      </p:nvGrpSpPr>
      <p:grpSpPr>
        <a:xfrm>
          <a:off x="0" y="0"/>
          <a:ext cx="0" cy="0"/>
          <a:chOff x="0" y="0"/>
          <a:chExt cx="0" cy="0"/>
        </a:xfrm>
      </p:grpSpPr>
      <p:sp>
        <p:nvSpPr>
          <p:cNvPr id="341" name="Google Shape;341;p36"/>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2" name="Google Shape;342;p36"/>
          <p:cNvSpPr txBox="1"/>
          <p:nvPr>
            <p:ph idx="1" type="body"/>
          </p:nvPr>
        </p:nvSpPr>
        <p:spPr>
          <a:xfrm rot="5400000">
            <a:off x="4580629" y="-616920"/>
            <a:ext cx="3030743"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3" name="Google Shape;343;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4" name="Google Shape;344;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5" name="Google Shape;345;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346" name="Shape 346"/>
        <p:cNvGrpSpPr/>
        <p:nvPr/>
      </p:nvGrpSpPr>
      <p:grpSpPr>
        <a:xfrm>
          <a:off x="0" y="0"/>
          <a:ext cx="0" cy="0"/>
          <a:chOff x="0" y="0"/>
          <a:chExt cx="0" cy="0"/>
        </a:xfrm>
      </p:grpSpPr>
      <p:sp>
        <p:nvSpPr>
          <p:cNvPr id="347" name="Google Shape;347;p37"/>
          <p:cNvSpPr txBox="1"/>
          <p:nvPr>
            <p:ph type="title"/>
          </p:nvPr>
        </p:nvSpPr>
        <p:spPr>
          <a:xfrm rot="5400000">
            <a:off x="7812105" y="2635268"/>
            <a:ext cx="4454490" cy="26289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8" name="Google Shape;348;p37"/>
          <p:cNvSpPr txBox="1"/>
          <p:nvPr>
            <p:ph idx="1" type="body"/>
          </p:nvPr>
        </p:nvSpPr>
        <p:spPr>
          <a:xfrm rot="5400000">
            <a:off x="2478106" y="82568"/>
            <a:ext cx="4454489"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9" name="Google Shape;349;p3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0" name="Google Shape;350;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1" name="Google Shape;351;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8" name="Shape 38"/>
        <p:cNvGrpSpPr/>
        <p:nvPr/>
      </p:nvGrpSpPr>
      <p:grpSpPr>
        <a:xfrm>
          <a:off x="0" y="0"/>
          <a:ext cx="0" cy="0"/>
          <a:chOff x="0" y="0"/>
          <a:chExt cx="0" cy="0"/>
        </a:xfrm>
      </p:grpSpPr>
      <p:sp>
        <p:nvSpPr>
          <p:cNvPr id="39" name="Google Shape;39;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4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4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47"/>
          <p:cNvSpPr txBox="1"/>
          <p:nvPr>
            <p:ph idx="12" type="sldNum"/>
          </p:nvPr>
        </p:nvSpPr>
        <p:spPr>
          <a:xfrm>
            <a:off x="8610600" y="6356350"/>
            <a:ext cx="198023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45" name="Google Shape;45;p47"/>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6" name="Shape 46"/>
        <p:cNvGrpSpPr/>
        <p:nvPr/>
      </p:nvGrpSpPr>
      <p:grpSpPr>
        <a:xfrm>
          <a:off x="0" y="0"/>
          <a:ext cx="0" cy="0"/>
          <a:chOff x="0" y="0"/>
          <a:chExt cx="0" cy="0"/>
        </a:xfrm>
      </p:grpSpPr>
      <p:sp>
        <p:nvSpPr>
          <p:cNvPr id="47" name="Google Shape;47;p4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4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4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4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4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48"/>
          <p:cNvSpPr txBox="1"/>
          <p:nvPr>
            <p:ph idx="12" type="sldNum"/>
          </p:nvPr>
        </p:nvSpPr>
        <p:spPr>
          <a:xfrm>
            <a:off x="8610600" y="6356350"/>
            <a:ext cx="207283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55" name="Google Shape;55;p48"/>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56" name="Shape 56"/>
        <p:cNvGrpSpPr/>
        <p:nvPr/>
      </p:nvGrpSpPr>
      <p:grpSpPr>
        <a:xfrm>
          <a:off x="0" y="0"/>
          <a:ext cx="0" cy="0"/>
          <a:chOff x="0" y="0"/>
          <a:chExt cx="0" cy="0"/>
        </a:xfrm>
      </p:grpSpPr>
      <p:sp>
        <p:nvSpPr>
          <p:cNvPr id="57" name="Google Shape;57;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9"/>
          <p:cNvSpPr txBox="1"/>
          <p:nvPr>
            <p:ph idx="12" type="sldNum"/>
          </p:nvPr>
        </p:nvSpPr>
        <p:spPr>
          <a:xfrm>
            <a:off x="8610600" y="6356350"/>
            <a:ext cx="206125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1" name="Google Shape;61;p49"/>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62" name="Shape 62"/>
        <p:cNvGrpSpPr/>
        <p:nvPr/>
      </p:nvGrpSpPr>
      <p:grpSpPr>
        <a:xfrm>
          <a:off x="0" y="0"/>
          <a:ext cx="0" cy="0"/>
          <a:chOff x="0" y="0"/>
          <a:chExt cx="0" cy="0"/>
        </a:xfrm>
      </p:grpSpPr>
      <p:sp>
        <p:nvSpPr>
          <p:cNvPr id="63" name="Google Shape;63;p5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50"/>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50"/>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9" name="Google Shape;69;p50"/>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slideLayout" Target="../slideLayouts/slideLayout41.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29" Type="http://schemas.openxmlformats.org/officeDocument/2006/relationships/slideLayout" Target="../slideLayouts/slideLayout42.xml"/><Relationship Id="rId7" Type="http://schemas.openxmlformats.org/officeDocument/2006/relationships/slideLayout" Target="../slideLayouts/slideLayout20.xml"/><Relationship Id="rId8" Type="http://schemas.openxmlformats.org/officeDocument/2006/relationships/slideLayout" Target="../slideLayouts/slideLayout21.xml"/><Relationship Id="rId31" Type="http://schemas.openxmlformats.org/officeDocument/2006/relationships/theme" Target="../theme/theme4.xml"/><Relationship Id="rId30" Type="http://schemas.openxmlformats.org/officeDocument/2006/relationships/slideLayout" Target="../slideLayouts/slideLayout4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7.png"/><Relationship Id="rId3" Type="http://schemas.openxmlformats.org/officeDocument/2006/relationships/slideLayout" Target="../slideLayouts/slideLayout44.xml"/><Relationship Id="rId4" Type="http://schemas.openxmlformats.org/officeDocument/2006/relationships/slideLayout" Target="../slideLayouts/slideLayout45.xml"/><Relationship Id="rId9" Type="http://schemas.openxmlformats.org/officeDocument/2006/relationships/slideLayout" Target="../slideLayouts/slideLayout50.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3" Type="http://schemas.openxmlformats.org/officeDocument/2006/relationships/theme" Target="../theme/theme3.xml"/><Relationship Id="rId12"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3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8" name="Google Shape;8;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9" name="Google Shape;9;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 name="Google Shape;10;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sp>
        <p:nvSpPr>
          <p:cNvPr id="103" name="Google Shape;103;p4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4" name="Google Shape;104;p41"/>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105" name="Google Shape;105;p4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6" name="Google Shape;106;p4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7" name="Google Shape;107;p4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2" name="Shape 292"/>
        <p:cNvGrpSpPr/>
        <p:nvPr/>
      </p:nvGrpSpPr>
      <p:grpSpPr>
        <a:xfrm>
          <a:off x="0" y="0"/>
          <a:ext cx="0" cy="0"/>
          <a:chOff x="0" y="0"/>
          <a:chExt cx="0" cy="0"/>
        </a:xfrm>
      </p:grpSpPr>
      <p:sp>
        <p:nvSpPr>
          <p:cNvPr id="293" name="Google Shape;293;p26"/>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dk1"/>
              </a:buClr>
              <a:buSzPts val="4400"/>
              <a:buFont typeface="Bebas Neue"/>
              <a:buNone/>
              <a:defRPr b="0" i="0" sz="4400" u="none" cap="none" strike="noStrike">
                <a:solidFill>
                  <a:schemeClr val="dk1"/>
                </a:solidFill>
                <a:latin typeface="Bebas Neue"/>
                <a:ea typeface="Bebas Neue"/>
                <a:cs typeface="Bebas Neue"/>
                <a:sym typeface="Bebas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4" name="Google Shape;294;p26"/>
          <p:cNvSpPr txBox="1"/>
          <p:nvPr>
            <p:ph idx="1" type="body"/>
          </p:nvPr>
        </p:nvSpPr>
        <p:spPr>
          <a:xfrm>
            <a:off x="838200" y="3125508"/>
            <a:ext cx="10515600" cy="4351338"/>
          </a:xfrm>
          <a:prstGeom prst="rect">
            <a:avLst/>
          </a:prstGeom>
          <a:noFill/>
          <a:ln>
            <a:noFill/>
          </a:ln>
        </p:spPr>
        <p:txBody>
          <a:bodyPr anchorCtr="0" anchor="t" bIns="45700" lIns="91425" spcFirstLastPara="1" rIns="91425" wrap="square" tIns="45700">
            <a:noAutofit/>
          </a:bodyPr>
          <a:lstStyle>
            <a:lvl1pPr indent="-381000" lvl="0" marL="457200" marR="0" rtl="0" algn="l">
              <a:lnSpc>
                <a:spcPct val="90000"/>
              </a:lnSpc>
              <a:spcBef>
                <a:spcPts val="1000"/>
              </a:spcBef>
              <a:spcAft>
                <a:spcPts val="0"/>
              </a:spcAft>
              <a:buClr>
                <a:schemeClr val="dk1"/>
              </a:buClr>
              <a:buSzPts val="2400"/>
              <a:buFont typeface="Comfortaa"/>
              <a:buChar char="•"/>
              <a:defRPr b="0" i="0" sz="2400" u="none" cap="none" strike="noStrike">
                <a:solidFill>
                  <a:schemeClr val="dk1"/>
                </a:solidFill>
                <a:latin typeface="Comfortaa"/>
                <a:ea typeface="Comfortaa"/>
                <a:cs typeface="Comfortaa"/>
                <a:sym typeface="Comfortaa"/>
              </a:defRPr>
            </a:lvl1pPr>
            <a:lvl2pPr indent="-355600" lvl="1" marL="914400" marR="0" rtl="0" algn="l">
              <a:lnSpc>
                <a:spcPct val="90000"/>
              </a:lnSpc>
              <a:spcBef>
                <a:spcPts val="500"/>
              </a:spcBef>
              <a:spcAft>
                <a:spcPts val="0"/>
              </a:spcAft>
              <a:buClr>
                <a:schemeClr val="dk1"/>
              </a:buClr>
              <a:buSzPts val="2000"/>
              <a:buFont typeface="Comfortaa"/>
              <a:buChar char="•"/>
              <a:defRPr b="0" i="0" sz="2000" u="none" cap="none" strike="noStrike">
                <a:solidFill>
                  <a:schemeClr val="dk1"/>
                </a:solidFill>
                <a:latin typeface="Comfortaa"/>
                <a:ea typeface="Comfortaa"/>
                <a:cs typeface="Comfortaa"/>
                <a:sym typeface="Comfortaa"/>
              </a:defRPr>
            </a:lvl2pPr>
            <a:lvl3pPr indent="-342900" lvl="2" marL="1371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3pPr>
            <a:lvl4pPr indent="-330200" lvl="3" marL="1828800" marR="0" rtl="0" algn="l">
              <a:lnSpc>
                <a:spcPct val="90000"/>
              </a:lnSpc>
              <a:spcBef>
                <a:spcPts val="500"/>
              </a:spcBef>
              <a:spcAft>
                <a:spcPts val="0"/>
              </a:spcAft>
              <a:buClr>
                <a:schemeClr val="dk1"/>
              </a:buClr>
              <a:buSzPts val="1600"/>
              <a:buFont typeface="Comfortaa"/>
              <a:buChar char="•"/>
              <a:defRPr b="0" i="0" sz="1600" u="none" cap="none" strike="noStrike">
                <a:solidFill>
                  <a:schemeClr val="dk1"/>
                </a:solidFill>
                <a:latin typeface="Comfortaa"/>
                <a:ea typeface="Comfortaa"/>
                <a:cs typeface="Comfortaa"/>
                <a:sym typeface="Comfortaa"/>
              </a:defRPr>
            </a:lvl4pPr>
            <a:lvl5pPr indent="-317500" lvl="4" marL="2286000" marR="0" rtl="0" algn="l">
              <a:lnSpc>
                <a:spcPct val="90000"/>
              </a:lnSpc>
              <a:spcBef>
                <a:spcPts val="500"/>
              </a:spcBef>
              <a:spcAft>
                <a:spcPts val="0"/>
              </a:spcAft>
              <a:buClr>
                <a:schemeClr val="dk1"/>
              </a:buClr>
              <a:buSzPts val="1400"/>
              <a:buFont typeface="Comfortaa"/>
              <a:buChar char="•"/>
              <a:defRPr b="0" i="0" sz="1400" u="none" cap="none" strike="noStrike">
                <a:solidFill>
                  <a:schemeClr val="dk1"/>
                </a:solidFill>
                <a:latin typeface="Comfortaa"/>
                <a:ea typeface="Comfortaa"/>
                <a:cs typeface="Comfortaa"/>
                <a:sym typeface="Comfortaa"/>
              </a:defRPr>
            </a:lvl5pPr>
            <a:lvl6pPr indent="-342900" lvl="5" marL="27432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6pPr>
            <a:lvl7pPr indent="-342900" lvl="6" marL="32004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7pPr>
            <a:lvl8pPr indent="-342900" lvl="7" marL="3657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8pPr>
            <a:lvl9pPr indent="-342900" lvl="8" marL="41148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9pPr>
          </a:lstStyle>
          <a:p/>
        </p:txBody>
      </p:sp>
      <p:sp>
        <p:nvSpPr>
          <p:cNvPr id="295" name="Google Shape;295;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96" name="Google Shape;296;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97" name="Google Shape;297;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pic>
        <p:nvPicPr>
          <p:cNvPr id="298" name="Google Shape;298;p26"/>
          <p:cNvPicPr preferRelativeResize="0"/>
          <p:nvPr/>
        </p:nvPicPr>
        <p:blipFill rotWithShape="1">
          <a:blip r:embed="rId1">
            <a:alphaModFix/>
          </a:blip>
          <a:srcRect b="0" l="0" r="0" t="0"/>
          <a:stretch/>
        </p:blipFill>
        <p:spPr>
          <a:xfrm>
            <a:off x="10843372" y="325136"/>
            <a:ext cx="1020115" cy="531390"/>
          </a:xfrm>
          <a:prstGeom prst="rect">
            <a:avLst/>
          </a:prstGeom>
          <a:noFill/>
          <a:ln>
            <a:noFill/>
          </a:ln>
        </p:spPr>
      </p:pic>
      <p:pic>
        <p:nvPicPr>
          <p:cNvPr id="299" name="Google Shape;299;p26"/>
          <p:cNvPicPr preferRelativeResize="0"/>
          <p:nvPr/>
        </p:nvPicPr>
        <p:blipFill rotWithShape="1">
          <a:blip r:embed="rId2">
            <a:alphaModFix/>
          </a:blip>
          <a:srcRect b="0" l="0" r="0" t="0"/>
          <a:stretch/>
        </p:blipFill>
        <p:spPr>
          <a:xfrm>
            <a:off x="-266379" y="-72638"/>
            <a:ext cx="2542831" cy="165341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2.png"/><Relationship Id="rId5" Type="http://schemas.openxmlformats.org/officeDocument/2006/relationships/image" Target="../media/image16.jpg"/><Relationship Id="rId6" Type="http://schemas.openxmlformats.org/officeDocument/2006/relationships/image" Target="../media/image2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0.xml"/><Relationship Id="rId3" Type="http://schemas.openxmlformats.org/officeDocument/2006/relationships/image" Target="../media/image45.jpg"/><Relationship Id="rId4" Type="http://schemas.openxmlformats.org/officeDocument/2006/relationships/hyperlink" Target="https://www.sciencenewsforstudents.org/article/explainer-global-warming-and-greenhouse-effect"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1.xml"/><Relationship Id="rId3" Type="http://schemas.openxmlformats.org/officeDocument/2006/relationships/image" Target="../media/image47.jpg"/><Relationship Id="rId4" Type="http://schemas.openxmlformats.org/officeDocument/2006/relationships/image" Target="../media/image18.png"/><Relationship Id="rId9" Type="http://schemas.openxmlformats.org/officeDocument/2006/relationships/image" Target="../media/image52.jpg"/><Relationship Id="rId5" Type="http://schemas.openxmlformats.org/officeDocument/2006/relationships/image" Target="../media/image49.jpg"/><Relationship Id="rId6" Type="http://schemas.openxmlformats.org/officeDocument/2006/relationships/image" Target="../media/image48.png"/><Relationship Id="rId7" Type="http://schemas.openxmlformats.org/officeDocument/2006/relationships/image" Target="../media/image50.jpg"/><Relationship Id="rId8" Type="http://schemas.openxmlformats.org/officeDocument/2006/relationships/image" Target="../media/image5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58.jp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53.jpg"/><Relationship Id="rId4" Type="http://schemas.openxmlformats.org/officeDocument/2006/relationships/image" Target="../media/image57.jpg"/><Relationship Id="rId5" Type="http://schemas.openxmlformats.org/officeDocument/2006/relationships/image" Target="../media/image60.png"/><Relationship Id="rId6" Type="http://schemas.openxmlformats.org/officeDocument/2006/relationships/image" Target="../media/image65.png"/><Relationship Id="rId7" Type="http://schemas.openxmlformats.org/officeDocument/2006/relationships/image" Target="../media/image59.png"/><Relationship Id="rId8"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4.xml"/><Relationship Id="rId3" Type="http://schemas.openxmlformats.org/officeDocument/2006/relationships/image" Target="../media/image55.png"/><Relationship Id="rId4" Type="http://schemas.openxmlformats.org/officeDocument/2006/relationships/image" Target="../media/image56.png"/><Relationship Id="rId9" Type="http://schemas.openxmlformats.org/officeDocument/2006/relationships/image" Target="../media/image71.png"/><Relationship Id="rId5" Type="http://schemas.openxmlformats.org/officeDocument/2006/relationships/image" Target="../media/image62.png"/><Relationship Id="rId6" Type="http://schemas.openxmlformats.org/officeDocument/2006/relationships/image" Target="../media/image61.png"/><Relationship Id="rId7" Type="http://schemas.openxmlformats.org/officeDocument/2006/relationships/image" Target="../media/image20.png"/><Relationship Id="rId8" Type="http://schemas.openxmlformats.org/officeDocument/2006/relationships/image" Target="../media/image68.png"/><Relationship Id="rId10" Type="http://schemas.openxmlformats.org/officeDocument/2006/relationships/image" Target="../media/image7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66.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6.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 Id="rId3" Type="http://schemas.openxmlformats.org/officeDocument/2006/relationships/image" Target="../media/image67.jp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8.xml"/><Relationship Id="rId3" Type="http://schemas.openxmlformats.org/officeDocument/2006/relationships/image" Target="../media/image64.png"/><Relationship Id="rId4" Type="http://schemas.openxmlformats.org/officeDocument/2006/relationships/image" Target="../media/image63.png"/><Relationship Id="rId5"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9.xml"/><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3.png"/><Relationship Id="rId6" Type="http://schemas.openxmlformats.org/officeDocument/2006/relationships/image" Target="../media/image20.png"/><Relationship Id="rId7" Type="http://schemas.openxmlformats.org/officeDocument/2006/relationships/image" Target="../media/image6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0.xml"/><Relationship Id="rId3" Type="http://schemas.openxmlformats.org/officeDocument/2006/relationships/image" Target="../media/image79.png"/><Relationship Id="rId4" Type="http://schemas.openxmlformats.org/officeDocument/2006/relationships/hyperlink" Target="http://www.youtube.com/watch?v=3sqdyEpklFU" TargetMode="External"/><Relationship Id="rId5" Type="http://schemas.openxmlformats.org/officeDocument/2006/relationships/image" Target="../media/image74.jpg"/><Relationship Id="rId6"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1.xml"/><Relationship Id="rId3" Type="http://schemas.openxmlformats.org/officeDocument/2006/relationships/image" Target="../media/image18.png"/><Relationship Id="rId4" Type="http://schemas.openxmlformats.org/officeDocument/2006/relationships/image" Target="../media/image76.png"/><Relationship Id="rId9" Type="http://schemas.openxmlformats.org/officeDocument/2006/relationships/image" Target="../media/image89.png"/><Relationship Id="rId5" Type="http://schemas.openxmlformats.org/officeDocument/2006/relationships/image" Target="../media/image75.png"/><Relationship Id="rId6" Type="http://schemas.openxmlformats.org/officeDocument/2006/relationships/image" Target="../media/image87.png"/><Relationship Id="rId7" Type="http://schemas.openxmlformats.org/officeDocument/2006/relationships/image" Target="../media/image77.png"/><Relationship Id="rId8" Type="http://schemas.openxmlformats.org/officeDocument/2006/relationships/image" Target="../media/image78.png"/><Relationship Id="rId11" Type="http://schemas.openxmlformats.org/officeDocument/2006/relationships/image" Target="../media/image80.png"/><Relationship Id="rId10" Type="http://schemas.openxmlformats.org/officeDocument/2006/relationships/image" Target="../media/image97.png"/><Relationship Id="rId12" Type="http://schemas.openxmlformats.org/officeDocument/2006/relationships/image" Target="../media/image8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2.xml"/><Relationship Id="rId3" Type="http://schemas.openxmlformats.org/officeDocument/2006/relationships/image" Target="../media/image85.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3.xml"/><Relationship Id="rId3" Type="http://schemas.openxmlformats.org/officeDocument/2006/relationships/image" Target="../media/image92.png"/><Relationship Id="rId4" Type="http://schemas.openxmlformats.org/officeDocument/2006/relationships/image" Target="../media/image81.png"/><Relationship Id="rId9" Type="http://schemas.openxmlformats.org/officeDocument/2006/relationships/image" Target="../media/image88.png"/><Relationship Id="rId5" Type="http://schemas.openxmlformats.org/officeDocument/2006/relationships/image" Target="../media/image82.png"/><Relationship Id="rId6" Type="http://schemas.openxmlformats.org/officeDocument/2006/relationships/image" Target="../media/image84.png"/><Relationship Id="rId7" Type="http://schemas.openxmlformats.org/officeDocument/2006/relationships/image" Target="../media/image83.png"/><Relationship Id="rId8" Type="http://schemas.openxmlformats.org/officeDocument/2006/relationships/image" Target="../media/image90.png"/><Relationship Id="rId11" Type="http://schemas.openxmlformats.org/officeDocument/2006/relationships/image" Target="../media/image94.png"/><Relationship Id="rId10" Type="http://schemas.openxmlformats.org/officeDocument/2006/relationships/image" Target="../media/image91.png"/><Relationship Id="rId13" Type="http://schemas.openxmlformats.org/officeDocument/2006/relationships/image" Target="../media/image95.png"/><Relationship Id="rId12" Type="http://schemas.openxmlformats.org/officeDocument/2006/relationships/image" Target="../media/image96.png"/><Relationship Id="rId15" Type="http://schemas.openxmlformats.org/officeDocument/2006/relationships/image" Target="../media/image20.png"/><Relationship Id="rId14" Type="http://schemas.openxmlformats.org/officeDocument/2006/relationships/image" Target="../media/image9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4.xml"/><Relationship Id="rId3" Type="http://schemas.openxmlformats.org/officeDocument/2006/relationships/image" Target="../media/image9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5.xml"/><Relationship Id="rId3"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6.xml"/><Relationship Id="rId3" Type="http://schemas.openxmlformats.org/officeDocument/2006/relationships/image" Target="../media/image100.png"/><Relationship Id="rId4" Type="http://schemas.openxmlformats.org/officeDocument/2006/relationships/image" Target="../media/image102.png"/><Relationship Id="rId5" Type="http://schemas.openxmlformats.org/officeDocument/2006/relationships/image" Target="../media/image103.png"/><Relationship Id="rId6" Type="http://schemas.openxmlformats.org/officeDocument/2006/relationships/image" Target="../media/image20.png"/><Relationship Id="rId7" Type="http://schemas.openxmlformats.org/officeDocument/2006/relationships/image" Target="../media/image10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xml"/><Relationship Id="rId3" Type="http://schemas.openxmlformats.org/officeDocument/2006/relationships/image" Target="../media/image19.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7.xml"/><Relationship Id="rId3" Type="http://schemas.openxmlformats.org/officeDocument/2006/relationships/image" Target="../media/image17.jp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8.png"/><Relationship Id="rId5" Type="http://schemas.openxmlformats.org/officeDocument/2006/relationships/image" Target="../media/image24.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30.png"/><Relationship Id="rId11" Type="http://schemas.openxmlformats.org/officeDocument/2006/relationships/image" Target="../media/image25.png"/><Relationship Id="rId10" Type="http://schemas.openxmlformats.org/officeDocument/2006/relationships/image" Target="../media/image29.png"/><Relationship Id="rId12" Type="http://schemas.openxmlformats.org/officeDocument/2006/relationships/image" Target="../media/image20.png"/></Relationships>
</file>

<file path=ppt/slides/_rels/slide9.xml.rels><?xml version="1.0" encoding="UTF-8" standalone="yes"?><Relationships xmlns="http://schemas.openxmlformats.org/package/2006/relationships"><Relationship Id="rId20" Type="http://schemas.openxmlformats.org/officeDocument/2006/relationships/image" Target="../media/image20.png"/><Relationship Id="rId1" Type="http://schemas.openxmlformats.org/officeDocument/2006/relationships/slideLayout" Target="../slideLayouts/slideLayout44.xml"/><Relationship Id="rId2" Type="http://schemas.openxmlformats.org/officeDocument/2006/relationships/notesSlide" Target="../notesSlides/notesSlide9.xml"/><Relationship Id="rId3"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4.png"/><Relationship Id="rId5" Type="http://schemas.openxmlformats.org/officeDocument/2006/relationships/image" Target="../media/image33.png"/><Relationship Id="rId6" Type="http://schemas.openxmlformats.org/officeDocument/2006/relationships/image" Target="../media/image38.png"/><Relationship Id="rId7" Type="http://schemas.openxmlformats.org/officeDocument/2006/relationships/image" Target="../media/image54.png"/><Relationship Id="rId8" Type="http://schemas.openxmlformats.org/officeDocument/2006/relationships/image" Target="../media/image93.png"/><Relationship Id="rId11" Type="http://schemas.openxmlformats.org/officeDocument/2006/relationships/image" Target="../media/image36.png"/><Relationship Id="rId10" Type="http://schemas.openxmlformats.org/officeDocument/2006/relationships/image" Target="../media/image35.png"/><Relationship Id="rId13" Type="http://schemas.openxmlformats.org/officeDocument/2006/relationships/image" Target="../media/image42.png"/><Relationship Id="rId12" Type="http://schemas.openxmlformats.org/officeDocument/2006/relationships/image" Target="../media/image39.png"/><Relationship Id="rId15" Type="http://schemas.openxmlformats.org/officeDocument/2006/relationships/image" Target="../media/image37.png"/><Relationship Id="rId14" Type="http://schemas.openxmlformats.org/officeDocument/2006/relationships/image" Target="../media/image40.png"/><Relationship Id="rId17" Type="http://schemas.openxmlformats.org/officeDocument/2006/relationships/image" Target="../media/image43.png"/><Relationship Id="rId16" Type="http://schemas.openxmlformats.org/officeDocument/2006/relationships/image" Target="../media/image41.png"/><Relationship Id="rId19" Type="http://schemas.openxmlformats.org/officeDocument/2006/relationships/image" Target="../media/image46.png"/><Relationship Id="rId18"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11"/>
          <p:cNvSpPr/>
          <p:nvPr/>
        </p:nvSpPr>
        <p:spPr>
          <a:xfrm>
            <a:off x="4648578" y="1412386"/>
            <a:ext cx="2841256" cy="2841256"/>
          </a:xfrm>
          <a:prstGeom prst="blockArc">
            <a:avLst>
              <a:gd fmla="val 794951" name="adj1"/>
              <a:gd fmla="val 10121114" name="adj2"/>
              <a:gd fmla="val 2388" name="adj3"/>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57" name="Google Shape;357;p11"/>
          <p:cNvSpPr/>
          <p:nvPr/>
        </p:nvSpPr>
        <p:spPr>
          <a:xfrm>
            <a:off x="0" y="4134400"/>
            <a:ext cx="12192000" cy="17751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58" name="Google Shape;358;p11"/>
          <p:cNvSpPr txBox="1"/>
          <p:nvPr/>
        </p:nvSpPr>
        <p:spPr>
          <a:xfrm>
            <a:off x="1434352" y="4148650"/>
            <a:ext cx="10774885" cy="17751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00"/>
              <a:buFont typeface="Arial"/>
              <a:buNone/>
            </a:pPr>
            <a:r>
              <a:rPr b="0" i="0" lang="fr-FR" sz="3400" u="none" cap="none" strike="noStrike">
                <a:solidFill>
                  <a:schemeClr val="lt1"/>
                </a:solidFill>
                <a:latin typeface="Corbel"/>
                <a:ea typeface="Corbel"/>
                <a:cs typeface="Corbel"/>
                <a:sym typeface="Corbel"/>
              </a:rPr>
              <a:t>Phase 2 : Comprendre le changement climatique</a:t>
            </a:r>
            <a:endParaRPr/>
          </a:p>
          <a:p>
            <a:pPr indent="0" lvl="0" marL="0" marR="0" rtl="0" algn="ctr">
              <a:lnSpc>
                <a:spcPct val="100000"/>
              </a:lnSpc>
              <a:spcBef>
                <a:spcPts val="0"/>
              </a:spcBef>
              <a:spcAft>
                <a:spcPts val="0"/>
              </a:spcAft>
              <a:buClr>
                <a:srgbClr val="000000"/>
              </a:buClr>
              <a:buSzPts val="4800"/>
              <a:buFont typeface="Arial"/>
              <a:buNone/>
            </a:pPr>
            <a:r>
              <a:rPr b="0" i="0" lang="fr-FR" sz="4400" u="none" cap="none" strike="noStrike">
                <a:solidFill>
                  <a:srgbClr val="FFFFFF"/>
                </a:solidFill>
                <a:latin typeface="Corbel"/>
                <a:ea typeface="Corbel"/>
                <a:cs typeface="Corbel"/>
                <a:sym typeface="Corbel"/>
              </a:rPr>
              <a:t>Module 3. Climat</a:t>
            </a:r>
            <a:endParaRPr/>
          </a:p>
        </p:txBody>
      </p:sp>
      <p:grpSp>
        <p:nvGrpSpPr>
          <p:cNvPr id="359" name="Google Shape;359;p11"/>
          <p:cNvGrpSpPr/>
          <p:nvPr/>
        </p:nvGrpSpPr>
        <p:grpSpPr>
          <a:xfrm>
            <a:off x="4960005" y="1723814"/>
            <a:ext cx="2218401" cy="2218401"/>
            <a:chOff x="4547049" y="1897856"/>
            <a:chExt cx="3071634" cy="3071634"/>
          </a:xfrm>
        </p:grpSpPr>
        <p:sp>
          <p:nvSpPr>
            <p:cNvPr id="360" name="Google Shape;360;p11"/>
            <p:cNvSpPr/>
            <p:nvPr/>
          </p:nvSpPr>
          <p:spPr>
            <a:xfrm>
              <a:off x="4547049" y="1897856"/>
              <a:ext cx="3071634" cy="3071634"/>
            </a:xfrm>
            <a:custGeom>
              <a:rect b="b" l="l" r="r" t="t"/>
              <a:pathLst>
                <a:path extrusionOk="0" h="3057525" w="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rgbClr val="C5F8D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61" name="Google Shape;361;p11"/>
            <p:cNvSpPr/>
            <p:nvPr/>
          </p:nvSpPr>
          <p:spPr>
            <a:xfrm>
              <a:off x="4574848" y="1907000"/>
              <a:ext cx="3028217" cy="2962327"/>
            </a:xfrm>
            <a:custGeom>
              <a:rect b="b" l="l" r="r" t="t"/>
              <a:pathLst>
                <a:path extrusionOk="0" h="2962327" w="302821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rgbClr val="8EF0A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sp>
        <p:nvSpPr>
          <p:cNvPr id="362" name="Google Shape;362;p11"/>
          <p:cNvSpPr/>
          <p:nvPr/>
        </p:nvSpPr>
        <p:spPr>
          <a:xfrm rot="-634690">
            <a:off x="4402904" y="2531493"/>
            <a:ext cx="489707" cy="585571"/>
          </a:xfrm>
          <a:custGeom>
            <a:rect b="b" l="l" r="r" t="t"/>
            <a:pathLst>
              <a:path extrusionOk="0" h="676134" w="565444">
                <a:moveTo>
                  <a:pt x="474202" y="370360"/>
                </a:moveTo>
                <a:lnTo>
                  <a:pt x="91243" y="370359"/>
                </a:lnTo>
                <a:cubicBezTo>
                  <a:pt x="84269" y="370359"/>
                  <a:pt x="78616" y="376012"/>
                  <a:pt x="78616" y="382986"/>
                </a:cubicBezTo>
                <a:lnTo>
                  <a:pt x="78615" y="382987"/>
                </a:lnTo>
                <a:cubicBezTo>
                  <a:pt x="78615" y="389961"/>
                  <a:pt x="84268" y="395613"/>
                  <a:pt x="91242" y="395613"/>
                </a:cubicBezTo>
                <a:lnTo>
                  <a:pt x="474202" y="395613"/>
                </a:lnTo>
                <a:cubicBezTo>
                  <a:pt x="477689" y="395614"/>
                  <a:pt x="480846" y="394200"/>
                  <a:pt x="483131" y="391915"/>
                </a:cubicBezTo>
                <a:lnTo>
                  <a:pt x="486829" y="382986"/>
                </a:lnTo>
                <a:lnTo>
                  <a:pt x="486829" y="382987"/>
                </a:lnTo>
                <a:lnTo>
                  <a:pt x="486829" y="382986"/>
                </a:lnTo>
                <a:lnTo>
                  <a:pt x="486829" y="382986"/>
                </a:lnTo>
                <a:lnTo>
                  <a:pt x="483131" y="374059"/>
                </a:lnTo>
                <a:cubicBezTo>
                  <a:pt x="480846" y="371774"/>
                  <a:pt x="477689" y="370360"/>
                  <a:pt x="474202" y="370360"/>
                </a:cubicBezTo>
                <a:close/>
                <a:moveTo>
                  <a:pt x="474201" y="316925"/>
                </a:moveTo>
                <a:lnTo>
                  <a:pt x="91242" y="316924"/>
                </a:lnTo>
                <a:cubicBezTo>
                  <a:pt x="84268" y="316924"/>
                  <a:pt x="78615" y="322577"/>
                  <a:pt x="78615" y="329551"/>
                </a:cubicBezTo>
                <a:lnTo>
                  <a:pt x="78614" y="329551"/>
                </a:lnTo>
                <a:cubicBezTo>
                  <a:pt x="78614" y="336525"/>
                  <a:pt x="84267" y="342178"/>
                  <a:pt x="91241" y="342178"/>
                </a:cubicBezTo>
                <a:lnTo>
                  <a:pt x="474201" y="342178"/>
                </a:lnTo>
                <a:cubicBezTo>
                  <a:pt x="477688" y="342178"/>
                  <a:pt x="480845" y="340765"/>
                  <a:pt x="483130" y="338480"/>
                </a:cubicBezTo>
                <a:lnTo>
                  <a:pt x="486828" y="329551"/>
                </a:lnTo>
                <a:lnTo>
                  <a:pt x="486828" y="329552"/>
                </a:lnTo>
                <a:lnTo>
                  <a:pt x="486828" y="329551"/>
                </a:lnTo>
                <a:lnTo>
                  <a:pt x="486828" y="329551"/>
                </a:lnTo>
                <a:lnTo>
                  <a:pt x="483130" y="320623"/>
                </a:lnTo>
                <a:cubicBezTo>
                  <a:pt x="480845" y="318338"/>
                  <a:pt x="477688" y="316925"/>
                  <a:pt x="474201" y="316925"/>
                </a:cubicBezTo>
                <a:close/>
                <a:moveTo>
                  <a:pt x="474202" y="263490"/>
                </a:moveTo>
                <a:lnTo>
                  <a:pt x="91243" y="263489"/>
                </a:lnTo>
                <a:cubicBezTo>
                  <a:pt x="84269" y="263489"/>
                  <a:pt x="78616" y="269142"/>
                  <a:pt x="78616" y="276116"/>
                </a:cubicBezTo>
                <a:lnTo>
                  <a:pt x="78615" y="276116"/>
                </a:lnTo>
                <a:cubicBezTo>
                  <a:pt x="78615" y="283090"/>
                  <a:pt x="84268" y="288743"/>
                  <a:pt x="91242" y="288743"/>
                </a:cubicBezTo>
                <a:lnTo>
                  <a:pt x="474202" y="288743"/>
                </a:lnTo>
                <a:cubicBezTo>
                  <a:pt x="477689" y="288743"/>
                  <a:pt x="480846" y="287330"/>
                  <a:pt x="483130" y="285045"/>
                </a:cubicBezTo>
                <a:lnTo>
                  <a:pt x="486828" y="276116"/>
                </a:lnTo>
                <a:lnTo>
                  <a:pt x="486829" y="276117"/>
                </a:lnTo>
                <a:lnTo>
                  <a:pt x="486828" y="276116"/>
                </a:lnTo>
                <a:lnTo>
                  <a:pt x="486828" y="276116"/>
                </a:lnTo>
                <a:lnTo>
                  <a:pt x="483131" y="267188"/>
                </a:lnTo>
                <a:cubicBezTo>
                  <a:pt x="480845" y="264903"/>
                  <a:pt x="477689" y="263490"/>
                  <a:pt x="474202" y="263490"/>
                </a:cubicBezTo>
                <a:close/>
                <a:moveTo>
                  <a:pt x="546230" y="175473"/>
                </a:moveTo>
                <a:cubicBezTo>
                  <a:pt x="556842" y="175473"/>
                  <a:pt x="565444" y="184075"/>
                  <a:pt x="565444" y="194687"/>
                </a:cubicBezTo>
                <a:cubicBezTo>
                  <a:pt x="565444" y="205299"/>
                  <a:pt x="556842" y="213901"/>
                  <a:pt x="546230" y="213901"/>
                </a:cubicBezTo>
                <a:lnTo>
                  <a:pt x="525276" y="213901"/>
                </a:lnTo>
                <a:lnTo>
                  <a:pt x="508899" y="524388"/>
                </a:lnTo>
                <a:cubicBezTo>
                  <a:pt x="504507" y="609787"/>
                  <a:pt x="447140" y="676134"/>
                  <a:pt x="378243" y="676134"/>
                </a:cubicBezTo>
                <a:lnTo>
                  <a:pt x="184455" y="676134"/>
                </a:lnTo>
                <a:cubicBezTo>
                  <a:pt x="115558" y="676134"/>
                  <a:pt x="58190" y="609787"/>
                  <a:pt x="53798" y="524388"/>
                </a:cubicBezTo>
                <a:lnTo>
                  <a:pt x="37422" y="213901"/>
                </a:lnTo>
                <a:lnTo>
                  <a:pt x="19214" y="213901"/>
                </a:lnTo>
                <a:cubicBezTo>
                  <a:pt x="8602" y="213901"/>
                  <a:pt x="0" y="205299"/>
                  <a:pt x="0" y="194687"/>
                </a:cubicBezTo>
                <a:cubicBezTo>
                  <a:pt x="0" y="184075"/>
                  <a:pt x="8602" y="175473"/>
                  <a:pt x="19214" y="175473"/>
                </a:cubicBezTo>
                <a:close/>
                <a:moveTo>
                  <a:pt x="145503" y="0"/>
                </a:moveTo>
                <a:cubicBezTo>
                  <a:pt x="165968" y="0"/>
                  <a:pt x="182559" y="16591"/>
                  <a:pt x="182559" y="37056"/>
                </a:cubicBezTo>
                <a:lnTo>
                  <a:pt x="182559" y="175472"/>
                </a:lnTo>
                <a:lnTo>
                  <a:pt x="108447" y="175472"/>
                </a:lnTo>
                <a:lnTo>
                  <a:pt x="108447" y="37056"/>
                </a:lnTo>
                <a:cubicBezTo>
                  <a:pt x="108447" y="16591"/>
                  <a:pt x="125038" y="0"/>
                  <a:pt x="145503" y="0"/>
                </a:cubicBezTo>
                <a:close/>
                <a:moveTo>
                  <a:pt x="419941" y="0"/>
                </a:moveTo>
                <a:cubicBezTo>
                  <a:pt x="440406" y="0"/>
                  <a:pt x="456997" y="16591"/>
                  <a:pt x="456997" y="37056"/>
                </a:cubicBezTo>
                <a:lnTo>
                  <a:pt x="456997" y="175472"/>
                </a:lnTo>
                <a:lnTo>
                  <a:pt x="382885" y="175472"/>
                </a:lnTo>
                <a:lnTo>
                  <a:pt x="382885" y="37056"/>
                </a:lnTo>
                <a:cubicBezTo>
                  <a:pt x="382885" y="16591"/>
                  <a:pt x="399476" y="0"/>
                  <a:pt x="419941"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363" name="Google Shape;363;p11"/>
          <p:cNvGrpSpPr/>
          <p:nvPr/>
        </p:nvGrpSpPr>
        <p:grpSpPr>
          <a:xfrm rot="1052635">
            <a:off x="7017236" y="2078906"/>
            <a:ext cx="1338434" cy="1227345"/>
            <a:chOff x="5655092" y="376887"/>
            <a:chExt cx="4490688" cy="4117968"/>
          </a:xfrm>
        </p:grpSpPr>
        <p:sp>
          <p:nvSpPr>
            <p:cNvPr id="364" name="Google Shape;364;p11"/>
            <p:cNvSpPr/>
            <p:nvPr/>
          </p:nvSpPr>
          <p:spPr>
            <a:xfrm>
              <a:off x="5655092" y="385052"/>
              <a:ext cx="4490688" cy="4109803"/>
            </a:xfrm>
            <a:custGeom>
              <a:rect b="b" l="l" r="r" t="t"/>
              <a:pathLst>
                <a:path extrusionOk="0" h="4109802" w="4490688">
                  <a:moveTo>
                    <a:pt x="568" y="1465456"/>
                  </a:moveTo>
                  <a:lnTo>
                    <a:pt x="10785" y="1371794"/>
                  </a:lnTo>
                  <a:cubicBezTo>
                    <a:pt x="22138" y="1279267"/>
                    <a:pt x="42006" y="1189010"/>
                    <a:pt x="67551" y="1099321"/>
                  </a:cubicBezTo>
                  <a:cubicBezTo>
                    <a:pt x="70956" y="1087400"/>
                    <a:pt x="78336" y="1089103"/>
                    <a:pt x="86283" y="1090238"/>
                  </a:cubicBezTo>
                  <a:cubicBezTo>
                    <a:pt x="185055" y="1104997"/>
                    <a:pt x="282691" y="1124865"/>
                    <a:pt x="379192" y="1150977"/>
                  </a:cubicBezTo>
                  <a:cubicBezTo>
                    <a:pt x="542675" y="1195822"/>
                    <a:pt x="699915" y="1255425"/>
                    <a:pt x="849775" y="1335464"/>
                  </a:cubicBezTo>
                  <a:cubicBezTo>
                    <a:pt x="1046183" y="1441047"/>
                    <a:pt x="1217613" y="1576716"/>
                    <a:pt x="1353282" y="1755527"/>
                  </a:cubicBezTo>
                  <a:cubicBezTo>
                    <a:pt x="1460001" y="1896304"/>
                    <a:pt x="1524146" y="2055247"/>
                    <a:pt x="1554799" y="2227813"/>
                  </a:cubicBezTo>
                  <a:cubicBezTo>
                    <a:pt x="1577505" y="2356102"/>
                    <a:pt x="1583749" y="2484959"/>
                    <a:pt x="1580911" y="2615519"/>
                  </a:cubicBezTo>
                  <a:cubicBezTo>
                    <a:pt x="1579776" y="2668879"/>
                    <a:pt x="1591696" y="2721103"/>
                    <a:pt x="1601914" y="2773327"/>
                  </a:cubicBezTo>
                  <a:cubicBezTo>
                    <a:pt x="1642785" y="2975978"/>
                    <a:pt x="1710335" y="3170683"/>
                    <a:pt x="1784698" y="3363117"/>
                  </a:cubicBezTo>
                  <a:cubicBezTo>
                    <a:pt x="1793213" y="3384688"/>
                    <a:pt x="1801727" y="3406826"/>
                    <a:pt x="1810242" y="3428397"/>
                  </a:cubicBezTo>
                  <a:cubicBezTo>
                    <a:pt x="1810810" y="3429532"/>
                    <a:pt x="1811377" y="3430668"/>
                    <a:pt x="1811945" y="3431235"/>
                  </a:cubicBezTo>
                  <a:cubicBezTo>
                    <a:pt x="1817622" y="3431235"/>
                    <a:pt x="1817622" y="3426126"/>
                    <a:pt x="1818757" y="3422720"/>
                  </a:cubicBezTo>
                  <a:cubicBezTo>
                    <a:pt x="1916393" y="3171818"/>
                    <a:pt x="2006082" y="2918078"/>
                    <a:pt x="2071362" y="2656390"/>
                  </a:cubicBezTo>
                  <a:cubicBezTo>
                    <a:pt x="2100312" y="2540022"/>
                    <a:pt x="2123586" y="2423085"/>
                    <a:pt x="2135507" y="2303311"/>
                  </a:cubicBezTo>
                  <a:cubicBezTo>
                    <a:pt x="2136642" y="2294228"/>
                    <a:pt x="2136642" y="2284578"/>
                    <a:pt x="2136642" y="2275496"/>
                  </a:cubicBezTo>
                  <a:cubicBezTo>
                    <a:pt x="2134939" y="2150612"/>
                    <a:pt x="2135507" y="2025161"/>
                    <a:pt x="2147428" y="1900846"/>
                  </a:cubicBezTo>
                  <a:cubicBezTo>
                    <a:pt x="2171837" y="1639158"/>
                    <a:pt x="2233711" y="1388823"/>
                    <a:pt x="2365406" y="1158924"/>
                  </a:cubicBezTo>
                  <a:cubicBezTo>
                    <a:pt x="2440904" y="1027229"/>
                    <a:pt x="2534566" y="909725"/>
                    <a:pt x="2640149" y="801304"/>
                  </a:cubicBezTo>
                  <a:cubicBezTo>
                    <a:pt x="2848478" y="586731"/>
                    <a:pt x="3093136" y="424950"/>
                    <a:pt x="3362203" y="297796"/>
                  </a:cubicBezTo>
                  <a:cubicBezTo>
                    <a:pt x="3600617" y="184834"/>
                    <a:pt x="3850383" y="103659"/>
                    <a:pt x="4107530" y="46894"/>
                  </a:cubicBezTo>
                  <a:cubicBezTo>
                    <a:pt x="4194948" y="27594"/>
                    <a:pt x="4282934" y="12267"/>
                    <a:pt x="4371488" y="347"/>
                  </a:cubicBezTo>
                  <a:cubicBezTo>
                    <a:pt x="4381706" y="-789"/>
                    <a:pt x="4386815" y="347"/>
                    <a:pt x="4390220" y="11700"/>
                  </a:cubicBezTo>
                  <a:cubicBezTo>
                    <a:pt x="4427686" y="142260"/>
                    <a:pt x="4456636" y="273955"/>
                    <a:pt x="4473665" y="409056"/>
                  </a:cubicBezTo>
                  <a:cubicBezTo>
                    <a:pt x="4486721" y="510098"/>
                    <a:pt x="4493533" y="611708"/>
                    <a:pt x="4489560" y="713318"/>
                  </a:cubicBezTo>
                  <a:cubicBezTo>
                    <a:pt x="4478774" y="1027229"/>
                    <a:pt x="4385112" y="1311055"/>
                    <a:pt x="4181324" y="1554010"/>
                  </a:cubicBezTo>
                  <a:cubicBezTo>
                    <a:pt x="4063253" y="1694788"/>
                    <a:pt x="3921907" y="1807751"/>
                    <a:pt x="3764100" y="1900846"/>
                  </a:cubicBezTo>
                  <a:cubicBezTo>
                    <a:pt x="3558610" y="2022323"/>
                    <a:pt x="3337226" y="2105768"/>
                    <a:pt x="3106759" y="2167074"/>
                  </a:cubicBezTo>
                  <a:cubicBezTo>
                    <a:pt x="2944411" y="2210216"/>
                    <a:pt x="2780359" y="2241437"/>
                    <a:pt x="2613470" y="2263008"/>
                  </a:cubicBezTo>
                  <a:cubicBezTo>
                    <a:pt x="2533998" y="2273225"/>
                    <a:pt x="2454527" y="2281740"/>
                    <a:pt x="2374488" y="2287416"/>
                  </a:cubicBezTo>
                  <a:cubicBezTo>
                    <a:pt x="2363703" y="2287984"/>
                    <a:pt x="2359162" y="2291958"/>
                    <a:pt x="2356323" y="2302175"/>
                  </a:cubicBezTo>
                  <a:cubicBezTo>
                    <a:pt x="2263796" y="2578622"/>
                    <a:pt x="2177513" y="2856771"/>
                    <a:pt x="2101448" y="3137759"/>
                  </a:cubicBezTo>
                  <a:cubicBezTo>
                    <a:pt x="2059441" y="3292728"/>
                    <a:pt x="2020273" y="3448265"/>
                    <a:pt x="1990756" y="3606072"/>
                  </a:cubicBezTo>
                  <a:cubicBezTo>
                    <a:pt x="1969752" y="3719035"/>
                    <a:pt x="1950452" y="3832565"/>
                    <a:pt x="1953858" y="3948366"/>
                  </a:cubicBezTo>
                  <a:cubicBezTo>
                    <a:pt x="1954426" y="3970504"/>
                    <a:pt x="1957264" y="3992643"/>
                    <a:pt x="1962941" y="4014214"/>
                  </a:cubicBezTo>
                  <a:cubicBezTo>
                    <a:pt x="1964643" y="4021026"/>
                    <a:pt x="1964643" y="4026134"/>
                    <a:pt x="1957832" y="4030676"/>
                  </a:cubicBezTo>
                  <a:cubicBezTo>
                    <a:pt x="1904472" y="4065302"/>
                    <a:pt x="1826989" y="4144680"/>
                    <a:pt x="1783563" y="4092550"/>
                  </a:cubicBezTo>
                  <a:cubicBezTo>
                    <a:pt x="1740138" y="4040421"/>
                    <a:pt x="1711281" y="3790180"/>
                    <a:pt x="1697279" y="3717899"/>
                  </a:cubicBezTo>
                  <a:cubicBezTo>
                    <a:pt x="1705794" y="3698599"/>
                    <a:pt x="1701253" y="3678732"/>
                    <a:pt x="1699550" y="3658864"/>
                  </a:cubicBezTo>
                  <a:cubicBezTo>
                    <a:pt x="1687629" y="3542495"/>
                    <a:pt x="1662653" y="3428397"/>
                    <a:pt x="1634270" y="3314866"/>
                  </a:cubicBezTo>
                  <a:cubicBezTo>
                    <a:pt x="1577505" y="3088374"/>
                    <a:pt x="1508819" y="2865286"/>
                    <a:pt x="1435024" y="2643334"/>
                  </a:cubicBezTo>
                  <a:cubicBezTo>
                    <a:pt x="1431051" y="2630846"/>
                    <a:pt x="1425942" y="2625737"/>
                    <a:pt x="1412318" y="2625169"/>
                  </a:cubicBezTo>
                  <a:cubicBezTo>
                    <a:pt x="1308438" y="2617222"/>
                    <a:pt x="1205693" y="2604166"/>
                    <a:pt x="1103515" y="2584866"/>
                  </a:cubicBezTo>
                  <a:cubicBezTo>
                    <a:pt x="893484" y="2544563"/>
                    <a:pt x="690832" y="2482689"/>
                    <a:pt x="504075" y="2375970"/>
                  </a:cubicBezTo>
                  <a:cubicBezTo>
                    <a:pt x="344565" y="2284578"/>
                    <a:pt x="210031" y="2167074"/>
                    <a:pt x="118072" y="2005293"/>
                  </a:cubicBezTo>
                  <a:cubicBezTo>
                    <a:pt x="55630" y="1895737"/>
                    <a:pt x="19868" y="1777665"/>
                    <a:pt x="6244" y="1652214"/>
                  </a:cubicBezTo>
                  <a:cubicBezTo>
                    <a:pt x="4541" y="1634617"/>
                    <a:pt x="5677" y="1615884"/>
                    <a:pt x="0" y="1598855"/>
                  </a:cubicBezTo>
                  <a:cubicBezTo>
                    <a:pt x="568" y="1554578"/>
                    <a:pt x="568" y="1510301"/>
                    <a:pt x="568" y="1465456"/>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65" name="Google Shape;365;p11"/>
            <p:cNvSpPr/>
            <p:nvPr/>
          </p:nvSpPr>
          <p:spPr>
            <a:xfrm>
              <a:off x="7600719" y="376887"/>
              <a:ext cx="2435227" cy="2185460"/>
            </a:xfrm>
            <a:custGeom>
              <a:rect b="b" l="l" r="r" t="t"/>
              <a:pathLst>
                <a:path extrusionOk="0" h="2185459" w="2435226">
                  <a:moveTo>
                    <a:pt x="2436079" y="568"/>
                  </a:moveTo>
                  <a:cubicBezTo>
                    <a:pt x="2411671" y="6812"/>
                    <a:pt x="2386694" y="6812"/>
                    <a:pt x="2361717" y="9650"/>
                  </a:cubicBezTo>
                  <a:cubicBezTo>
                    <a:pt x="2174960" y="31221"/>
                    <a:pt x="1991608" y="68686"/>
                    <a:pt x="1811095" y="119207"/>
                  </a:cubicBezTo>
                  <a:cubicBezTo>
                    <a:pt x="1547137" y="193002"/>
                    <a:pt x="1294531" y="294611"/>
                    <a:pt x="1059523" y="436524"/>
                  </a:cubicBezTo>
                  <a:cubicBezTo>
                    <a:pt x="822245" y="579573"/>
                    <a:pt x="615052" y="756680"/>
                    <a:pt x="448730" y="979200"/>
                  </a:cubicBezTo>
                  <a:cubicBezTo>
                    <a:pt x="315332" y="1158578"/>
                    <a:pt x="228481" y="1359526"/>
                    <a:pt x="176825" y="1575802"/>
                  </a:cubicBezTo>
                  <a:cubicBezTo>
                    <a:pt x="133683" y="1756315"/>
                    <a:pt x="114383" y="1939099"/>
                    <a:pt x="109274" y="2124154"/>
                  </a:cubicBezTo>
                  <a:cubicBezTo>
                    <a:pt x="108706" y="2145724"/>
                    <a:pt x="109274" y="2167295"/>
                    <a:pt x="107003" y="2188866"/>
                  </a:cubicBezTo>
                  <a:cubicBezTo>
                    <a:pt x="89974" y="2144589"/>
                    <a:pt x="78053" y="2099177"/>
                    <a:pt x="66700" y="2053765"/>
                  </a:cubicBezTo>
                  <a:cubicBezTo>
                    <a:pt x="18450" y="1863601"/>
                    <a:pt x="-7662" y="1670600"/>
                    <a:pt x="1988" y="1474192"/>
                  </a:cubicBezTo>
                  <a:cubicBezTo>
                    <a:pt x="16179" y="1193204"/>
                    <a:pt x="105868" y="940599"/>
                    <a:pt x="287517" y="723189"/>
                  </a:cubicBezTo>
                  <a:cubicBezTo>
                    <a:pt x="402750" y="585817"/>
                    <a:pt x="541257" y="476828"/>
                    <a:pt x="695659" y="387139"/>
                  </a:cubicBezTo>
                  <a:cubicBezTo>
                    <a:pt x="888093" y="275311"/>
                    <a:pt x="1094150" y="198111"/>
                    <a:pt x="1307587" y="140210"/>
                  </a:cubicBezTo>
                  <a:cubicBezTo>
                    <a:pt x="1463124" y="98204"/>
                    <a:pt x="1621499" y="66983"/>
                    <a:pt x="1781009" y="44845"/>
                  </a:cubicBezTo>
                  <a:cubicBezTo>
                    <a:pt x="1943925" y="22138"/>
                    <a:pt x="2106841" y="7379"/>
                    <a:pt x="2271460" y="2838"/>
                  </a:cubicBezTo>
                  <a:cubicBezTo>
                    <a:pt x="2276002" y="2838"/>
                    <a:pt x="2281111" y="3974"/>
                    <a:pt x="2285084" y="0"/>
                  </a:cubicBezTo>
                  <a:cubicBezTo>
                    <a:pt x="2335605" y="568"/>
                    <a:pt x="2386126" y="568"/>
                    <a:pt x="2436079" y="568"/>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66" name="Google Shape;366;p11"/>
            <p:cNvSpPr/>
            <p:nvPr/>
          </p:nvSpPr>
          <p:spPr>
            <a:xfrm>
              <a:off x="5750459" y="1472498"/>
              <a:ext cx="1612132" cy="1458865"/>
            </a:xfrm>
            <a:custGeom>
              <a:rect b="b" l="l" r="r" t="t"/>
              <a:pathLst>
                <a:path extrusionOk="0" h="1458865" w="1612131">
                  <a:moveTo>
                    <a:pt x="0" y="1093"/>
                  </a:moveTo>
                  <a:cubicBezTo>
                    <a:pt x="77768" y="-1746"/>
                    <a:pt x="156104" y="1093"/>
                    <a:pt x="233873" y="7904"/>
                  </a:cubicBezTo>
                  <a:cubicBezTo>
                    <a:pt x="367271" y="18690"/>
                    <a:pt x="499534" y="37422"/>
                    <a:pt x="630094" y="66940"/>
                  </a:cubicBezTo>
                  <a:cubicBezTo>
                    <a:pt x="835016" y="112920"/>
                    <a:pt x="1031424" y="180471"/>
                    <a:pt x="1207963" y="297407"/>
                  </a:cubicBezTo>
                  <a:cubicBezTo>
                    <a:pt x="1348741" y="390502"/>
                    <a:pt x="1461704" y="508573"/>
                    <a:pt x="1533796" y="662975"/>
                  </a:cubicBezTo>
                  <a:cubicBezTo>
                    <a:pt x="1578640" y="759476"/>
                    <a:pt x="1602482" y="861085"/>
                    <a:pt x="1610429" y="966669"/>
                  </a:cubicBezTo>
                  <a:cubicBezTo>
                    <a:pt x="1622349" y="1135261"/>
                    <a:pt x="1593399" y="1298177"/>
                    <a:pt x="1546284" y="1458823"/>
                  </a:cubicBezTo>
                  <a:cubicBezTo>
                    <a:pt x="1545716" y="1460526"/>
                    <a:pt x="1544581" y="1461661"/>
                    <a:pt x="1543446" y="1463932"/>
                  </a:cubicBezTo>
                  <a:cubicBezTo>
                    <a:pt x="1538904" y="1460526"/>
                    <a:pt x="1540608" y="1455417"/>
                    <a:pt x="1540608" y="1451443"/>
                  </a:cubicBezTo>
                  <a:cubicBezTo>
                    <a:pt x="1537769" y="1289095"/>
                    <a:pt x="1519604" y="1129017"/>
                    <a:pt x="1471354" y="972913"/>
                  </a:cubicBezTo>
                  <a:cubicBezTo>
                    <a:pt x="1415156" y="789561"/>
                    <a:pt x="1313547" y="634025"/>
                    <a:pt x="1176175" y="501194"/>
                  </a:cubicBezTo>
                  <a:cubicBezTo>
                    <a:pt x="1018935" y="349631"/>
                    <a:pt x="836151" y="240074"/>
                    <a:pt x="634635" y="158332"/>
                  </a:cubicBezTo>
                  <a:cubicBezTo>
                    <a:pt x="456960" y="86240"/>
                    <a:pt x="272473" y="39125"/>
                    <a:pt x="82877" y="11310"/>
                  </a:cubicBezTo>
                  <a:cubicBezTo>
                    <a:pt x="55630" y="6769"/>
                    <a:pt x="27815" y="3931"/>
                    <a:pt x="0" y="10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67" name="Google Shape;367;p11"/>
          <p:cNvGrpSpPr/>
          <p:nvPr/>
        </p:nvGrpSpPr>
        <p:grpSpPr>
          <a:xfrm rot="1151421">
            <a:off x="6155444" y="1329364"/>
            <a:ext cx="811322" cy="566443"/>
            <a:chOff x="5679779" y="1344421"/>
            <a:chExt cx="994669" cy="694451"/>
          </a:xfrm>
        </p:grpSpPr>
        <p:sp>
          <p:nvSpPr>
            <p:cNvPr id="368" name="Google Shape;368;p11"/>
            <p:cNvSpPr/>
            <p:nvPr/>
          </p:nvSpPr>
          <p:spPr>
            <a:xfrm rot="739920">
              <a:off x="6440960" y="1354067"/>
              <a:ext cx="163273" cy="675158"/>
            </a:xfrm>
            <a:custGeom>
              <a:rect b="b" l="l" r="r" t="t"/>
              <a:pathLst>
                <a:path extrusionOk="0" h="1457325" w="352425">
                  <a:moveTo>
                    <a:pt x="360045" y="1458278"/>
                  </a:moveTo>
                  <a:cubicBezTo>
                    <a:pt x="360045" y="1449705"/>
                    <a:pt x="360045" y="1442085"/>
                    <a:pt x="360045" y="1433513"/>
                  </a:cubicBezTo>
                  <a:cubicBezTo>
                    <a:pt x="360045" y="1008698"/>
                    <a:pt x="360045" y="584835"/>
                    <a:pt x="360998" y="160020"/>
                  </a:cubicBezTo>
                  <a:cubicBezTo>
                    <a:pt x="360998" y="138113"/>
                    <a:pt x="353378" y="129540"/>
                    <a:pt x="334328" y="122873"/>
                  </a:cubicBezTo>
                  <a:cubicBezTo>
                    <a:pt x="263843" y="98108"/>
                    <a:pt x="194310" y="71438"/>
                    <a:pt x="124778" y="45720"/>
                  </a:cubicBezTo>
                  <a:cubicBezTo>
                    <a:pt x="83820" y="30480"/>
                    <a:pt x="43815" y="16193"/>
                    <a:pt x="0" y="0"/>
                  </a:cubicBezTo>
                  <a:cubicBezTo>
                    <a:pt x="0" y="487680"/>
                    <a:pt x="0" y="972503"/>
                    <a:pt x="0" y="1457325"/>
                  </a:cubicBezTo>
                  <a:lnTo>
                    <a:pt x="360045" y="1457325"/>
                  </a:lnTo>
                  <a:close/>
                  <a:moveTo>
                    <a:pt x="323850" y="1391603"/>
                  </a:moveTo>
                  <a:cubicBezTo>
                    <a:pt x="315278" y="1392555"/>
                    <a:pt x="307658" y="1392555"/>
                    <a:pt x="300990" y="1392555"/>
                  </a:cubicBezTo>
                  <a:cubicBezTo>
                    <a:pt x="220980" y="1392555"/>
                    <a:pt x="140970" y="1392555"/>
                    <a:pt x="60960" y="1392555"/>
                  </a:cubicBezTo>
                  <a:cubicBezTo>
                    <a:pt x="34290" y="1392555"/>
                    <a:pt x="34290" y="1392555"/>
                    <a:pt x="37148" y="1362075"/>
                  </a:cubicBezTo>
                  <a:cubicBezTo>
                    <a:pt x="131445" y="1362075"/>
                    <a:pt x="226695" y="1362075"/>
                    <a:pt x="323850" y="1362075"/>
                  </a:cubicBezTo>
                  <a:cubicBezTo>
                    <a:pt x="323850" y="1372553"/>
                    <a:pt x="323850" y="1381125"/>
                    <a:pt x="323850" y="1391603"/>
                  </a:cubicBezTo>
                  <a:close/>
                  <a:moveTo>
                    <a:pt x="323850" y="1333500"/>
                  </a:moveTo>
                  <a:cubicBezTo>
                    <a:pt x="228600" y="1333500"/>
                    <a:pt x="133350" y="1333500"/>
                    <a:pt x="37148" y="1333500"/>
                  </a:cubicBezTo>
                  <a:cubicBezTo>
                    <a:pt x="33338" y="1302068"/>
                    <a:pt x="33338" y="1302068"/>
                    <a:pt x="60960" y="1302068"/>
                  </a:cubicBezTo>
                  <a:cubicBezTo>
                    <a:pt x="140970" y="1302068"/>
                    <a:pt x="220980" y="1302068"/>
                    <a:pt x="300990" y="1302068"/>
                  </a:cubicBezTo>
                  <a:cubicBezTo>
                    <a:pt x="308610" y="1302068"/>
                    <a:pt x="316230" y="1303020"/>
                    <a:pt x="323850" y="1303020"/>
                  </a:cubicBezTo>
                  <a:cubicBezTo>
                    <a:pt x="323850" y="1314450"/>
                    <a:pt x="323850" y="1323023"/>
                    <a:pt x="323850" y="1333500"/>
                  </a:cubicBezTo>
                  <a:close/>
                  <a:moveTo>
                    <a:pt x="323850" y="1277303"/>
                  </a:moveTo>
                  <a:cubicBezTo>
                    <a:pt x="315278" y="1278255"/>
                    <a:pt x="307658" y="1278255"/>
                    <a:pt x="300990" y="1278255"/>
                  </a:cubicBezTo>
                  <a:cubicBezTo>
                    <a:pt x="220980" y="1278255"/>
                    <a:pt x="140970" y="1278255"/>
                    <a:pt x="60960" y="1278255"/>
                  </a:cubicBezTo>
                  <a:cubicBezTo>
                    <a:pt x="34290" y="1278255"/>
                    <a:pt x="34290" y="1278255"/>
                    <a:pt x="37148" y="1247775"/>
                  </a:cubicBezTo>
                  <a:cubicBezTo>
                    <a:pt x="131445" y="1247775"/>
                    <a:pt x="226695" y="1247775"/>
                    <a:pt x="323850" y="1247775"/>
                  </a:cubicBezTo>
                  <a:cubicBezTo>
                    <a:pt x="323850" y="1258253"/>
                    <a:pt x="323850" y="1266825"/>
                    <a:pt x="323850" y="1277303"/>
                  </a:cubicBezTo>
                  <a:close/>
                  <a:moveTo>
                    <a:pt x="322898" y="1163003"/>
                  </a:moveTo>
                  <a:cubicBezTo>
                    <a:pt x="315278" y="1163003"/>
                    <a:pt x="307658" y="1163955"/>
                    <a:pt x="300038" y="1163955"/>
                  </a:cubicBezTo>
                  <a:cubicBezTo>
                    <a:pt x="220028" y="1163955"/>
                    <a:pt x="140018" y="1163955"/>
                    <a:pt x="60008" y="1163955"/>
                  </a:cubicBezTo>
                  <a:cubicBezTo>
                    <a:pt x="33338" y="1163955"/>
                    <a:pt x="33338" y="1163955"/>
                    <a:pt x="36195" y="1133475"/>
                  </a:cubicBezTo>
                  <a:cubicBezTo>
                    <a:pt x="130493" y="1133475"/>
                    <a:pt x="225743" y="1133475"/>
                    <a:pt x="322898" y="1133475"/>
                  </a:cubicBezTo>
                  <a:cubicBezTo>
                    <a:pt x="322898" y="1140143"/>
                    <a:pt x="323850" y="1144905"/>
                    <a:pt x="323850" y="1150620"/>
                  </a:cubicBezTo>
                  <a:cubicBezTo>
                    <a:pt x="324803" y="1154430"/>
                    <a:pt x="323850" y="1157288"/>
                    <a:pt x="322898" y="1163003"/>
                  </a:cubicBezTo>
                  <a:close/>
                  <a:moveTo>
                    <a:pt x="300990" y="936308"/>
                  </a:moveTo>
                  <a:cubicBezTo>
                    <a:pt x="220980" y="936308"/>
                    <a:pt x="140970" y="936308"/>
                    <a:pt x="60960" y="936308"/>
                  </a:cubicBezTo>
                  <a:cubicBezTo>
                    <a:pt x="34290" y="936308"/>
                    <a:pt x="34290" y="936308"/>
                    <a:pt x="37148" y="904875"/>
                  </a:cubicBezTo>
                  <a:cubicBezTo>
                    <a:pt x="133350" y="904875"/>
                    <a:pt x="227648" y="904875"/>
                    <a:pt x="323850" y="904875"/>
                  </a:cubicBezTo>
                  <a:cubicBezTo>
                    <a:pt x="323850" y="915353"/>
                    <a:pt x="323850" y="923925"/>
                    <a:pt x="323850" y="934403"/>
                  </a:cubicBezTo>
                  <a:cubicBezTo>
                    <a:pt x="316230" y="935355"/>
                    <a:pt x="308610" y="936308"/>
                    <a:pt x="300990" y="936308"/>
                  </a:cubicBezTo>
                  <a:close/>
                  <a:moveTo>
                    <a:pt x="322898" y="960120"/>
                  </a:moveTo>
                  <a:cubicBezTo>
                    <a:pt x="322898" y="970598"/>
                    <a:pt x="322898" y="980123"/>
                    <a:pt x="322898" y="990600"/>
                  </a:cubicBezTo>
                  <a:cubicBezTo>
                    <a:pt x="227648" y="990600"/>
                    <a:pt x="133350" y="990600"/>
                    <a:pt x="37148" y="990600"/>
                  </a:cubicBezTo>
                  <a:cubicBezTo>
                    <a:pt x="34290" y="959168"/>
                    <a:pt x="34290" y="959168"/>
                    <a:pt x="60960" y="959168"/>
                  </a:cubicBezTo>
                  <a:cubicBezTo>
                    <a:pt x="140018" y="959168"/>
                    <a:pt x="219075" y="959168"/>
                    <a:pt x="298133" y="959168"/>
                  </a:cubicBezTo>
                  <a:cubicBezTo>
                    <a:pt x="306705" y="959168"/>
                    <a:pt x="313373" y="960120"/>
                    <a:pt x="322898" y="960120"/>
                  </a:cubicBezTo>
                  <a:close/>
                  <a:moveTo>
                    <a:pt x="37148" y="762000"/>
                  </a:moveTo>
                  <a:cubicBezTo>
                    <a:pt x="37148" y="752475"/>
                    <a:pt x="37148" y="742950"/>
                    <a:pt x="37148" y="731520"/>
                  </a:cubicBezTo>
                  <a:cubicBezTo>
                    <a:pt x="133350" y="731520"/>
                    <a:pt x="227648" y="731520"/>
                    <a:pt x="323850" y="731520"/>
                  </a:cubicBezTo>
                  <a:cubicBezTo>
                    <a:pt x="323850" y="741998"/>
                    <a:pt x="323850" y="751523"/>
                    <a:pt x="323850" y="762000"/>
                  </a:cubicBezTo>
                  <a:cubicBezTo>
                    <a:pt x="227648" y="762000"/>
                    <a:pt x="133350" y="762000"/>
                    <a:pt x="37148" y="762000"/>
                  </a:cubicBezTo>
                  <a:close/>
                  <a:moveTo>
                    <a:pt x="322898" y="789623"/>
                  </a:moveTo>
                  <a:cubicBezTo>
                    <a:pt x="322898" y="799148"/>
                    <a:pt x="322898" y="808673"/>
                    <a:pt x="322898" y="820103"/>
                  </a:cubicBezTo>
                  <a:cubicBezTo>
                    <a:pt x="315278" y="820103"/>
                    <a:pt x="307658" y="821055"/>
                    <a:pt x="300038" y="821055"/>
                  </a:cubicBezTo>
                  <a:cubicBezTo>
                    <a:pt x="220028" y="821055"/>
                    <a:pt x="140018" y="821055"/>
                    <a:pt x="60008" y="821055"/>
                  </a:cubicBezTo>
                  <a:cubicBezTo>
                    <a:pt x="33338" y="821055"/>
                    <a:pt x="33338" y="821055"/>
                    <a:pt x="36195" y="789623"/>
                  </a:cubicBezTo>
                  <a:cubicBezTo>
                    <a:pt x="133350" y="789623"/>
                    <a:pt x="227648" y="789623"/>
                    <a:pt x="322898" y="789623"/>
                  </a:cubicBezTo>
                  <a:close/>
                  <a:moveTo>
                    <a:pt x="39053" y="647700"/>
                  </a:moveTo>
                  <a:cubicBezTo>
                    <a:pt x="32385" y="618173"/>
                    <a:pt x="33338" y="616268"/>
                    <a:pt x="61913" y="616268"/>
                  </a:cubicBezTo>
                  <a:cubicBezTo>
                    <a:pt x="141923" y="616268"/>
                    <a:pt x="221933" y="616268"/>
                    <a:pt x="301943" y="616268"/>
                  </a:cubicBezTo>
                  <a:cubicBezTo>
                    <a:pt x="308610" y="616268"/>
                    <a:pt x="315278" y="617220"/>
                    <a:pt x="324803" y="617220"/>
                  </a:cubicBezTo>
                  <a:cubicBezTo>
                    <a:pt x="324803" y="628650"/>
                    <a:pt x="324803" y="637223"/>
                    <a:pt x="324803" y="647700"/>
                  </a:cubicBezTo>
                  <a:cubicBezTo>
                    <a:pt x="228600" y="647700"/>
                    <a:pt x="133350" y="647700"/>
                    <a:pt x="39053" y="647700"/>
                  </a:cubicBezTo>
                  <a:close/>
                  <a:moveTo>
                    <a:pt x="37148" y="561975"/>
                  </a:moveTo>
                  <a:cubicBezTo>
                    <a:pt x="131445" y="561975"/>
                    <a:pt x="226695" y="561975"/>
                    <a:pt x="323850" y="561975"/>
                  </a:cubicBezTo>
                  <a:cubicBezTo>
                    <a:pt x="323850" y="571500"/>
                    <a:pt x="323850" y="581025"/>
                    <a:pt x="323850" y="591503"/>
                  </a:cubicBezTo>
                  <a:cubicBezTo>
                    <a:pt x="315278" y="591503"/>
                    <a:pt x="307658" y="592455"/>
                    <a:pt x="300990" y="592455"/>
                  </a:cubicBezTo>
                  <a:cubicBezTo>
                    <a:pt x="220980" y="592455"/>
                    <a:pt x="140970" y="592455"/>
                    <a:pt x="60960" y="592455"/>
                  </a:cubicBezTo>
                  <a:cubicBezTo>
                    <a:pt x="34290" y="593408"/>
                    <a:pt x="34290" y="593408"/>
                    <a:pt x="37148" y="561975"/>
                  </a:cubicBezTo>
                  <a:close/>
                  <a:moveTo>
                    <a:pt x="60960" y="1073468"/>
                  </a:moveTo>
                  <a:cubicBezTo>
                    <a:pt x="140970" y="1073468"/>
                    <a:pt x="220980" y="1073468"/>
                    <a:pt x="300990" y="1073468"/>
                  </a:cubicBezTo>
                  <a:cubicBezTo>
                    <a:pt x="308610" y="1073468"/>
                    <a:pt x="316230" y="1074420"/>
                    <a:pt x="323850" y="1074420"/>
                  </a:cubicBezTo>
                  <a:cubicBezTo>
                    <a:pt x="323850" y="1084898"/>
                    <a:pt x="323850" y="1094423"/>
                    <a:pt x="323850" y="1103948"/>
                  </a:cubicBezTo>
                  <a:cubicBezTo>
                    <a:pt x="228600" y="1103948"/>
                    <a:pt x="133350" y="1103948"/>
                    <a:pt x="37148" y="1103948"/>
                  </a:cubicBezTo>
                  <a:cubicBezTo>
                    <a:pt x="34290" y="1074420"/>
                    <a:pt x="34290" y="1073468"/>
                    <a:pt x="60960" y="1073468"/>
                  </a:cubicBezTo>
                  <a:close/>
                  <a:moveTo>
                    <a:pt x="323850" y="533400"/>
                  </a:moveTo>
                  <a:cubicBezTo>
                    <a:pt x="228600" y="533400"/>
                    <a:pt x="133350" y="533400"/>
                    <a:pt x="38100" y="533400"/>
                  </a:cubicBezTo>
                  <a:cubicBezTo>
                    <a:pt x="33338" y="503873"/>
                    <a:pt x="33338" y="502920"/>
                    <a:pt x="60008" y="502920"/>
                  </a:cubicBezTo>
                  <a:cubicBezTo>
                    <a:pt x="140970" y="502920"/>
                    <a:pt x="220980" y="502920"/>
                    <a:pt x="301943" y="502920"/>
                  </a:cubicBezTo>
                  <a:cubicBezTo>
                    <a:pt x="308610" y="502920"/>
                    <a:pt x="315278" y="503873"/>
                    <a:pt x="324803" y="504825"/>
                  </a:cubicBezTo>
                  <a:cubicBezTo>
                    <a:pt x="323850" y="514350"/>
                    <a:pt x="323850" y="522923"/>
                    <a:pt x="323850" y="533400"/>
                  </a:cubicBezTo>
                  <a:close/>
                  <a:moveTo>
                    <a:pt x="38100" y="447675"/>
                  </a:moveTo>
                  <a:cubicBezTo>
                    <a:pt x="132398" y="447675"/>
                    <a:pt x="227648" y="447675"/>
                    <a:pt x="322898" y="447675"/>
                  </a:cubicBezTo>
                  <a:cubicBezTo>
                    <a:pt x="322898" y="457200"/>
                    <a:pt x="322898" y="465773"/>
                    <a:pt x="322898" y="477203"/>
                  </a:cubicBezTo>
                  <a:cubicBezTo>
                    <a:pt x="315278" y="478155"/>
                    <a:pt x="308610" y="479108"/>
                    <a:pt x="300990" y="479108"/>
                  </a:cubicBezTo>
                  <a:cubicBezTo>
                    <a:pt x="220028" y="479108"/>
                    <a:pt x="140018" y="479108"/>
                    <a:pt x="59055" y="479108"/>
                  </a:cubicBezTo>
                  <a:cubicBezTo>
                    <a:pt x="34290" y="479108"/>
                    <a:pt x="33338" y="477203"/>
                    <a:pt x="38100" y="447675"/>
                  </a:cubicBezTo>
                  <a:close/>
                  <a:moveTo>
                    <a:pt x="37148" y="218123"/>
                  </a:moveTo>
                  <a:cubicBezTo>
                    <a:pt x="132398" y="218123"/>
                    <a:pt x="226695" y="218123"/>
                    <a:pt x="322898" y="218123"/>
                  </a:cubicBezTo>
                  <a:cubicBezTo>
                    <a:pt x="322898" y="227648"/>
                    <a:pt x="322898" y="237173"/>
                    <a:pt x="322898" y="248603"/>
                  </a:cubicBezTo>
                  <a:cubicBezTo>
                    <a:pt x="315278" y="248603"/>
                    <a:pt x="307658" y="249555"/>
                    <a:pt x="300038" y="249555"/>
                  </a:cubicBezTo>
                  <a:cubicBezTo>
                    <a:pt x="220028" y="249555"/>
                    <a:pt x="140018" y="249555"/>
                    <a:pt x="60008" y="249555"/>
                  </a:cubicBezTo>
                  <a:cubicBezTo>
                    <a:pt x="34290" y="250508"/>
                    <a:pt x="34290" y="249555"/>
                    <a:pt x="37148" y="218123"/>
                  </a:cubicBezTo>
                  <a:close/>
                  <a:moveTo>
                    <a:pt x="61913" y="273368"/>
                  </a:moveTo>
                  <a:cubicBezTo>
                    <a:pt x="140970" y="273368"/>
                    <a:pt x="220028" y="273368"/>
                    <a:pt x="299085" y="273368"/>
                  </a:cubicBezTo>
                  <a:cubicBezTo>
                    <a:pt x="306705" y="273368"/>
                    <a:pt x="314325" y="274320"/>
                    <a:pt x="323850" y="274320"/>
                  </a:cubicBezTo>
                  <a:cubicBezTo>
                    <a:pt x="323850" y="285750"/>
                    <a:pt x="323850" y="294323"/>
                    <a:pt x="323850" y="304800"/>
                  </a:cubicBezTo>
                  <a:cubicBezTo>
                    <a:pt x="227648" y="304800"/>
                    <a:pt x="133350" y="304800"/>
                    <a:pt x="39053" y="304800"/>
                  </a:cubicBezTo>
                  <a:cubicBezTo>
                    <a:pt x="32385" y="275273"/>
                    <a:pt x="33338" y="273368"/>
                    <a:pt x="61913" y="273368"/>
                  </a:cubicBezTo>
                  <a:close/>
                  <a:moveTo>
                    <a:pt x="322898" y="332423"/>
                  </a:moveTo>
                  <a:cubicBezTo>
                    <a:pt x="322898" y="341948"/>
                    <a:pt x="322898" y="351473"/>
                    <a:pt x="322898" y="362903"/>
                  </a:cubicBezTo>
                  <a:cubicBezTo>
                    <a:pt x="315278" y="362903"/>
                    <a:pt x="307658" y="363855"/>
                    <a:pt x="300038" y="363855"/>
                  </a:cubicBezTo>
                  <a:cubicBezTo>
                    <a:pt x="220028" y="363855"/>
                    <a:pt x="140018" y="363855"/>
                    <a:pt x="60008" y="363855"/>
                  </a:cubicBezTo>
                  <a:cubicBezTo>
                    <a:pt x="33338" y="363855"/>
                    <a:pt x="33338" y="363855"/>
                    <a:pt x="36195" y="332423"/>
                  </a:cubicBezTo>
                  <a:cubicBezTo>
                    <a:pt x="133350" y="332423"/>
                    <a:pt x="227648" y="332423"/>
                    <a:pt x="322898" y="332423"/>
                  </a:cubicBezTo>
                  <a:close/>
                  <a:moveTo>
                    <a:pt x="60960" y="387668"/>
                  </a:moveTo>
                  <a:cubicBezTo>
                    <a:pt x="140970" y="387668"/>
                    <a:pt x="220980" y="387668"/>
                    <a:pt x="300990" y="387668"/>
                  </a:cubicBezTo>
                  <a:cubicBezTo>
                    <a:pt x="307658" y="387668"/>
                    <a:pt x="314325" y="388620"/>
                    <a:pt x="323850" y="388620"/>
                  </a:cubicBezTo>
                  <a:cubicBezTo>
                    <a:pt x="323850" y="400050"/>
                    <a:pt x="323850" y="408623"/>
                    <a:pt x="323850" y="419100"/>
                  </a:cubicBezTo>
                  <a:cubicBezTo>
                    <a:pt x="227648" y="419100"/>
                    <a:pt x="133350" y="419100"/>
                    <a:pt x="39053" y="419100"/>
                  </a:cubicBezTo>
                  <a:cubicBezTo>
                    <a:pt x="32385" y="389573"/>
                    <a:pt x="33338" y="387668"/>
                    <a:pt x="60960" y="387668"/>
                  </a:cubicBezTo>
                  <a:close/>
                  <a:moveTo>
                    <a:pt x="60960" y="844868"/>
                  </a:moveTo>
                  <a:cubicBezTo>
                    <a:pt x="140970" y="844868"/>
                    <a:pt x="220980" y="844868"/>
                    <a:pt x="300990" y="844868"/>
                  </a:cubicBezTo>
                  <a:cubicBezTo>
                    <a:pt x="308610" y="844868"/>
                    <a:pt x="316230" y="845820"/>
                    <a:pt x="324803" y="845820"/>
                  </a:cubicBezTo>
                  <a:cubicBezTo>
                    <a:pt x="324803" y="856298"/>
                    <a:pt x="324803" y="864870"/>
                    <a:pt x="324803" y="875348"/>
                  </a:cubicBezTo>
                  <a:cubicBezTo>
                    <a:pt x="229553" y="875348"/>
                    <a:pt x="135255" y="875348"/>
                    <a:pt x="40005" y="875348"/>
                  </a:cubicBezTo>
                  <a:cubicBezTo>
                    <a:pt x="31433" y="848678"/>
                    <a:pt x="33338" y="844868"/>
                    <a:pt x="60960" y="844868"/>
                  </a:cubicBezTo>
                  <a:close/>
                  <a:moveTo>
                    <a:pt x="37148" y="1019175"/>
                  </a:moveTo>
                  <a:cubicBezTo>
                    <a:pt x="131445" y="1019175"/>
                    <a:pt x="226695" y="1019175"/>
                    <a:pt x="323850" y="1019175"/>
                  </a:cubicBezTo>
                  <a:cubicBezTo>
                    <a:pt x="323850" y="1028700"/>
                    <a:pt x="323850" y="1037273"/>
                    <a:pt x="323850" y="1049655"/>
                  </a:cubicBezTo>
                  <a:cubicBezTo>
                    <a:pt x="287655" y="1049655"/>
                    <a:pt x="253365" y="1049655"/>
                    <a:pt x="219075" y="1049655"/>
                  </a:cubicBezTo>
                  <a:cubicBezTo>
                    <a:pt x="166688" y="1049655"/>
                    <a:pt x="114300" y="1048703"/>
                    <a:pt x="61913" y="1049655"/>
                  </a:cubicBezTo>
                  <a:cubicBezTo>
                    <a:pt x="38100" y="1051560"/>
                    <a:pt x="31433" y="1042988"/>
                    <a:pt x="37148" y="101917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69" name="Google Shape;369;p11"/>
            <p:cNvSpPr/>
            <p:nvPr/>
          </p:nvSpPr>
          <p:spPr>
            <a:xfrm rot="186138">
              <a:off x="6177380" y="1465249"/>
              <a:ext cx="189750" cy="529535"/>
            </a:xfrm>
            <a:custGeom>
              <a:rect b="b" l="l" r="r" t="t"/>
              <a:pathLst>
                <a:path extrusionOk="0" h="1143000" w="409575">
                  <a:moveTo>
                    <a:pt x="417195" y="1149668"/>
                  </a:moveTo>
                  <a:cubicBezTo>
                    <a:pt x="417195" y="764858"/>
                    <a:pt x="417195" y="381953"/>
                    <a:pt x="417195" y="0"/>
                  </a:cubicBezTo>
                  <a:cubicBezTo>
                    <a:pt x="276225" y="0"/>
                    <a:pt x="139065" y="0"/>
                    <a:pt x="0" y="0"/>
                  </a:cubicBezTo>
                  <a:cubicBezTo>
                    <a:pt x="0" y="384810"/>
                    <a:pt x="0" y="766763"/>
                    <a:pt x="0" y="1149668"/>
                  </a:cubicBezTo>
                  <a:lnTo>
                    <a:pt x="417195" y="1149668"/>
                  </a:lnTo>
                  <a:close/>
                  <a:moveTo>
                    <a:pt x="342900" y="1091565"/>
                  </a:moveTo>
                  <a:cubicBezTo>
                    <a:pt x="342900" y="1034415"/>
                    <a:pt x="342900" y="977265"/>
                    <a:pt x="342900" y="921068"/>
                  </a:cubicBezTo>
                  <a:cubicBezTo>
                    <a:pt x="382905" y="914400"/>
                    <a:pt x="383858" y="914400"/>
                    <a:pt x="383858" y="951548"/>
                  </a:cubicBezTo>
                  <a:cubicBezTo>
                    <a:pt x="383858" y="987743"/>
                    <a:pt x="383858" y="1023938"/>
                    <a:pt x="383858" y="1061085"/>
                  </a:cubicBezTo>
                  <a:cubicBezTo>
                    <a:pt x="382905" y="1096328"/>
                    <a:pt x="382905" y="1097280"/>
                    <a:pt x="342900" y="1091565"/>
                  </a:cubicBezTo>
                  <a:close/>
                  <a:moveTo>
                    <a:pt x="382905" y="879158"/>
                  </a:moveTo>
                  <a:cubicBezTo>
                    <a:pt x="381000" y="906780"/>
                    <a:pt x="358140" y="887730"/>
                    <a:pt x="343852" y="894398"/>
                  </a:cubicBezTo>
                  <a:cubicBezTo>
                    <a:pt x="343852" y="838200"/>
                    <a:pt x="343852" y="784860"/>
                    <a:pt x="343852" y="727710"/>
                  </a:cubicBezTo>
                  <a:cubicBezTo>
                    <a:pt x="353377" y="727710"/>
                    <a:pt x="360998" y="725805"/>
                    <a:pt x="367665" y="728663"/>
                  </a:cubicBezTo>
                  <a:cubicBezTo>
                    <a:pt x="373380" y="730568"/>
                    <a:pt x="382905" y="737235"/>
                    <a:pt x="382905" y="741998"/>
                  </a:cubicBezTo>
                  <a:cubicBezTo>
                    <a:pt x="383858" y="787718"/>
                    <a:pt x="384810" y="833438"/>
                    <a:pt x="382905" y="879158"/>
                  </a:cubicBezTo>
                  <a:close/>
                  <a:moveTo>
                    <a:pt x="342900" y="139065"/>
                  </a:moveTo>
                  <a:cubicBezTo>
                    <a:pt x="356235" y="139065"/>
                    <a:pt x="367665" y="139065"/>
                    <a:pt x="382905" y="139065"/>
                  </a:cubicBezTo>
                  <a:cubicBezTo>
                    <a:pt x="382905" y="168593"/>
                    <a:pt x="382905" y="197168"/>
                    <a:pt x="382905" y="225743"/>
                  </a:cubicBezTo>
                  <a:cubicBezTo>
                    <a:pt x="382905" y="240030"/>
                    <a:pt x="382905" y="254318"/>
                    <a:pt x="382905" y="268605"/>
                  </a:cubicBezTo>
                  <a:cubicBezTo>
                    <a:pt x="382905" y="305753"/>
                    <a:pt x="382905" y="305753"/>
                    <a:pt x="342900" y="301943"/>
                  </a:cubicBezTo>
                  <a:cubicBezTo>
                    <a:pt x="342900" y="246698"/>
                    <a:pt x="342900" y="193358"/>
                    <a:pt x="342900" y="139065"/>
                  </a:cubicBezTo>
                  <a:close/>
                  <a:moveTo>
                    <a:pt x="382905" y="470535"/>
                  </a:moveTo>
                  <a:cubicBezTo>
                    <a:pt x="382905" y="506730"/>
                    <a:pt x="382905" y="506730"/>
                    <a:pt x="342900" y="501015"/>
                  </a:cubicBezTo>
                  <a:cubicBezTo>
                    <a:pt x="342900" y="447675"/>
                    <a:pt x="342900" y="393383"/>
                    <a:pt x="342900" y="340043"/>
                  </a:cubicBezTo>
                  <a:cubicBezTo>
                    <a:pt x="382905" y="333375"/>
                    <a:pt x="382905" y="333375"/>
                    <a:pt x="382905" y="370522"/>
                  </a:cubicBezTo>
                  <a:cubicBezTo>
                    <a:pt x="382905" y="403860"/>
                    <a:pt x="382905" y="437197"/>
                    <a:pt x="382905" y="470535"/>
                  </a:cubicBezTo>
                  <a:close/>
                  <a:moveTo>
                    <a:pt x="342900" y="531495"/>
                  </a:moveTo>
                  <a:cubicBezTo>
                    <a:pt x="378142" y="521018"/>
                    <a:pt x="383858" y="523875"/>
                    <a:pt x="383858" y="559118"/>
                  </a:cubicBezTo>
                  <a:cubicBezTo>
                    <a:pt x="383858" y="601980"/>
                    <a:pt x="383858" y="645795"/>
                    <a:pt x="383858" y="690563"/>
                  </a:cubicBezTo>
                  <a:cubicBezTo>
                    <a:pt x="368617" y="690563"/>
                    <a:pt x="356235" y="690563"/>
                    <a:pt x="342900" y="690563"/>
                  </a:cubicBezTo>
                  <a:cubicBezTo>
                    <a:pt x="342900" y="637223"/>
                    <a:pt x="342900" y="584835"/>
                    <a:pt x="342900" y="531495"/>
                  </a:cubicBezTo>
                  <a:close/>
                  <a:moveTo>
                    <a:pt x="263842" y="139065"/>
                  </a:moveTo>
                  <a:cubicBezTo>
                    <a:pt x="279083" y="139065"/>
                    <a:pt x="290512" y="139065"/>
                    <a:pt x="305752" y="139065"/>
                  </a:cubicBezTo>
                  <a:cubicBezTo>
                    <a:pt x="305752" y="177165"/>
                    <a:pt x="305752" y="214313"/>
                    <a:pt x="305752" y="250508"/>
                  </a:cubicBezTo>
                  <a:cubicBezTo>
                    <a:pt x="305752" y="260033"/>
                    <a:pt x="305752" y="268605"/>
                    <a:pt x="305752" y="278130"/>
                  </a:cubicBezTo>
                  <a:cubicBezTo>
                    <a:pt x="305752" y="303847"/>
                    <a:pt x="301942" y="307658"/>
                    <a:pt x="277177" y="302895"/>
                  </a:cubicBezTo>
                  <a:cubicBezTo>
                    <a:pt x="272415" y="301943"/>
                    <a:pt x="264795" y="294323"/>
                    <a:pt x="264795" y="289560"/>
                  </a:cubicBezTo>
                  <a:cubicBezTo>
                    <a:pt x="263842" y="240030"/>
                    <a:pt x="263842" y="190500"/>
                    <a:pt x="263842" y="139065"/>
                  </a:cubicBezTo>
                  <a:close/>
                  <a:moveTo>
                    <a:pt x="284798" y="526733"/>
                  </a:moveTo>
                  <a:cubicBezTo>
                    <a:pt x="301942" y="526733"/>
                    <a:pt x="306705" y="533400"/>
                    <a:pt x="306705" y="549593"/>
                  </a:cubicBezTo>
                  <a:cubicBezTo>
                    <a:pt x="305752" y="596265"/>
                    <a:pt x="306705" y="641985"/>
                    <a:pt x="306705" y="691515"/>
                  </a:cubicBezTo>
                  <a:cubicBezTo>
                    <a:pt x="291465" y="691515"/>
                    <a:pt x="280035" y="691515"/>
                    <a:pt x="264795" y="691515"/>
                  </a:cubicBezTo>
                  <a:cubicBezTo>
                    <a:pt x="264795" y="661035"/>
                    <a:pt x="264795" y="631508"/>
                    <a:pt x="264795" y="602933"/>
                  </a:cubicBezTo>
                  <a:cubicBezTo>
                    <a:pt x="264795" y="585788"/>
                    <a:pt x="265748" y="567690"/>
                    <a:pt x="264795" y="550545"/>
                  </a:cubicBezTo>
                  <a:cubicBezTo>
                    <a:pt x="262890" y="534353"/>
                    <a:pt x="267652" y="526733"/>
                    <a:pt x="284798" y="526733"/>
                  </a:cubicBezTo>
                  <a:close/>
                  <a:moveTo>
                    <a:pt x="230505" y="1012508"/>
                  </a:moveTo>
                  <a:cubicBezTo>
                    <a:pt x="230505" y="1034415"/>
                    <a:pt x="230505" y="1056323"/>
                    <a:pt x="230505" y="1079183"/>
                  </a:cubicBezTo>
                  <a:cubicBezTo>
                    <a:pt x="230505" y="1094423"/>
                    <a:pt x="220980" y="1094423"/>
                    <a:pt x="210502" y="1093470"/>
                  </a:cubicBezTo>
                  <a:cubicBezTo>
                    <a:pt x="200025" y="1093470"/>
                    <a:pt x="187642" y="1096328"/>
                    <a:pt x="187642" y="1079183"/>
                  </a:cubicBezTo>
                  <a:cubicBezTo>
                    <a:pt x="187642" y="1026795"/>
                    <a:pt x="187642" y="974408"/>
                    <a:pt x="187642" y="919163"/>
                  </a:cubicBezTo>
                  <a:cubicBezTo>
                    <a:pt x="202883" y="919163"/>
                    <a:pt x="215265" y="919163"/>
                    <a:pt x="230505" y="919163"/>
                  </a:cubicBezTo>
                  <a:cubicBezTo>
                    <a:pt x="230505" y="951548"/>
                    <a:pt x="230505" y="982027"/>
                    <a:pt x="230505" y="1012508"/>
                  </a:cubicBezTo>
                  <a:close/>
                  <a:moveTo>
                    <a:pt x="187642" y="351472"/>
                  </a:moveTo>
                  <a:cubicBezTo>
                    <a:pt x="187642" y="346710"/>
                    <a:pt x="195262" y="340043"/>
                    <a:pt x="200977" y="338138"/>
                  </a:cubicBezTo>
                  <a:cubicBezTo>
                    <a:pt x="208598" y="336233"/>
                    <a:pt x="217170" y="337185"/>
                    <a:pt x="229552" y="337185"/>
                  </a:cubicBezTo>
                  <a:cubicBezTo>
                    <a:pt x="229552" y="390525"/>
                    <a:pt x="229552" y="440055"/>
                    <a:pt x="229552" y="490538"/>
                  </a:cubicBezTo>
                  <a:cubicBezTo>
                    <a:pt x="229552" y="506730"/>
                    <a:pt x="217170" y="504825"/>
                    <a:pt x="208598" y="502920"/>
                  </a:cubicBezTo>
                  <a:cubicBezTo>
                    <a:pt x="200977" y="501015"/>
                    <a:pt x="187642" y="495300"/>
                    <a:pt x="187642" y="490538"/>
                  </a:cubicBezTo>
                  <a:cubicBezTo>
                    <a:pt x="186690" y="443865"/>
                    <a:pt x="186690" y="398145"/>
                    <a:pt x="187642" y="351472"/>
                  </a:cubicBezTo>
                  <a:close/>
                  <a:moveTo>
                    <a:pt x="187642" y="743903"/>
                  </a:moveTo>
                  <a:cubicBezTo>
                    <a:pt x="188595" y="715328"/>
                    <a:pt x="212408" y="733425"/>
                    <a:pt x="227648" y="727710"/>
                  </a:cubicBezTo>
                  <a:cubicBezTo>
                    <a:pt x="227648" y="783908"/>
                    <a:pt x="227648" y="837248"/>
                    <a:pt x="227648" y="893445"/>
                  </a:cubicBezTo>
                  <a:cubicBezTo>
                    <a:pt x="218123" y="893445"/>
                    <a:pt x="210502" y="893445"/>
                    <a:pt x="202883" y="893445"/>
                  </a:cubicBezTo>
                  <a:cubicBezTo>
                    <a:pt x="191452" y="894398"/>
                    <a:pt x="186690" y="889635"/>
                    <a:pt x="186690" y="878205"/>
                  </a:cubicBezTo>
                  <a:cubicBezTo>
                    <a:pt x="187642" y="833438"/>
                    <a:pt x="185737" y="787718"/>
                    <a:pt x="187642" y="743903"/>
                  </a:cubicBezTo>
                  <a:close/>
                  <a:moveTo>
                    <a:pt x="114300" y="139065"/>
                  </a:moveTo>
                  <a:cubicBezTo>
                    <a:pt x="127635" y="139065"/>
                    <a:pt x="139065" y="139065"/>
                    <a:pt x="154305" y="139065"/>
                  </a:cubicBezTo>
                  <a:cubicBezTo>
                    <a:pt x="154305" y="170498"/>
                    <a:pt x="154305" y="200025"/>
                    <a:pt x="154305" y="230505"/>
                  </a:cubicBezTo>
                  <a:cubicBezTo>
                    <a:pt x="154305" y="243840"/>
                    <a:pt x="154305" y="256223"/>
                    <a:pt x="154305" y="269558"/>
                  </a:cubicBezTo>
                  <a:cubicBezTo>
                    <a:pt x="154305" y="306705"/>
                    <a:pt x="154305" y="306705"/>
                    <a:pt x="114300" y="301943"/>
                  </a:cubicBezTo>
                  <a:cubicBezTo>
                    <a:pt x="114300" y="248603"/>
                    <a:pt x="114300" y="195263"/>
                    <a:pt x="114300" y="139065"/>
                  </a:cubicBezTo>
                  <a:close/>
                  <a:moveTo>
                    <a:pt x="114300" y="339090"/>
                  </a:moveTo>
                  <a:cubicBezTo>
                    <a:pt x="120015" y="338138"/>
                    <a:pt x="124777" y="338138"/>
                    <a:pt x="130492" y="337185"/>
                  </a:cubicBezTo>
                  <a:cubicBezTo>
                    <a:pt x="148590" y="334328"/>
                    <a:pt x="156210" y="340995"/>
                    <a:pt x="155258" y="360997"/>
                  </a:cubicBezTo>
                  <a:cubicBezTo>
                    <a:pt x="154305" y="398145"/>
                    <a:pt x="155258" y="435293"/>
                    <a:pt x="155258" y="472440"/>
                  </a:cubicBezTo>
                  <a:cubicBezTo>
                    <a:pt x="155258" y="506730"/>
                    <a:pt x="152400" y="508635"/>
                    <a:pt x="115252" y="501015"/>
                  </a:cubicBezTo>
                  <a:cubicBezTo>
                    <a:pt x="114300" y="447675"/>
                    <a:pt x="114300" y="394335"/>
                    <a:pt x="114300" y="339090"/>
                  </a:cubicBezTo>
                  <a:close/>
                  <a:moveTo>
                    <a:pt x="154305" y="691515"/>
                  </a:moveTo>
                  <a:cubicBezTo>
                    <a:pt x="139065" y="691515"/>
                    <a:pt x="127635" y="691515"/>
                    <a:pt x="114300" y="691515"/>
                  </a:cubicBezTo>
                  <a:cubicBezTo>
                    <a:pt x="114300" y="637223"/>
                    <a:pt x="114300" y="583883"/>
                    <a:pt x="114300" y="530543"/>
                  </a:cubicBezTo>
                  <a:cubicBezTo>
                    <a:pt x="150495" y="521018"/>
                    <a:pt x="154305" y="523875"/>
                    <a:pt x="154305" y="559118"/>
                  </a:cubicBezTo>
                  <a:cubicBezTo>
                    <a:pt x="154305" y="603885"/>
                    <a:pt x="154305" y="646748"/>
                    <a:pt x="154305" y="691515"/>
                  </a:cubicBezTo>
                  <a:close/>
                  <a:moveTo>
                    <a:pt x="114300" y="727710"/>
                  </a:moveTo>
                  <a:cubicBezTo>
                    <a:pt x="123825" y="727710"/>
                    <a:pt x="132398" y="725805"/>
                    <a:pt x="139065" y="728663"/>
                  </a:cubicBezTo>
                  <a:cubicBezTo>
                    <a:pt x="144780" y="730568"/>
                    <a:pt x="154305" y="737235"/>
                    <a:pt x="154305" y="741998"/>
                  </a:cubicBezTo>
                  <a:cubicBezTo>
                    <a:pt x="155258" y="787718"/>
                    <a:pt x="157162" y="833438"/>
                    <a:pt x="154305" y="879158"/>
                  </a:cubicBezTo>
                  <a:cubicBezTo>
                    <a:pt x="152400" y="906780"/>
                    <a:pt x="129540" y="887730"/>
                    <a:pt x="114300" y="894398"/>
                  </a:cubicBezTo>
                  <a:cubicBezTo>
                    <a:pt x="114300" y="837248"/>
                    <a:pt x="114300" y="783908"/>
                    <a:pt x="114300" y="72771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0" name="Google Shape;370;p11"/>
            <p:cNvSpPr/>
            <p:nvPr/>
          </p:nvSpPr>
          <p:spPr>
            <a:xfrm rot="-419470">
              <a:off x="5712813" y="1452010"/>
              <a:ext cx="216227" cy="556013"/>
            </a:xfrm>
            <a:custGeom>
              <a:rect b="b" l="l" r="r" t="t"/>
              <a:pathLst>
                <a:path extrusionOk="0" h="1200150" w="466725">
                  <a:moveTo>
                    <a:pt x="0" y="1203008"/>
                  </a:moveTo>
                  <a:lnTo>
                    <a:pt x="468630" y="1203008"/>
                  </a:lnTo>
                  <a:cubicBezTo>
                    <a:pt x="466725" y="1197293"/>
                    <a:pt x="464820" y="1189673"/>
                    <a:pt x="464820" y="1182053"/>
                  </a:cubicBezTo>
                  <a:cubicBezTo>
                    <a:pt x="464820" y="799147"/>
                    <a:pt x="464820" y="415290"/>
                    <a:pt x="464820" y="32385"/>
                  </a:cubicBezTo>
                  <a:cubicBezTo>
                    <a:pt x="464820" y="21908"/>
                    <a:pt x="464820" y="11430"/>
                    <a:pt x="464820" y="0"/>
                  </a:cubicBezTo>
                  <a:cubicBezTo>
                    <a:pt x="308610" y="0"/>
                    <a:pt x="156210" y="0"/>
                    <a:pt x="0" y="0"/>
                  </a:cubicBezTo>
                  <a:cubicBezTo>
                    <a:pt x="0" y="10478"/>
                    <a:pt x="0" y="20003"/>
                    <a:pt x="0" y="29528"/>
                  </a:cubicBezTo>
                  <a:cubicBezTo>
                    <a:pt x="0" y="414338"/>
                    <a:pt x="0" y="799147"/>
                    <a:pt x="0" y="1183958"/>
                  </a:cubicBezTo>
                  <a:cubicBezTo>
                    <a:pt x="952" y="1189673"/>
                    <a:pt x="1905" y="1196340"/>
                    <a:pt x="0" y="1203008"/>
                  </a:cubicBezTo>
                  <a:close/>
                  <a:moveTo>
                    <a:pt x="110490" y="892493"/>
                  </a:moveTo>
                  <a:cubicBezTo>
                    <a:pt x="87630" y="892493"/>
                    <a:pt x="65722" y="892493"/>
                    <a:pt x="41910" y="892493"/>
                  </a:cubicBezTo>
                  <a:cubicBezTo>
                    <a:pt x="41910" y="870585"/>
                    <a:pt x="41910" y="848678"/>
                    <a:pt x="41910" y="825818"/>
                  </a:cubicBezTo>
                  <a:cubicBezTo>
                    <a:pt x="64770" y="825818"/>
                    <a:pt x="86677" y="825818"/>
                    <a:pt x="110490" y="825818"/>
                  </a:cubicBezTo>
                  <a:cubicBezTo>
                    <a:pt x="110490" y="847725"/>
                    <a:pt x="110490" y="869633"/>
                    <a:pt x="110490" y="892493"/>
                  </a:cubicBezTo>
                  <a:close/>
                  <a:moveTo>
                    <a:pt x="204788" y="892493"/>
                  </a:moveTo>
                  <a:cubicBezTo>
                    <a:pt x="184785" y="892493"/>
                    <a:pt x="166688" y="892493"/>
                    <a:pt x="146685" y="892493"/>
                  </a:cubicBezTo>
                  <a:cubicBezTo>
                    <a:pt x="146685" y="870585"/>
                    <a:pt x="146685" y="848678"/>
                    <a:pt x="146685" y="824865"/>
                  </a:cubicBezTo>
                  <a:cubicBezTo>
                    <a:pt x="165735" y="824865"/>
                    <a:pt x="184785" y="824865"/>
                    <a:pt x="204788" y="824865"/>
                  </a:cubicBezTo>
                  <a:cubicBezTo>
                    <a:pt x="204788" y="848678"/>
                    <a:pt x="204788" y="869633"/>
                    <a:pt x="204788" y="892493"/>
                  </a:cubicBezTo>
                  <a:close/>
                  <a:moveTo>
                    <a:pt x="206692" y="673418"/>
                  </a:moveTo>
                  <a:cubicBezTo>
                    <a:pt x="206692" y="681990"/>
                    <a:pt x="206692" y="691515"/>
                    <a:pt x="206692" y="701040"/>
                  </a:cubicBezTo>
                  <a:cubicBezTo>
                    <a:pt x="200025" y="701993"/>
                    <a:pt x="198120" y="702945"/>
                    <a:pt x="195263" y="702945"/>
                  </a:cubicBezTo>
                  <a:cubicBezTo>
                    <a:pt x="136207" y="701993"/>
                    <a:pt x="146685" y="712470"/>
                    <a:pt x="144780" y="652463"/>
                  </a:cubicBezTo>
                  <a:cubicBezTo>
                    <a:pt x="144780" y="638175"/>
                    <a:pt x="149542" y="632460"/>
                    <a:pt x="164782" y="632460"/>
                  </a:cubicBezTo>
                  <a:cubicBezTo>
                    <a:pt x="215265" y="633413"/>
                    <a:pt x="204788" y="629603"/>
                    <a:pt x="206692" y="673418"/>
                  </a:cubicBezTo>
                  <a:close/>
                  <a:moveTo>
                    <a:pt x="309563" y="892493"/>
                  </a:moveTo>
                  <a:cubicBezTo>
                    <a:pt x="291465" y="892493"/>
                    <a:pt x="272415" y="892493"/>
                    <a:pt x="252413" y="892493"/>
                  </a:cubicBezTo>
                  <a:cubicBezTo>
                    <a:pt x="252413" y="870585"/>
                    <a:pt x="252413" y="848678"/>
                    <a:pt x="252413" y="824865"/>
                  </a:cubicBezTo>
                  <a:cubicBezTo>
                    <a:pt x="272415" y="824865"/>
                    <a:pt x="290513" y="824865"/>
                    <a:pt x="309563" y="824865"/>
                  </a:cubicBezTo>
                  <a:cubicBezTo>
                    <a:pt x="309563" y="847725"/>
                    <a:pt x="309563" y="869633"/>
                    <a:pt x="309563" y="892493"/>
                  </a:cubicBezTo>
                  <a:close/>
                  <a:moveTo>
                    <a:pt x="311467" y="701993"/>
                  </a:moveTo>
                  <a:cubicBezTo>
                    <a:pt x="289560" y="701993"/>
                    <a:pt x="271463" y="701993"/>
                    <a:pt x="250507" y="701993"/>
                  </a:cubicBezTo>
                  <a:cubicBezTo>
                    <a:pt x="250507" y="681990"/>
                    <a:pt x="249555" y="662940"/>
                    <a:pt x="251460" y="644843"/>
                  </a:cubicBezTo>
                  <a:cubicBezTo>
                    <a:pt x="251460" y="641033"/>
                    <a:pt x="259080" y="634365"/>
                    <a:pt x="264795" y="633413"/>
                  </a:cubicBezTo>
                  <a:cubicBezTo>
                    <a:pt x="307657" y="626745"/>
                    <a:pt x="312420" y="630555"/>
                    <a:pt x="311467" y="672465"/>
                  </a:cubicBezTo>
                  <a:cubicBezTo>
                    <a:pt x="311467" y="681990"/>
                    <a:pt x="311467" y="690563"/>
                    <a:pt x="311467" y="701993"/>
                  </a:cubicBezTo>
                  <a:close/>
                  <a:moveTo>
                    <a:pt x="404813" y="892493"/>
                  </a:moveTo>
                  <a:cubicBezTo>
                    <a:pt x="385763" y="892493"/>
                    <a:pt x="367665" y="892493"/>
                    <a:pt x="347663" y="892493"/>
                  </a:cubicBezTo>
                  <a:cubicBezTo>
                    <a:pt x="347663" y="870585"/>
                    <a:pt x="347663" y="848678"/>
                    <a:pt x="347663" y="824865"/>
                  </a:cubicBezTo>
                  <a:cubicBezTo>
                    <a:pt x="366713" y="824865"/>
                    <a:pt x="384810" y="824865"/>
                    <a:pt x="404813" y="824865"/>
                  </a:cubicBezTo>
                  <a:cubicBezTo>
                    <a:pt x="404813" y="846772"/>
                    <a:pt x="404813" y="869633"/>
                    <a:pt x="404813" y="892493"/>
                  </a:cubicBezTo>
                  <a:close/>
                  <a:moveTo>
                    <a:pt x="404813" y="797243"/>
                  </a:moveTo>
                  <a:cubicBezTo>
                    <a:pt x="385763" y="797243"/>
                    <a:pt x="367665" y="797243"/>
                    <a:pt x="346710" y="797243"/>
                  </a:cubicBezTo>
                  <a:cubicBezTo>
                    <a:pt x="345757" y="789622"/>
                    <a:pt x="345757" y="784860"/>
                    <a:pt x="345757" y="779145"/>
                  </a:cubicBezTo>
                  <a:cubicBezTo>
                    <a:pt x="344805" y="722947"/>
                    <a:pt x="346710" y="721043"/>
                    <a:pt x="404813" y="731520"/>
                  </a:cubicBezTo>
                  <a:cubicBezTo>
                    <a:pt x="404813" y="752475"/>
                    <a:pt x="404813" y="773430"/>
                    <a:pt x="404813" y="797243"/>
                  </a:cubicBezTo>
                  <a:close/>
                  <a:moveTo>
                    <a:pt x="405765" y="701993"/>
                  </a:moveTo>
                  <a:cubicBezTo>
                    <a:pt x="386715" y="701993"/>
                    <a:pt x="367665" y="701993"/>
                    <a:pt x="345757" y="701993"/>
                  </a:cubicBezTo>
                  <a:cubicBezTo>
                    <a:pt x="345757" y="681990"/>
                    <a:pt x="344805" y="662940"/>
                    <a:pt x="345757" y="643890"/>
                  </a:cubicBezTo>
                  <a:cubicBezTo>
                    <a:pt x="345757" y="640080"/>
                    <a:pt x="351472" y="634365"/>
                    <a:pt x="355282" y="634365"/>
                  </a:cubicBezTo>
                  <a:cubicBezTo>
                    <a:pt x="371475" y="633413"/>
                    <a:pt x="387667" y="634365"/>
                    <a:pt x="404813" y="634365"/>
                  </a:cubicBezTo>
                  <a:cubicBezTo>
                    <a:pt x="405765" y="659130"/>
                    <a:pt x="405765" y="680085"/>
                    <a:pt x="405765" y="701993"/>
                  </a:cubicBezTo>
                  <a:close/>
                  <a:moveTo>
                    <a:pt x="405765" y="444818"/>
                  </a:moveTo>
                  <a:cubicBezTo>
                    <a:pt x="405765" y="467678"/>
                    <a:pt x="405765" y="488633"/>
                    <a:pt x="405765" y="513398"/>
                  </a:cubicBezTo>
                  <a:cubicBezTo>
                    <a:pt x="389572" y="513398"/>
                    <a:pt x="373380" y="514350"/>
                    <a:pt x="358140" y="512445"/>
                  </a:cubicBezTo>
                  <a:cubicBezTo>
                    <a:pt x="353377" y="512445"/>
                    <a:pt x="346710" y="504825"/>
                    <a:pt x="345757" y="500063"/>
                  </a:cubicBezTo>
                  <a:cubicBezTo>
                    <a:pt x="344805" y="481965"/>
                    <a:pt x="344805" y="463868"/>
                    <a:pt x="344805" y="443865"/>
                  </a:cubicBezTo>
                  <a:cubicBezTo>
                    <a:pt x="365760" y="444818"/>
                    <a:pt x="384810" y="444818"/>
                    <a:pt x="405765" y="444818"/>
                  </a:cubicBezTo>
                  <a:close/>
                  <a:moveTo>
                    <a:pt x="404813" y="321945"/>
                  </a:moveTo>
                  <a:cubicBezTo>
                    <a:pt x="385763" y="321945"/>
                    <a:pt x="367665" y="321945"/>
                    <a:pt x="346710" y="321945"/>
                  </a:cubicBezTo>
                  <a:cubicBezTo>
                    <a:pt x="346710" y="298133"/>
                    <a:pt x="346710" y="277178"/>
                    <a:pt x="346710" y="254318"/>
                  </a:cubicBezTo>
                  <a:cubicBezTo>
                    <a:pt x="365760" y="254318"/>
                    <a:pt x="384810" y="254318"/>
                    <a:pt x="404813" y="254318"/>
                  </a:cubicBezTo>
                  <a:cubicBezTo>
                    <a:pt x="404813" y="276225"/>
                    <a:pt x="404813" y="298133"/>
                    <a:pt x="404813" y="321945"/>
                  </a:cubicBezTo>
                  <a:close/>
                  <a:moveTo>
                    <a:pt x="404813" y="159068"/>
                  </a:moveTo>
                  <a:cubicBezTo>
                    <a:pt x="404813" y="180023"/>
                    <a:pt x="404813" y="201930"/>
                    <a:pt x="404813" y="224790"/>
                  </a:cubicBezTo>
                  <a:cubicBezTo>
                    <a:pt x="386715" y="224790"/>
                    <a:pt x="367665" y="224790"/>
                    <a:pt x="346710" y="224790"/>
                  </a:cubicBezTo>
                  <a:cubicBezTo>
                    <a:pt x="345757" y="218123"/>
                    <a:pt x="345757" y="212408"/>
                    <a:pt x="345757" y="207645"/>
                  </a:cubicBezTo>
                  <a:cubicBezTo>
                    <a:pt x="343852" y="151448"/>
                    <a:pt x="345757" y="150495"/>
                    <a:pt x="404813" y="159068"/>
                  </a:cubicBezTo>
                  <a:close/>
                  <a:moveTo>
                    <a:pt x="346710" y="349568"/>
                  </a:moveTo>
                  <a:cubicBezTo>
                    <a:pt x="365760" y="349568"/>
                    <a:pt x="383857" y="349568"/>
                    <a:pt x="403860" y="349568"/>
                  </a:cubicBezTo>
                  <a:cubicBezTo>
                    <a:pt x="403860" y="371475"/>
                    <a:pt x="403860" y="393383"/>
                    <a:pt x="403860" y="415290"/>
                  </a:cubicBezTo>
                  <a:cubicBezTo>
                    <a:pt x="401955" y="416243"/>
                    <a:pt x="401003" y="417195"/>
                    <a:pt x="399097" y="417195"/>
                  </a:cubicBezTo>
                  <a:cubicBezTo>
                    <a:pt x="336232" y="417195"/>
                    <a:pt x="343852" y="433388"/>
                    <a:pt x="346710" y="349568"/>
                  </a:cubicBezTo>
                  <a:close/>
                  <a:moveTo>
                    <a:pt x="348615" y="544830"/>
                  </a:moveTo>
                  <a:cubicBezTo>
                    <a:pt x="355282" y="534353"/>
                    <a:pt x="383857" y="538163"/>
                    <a:pt x="405765" y="534353"/>
                  </a:cubicBezTo>
                  <a:cubicBezTo>
                    <a:pt x="405765" y="558165"/>
                    <a:pt x="405765" y="576263"/>
                    <a:pt x="405765" y="593408"/>
                  </a:cubicBezTo>
                  <a:cubicBezTo>
                    <a:pt x="405765" y="598170"/>
                    <a:pt x="404813" y="601980"/>
                    <a:pt x="403860" y="611505"/>
                  </a:cubicBezTo>
                  <a:cubicBezTo>
                    <a:pt x="383857" y="608648"/>
                    <a:pt x="355282" y="613410"/>
                    <a:pt x="348615" y="602933"/>
                  </a:cubicBezTo>
                  <a:cubicBezTo>
                    <a:pt x="340042" y="588645"/>
                    <a:pt x="340042" y="559118"/>
                    <a:pt x="348615" y="544830"/>
                  </a:cubicBezTo>
                  <a:close/>
                  <a:moveTo>
                    <a:pt x="306705" y="605790"/>
                  </a:moveTo>
                  <a:cubicBezTo>
                    <a:pt x="291465" y="609600"/>
                    <a:pt x="274320" y="608648"/>
                    <a:pt x="258127" y="607695"/>
                  </a:cubicBezTo>
                  <a:cubicBezTo>
                    <a:pt x="255270" y="607695"/>
                    <a:pt x="252413" y="600075"/>
                    <a:pt x="251460" y="595313"/>
                  </a:cubicBezTo>
                  <a:cubicBezTo>
                    <a:pt x="250507" y="586740"/>
                    <a:pt x="251460" y="579120"/>
                    <a:pt x="251460" y="570548"/>
                  </a:cubicBezTo>
                  <a:cubicBezTo>
                    <a:pt x="251460" y="537210"/>
                    <a:pt x="251460" y="537210"/>
                    <a:pt x="284797" y="537210"/>
                  </a:cubicBezTo>
                  <a:cubicBezTo>
                    <a:pt x="312420" y="537210"/>
                    <a:pt x="312420" y="537210"/>
                    <a:pt x="314325" y="575310"/>
                  </a:cubicBezTo>
                  <a:cubicBezTo>
                    <a:pt x="311467" y="585788"/>
                    <a:pt x="311467" y="604838"/>
                    <a:pt x="306705" y="605790"/>
                  </a:cubicBezTo>
                  <a:close/>
                  <a:moveTo>
                    <a:pt x="252413" y="254318"/>
                  </a:moveTo>
                  <a:cubicBezTo>
                    <a:pt x="270510" y="254318"/>
                    <a:pt x="289560" y="254318"/>
                    <a:pt x="309563" y="254318"/>
                  </a:cubicBezTo>
                  <a:cubicBezTo>
                    <a:pt x="309563" y="275273"/>
                    <a:pt x="309563" y="297180"/>
                    <a:pt x="309563" y="321945"/>
                  </a:cubicBezTo>
                  <a:cubicBezTo>
                    <a:pt x="290513" y="321945"/>
                    <a:pt x="272415" y="321945"/>
                    <a:pt x="252413" y="321945"/>
                  </a:cubicBezTo>
                  <a:cubicBezTo>
                    <a:pt x="252413" y="300038"/>
                    <a:pt x="252413" y="278130"/>
                    <a:pt x="252413" y="254318"/>
                  </a:cubicBezTo>
                  <a:close/>
                  <a:moveTo>
                    <a:pt x="253365" y="349568"/>
                  </a:moveTo>
                  <a:cubicBezTo>
                    <a:pt x="271463" y="349568"/>
                    <a:pt x="289560" y="349568"/>
                    <a:pt x="309563" y="349568"/>
                  </a:cubicBezTo>
                  <a:cubicBezTo>
                    <a:pt x="309563" y="372428"/>
                    <a:pt x="309563" y="393383"/>
                    <a:pt x="309563" y="414338"/>
                  </a:cubicBezTo>
                  <a:cubicBezTo>
                    <a:pt x="306705" y="416243"/>
                    <a:pt x="305752" y="417195"/>
                    <a:pt x="304800" y="417195"/>
                  </a:cubicBezTo>
                  <a:cubicBezTo>
                    <a:pt x="247650" y="422910"/>
                    <a:pt x="240030" y="412433"/>
                    <a:pt x="253365" y="349568"/>
                  </a:cubicBezTo>
                  <a:close/>
                  <a:moveTo>
                    <a:pt x="254317" y="736283"/>
                  </a:moveTo>
                  <a:cubicBezTo>
                    <a:pt x="260985" y="725805"/>
                    <a:pt x="288607" y="728663"/>
                    <a:pt x="310515" y="725805"/>
                  </a:cubicBezTo>
                  <a:cubicBezTo>
                    <a:pt x="310515" y="753428"/>
                    <a:pt x="310515" y="774383"/>
                    <a:pt x="310515" y="799147"/>
                  </a:cubicBezTo>
                  <a:cubicBezTo>
                    <a:pt x="291465" y="798195"/>
                    <a:pt x="262890" y="803910"/>
                    <a:pt x="255270" y="793433"/>
                  </a:cubicBezTo>
                  <a:cubicBezTo>
                    <a:pt x="245745" y="780097"/>
                    <a:pt x="244792" y="750570"/>
                    <a:pt x="254317" y="736283"/>
                  </a:cubicBezTo>
                  <a:close/>
                  <a:moveTo>
                    <a:pt x="201930" y="605790"/>
                  </a:moveTo>
                  <a:cubicBezTo>
                    <a:pt x="186690" y="610553"/>
                    <a:pt x="169545" y="608648"/>
                    <a:pt x="153352" y="607695"/>
                  </a:cubicBezTo>
                  <a:cubicBezTo>
                    <a:pt x="150495" y="607695"/>
                    <a:pt x="146685" y="600075"/>
                    <a:pt x="146685" y="595313"/>
                  </a:cubicBezTo>
                  <a:cubicBezTo>
                    <a:pt x="145732" y="582930"/>
                    <a:pt x="147638" y="571500"/>
                    <a:pt x="145732" y="559118"/>
                  </a:cubicBezTo>
                  <a:cubicBezTo>
                    <a:pt x="143827" y="540068"/>
                    <a:pt x="152400" y="536258"/>
                    <a:pt x="169545" y="536258"/>
                  </a:cubicBezTo>
                  <a:cubicBezTo>
                    <a:pt x="214313" y="537210"/>
                    <a:pt x="206692" y="533400"/>
                    <a:pt x="208597" y="574358"/>
                  </a:cubicBezTo>
                  <a:cubicBezTo>
                    <a:pt x="205740" y="585788"/>
                    <a:pt x="206692" y="604838"/>
                    <a:pt x="201930" y="605790"/>
                  </a:cubicBezTo>
                  <a:close/>
                  <a:moveTo>
                    <a:pt x="145732" y="167640"/>
                  </a:moveTo>
                  <a:cubicBezTo>
                    <a:pt x="145732" y="163830"/>
                    <a:pt x="153352" y="158115"/>
                    <a:pt x="157163" y="158115"/>
                  </a:cubicBezTo>
                  <a:cubicBezTo>
                    <a:pt x="172402" y="157163"/>
                    <a:pt x="186690" y="158115"/>
                    <a:pt x="204788" y="158115"/>
                  </a:cubicBezTo>
                  <a:cubicBezTo>
                    <a:pt x="204788" y="182880"/>
                    <a:pt x="204788" y="203835"/>
                    <a:pt x="204788" y="226695"/>
                  </a:cubicBezTo>
                  <a:cubicBezTo>
                    <a:pt x="185738" y="226695"/>
                    <a:pt x="166688" y="226695"/>
                    <a:pt x="144780" y="226695"/>
                  </a:cubicBezTo>
                  <a:cubicBezTo>
                    <a:pt x="145732" y="205740"/>
                    <a:pt x="144780" y="186690"/>
                    <a:pt x="145732" y="167640"/>
                  </a:cubicBezTo>
                  <a:close/>
                  <a:moveTo>
                    <a:pt x="204788" y="254318"/>
                  </a:moveTo>
                  <a:cubicBezTo>
                    <a:pt x="204788" y="276225"/>
                    <a:pt x="204788" y="297180"/>
                    <a:pt x="204788" y="320993"/>
                  </a:cubicBezTo>
                  <a:cubicBezTo>
                    <a:pt x="186690" y="320993"/>
                    <a:pt x="167640" y="320993"/>
                    <a:pt x="146685" y="320993"/>
                  </a:cubicBezTo>
                  <a:cubicBezTo>
                    <a:pt x="146685" y="298133"/>
                    <a:pt x="146685" y="277178"/>
                    <a:pt x="146685" y="254318"/>
                  </a:cubicBezTo>
                  <a:cubicBezTo>
                    <a:pt x="165735" y="254318"/>
                    <a:pt x="183832" y="254318"/>
                    <a:pt x="204788" y="254318"/>
                  </a:cubicBezTo>
                  <a:close/>
                  <a:moveTo>
                    <a:pt x="144780" y="349568"/>
                  </a:moveTo>
                  <a:cubicBezTo>
                    <a:pt x="165735" y="349568"/>
                    <a:pt x="183832" y="349568"/>
                    <a:pt x="205740" y="349568"/>
                  </a:cubicBezTo>
                  <a:cubicBezTo>
                    <a:pt x="205740" y="368618"/>
                    <a:pt x="206692" y="388620"/>
                    <a:pt x="204788" y="407670"/>
                  </a:cubicBezTo>
                  <a:cubicBezTo>
                    <a:pt x="204788" y="411480"/>
                    <a:pt x="198120" y="417195"/>
                    <a:pt x="194310" y="418148"/>
                  </a:cubicBezTo>
                  <a:cubicBezTo>
                    <a:pt x="150495" y="426720"/>
                    <a:pt x="144780" y="421005"/>
                    <a:pt x="144780" y="377190"/>
                  </a:cubicBezTo>
                  <a:cubicBezTo>
                    <a:pt x="144780" y="368618"/>
                    <a:pt x="144780" y="359093"/>
                    <a:pt x="144780" y="349568"/>
                  </a:cubicBezTo>
                  <a:close/>
                  <a:moveTo>
                    <a:pt x="148590" y="451485"/>
                  </a:moveTo>
                  <a:cubicBezTo>
                    <a:pt x="156210" y="441008"/>
                    <a:pt x="183832" y="443865"/>
                    <a:pt x="204788" y="441008"/>
                  </a:cubicBezTo>
                  <a:cubicBezTo>
                    <a:pt x="204788" y="468630"/>
                    <a:pt x="204788" y="489585"/>
                    <a:pt x="204788" y="515303"/>
                  </a:cubicBezTo>
                  <a:cubicBezTo>
                    <a:pt x="184785" y="513398"/>
                    <a:pt x="157163" y="517208"/>
                    <a:pt x="148590" y="506730"/>
                  </a:cubicBezTo>
                  <a:cubicBezTo>
                    <a:pt x="140017" y="494348"/>
                    <a:pt x="139065" y="463868"/>
                    <a:pt x="148590" y="451485"/>
                  </a:cubicBezTo>
                  <a:close/>
                  <a:moveTo>
                    <a:pt x="112395" y="782003"/>
                  </a:moveTo>
                  <a:cubicBezTo>
                    <a:pt x="112395" y="786765"/>
                    <a:pt x="111442" y="790575"/>
                    <a:pt x="110490" y="797243"/>
                  </a:cubicBezTo>
                  <a:cubicBezTo>
                    <a:pt x="101917" y="797243"/>
                    <a:pt x="96202" y="798195"/>
                    <a:pt x="89535" y="798195"/>
                  </a:cubicBezTo>
                  <a:cubicBezTo>
                    <a:pt x="36195" y="799147"/>
                    <a:pt x="36195" y="799147"/>
                    <a:pt x="39052" y="745808"/>
                  </a:cubicBezTo>
                  <a:cubicBezTo>
                    <a:pt x="40005" y="733425"/>
                    <a:pt x="42863" y="727710"/>
                    <a:pt x="56197" y="727710"/>
                  </a:cubicBezTo>
                  <a:cubicBezTo>
                    <a:pt x="122872" y="729615"/>
                    <a:pt x="111442" y="717233"/>
                    <a:pt x="112395" y="782003"/>
                  </a:cubicBezTo>
                  <a:close/>
                  <a:moveTo>
                    <a:pt x="74295" y="609600"/>
                  </a:moveTo>
                  <a:cubicBezTo>
                    <a:pt x="40005" y="609600"/>
                    <a:pt x="40005" y="609600"/>
                    <a:pt x="40005" y="572453"/>
                  </a:cubicBezTo>
                  <a:cubicBezTo>
                    <a:pt x="40005" y="537210"/>
                    <a:pt x="40005" y="537210"/>
                    <a:pt x="78105" y="537210"/>
                  </a:cubicBezTo>
                  <a:cubicBezTo>
                    <a:pt x="112395" y="537210"/>
                    <a:pt x="112395" y="537210"/>
                    <a:pt x="112395" y="574358"/>
                  </a:cubicBezTo>
                  <a:cubicBezTo>
                    <a:pt x="112395" y="609600"/>
                    <a:pt x="112395" y="609600"/>
                    <a:pt x="74295" y="609600"/>
                  </a:cubicBezTo>
                  <a:close/>
                  <a:moveTo>
                    <a:pt x="112395" y="480060"/>
                  </a:moveTo>
                  <a:cubicBezTo>
                    <a:pt x="112395" y="513398"/>
                    <a:pt x="112395" y="513398"/>
                    <a:pt x="75247" y="513398"/>
                  </a:cubicBezTo>
                  <a:cubicBezTo>
                    <a:pt x="40005" y="513398"/>
                    <a:pt x="40005" y="513398"/>
                    <a:pt x="40005" y="477203"/>
                  </a:cubicBezTo>
                  <a:cubicBezTo>
                    <a:pt x="40005" y="437198"/>
                    <a:pt x="38100" y="443865"/>
                    <a:pt x="76200" y="442913"/>
                  </a:cubicBezTo>
                  <a:cubicBezTo>
                    <a:pt x="115252" y="443865"/>
                    <a:pt x="112395" y="438150"/>
                    <a:pt x="112395" y="480060"/>
                  </a:cubicBezTo>
                  <a:close/>
                  <a:moveTo>
                    <a:pt x="41910" y="320993"/>
                  </a:moveTo>
                  <a:cubicBezTo>
                    <a:pt x="41910" y="299085"/>
                    <a:pt x="41910" y="277178"/>
                    <a:pt x="41910" y="252413"/>
                  </a:cubicBezTo>
                  <a:cubicBezTo>
                    <a:pt x="65722" y="252413"/>
                    <a:pt x="86677" y="252413"/>
                    <a:pt x="109538" y="252413"/>
                  </a:cubicBezTo>
                  <a:cubicBezTo>
                    <a:pt x="109538" y="275273"/>
                    <a:pt x="109538" y="297180"/>
                    <a:pt x="109538" y="320993"/>
                  </a:cubicBezTo>
                  <a:cubicBezTo>
                    <a:pt x="87630" y="320993"/>
                    <a:pt x="65722" y="320993"/>
                    <a:pt x="41910" y="320993"/>
                  </a:cubicBezTo>
                  <a:close/>
                  <a:moveTo>
                    <a:pt x="40957" y="169545"/>
                  </a:moveTo>
                  <a:cubicBezTo>
                    <a:pt x="49530" y="142875"/>
                    <a:pt x="74295" y="162878"/>
                    <a:pt x="91440" y="158115"/>
                  </a:cubicBezTo>
                  <a:cubicBezTo>
                    <a:pt x="100965" y="155258"/>
                    <a:pt x="111442" y="156210"/>
                    <a:pt x="111442" y="171450"/>
                  </a:cubicBezTo>
                  <a:cubicBezTo>
                    <a:pt x="111442" y="188595"/>
                    <a:pt x="111442" y="205740"/>
                    <a:pt x="111442" y="226695"/>
                  </a:cubicBezTo>
                  <a:cubicBezTo>
                    <a:pt x="100965" y="227648"/>
                    <a:pt x="94297" y="227648"/>
                    <a:pt x="87630" y="227648"/>
                  </a:cubicBezTo>
                  <a:cubicBezTo>
                    <a:pt x="72390" y="227648"/>
                    <a:pt x="57150" y="227648"/>
                    <a:pt x="39052" y="227648"/>
                  </a:cubicBezTo>
                  <a:cubicBezTo>
                    <a:pt x="40005" y="206693"/>
                    <a:pt x="36195" y="185738"/>
                    <a:pt x="40957" y="16954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1" name="Google Shape;371;p11"/>
            <p:cNvSpPr/>
            <p:nvPr/>
          </p:nvSpPr>
          <p:spPr>
            <a:xfrm>
              <a:off x="5975196" y="1441944"/>
              <a:ext cx="158861" cy="551600"/>
            </a:xfrm>
            <a:custGeom>
              <a:rect b="b" l="l" r="r" t="t"/>
              <a:pathLst>
                <a:path extrusionOk="0" h="1190625" w="342900">
                  <a:moveTo>
                    <a:pt x="344805" y="1193721"/>
                  </a:moveTo>
                  <a:cubicBezTo>
                    <a:pt x="342900" y="1188006"/>
                    <a:pt x="342900" y="1177528"/>
                    <a:pt x="342900" y="1161335"/>
                  </a:cubicBezTo>
                  <a:cubicBezTo>
                    <a:pt x="342900" y="812721"/>
                    <a:pt x="342900" y="465058"/>
                    <a:pt x="342900" y="116443"/>
                  </a:cubicBezTo>
                  <a:cubicBezTo>
                    <a:pt x="342900" y="106918"/>
                    <a:pt x="342900" y="97393"/>
                    <a:pt x="342900" y="86916"/>
                  </a:cubicBezTo>
                  <a:cubicBezTo>
                    <a:pt x="329565" y="85963"/>
                    <a:pt x="318135" y="85010"/>
                    <a:pt x="304800" y="84058"/>
                  </a:cubicBezTo>
                  <a:cubicBezTo>
                    <a:pt x="304800" y="61198"/>
                    <a:pt x="305753" y="39291"/>
                    <a:pt x="303848" y="17383"/>
                  </a:cubicBezTo>
                  <a:cubicBezTo>
                    <a:pt x="303848" y="11668"/>
                    <a:pt x="296228" y="1191"/>
                    <a:pt x="291465" y="1191"/>
                  </a:cubicBezTo>
                  <a:cubicBezTo>
                    <a:pt x="274320" y="-715"/>
                    <a:pt x="257175" y="238"/>
                    <a:pt x="237173" y="238"/>
                  </a:cubicBezTo>
                  <a:cubicBezTo>
                    <a:pt x="237173" y="30718"/>
                    <a:pt x="237173" y="58341"/>
                    <a:pt x="237173" y="86916"/>
                  </a:cubicBezTo>
                  <a:cubicBezTo>
                    <a:pt x="157163" y="86916"/>
                    <a:pt x="80010" y="86916"/>
                    <a:pt x="0" y="86916"/>
                  </a:cubicBezTo>
                  <a:cubicBezTo>
                    <a:pt x="0" y="456485"/>
                    <a:pt x="0" y="823198"/>
                    <a:pt x="0" y="1193721"/>
                  </a:cubicBezTo>
                  <a:lnTo>
                    <a:pt x="344805" y="1193721"/>
                  </a:lnTo>
                  <a:close/>
                  <a:moveTo>
                    <a:pt x="315278" y="971788"/>
                  </a:moveTo>
                  <a:cubicBezTo>
                    <a:pt x="289560" y="971788"/>
                    <a:pt x="264795" y="971788"/>
                    <a:pt x="238125" y="971788"/>
                  </a:cubicBezTo>
                  <a:cubicBezTo>
                    <a:pt x="238125" y="943213"/>
                    <a:pt x="238125" y="914638"/>
                    <a:pt x="238125" y="885110"/>
                  </a:cubicBezTo>
                  <a:cubicBezTo>
                    <a:pt x="263843" y="885110"/>
                    <a:pt x="287655" y="885110"/>
                    <a:pt x="315278" y="885110"/>
                  </a:cubicBezTo>
                  <a:cubicBezTo>
                    <a:pt x="315278" y="914638"/>
                    <a:pt x="315278" y="943213"/>
                    <a:pt x="315278" y="971788"/>
                  </a:cubicBezTo>
                  <a:close/>
                  <a:moveTo>
                    <a:pt x="315278" y="724138"/>
                  </a:moveTo>
                  <a:cubicBezTo>
                    <a:pt x="289560" y="724138"/>
                    <a:pt x="264795" y="724138"/>
                    <a:pt x="238125" y="724138"/>
                  </a:cubicBezTo>
                  <a:cubicBezTo>
                    <a:pt x="238125" y="695563"/>
                    <a:pt x="238125" y="666988"/>
                    <a:pt x="238125" y="637460"/>
                  </a:cubicBezTo>
                  <a:cubicBezTo>
                    <a:pt x="262890" y="637460"/>
                    <a:pt x="287655" y="637460"/>
                    <a:pt x="315278" y="637460"/>
                  </a:cubicBezTo>
                  <a:cubicBezTo>
                    <a:pt x="315278" y="666988"/>
                    <a:pt x="315278" y="694610"/>
                    <a:pt x="315278" y="724138"/>
                  </a:cubicBezTo>
                  <a:close/>
                  <a:moveTo>
                    <a:pt x="239078" y="265033"/>
                  </a:moveTo>
                  <a:cubicBezTo>
                    <a:pt x="263843" y="265033"/>
                    <a:pt x="288608" y="265033"/>
                    <a:pt x="316230" y="265033"/>
                  </a:cubicBezTo>
                  <a:cubicBezTo>
                    <a:pt x="316230" y="295513"/>
                    <a:pt x="316230" y="323135"/>
                    <a:pt x="316230" y="353616"/>
                  </a:cubicBezTo>
                  <a:cubicBezTo>
                    <a:pt x="290513" y="353616"/>
                    <a:pt x="266700" y="353616"/>
                    <a:pt x="239078" y="353616"/>
                  </a:cubicBezTo>
                  <a:cubicBezTo>
                    <a:pt x="239078" y="324088"/>
                    <a:pt x="239078" y="295513"/>
                    <a:pt x="239078" y="265033"/>
                  </a:cubicBezTo>
                  <a:close/>
                  <a:moveTo>
                    <a:pt x="238125" y="388858"/>
                  </a:moveTo>
                  <a:cubicBezTo>
                    <a:pt x="262890" y="388858"/>
                    <a:pt x="286703" y="388858"/>
                    <a:pt x="314325" y="388858"/>
                  </a:cubicBezTo>
                  <a:cubicBezTo>
                    <a:pt x="314325" y="417433"/>
                    <a:pt x="314325" y="446008"/>
                    <a:pt x="314325" y="477441"/>
                  </a:cubicBezTo>
                  <a:cubicBezTo>
                    <a:pt x="288608" y="477441"/>
                    <a:pt x="263843" y="477441"/>
                    <a:pt x="238125" y="477441"/>
                  </a:cubicBezTo>
                  <a:cubicBezTo>
                    <a:pt x="238125" y="447913"/>
                    <a:pt x="238125" y="419338"/>
                    <a:pt x="238125" y="388858"/>
                  </a:cubicBezTo>
                  <a:close/>
                  <a:moveTo>
                    <a:pt x="238125" y="761285"/>
                  </a:moveTo>
                  <a:cubicBezTo>
                    <a:pt x="263843" y="761285"/>
                    <a:pt x="288608" y="761285"/>
                    <a:pt x="314325" y="761285"/>
                  </a:cubicBezTo>
                  <a:cubicBezTo>
                    <a:pt x="314325" y="789860"/>
                    <a:pt x="314325" y="817483"/>
                    <a:pt x="314325" y="848916"/>
                  </a:cubicBezTo>
                  <a:cubicBezTo>
                    <a:pt x="288608" y="848916"/>
                    <a:pt x="263843" y="848916"/>
                    <a:pt x="238125" y="848916"/>
                  </a:cubicBezTo>
                  <a:cubicBezTo>
                    <a:pt x="238125" y="818435"/>
                    <a:pt x="238125" y="790813"/>
                    <a:pt x="238125" y="761285"/>
                  </a:cubicBezTo>
                  <a:close/>
                  <a:moveTo>
                    <a:pt x="103823" y="1094660"/>
                  </a:moveTo>
                  <a:cubicBezTo>
                    <a:pt x="79058" y="1094660"/>
                    <a:pt x="54293" y="1094660"/>
                    <a:pt x="26670" y="1094660"/>
                  </a:cubicBezTo>
                  <a:cubicBezTo>
                    <a:pt x="26670" y="1065133"/>
                    <a:pt x="26670" y="1038463"/>
                    <a:pt x="26670" y="1008935"/>
                  </a:cubicBezTo>
                  <a:cubicBezTo>
                    <a:pt x="52388" y="1008935"/>
                    <a:pt x="77153" y="1008935"/>
                    <a:pt x="103823" y="1008935"/>
                  </a:cubicBezTo>
                  <a:cubicBezTo>
                    <a:pt x="103823" y="1036558"/>
                    <a:pt x="103823" y="1065133"/>
                    <a:pt x="103823" y="1094660"/>
                  </a:cubicBezTo>
                  <a:close/>
                  <a:moveTo>
                    <a:pt x="103823" y="971788"/>
                  </a:moveTo>
                  <a:cubicBezTo>
                    <a:pt x="79058" y="971788"/>
                    <a:pt x="54293" y="971788"/>
                    <a:pt x="27623" y="971788"/>
                  </a:cubicBezTo>
                  <a:cubicBezTo>
                    <a:pt x="27623" y="943213"/>
                    <a:pt x="27623" y="915591"/>
                    <a:pt x="27623" y="885110"/>
                  </a:cubicBezTo>
                  <a:cubicBezTo>
                    <a:pt x="53340" y="885110"/>
                    <a:pt x="78105" y="885110"/>
                    <a:pt x="103823" y="885110"/>
                  </a:cubicBezTo>
                  <a:cubicBezTo>
                    <a:pt x="103823" y="913685"/>
                    <a:pt x="103823" y="942260"/>
                    <a:pt x="103823" y="971788"/>
                  </a:cubicBezTo>
                  <a:close/>
                  <a:moveTo>
                    <a:pt x="104775" y="847010"/>
                  </a:moveTo>
                  <a:cubicBezTo>
                    <a:pt x="80010" y="847010"/>
                    <a:pt x="55245" y="847010"/>
                    <a:pt x="28575" y="847010"/>
                  </a:cubicBezTo>
                  <a:cubicBezTo>
                    <a:pt x="28575" y="818435"/>
                    <a:pt x="28575" y="790813"/>
                    <a:pt x="28575" y="760333"/>
                  </a:cubicBezTo>
                  <a:cubicBezTo>
                    <a:pt x="54293" y="760333"/>
                    <a:pt x="78105" y="760333"/>
                    <a:pt x="104775" y="760333"/>
                  </a:cubicBezTo>
                  <a:cubicBezTo>
                    <a:pt x="104775" y="789860"/>
                    <a:pt x="104775" y="817483"/>
                    <a:pt x="104775" y="847010"/>
                  </a:cubicBezTo>
                  <a:close/>
                  <a:moveTo>
                    <a:pt x="28575" y="724138"/>
                  </a:moveTo>
                  <a:cubicBezTo>
                    <a:pt x="28575" y="696516"/>
                    <a:pt x="28575" y="667941"/>
                    <a:pt x="28575" y="637460"/>
                  </a:cubicBezTo>
                  <a:cubicBezTo>
                    <a:pt x="54293" y="637460"/>
                    <a:pt x="79058" y="637460"/>
                    <a:pt x="104775" y="637460"/>
                  </a:cubicBezTo>
                  <a:cubicBezTo>
                    <a:pt x="104775" y="666035"/>
                    <a:pt x="104775" y="694610"/>
                    <a:pt x="104775" y="724138"/>
                  </a:cubicBezTo>
                  <a:cubicBezTo>
                    <a:pt x="80010" y="724138"/>
                    <a:pt x="55245" y="724138"/>
                    <a:pt x="28575" y="724138"/>
                  </a:cubicBezTo>
                  <a:close/>
                  <a:moveTo>
                    <a:pt x="104775" y="601266"/>
                  </a:moveTo>
                  <a:cubicBezTo>
                    <a:pt x="79058" y="601266"/>
                    <a:pt x="54293" y="601266"/>
                    <a:pt x="27623" y="601266"/>
                  </a:cubicBezTo>
                  <a:cubicBezTo>
                    <a:pt x="27623" y="571738"/>
                    <a:pt x="27623" y="544116"/>
                    <a:pt x="27623" y="514588"/>
                  </a:cubicBezTo>
                  <a:cubicBezTo>
                    <a:pt x="53340" y="514588"/>
                    <a:pt x="78105" y="514588"/>
                    <a:pt x="104775" y="514588"/>
                  </a:cubicBezTo>
                  <a:cubicBezTo>
                    <a:pt x="104775" y="544116"/>
                    <a:pt x="104775" y="571738"/>
                    <a:pt x="104775" y="601266"/>
                  </a:cubicBezTo>
                  <a:close/>
                  <a:moveTo>
                    <a:pt x="209550" y="1094660"/>
                  </a:moveTo>
                  <a:cubicBezTo>
                    <a:pt x="184785" y="1094660"/>
                    <a:pt x="159068" y="1094660"/>
                    <a:pt x="132398" y="1094660"/>
                  </a:cubicBezTo>
                  <a:cubicBezTo>
                    <a:pt x="132398" y="1067038"/>
                    <a:pt x="132398" y="1038463"/>
                    <a:pt x="132398" y="1008935"/>
                  </a:cubicBezTo>
                  <a:cubicBezTo>
                    <a:pt x="159068" y="1008935"/>
                    <a:pt x="182880" y="1008935"/>
                    <a:pt x="209550" y="1008935"/>
                  </a:cubicBezTo>
                  <a:cubicBezTo>
                    <a:pt x="209550" y="1037510"/>
                    <a:pt x="209550" y="1065133"/>
                    <a:pt x="209550" y="1094660"/>
                  </a:cubicBezTo>
                  <a:close/>
                  <a:moveTo>
                    <a:pt x="132398" y="476488"/>
                  </a:moveTo>
                  <a:cubicBezTo>
                    <a:pt x="132398" y="446960"/>
                    <a:pt x="132398" y="418385"/>
                    <a:pt x="132398" y="387906"/>
                  </a:cubicBezTo>
                  <a:cubicBezTo>
                    <a:pt x="159068" y="387906"/>
                    <a:pt x="182880" y="387906"/>
                    <a:pt x="208598" y="387906"/>
                  </a:cubicBezTo>
                  <a:cubicBezTo>
                    <a:pt x="208598" y="417433"/>
                    <a:pt x="208598" y="446008"/>
                    <a:pt x="208598" y="476488"/>
                  </a:cubicBezTo>
                  <a:cubicBezTo>
                    <a:pt x="184785" y="476488"/>
                    <a:pt x="159068" y="476488"/>
                    <a:pt x="132398" y="476488"/>
                  </a:cubicBezTo>
                  <a:close/>
                  <a:moveTo>
                    <a:pt x="209550" y="971788"/>
                  </a:moveTo>
                  <a:cubicBezTo>
                    <a:pt x="183833" y="971788"/>
                    <a:pt x="159068" y="971788"/>
                    <a:pt x="132398" y="971788"/>
                  </a:cubicBezTo>
                  <a:cubicBezTo>
                    <a:pt x="132398" y="943213"/>
                    <a:pt x="132398" y="914638"/>
                    <a:pt x="132398" y="885110"/>
                  </a:cubicBezTo>
                  <a:cubicBezTo>
                    <a:pt x="158115" y="885110"/>
                    <a:pt x="181928" y="885110"/>
                    <a:pt x="209550" y="885110"/>
                  </a:cubicBezTo>
                  <a:cubicBezTo>
                    <a:pt x="209550" y="914638"/>
                    <a:pt x="209550" y="943213"/>
                    <a:pt x="209550" y="971788"/>
                  </a:cubicBezTo>
                  <a:close/>
                  <a:moveTo>
                    <a:pt x="209550" y="724138"/>
                  </a:moveTo>
                  <a:cubicBezTo>
                    <a:pt x="183833" y="724138"/>
                    <a:pt x="159068" y="724138"/>
                    <a:pt x="132398" y="724138"/>
                  </a:cubicBezTo>
                  <a:cubicBezTo>
                    <a:pt x="132398" y="695563"/>
                    <a:pt x="132398" y="667941"/>
                    <a:pt x="132398" y="637460"/>
                  </a:cubicBezTo>
                  <a:cubicBezTo>
                    <a:pt x="157163" y="637460"/>
                    <a:pt x="181928" y="637460"/>
                    <a:pt x="209550" y="637460"/>
                  </a:cubicBezTo>
                  <a:cubicBezTo>
                    <a:pt x="209550" y="666988"/>
                    <a:pt x="209550" y="694610"/>
                    <a:pt x="209550" y="724138"/>
                  </a:cubicBezTo>
                  <a:close/>
                  <a:moveTo>
                    <a:pt x="209550" y="601266"/>
                  </a:moveTo>
                  <a:cubicBezTo>
                    <a:pt x="183833" y="601266"/>
                    <a:pt x="159068" y="601266"/>
                    <a:pt x="133350" y="601266"/>
                  </a:cubicBezTo>
                  <a:cubicBezTo>
                    <a:pt x="133350" y="572691"/>
                    <a:pt x="133350" y="545068"/>
                    <a:pt x="133350" y="514588"/>
                  </a:cubicBezTo>
                  <a:cubicBezTo>
                    <a:pt x="158115" y="514588"/>
                    <a:pt x="182880" y="514588"/>
                    <a:pt x="209550" y="514588"/>
                  </a:cubicBezTo>
                  <a:cubicBezTo>
                    <a:pt x="209550" y="544116"/>
                    <a:pt x="209550" y="571738"/>
                    <a:pt x="209550" y="601266"/>
                  </a:cubicBezTo>
                  <a:close/>
                  <a:moveTo>
                    <a:pt x="133350" y="142160"/>
                  </a:moveTo>
                  <a:cubicBezTo>
                    <a:pt x="158115" y="142160"/>
                    <a:pt x="183833" y="142160"/>
                    <a:pt x="209550" y="142160"/>
                  </a:cubicBezTo>
                  <a:cubicBezTo>
                    <a:pt x="209550" y="171688"/>
                    <a:pt x="209550" y="200263"/>
                    <a:pt x="209550" y="230743"/>
                  </a:cubicBezTo>
                  <a:cubicBezTo>
                    <a:pt x="182880" y="230743"/>
                    <a:pt x="159068" y="230743"/>
                    <a:pt x="133350" y="230743"/>
                  </a:cubicBezTo>
                  <a:cubicBezTo>
                    <a:pt x="133350" y="200263"/>
                    <a:pt x="133350" y="172641"/>
                    <a:pt x="133350" y="142160"/>
                  </a:cubicBezTo>
                  <a:close/>
                  <a:moveTo>
                    <a:pt x="132398" y="265033"/>
                  </a:moveTo>
                  <a:cubicBezTo>
                    <a:pt x="158115" y="265033"/>
                    <a:pt x="182880" y="265033"/>
                    <a:pt x="209550" y="265033"/>
                  </a:cubicBezTo>
                  <a:cubicBezTo>
                    <a:pt x="209550" y="294560"/>
                    <a:pt x="209550" y="323135"/>
                    <a:pt x="209550" y="353616"/>
                  </a:cubicBezTo>
                  <a:cubicBezTo>
                    <a:pt x="184785" y="353616"/>
                    <a:pt x="160020" y="353616"/>
                    <a:pt x="132398" y="353616"/>
                  </a:cubicBezTo>
                  <a:cubicBezTo>
                    <a:pt x="132398" y="323135"/>
                    <a:pt x="132398" y="294560"/>
                    <a:pt x="132398" y="265033"/>
                  </a:cubicBezTo>
                  <a:close/>
                  <a:moveTo>
                    <a:pt x="26670" y="153591"/>
                  </a:moveTo>
                  <a:cubicBezTo>
                    <a:pt x="26670" y="148828"/>
                    <a:pt x="35243" y="141208"/>
                    <a:pt x="40005" y="140256"/>
                  </a:cubicBezTo>
                  <a:cubicBezTo>
                    <a:pt x="60008" y="138351"/>
                    <a:pt x="80963" y="139303"/>
                    <a:pt x="103823" y="139303"/>
                  </a:cubicBezTo>
                  <a:cubicBezTo>
                    <a:pt x="103823" y="169783"/>
                    <a:pt x="103823" y="199310"/>
                    <a:pt x="103823" y="230743"/>
                  </a:cubicBezTo>
                  <a:cubicBezTo>
                    <a:pt x="80963" y="230743"/>
                    <a:pt x="59055" y="231696"/>
                    <a:pt x="38100" y="229791"/>
                  </a:cubicBezTo>
                  <a:cubicBezTo>
                    <a:pt x="34290" y="229791"/>
                    <a:pt x="27623" y="221218"/>
                    <a:pt x="27623" y="216456"/>
                  </a:cubicBezTo>
                  <a:cubicBezTo>
                    <a:pt x="25718" y="196453"/>
                    <a:pt x="25718" y="174546"/>
                    <a:pt x="26670" y="153591"/>
                  </a:cubicBezTo>
                  <a:close/>
                  <a:moveTo>
                    <a:pt x="26670" y="325993"/>
                  </a:moveTo>
                  <a:cubicBezTo>
                    <a:pt x="26670" y="256460"/>
                    <a:pt x="31433" y="252651"/>
                    <a:pt x="104775" y="266938"/>
                  </a:cubicBezTo>
                  <a:cubicBezTo>
                    <a:pt x="104775" y="296466"/>
                    <a:pt x="104775" y="324088"/>
                    <a:pt x="104775" y="355521"/>
                  </a:cubicBezTo>
                  <a:cubicBezTo>
                    <a:pt x="81915" y="355521"/>
                    <a:pt x="60008" y="356473"/>
                    <a:pt x="38100" y="354568"/>
                  </a:cubicBezTo>
                  <a:cubicBezTo>
                    <a:pt x="34290" y="354568"/>
                    <a:pt x="28575" y="346948"/>
                    <a:pt x="26670" y="342185"/>
                  </a:cubicBezTo>
                  <a:cubicBezTo>
                    <a:pt x="24765" y="337423"/>
                    <a:pt x="26670" y="330756"/>
                    <a:pt x="26670" y="3259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72" name="Google Shape;372;p11"/>
          <p:cNvGrpSpPr/>
          <p:nvPr/>
        </p:nvGrpSpPr>
        <p:grpSpPr>
          <a:xfrm rot="2779377">
            <a:off x="6882919" y="1481878"/>
            <a:ext cx="612565" cy="807484"/>
            <a:chOff x="5733204" y="4148522"/>
            <a:chExt cx="1306402" cy="1722100"/>
          </a:xfrm>
        </p:grpSpPr>
        <p:grpSp>
          <p:nvGrpSpPr>
            <p:cNvPr id="373" name="Google Shape;373;p11"/>
            <p:cNvGrpSpPr/>
            <p:nvPr/>
          </p:nvGrpSpPr>
          <p:grpSpPr>
            <a:xfrm>
              <a:off x="5733204" y="4148522"/>
              <a:ext cx="1306402" cy="1722100"/>
              <a:chOff x="2445111" y="599435"/>
              <a:chExt cx="5312311" cy="7002691"/>
            </a:xfrm>
          </p:grpSpPr>
          <p:sp>
            <p:nvSpPr>
              <p:cNvPr id="374" name="Google Shape;374;p11"/>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5" name="Google Shape;375;p11"/>
              <p:cNvSpPr/>
              <p:nvPr/>
            </p:nvSpPr>
            <p:spPr>
              <a:xfrm>
                <a:off x="2473235" y="4334670"/>
                <a:ext cx="1615901" cy="31589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6" name="Google Shape;376;p11"/>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77" name="Google Shape;377;p11"/>
            <p:cNvGrpSpPr/>
            <p:nvPr/>
          </p:nvGrpSpPr>
          <p:grpSpPr>
            <a:xfrm>
              <a:off x="5960899" y="4970731"/>
              <a:ext cx="821311" cy="845919"/>
              <a:chOff x="954383" y="599435"/>
              <a:chExt cx="6803039" cy="7006874"/>
            </a:xfrm>
          </p:grpSpPr>
          <p:sp>
            <p:nvSpPr>
              <p:cNvPr id="378" name="Google Shape;378;p11"/>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9" name="Google Shape;379;p11"/>
              <p:cNvSpPr/>
              <p:nvPr/>
            </p:nvSpPr>
            <p:spPr>
              <a:xfrm>
                <a:off x="954383" y="4447323"/>
                <a:ext cx="1615901" cy="3158986"/>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0" name="Google Shape;380;p11"/>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grpSp>
        <p:nvGrpSpPr>
          <p:cNvPr id="381" name="Google Shape;381;p11"/>
          <p:cNvGrpSpPr/>
          <p:nvPr/>
        </p:nvGrpSpPr>
        <p:grpSpPr>
          <a:xfrm rot="-3294498">
            <a:off x="4593929" y="2076986"/>
            <a:ext cx="889290" cy="318443"/>
            <a:chOff x="2751274" y="4274125"/>
            <a:chExt cx="1502839" cy="538144"/>
          </a:xfrm>
        </p:grpSpPr>
        <p:sp>
          <p:nvSpPr>
            <p:cNvPr id="382" name="Google Shape;382;p11"/>
            <p:cNvSpPr/>
            <p:nvPr/>
          </p:nvSpPr>
          <p:spPr>
            <a:xfrm>
              <a:off x="2751274" y="4567310"/>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3" name="Google Shape;383;p11"/>
            <p:cNvSpPr/>
            <p:nvPr/>
          </p:nvSpPr>
          <p:spPr>
            <a:xfrm>
              <a:off x="3010694" y="4274125"/>
              <a:ext cx="592070" cy="490966"/>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4" name="Google Shape;384;p11"/>
            <p:cNvSpPr/>
            <p:nvPr/>
          </p:nvSpPr>
          <p:spPr>
            <a:xfrm>
              <a:off x="3593508" y="4427305"/>
              <a:ext cx="369266" cy="306207"/>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5" name="Google Shape;385;p11"/>
            <p:cNvSpPr/>
            <p:nvPr/>
          </p:nvSpPr>
          <p:spPr>
            <a:xfrm>
              <a:off x="3958709" y="4512144"/>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86" name="Google Shape;386;p11"/>
          <p:cNvGrpSpPr/>
          <p:nvPr/>
        </p:nvGrpSpPr>
        <p:grpSpPr>
          <a:xfrm rot="-983725">
            <a:off x="5299953" y="1440426"/>
            <a:ext cx="822437" cy="417980"/>
            <a:chOff x="1786971" y="4942919"/>
            <a:chExt cx="2041538" cy="1037553"/>
          </a:xfrm>
        </p:grpSpPr>
        <p:sp>
          <p:nvSpPr>
            <p:cNvPr id="387" name="Google Shape;387;p11"/>
            <p:cNvSpPr/>
            <p:nvPr/>
          </p:nvSpPr>
          <p:spPr>
            <a:xfrm>
              <a:off x="1886713" y="4942919"/>
              <a:ext cx="1842053" cy="62168"/>
            </a:xfrm>
            <a:prstGeom prst="roundRect">
              <a:avLst>
                <a:gd fmla="val 50000"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88" name="Google Shape;388;p11"/>
            <p:cNvSpPr/>
            <p:nvPr/>
          </p:nvSpPr>
          <p:spPr>
            <a:xfrm>
              <a:off x="1786971" y="5005087"/>
              <a:ext cx="2041538" cy="972483"/>
            </a:xfrm>
            <a:prstGeom prst="trapezoid">
              <a:avLst>
                <a:gd fmla="val 15411" name="adj"/>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89" name="Google Shape;389;p11"/>
            <p:cNvSpPr/>
            <p:nvPr/>
          </p:nvSpPr>
          <p:spPr>
            <a:xfrm>
              <a:off x="1950379" y="5043805"/>
              <a:ext cx="1714722" cy="187750"/>
            </a:xfrm>
            <a:prstGeom prst="trapezoid">
              <a:avLst>
                <a:gd fmla="val 25000" name="adj"/>
              </a:avLst>
            </a:prstGeom>
            <a:solidFill>
              <a:srgbClr val="5757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390" name="Google Shape;390;p11"/>
            <p:cNvGrpSpPr/>
            <p:nvPr/>
          </p:nvGrpSpPr>
          <p:grpSpPr>
            <a:xfrm>
              <a:off x="2260924" y="5043805"/>
              <a:ext cx="1107473" cy="187751"/>
              <a:chOff x="7962899" y="2433000"/>
              <a:chExt cx="2294160" cy="371747"/>
            </a:xfrm>
          </p:grpSpPr>
          <p:grpSp>
            <p:nvGrpSpPr>
              <p:cNvPr id="391" name="Google Shape;391;p11"/>
              <p:cNvGrpSpPr/>
              <p:nvPr/>
            </p:nvGrpSpPr>
            <p:grpSpPr>
              <a:xfrm>
                <a:off x="7962899" y="2433000"/>
                <a:ext cx="344267" cy="371747"/>
                <a:chOff x="6383215" y="2833551"/>
                <a:chExt cx="240196" cy="371747"/>
              </a:xfrm>
            </p:grpSpPr>
            <p:sp>
              <p:nvSpPr>
                <p:cNvPr id="392" name="Google Shape;392;p11"/>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93" name="Google Shape;393;p11"/>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94" name="Google Shape;394;p11"/>
                <p:cNvSpPr/>
                <p:nvPr/>
              </p:nvSpPr>
              <p:spPr>
                <a:xfrm>
                  <a:off x="6383215" y="2936632"/>
                  <a:ext cx="240196" cy="93782"/>
                </a:xfrm>
                <a:prstGeom prst="trapezoid">
                  <a:avLst>
                    <a:gd fmla="val 74687"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395" name="Google Shape;395;p11"/>
              <p:cNvGrpSpPr/>
              <p:nvPr/>
            </p:nvGrpSpPr>
            <p:grpSpPr>
              <a:xfrm>
                <a:off x="8933083" y="2433000"/>
                <a:ext cx="344267" cy="371747"/>
                <a:chOff x="6383215" y="2833551"/>
                <a:chExt cx="240196" cy="371747"/>
              </a:xfrm>
            </p:grpSpPr>
            <p:sp>
              <p:nvSpPr>
                <p:cNvPr id="396" name="Google Shape;396;p11"/>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97" name="Google Shape;397;p11"/>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98" name="Google Shape;398;p11"/>
                <p:cNvSpPr/>
                <p:nvPr/>
              </p:nvSpPr>
              <p:spPr>
                <a:xfrm>
                  <a:off x="6383215" y="2936632"/>
                  <a:ext cx="240196" cy="93782"/>
                </a:xfrm>
                <a:prstGeom prst="trapezoid">
                  <a:avLst>
                    <a:gd fmla="val 67722"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399" name="Google Shape;399;p11"/>
              <p:cNvGrpSpPr/>
              <p:nvPr/>
            </p:nvGrpSpPr>
            <p:grpSpPr>
              <a:xfrm>
                <a:off x="9912792" y="2433000"/>
                <a:ext cx="344267" cy="371747"/>
                <a:chOff x="6383215" y="2833551"/>
                <a:chExt cx="240196" cy="371747"/>
              </a:xfrm>
            </p:grpSpPr>
            <p:sp>
              <p:nvSpPr>
                <p:cNvPr id="400" name="Google Shape;400;p11"/>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1" name="Google Shape;401;p11"/>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2" name="Google Shape;402;p11"/>
                <p:cNvSpPr/>
                <p:nvPr/>
              </p:nvSpPr>
              <p:spPr>
                <a:xfrm>
                  <a:off x="6383215" y="2936632"/>
                  <a:ext cx="240196" cy="93782"/>
                </a:xfrm>
                <a:prstGeom prst="trapezoid">
                  <a:avLst>
                    <a:gd fmla="val 71204"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sp>
          <p:nvSpPr>
            <p:cNvPr id="403" name="Google Shape;403;p11"/>
            <p:cNvSpPr/>
            <p:nvPr/>
          </p:nvSpPr>
          <p:spPr>
            <a:xfrm>
              <a:off x="1842501"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4" name="Google Shape;404;p11"/>
            <p:cNvSpPr/>
            <p:nvPr/>
          </p:nvSpPr>
          <p:spPr>
            <a:xfrm>
              <a:off x="2313764"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5" name="Google Shape;405;p11"/>
            <p:cNvSpPr/>
            <p:nvPr/>
          </p:nvSpPr>
          <p:spPr>
            <a:xfrm>
              <a:off x="2785027"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6" name="Google Shape;406;p11"/>
            <p:cNvSpPr/>
            <p:nvPr/>
          </p:nvSpPr>
          <p:spPr>
            <a:xfrm>
              <a:off x="3256290"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07" name="Google Shape;407;p11"/>
            <p:cNvGrpSpPr/>
            <p:nvPr/>
          </p:nvGrpSpPr>
          <p:grpSpPr>
            <a:xfrm>
              <a:off x="1962670" y="5271362"/>
              <a:ext cx="302363" cy="682663"/>
              <a:chOff x="7384246" y="2899703"/>
              <a:chExt cx="626352" cy="1351672"/>
            </a:xfrm>
          </p:grpSpPr>
          <p:sp>
            <p:nvSpPr>
              <p:cNvPr id="408" name="Google Shape;408;p11"/>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9" name="Google Shape;409;p11"/>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0" name="Google Shape;410;p11"/>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1" name="Google Shape;411;p11"/>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2" name="Google Shape;412;p11"/>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3" name="Google Shape;413;p11"/>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4" name="Google Shape;414;p11"/>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5" name="Google Shape;415;p11"/>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6" name="Google Shape;416;p11"/>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7" name="Google Shape;417;p11"/>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8" name="Google Shape;418;p11"/>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19" name="Google Shape;419;p11"/>
            <p:cNvGrpSpPr/>
            <p:nvPr/>
          </p:nvGrpSpPr>
          <p:grpSpPr>
            <a:xfrm>
              <a:off x="2430707" y="5271362"/>
              <a:ext cx="302363" cy="682663"/>
              <a:chOff x="7384246" y="2899703"/>
              <a:chExt cx="626352" cy="1351672"/>
            </a:xfrm>
          </p:grpSpPr>
          <p:sp>
            <p:nvSpPr>
              <p:cNvPr id="420" name="Google Shape;420;p11"/>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1" name="Google Shape;421;p11"/>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2" name="Google Shape;422;p11"/>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3" name="Google Shape;423;p11"/>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4" name="Google Shape;424;p11"/>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5" name="Google Shape;425;p11"/>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6" name="Google Shape;426;p11"/>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7" name="Google Shape;427;p11"/>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8" name="Google Shape;428;p11"/>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9" name="Google Shape;429;p11"/>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0" name="Google Shape;430;p11"/>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31" name="Google Shape;431;p11"/>
            <p:cNvGrpSpPr/>
            <p:nvPr/>
          </p:nvGrpSpPr>
          <p:grpSpPr>
            <a:xfrm>
              <a:off x="2898745" y="5271362"/>
              <a:ext cx="302363" cy="682663"/>
              <a:chOff x="7384246" y="2899703"/>
              <a:chExt cx="626352" cy="1351672"/>
            </a:xfrm>
          </p:grpSpPr>
          <p:sp>
            <p:nvSpPr>
              <p:cNvPr id="432" name="Google Shape;432;p11"/>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3" name="Google Shape;433;p11"/>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4" name="Google Shape;434;p11"/>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5" name="Google Shape;435;p11"/>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6" name="Google Shape;436;p11"/>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7" name="Google Shape;437;p11"/>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8" name="Google Shape;438;p11"/>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9" name="Google Shape;439;p11"/>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0" name="Google Shape;440;p11"/>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1" name="Google Shape;441;p11"/>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2" name="Google Shape;442;p11"/>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43" name="Google Shape;443;p11"/>
            <p:cNvGrpSpPr/>
            <p:nvPr/>
          </p:nvGrpSpPr>
          <p:grpSpPr>
            <a:xfrm>
              <a:off x="3366783" y="5271362"/>
              <a:ext cx="302363" cy="682663"/>
              <a:chOff x="7384246" y="2899703"/>
              <a:chExt cx="626352" cy="1351672"/>
            </a:xfrm>
          </p:grpSpPr>
          <p:sp>
            <p:nvSpPr>
              <p:cNvPr id="444" name="Google Shape;444;p11"/>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5" name="Google Shape;445;p11"/>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6" name="Google Shape;446;p11"/>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7" name="Google Shape;447;p11"/>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8" name="Google Shape;448;p11"/>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9" name="Google Shape;449;p11"/>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0" name="Google Shape;450;p11"/>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1" name="Google Shape;451;p11"/>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2" name="Google Shape;452;p11"/>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3" name="Google Shape;453;p11"/>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4" name="Google Shape;454;p11"/>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pic>
          <p:nvPicPr>
            <p:cNvPr id="455" name="Google Shape;455;p11"/>
            <p:cNvPicPr preferRelativeResize="0"/>
            <p:nvPr/>
          </p:nvPicPr>
          <p:blipFill rotWithShape="1">
            <a:blip r:embed="rId3">
              <a:alphaModFix/>
            </a:blip>
            <a:srcRect b="0" l="0" r="0" t="0"/>
            <a:stretch/>
          </p:blipFill>
          <p:spPr>
            <a:xfrm>
              <a:off x="1843781" y="5671824"/>
              <a:ext cx="1940381" cy="308648"/>
            </a:xfrm>
            <a:prstGeom prst="rect">
              <a:avLst/>
            </a:prstGeom>
            <a:noFill/>
            <a:ln>
              <a:noFill/>
            </a:ln>
          </p:spPr>
        </p:pic>
      </p:grpSp>
      <p:grpSp>
        <p:nvGrpSpPr>
          <p:cNvPr id="456" name="Google Shape;456;p11"/>
          <p:cNvGrpSpPr/>
          <p:nvPr/>
        </p:nvGrpSpPr>
        <p:grpSpPr>
          <a:xfrm>
            <a:off x="4658362" y="1417977"/>
            <a:ext cx="450484" cy="450484"/>
            <a:chOff x="4266660" y="45289"/>
            <a:chExt cx="768290" cy="768290"/>
          </a:xfrm>
        </p:grpSpPr>
        <p:sp>
          <p:nvSpPr>
            <p:cNvPr id="457" name="Google Shape;457;p11"/>
            <p:cNvSpPr/>
            <p:nvPr/>
          </p:nvSpPr>
          <p:spPr>
            <a:xfrm>
              <a:off x="4266660" y="45289"/>
              <a:ext cx="768290" cy="768290"/>
            </a:xfrm>
            <a:custGeom>
              <a:rect b="b" l="l" r="r" t="t"/>
              <a:pathLst>
                <a:path extrusionOk="0" h="768290" w="768290">
                  <a:moveTo>
                    <a:pt x="583092" y="51758"/>
                  </a:moveTo>
                  <a:cubicBezTo>
                    <a:pt x="579857" y="80064"/>
                    <a:pt x="579048" y="105943"/>
                    <a:pt x="573387" y="131014"/>
                  </a:cubicBezTo>
                  <a:cubicBezTo>
                    <a:pt x="567726" y="153658"/>
                    <a:pt x="576622" y="160937"/>
                    <a:pt x="596031" y="164980"/>
                  </a:cubicBezTo>
                  <a:cubicBezTo>
                    <a:pt x="630807" y="172259"/>
                    <a:pt x="665582" y="183581"/>
                    <a:pt x="700357" y="188433"/>
                  </a:cubicBezTo>
                  <a:cubicBezTo>
                    <a:pt x="727854" y="192477"/>
                    <a:pt x="719766" y="202182"/>
                    <a:pt x="709253" y="215121"/>
                  </a:cubicBezTo>
                  <a:cubicBezTo>
                    <a:pt x="696313" y="232104"/>
                    <a:pt x="684991" y="249896"/>
                    <a:pt x="671243" y="265262"/>
                  </a:cubicBezTo>
                  <a:cubicBezTo>
                    <a:pt x="660729" y="277393"/>
                    <a:pt x="663156" y="283863"/>
                    <a:pt x="674478" y="293568"/>
                  </a:cubicBezTo>
                  <a:cubicBezTo>
                    <a:pt x="707636" y="323491"/>
                    <a:pt x="739985" y="355031"/>
                    <a:pt x="775569" y="388189"/>
                  </a:cubicBezTo>
                  <a:cubicBezTo>
                    <a:pt x="752115" y="398702"/>
                    <a:pt x="730280" y="410833"/>
                    <a:pt x="706827" y="417303"/>
                  </a:cubicBezTo>
                  <a:cubicBezTo>
                    <a:pt x="679330" y="425390"/>
                    <a:pt x="677713" y="439138"/>
                    <a:pt x="686609" y="463400"/>
                  </a:cubicBezTo>
                  <a:cubicBezTo>
                    <a:pt x="700357" y="500602"/>
                    <a:pt x="710062" y="539421"/>
                    <a:pt x="723002" y="580666"/>
                  </a:cubicBezTo>
                  <a:cubicBezTo>
                    <a:pt x="692270" y="577431"/>
                    <a:pt x="663156" y="576622"/>
                    <a:pt x="635659" y="571770"/>
                  </a:cubicBezTo>
                  <a:cubicBezTo>
                    <a:pt x="619484" y="569343"/>
                    <a:pt x="616250" y="572578"/>
                    <a:pt x="613015" y="587944"/>
                  </a:cubicBezTo>
                  <a:cubicBezTo>
                    <a:pt x="604119" y="631615"/>
                    <a:pt x="591988" y="675287"/>
                    <a:pt x="581474" y="719767"/>
                  </a:cubicBezTo>
                  <a:cubicBezTo>
                    <a:pt x="554786" y="707636"/>
                    <a:pt x="533759" y="687417"/>
                    <a:pt x="511115" y="670434"/>
                  </a:cubicBezTo>
                  <a:cubicBezTo>
                    <a:pt x="497367" y="659921"/>
                    <a:pt x="490897" y="661538"/>
                    <a:pt x="480384" y="673669"/>
                  </a:cubicBezTo>
                  <a:cubicBezTo>
                    <a:pt x="449652" y="706827"/>
                    <a:pt x="418112" y="739176"/>
                    <a:pt x="385762" y="773951"/>
                  </a:cubicBezTo>
                  <a:cubicBezTo>
                    <a:pt x="372823" y="744837"/>
                    <a:pt x="359883" y="719767"/>
                    <a:pt x="350179" y="692270"/>
                  </a:cubicBezTo>
                  <a:cubicBezTo>
                    <a:pt x="344517" y="676904"/>
                    <a:pt x="338048" y="676095"/>
                    <a:pt x="324299" y="680948"/>
                  </a:cubicBezTo>
                  <a:cubicBezTo>
                    <a:pt x="286289" y="693887"/>
                    <a:pt x="248279" y="704401"/>
                    <a:pt x="210269" y="716532"/>
                  </a:cubicBezTo>
                  <a:cubicBezTo>
                    <a:pt x="195712" y="720575"/>
                    <a:pt x="190051" y="718149"/>
                    <a:pt x="192477" y="701975"/>
                  </a:cubicBezTo>
                  <a:cubicBezTo>
                    <a:pt x="196521" y="680139"/>
                    <a:pt x="197329" y="658303"/>
                    <a:pt x="202182" y="637276"/>
                  </a:cubicBezTo>
                  <a:cubicBezTo>
                    <a:pt x="206225" y="619484"/>
                    <a:pt x="200564" y="613015"/>
                    <a:pt x="182772" y="609780"/>
                  </a:cubicBezTo>
                  <a:cubicBezTo>
                    <a:pt x="139910" y="601692"/>
                    <a:pt x="97856" y="590370"/>
                    <a:pt x="50950" y="579048"/>
                  </a:cubicBezTo>
                  <a:cubicBezTo>
                    <a:pt x="69550" y="553978"/>
                    <a:pt x="85725" y="530525"/>
                    <a:pt x="103517" y="508689"/>
                  </a:cubicBezTo>
                  <a:cubicBezTo>
                    <a:pt x="112413" y="497367"/>
                    <a:pt x="112413" y="490088"/>
                    <a:pt x="101091" y="480384"/>
                  </a:cubicBezTo>
                  <a:cubicBezTo>
                    <a:pt x="67124" y="449652"/>
                    <a:pt x="33966" y="418112"/>
                    <a:pt x="0" y="385763"/>
                  </a:cubicBezTo>
                  <a:cubicBezTo>
                    <a:pt x="25879" y="374440"/>
                    <a:pt x="48524" y="361501"/>
                    <a:pt x="73594" y="354222"/>
                  </a:cubicBezTo>
                  <a:cubicBezTo>
                    <a:pt x="96238" y="346944"/>
                    <a:pt x="98665" y="336430"/>
                    <a:pt x="91386" y="315403"/>
                  </a:cubicBezTo>
                  <a:cubicBezTo>
                    <a:pt x="77638" y="275776"/>
                    <a:pt x="66316" y="236148"/>
                    <a:pt x="53376" y="192477"/>
                  </a:cubicBezTo>
                  <a:cubicBezTo>
                    <a:pt x="84108" y="195712"/>
                    <a:pt x="112413" y="198947"/>
                    <a:pt x="140718" y="202182"/>
                  </a:cubicBezTo>
                  <a:cubicBezTo>
                    <a:pt x="154467" y="203799"/>
                    <a:pt x="160937" y="200564"/>
                    <a:pt x="164171" y="184390"/>
                  </a:cubicBezTo>
                  <a:cubicBezTo>
                    <a:pt x="173067" y="140718"/>
                    <a:pt x="184390" y="97047"/>
                    <a:pt x="195712" y="50950"/>
                  </a:cubicBezTo>
                  <a:cubicBezTo>
                    <a:pt x="217547" y="67124"/>
                    <a:pt x="239383" y="80064"/>
                    <a:pt x="257984" y="97856"/>
                  </a:cubicBezTo>
                  <a:cubicBezTo>
                    <a:pt x="277393" y="115648"/>
                    <a:pt x="287907" y="109987"/>
                    <a:pt x="303272" y="93004"/>
                  </a:cubicBezTo>
                  <a:cubicBezTo>
                    <a:pt x="329960" y="62272"/>
                    <a:pt x="359074" y="33158"/>
                    <a:pt x="389806" y="0"/>
                  </a:cubicBezTo>
                  <a:cubicBezTo>
                    <a:pt x="401128" y="25879"/>
                    <a:pt x="412450" y="50141"/>
                    <a:pt x="422155" y="74403"/>
                  </a:cubicBezTo>
                  <a:cubicBezTo>
                    <a:pt x="428625" y="92195"/>
                    <a:pt x="437521" y="97856"/>
                    <a:pt x="457739" y="91386"/>
                  </a:cubicBezTo>
                  <a:cubicBezTo>
                    <a:pt x="497367" y="75212"/>
                    <a:pt x="538612" y="64698"/>
                    <a:pt x="583092" y="51758"/>
                  </a:cubicBezTo>
                  <a:close/>
                </a:path>
              </a:pathLst>
            </a:custGeom>
            <a:solidFill>
              <a:srgbClr val="61BA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8" name="Google Shape;458;p11"/>
            <p:cNvSpPr/>
            <p:nvPr/>
          </p:nvSpPr>
          <p:spPr>
            <a:xfrm>
              <a:off x="4418684" y="198118"/>
              <a:ext cx="460974" cy="460974"/>
            </a:xfrm>
            <a:custGeom>
              <a:rect b="b" l="l" r="r" t="t"/>
              <a:pathLst>
                <a:path extrusionOk="0" h="460974" w="460974">
                  <a:moveTo>
                    <a:pt x="229695" y="463421"/>
                  </a:moveTo>
                  <a:cubicBezTo>
                    <a:pt x="112430" y="466655"/>
                    <a:pt x="-1601" y="369608"/>
                    <a:pt x="17" y="230507"/>
                  </a:cubicBezTo>
                  <a:cubicBezTo>
                    <a:pt x="1634" y="93833"/>
                    <a:pt x="110004" y="-1597"/>
                    <a:pt x="240209" y="20"/>
                  </a:cubicBezTo>
                  <a:cubicBezTo>
                    <a:pt x="363944" y="2446"/>
                    <a:pt x="469078" y="108390"/>
                    <a:pt x="466652" y="235360"/>
                  </a:cubicBezTo>
                  <a:cubicBezTo>
                    <a:pt x="462608" y="367991"/>
                    <a:pt x="354239" y="469082"/>
                    <a:pt x="229695" y="46342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pic>
        <p:nvPicPr>
          <p:cNvPr id="459" name="Google Shape;459;p11"/>
          <p:cNvPicPr preferRelativeResize="0"/>
          <p:nvPr/>
        </p:nvPicPr>
        <p:blipFill rotWithShape="1">
          <a:blip r:embed="rId4">
            <a:alphaModFix/>
          </a:blip>
          <a:srcRect b="0" l="0" r="0" t="0"/>
          <a:stretch/>
        </p:blipFill>
        <p:spPr>
          <a:xfrm>
            <a:off x="5306301" y="2429164"/>
            <a:ext cx="1613872" cy="840686"/>
          </a:xfrm>
          <a:prstGeom prst="rect">
            <a:avLst/>
          </a:prstGeom>
          <a:noFill/>
          <a:ln>
            <a:noFill/>
          </a:ln>
        </p:spPr>
      </p:pic>
      <p:pic>
        <p:nvPicPr>
          <p:cNvPr id="460" name="Google Shape;460;p11"/>
          <p:cNvPicPr preferRelativeResize="0"/>
          <p:nvPr/>
        </p:nvPicPr>
        <p:blipFill rotWithShape="1">
          <a:blip r:embed="rId5">
            <a:alphaModFix/>
          </a:blip>
          <a:srcRect b="0" l="0" r="0" t="0"/>
          <a:stretch/>
        </p:blipFill>
        <p:spPr>
          <a:xfrm>
            <a:off x="-14514" y="14888"/>
            <a:ext cx="2307771" cy="473777"/>
          </a:xfrm>
          <a:prstGeom prst="rect">
            <a:avLst/>
          </a:prstGeom>
          <a:noFill/>
          <a:ln>
            <a:noFill/>
          </a:ln>
        </p:spPr>
      </p:pic>
      <p:pic>
        <p:nvPicPr>
          <p:cNvPr id="461" name="Google Shape;461;p11"/>
          <p:cNvPicPr preferRelativeResize="0"/>
          <p:nvPr/>
        </p:nvPicPr>
        <p:blipFill rotWithShape="1">
          <a:blip r:embed="rId6">
            <a:alphaModFix/>
          </a:blip>
          <a:srcRect b="0" l="0" r="0" t="0"/>
          <a:stretch/>
        </p:blipFill>
        <p:spPr>
          <a:xfrm>
            <a:off x="1667475" y="4413047"/>
            <a:ext cx="713797" cy="738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ge45b4433c2_0_0"/>
          <p:cNvSpPr txBox="1"/>
          <p:nvPr>
            <p:ph type="title"/>
          </p:nvPr>
        </p:nvSpPr>
        <p:spPr>
          <a:xfrm>
            <a:off x="1367223" y="584850"/>
            <a:ext cx="80289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fr-FR">
                <a:solidFill>
                  <a:schemeClr val="dk2"/>
                </a:solidFill>
                <a:latin typeface="Corbel"/>
                <a:ea typeface="Corbel"/>
                <a:cs typeface="Corbel"/>
                <a:sym typeface="Corbel"/>
              </a:rPr>
              <a:t>L’effet de serre naturel - Comment ça marche ?</a:t>
            </a:r>
            <a:endParaRPr/>
          </a:p>
          <a:p>
            <a:pPr indent="0" lvl="0" marL="0" rtl="0" algn="l">
              <a:lnSpc>
                <a:spcPct val="100000"/>
              </a:lnSpc>
              <a:spcBef>
                <a:spcPts val="0"/>
              </a:spcBef>
              <a:spcAft>
                <a:spcPts val="0"/>
              </a:spcAft>
              <a:buSzPts val="1400"/>
              <a:buNone/>
            </a:pPr>
            <a:r>
              <a:t/>
            </a:r>
            <a:endParaRPr/>
          </a:p>
        </p:txBody>
      </p:sp>
      <p:pic>
        <p:nvPicPr>
          <p:cNvPr id="589" name="Google Shape;589;ge45b4433c2_0_0"/>
          <p:cNvPicPr preferRelativeResize="0"/>
          <p:nvPr/>
        </p:nvPicPr>
        <p:blipFill rotWithShape="1">
          <a:blip r:embed="rId3">
            <a:alphaModFix/>
          </a:blip>
          <a:srcRect b="0" l="0" r="0" t="0"/>
          <a:stretch/>
        </p:blipFill>
        <p:spPr>
          <a:xfrm>
            <a:off x="1680600" y="1565550"/>
            <a:ext cx="8924601" cy="4773625"/>
          </a:xfrm>
          <a:prstGeom prst="rect">
            <a:avLst/>
          </a:prstGeom>
          <a:noFill/>
          <a:ln>
            <a:noFill/>
          </a:ln>
        </p:spPr>
      </p:pic>
      <p:sp>
        <p:nvSpPr>
          <p:cNvPr id="590" name="Google Shape;590;ge45b4433c2_0_0"/>
          <p:cNvSpPr txBox="1"/>
          <p:nvPr/>
        </p:nvSpPr>
        <p:spPr>
          <a:xfrm>
            <a:off x="4269699" y="5649874"/>
            <a:ext cx="4659147" cy="40007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Corbel"/>
                <a:ea typeface="Corbel"/>
                <a:cs typeface="Corbel"/>
                <a:sym typeface="Corbel"/>
              </a:rPr>
              <a:t>La Terre se réchauffe et émet à son tour un rayonnement</a:t>
            </a:r>
            <a:endParaRPr/>
          </a:p>
        </p:txBody>
      </p:sp>
      <p:sp>
        <p:nvSpPr>
          <p:cNvPr id="591" name="Google Shape;591;ge45b4433c2_0_0"/>
          <p:cNvSpPr txBox="1"/>
          <p:nvPr/>
        </p:nvSpPr>
        <p:spPr>
          <a:xfrm>
            <a:off x="3544301" y="2617625"/>
            <a:ext cx="1923549"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Corbel"/>
                <a:ea typeface="Corbel"/>
                <a:cs typeface="Corbel"/>
                <a:sym typeface="Corbel"/>
              </a:rPr>
              <a:t>Une partie du rayonnement solaire traverse l’atmosphère</a:t>
            </a:r>
            <a:endParaRPr/>
          </a:p>
        </p:txBody>
      </p:sp>
      <p:sp>
        <p:nvSpPr>
          <p:cNvPr id="592" name="Google Shape;592;ge45b4433c2_0_0"/>
          <p:cNvSpPr txBox="1"/>
          <p:nvPr/>
        </p:nvSpPr>
        <p:spPr>
          <a:xfrm>
            <a:off x="8647700" y="2901350"/>
            <a:ext cx="1948550" cy="147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Corbel"/>
                <a:ea typeface="Corbel"/>
                <a:cs typeface="Corbel"/>
                <a:sym typeface="Corbel"/>
              </a:rPr>
              <a:t>Une partie de ce rayonnement terrestre est retenu par les gaz à effet de serre et revient pour chauffer de nouveau la Terre.</a:t>
            </a:r>
            <a:endParaRPr/>
          </a:p>
        </p:txBody>
      </p:sp>
      <p:sp>
        <p:nvSpPr>
          <p:cNvPr id="593" name="Google Shape;593;ge45b4433c2_0_0"/>
          <p:cNvSpPr txBox="1"/>
          <p:nvPr/>
        </p:nvSpPr>
        <p:spPr>
          <a:xfrm rot="-531482">
            <a:off x="3271954" y="4006936"/>
            <a:ext cx="2908692" cy="361585"/>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1" i="0" lang="fr-FR" sz="1150" u="none" cap="none" strike="noStrike">
                <a:solidFill>
                  <a:schemeClr val="dk1"/>
                </a:solidFill>
                <a:latin typeface="Corbel"/>
                <a:ea typeface="Corbel"/>
                <a:cs typeface="Corbel"/>
                <a:sym typeface="Corbel"/>
              </a:rPr>
              <a:t>Les gaz à effet de serre dans l’atmosphère</a:t>
            </a:r>
            <a:endParaRPr/>
          </a:p>
        </p:txBody>
      </p:sp>
      <p:sp>
        <p:nvSpPr>
          <p:cNvPr id="594" name="Google Shape;594;ge45b4433c2_0_0"/>
          <p:cNvSpPr txBox="1"/>
          <p:nvPr/>
        </p:nvSpPr>
        <p:spPr>
          <a:xfrm rot="837450">
            <a:off x="7665551" y="4314003"/>
            <a:ext cx="2805946" cy="361694"/>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50"/>
              <a:buFont typeface="Arial"/>
              <a:buNone/>
            </a:pPr>
            <a:r>
              <a:rPr b="1" i="0" lang="fr-FR" sz="1150" u="none" cap="none" strike="noStrike">
                <a:solidFill>
                  <a:schemeClr val="dk1"/>
                </a:solidFill>
                <a:latin typeface="Corbel"/>
                <a:ea typeface="Corbel"/>
                <a:cs typeface="Corbel"/>
                <a:sym typeface="Corbel"/>
              </a:rPr>
              <a:t>Les gaz à effet de serre dans l’atmosphère</a:t>
            </a:r>
            <a:endParaRPr/>
          </a:p>
        </p:txBody>
      </p:sp>
      <p:sp>
        <p:nvSpPr>
          <p:cNvPr id="595" name="Google Shape;595;ge45b4433c2_0_0"/>
          <p:cNvSpPr txBox="1"/>
          <p:nvPr/>
        </p:nvSpPr>
        <p:spPr>
          <a:xfrm rot="-1502">
            <a:off x="5154175" y="4501288"/>
            <a:ext cx="1373700" cy="47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50"/>
              <a:buFont typeface="Arial"/>
              <a:buNone/>
            </a:pPr>
            <a:r>
              <a:rPr b="1" i="0" lang="fr-FR" sz="950" u="none" cap="none" strike="noStrike">
                <a:solidFill>
                  <a:schemeClr val="dk1"/>
                </a:solidFill>
                <a:latin typeface="Corbel"/>
                <a:ea typeface="Corbel"/>
                <a:cs typeface="Corbel"/>
                <a:sym typeface="Corbel"/>
              </a:rPr>
              <a:t>Les gaz à effet de serre dans l’atmosphère</a:t>
            </a:r>
            <a:endParaRPr/>
          </a:p>
        </p:txBody>
      </p:sp>
      <p:sp>
        <p:nvSpPr>
          <p:cNvPr id="596" name="Google Shape;596;ge45b4433c2_0_0"/>
          <p:cNvSpPr txBox="1"/>
          <p:nvPr/>
        </p:nvSpPr>
        <p:spPr>
          <a:xfrm>
            <a:off x="6191050" y="6339175"/>
            <a:ext cx="44052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Source : </a:t>
            </a:r>
            <a:r>
              <a:rPr b="0" i="0" lang="fr-FR" sz="1400" u="sng" cap="none" strike="noStrike">
                <a:solidFill>
                  <a:schemeClr val="hlink"/>
                </a:solidFill>
                <a:latin typeface="Corbel"/>
                <a:ea typeface="Corbel"/>
                <a:cs typeface="Corbel"/>
                <a:sym typeface="Corbel"/>
                <a:hlinkClick r:id="rId4"/>
              </a:rPr>
              <a:t>Science News for Students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ge45b4433c2_0_19"/>
          <p:cNvSpPr txBox="1"/>
          <p:nvPr>
            <p:ph type="title"/>
          </p:nvPr>
        </p:nvSpPr>
        <p:spPr>
          <a:xfrm>
            <a:off x="884100" y="867111"/>
            <a:ext cx="8028900" cy="6345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fr-FR">
                <a:solidFill>
                  <a:schemeClr val="dk2"/>
                </a:solidFill>
                <a:latin typeface="Corbel"/>
                <a:ea typeface="Corbel"/>
                <a:cs typeface="Corbel"/>
                <a:sym typeface="Corbel"/>
              </a:rPr>
              <a:t>Quels sont les gaz à effet de serre ?</a:t>
            </a:r>
            <a:endParaRPr/>
          </a:p>
        </p:txBody>
      </p:sp>
      <p:pic>
        <p:nvPicPr>
          <p:cNvPr id="602" name="Google Shape;602;ge45b4433c2_0_19"/>
          <p:cNvPicPr preferRelativeResize="0"/>
          <p:nvPr/>
        </p:nvPicPr>
        <p:blipFill rotWithShape="1">
          <a:blip r:embed="rId3">
            <a:alphaModFix/>
          </a:blip>
          <a:srcRect b="48500" l="19657" r="18875" t="16819"/>
          <a:stretch/>
        </p:blipFill>
        <p:spPr>
          <a:xfrm>
            <a:off x="3553000" y="2520093"/>
            <a:ext cx="1157950" cy="761672"/>
          </a:xfrm>
          <a:prstGeom prst="rect">
            <a:avLst/>
          </a:prstGeom>
          <a:noFill/>
          <a:ln>
            <a:noFill/>
          </a:ln>
        </p:spPr>
      </p:pic>
      <p:sp>
        <p:nvSpPr>
          <p:cNvPr id="603" name="Google Shape;603;ge45b4433c2_0_19"/>
          <p:cNvSpPr txBox="1"/>
          <p:nvPr/>
        </p:nvSpPr>
        <p:spPr>
          <a:xfrm>
            <a:off x="3085419" y="3321093"/>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H2O</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L'eau</a:t>
            </a:r>
            <a:endParaRPr/>
          </a:p>
        </p:txBody>
      </p:sp>
      <p:pic>
        <p:nvPicPr>
          <p:cNvPr id="604" name="Google Shape;604;ge45b4433c2_0_19"/>
          <p:cNvPicPr preferRelativeResize="0"/>
          <p:nvPr/>
        </p:nvPicPr>
        <p:blipFill rotWithShape="1">
          <a:blip r:embed="rId4">
            <a:alphaModFix/>
          </a:blip>
          <a:srcRect b="0" l="0" r="0" t="0"/>
          <a:stretch/>
        </p:blipFill>
        <p:spPr>
          <a:xfrm>
            <a:off x="11364125" y="5862075"/>
            <a:ext cx="826412" cy="946375"/>
          </a:xfrm>
          <a:prstGeom prst="rect">
            <a:avLst/>
          </a:prstGeom>
          <a:noFill/>
          <a:ln>
            <a:noFill/>
          </a:ln>
        </p:spPr>
      </p:pic>
      <p:sp>
        <p:nvSpPr>
          <p:cNvPr id="605" name="Google Shape;605;ge45b4433c2_0_19"/>
          <p:cNvSpPr txBox="1"/>
          <p:nvPr/>
        </p:nvSpPr>
        <p:spPr>
          <a:xfrm>
            <a:off x="6028400" y="2017750"/>
            <a:ext cx="4566300" cy="1015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fr-FR" sz="1800" u="none" cap="none" strike="noStrike">
                <a:solidFill>
                  <a:srgbClr val="000000"/>
                </a:solidFill>
                <a:latin typeface="Corbel"/>
                <a:ea typeface="Corbel"/>
                <a:cs typeface="Corbel"/>
                <a:sym typeface="Corbel"/>
              </a:rPr>
              <a:t>Tous les </a:t>
            </a:r>
            <a:r>
              <a:rPr b="0" i="0" lang="fr-FR" sz="1800" u="none" cap="none" strike="noStrike">
                <a:solidFill>
                  <a:schemeClr val="dk1"/>
                </a:solidFill>
                <a:latin typeface="Corbel"/>
                <a:ea typeface="Corbel"/>
                <a:cs typeface="Corbel"/>
                <a:sym typeface="Corbel"/>
              </a:rPr>
              <a:t>gaz de l’atmosphère ne sont pas impliqués dans l’effet de serre, cela dépend de</a:t>
            </a:r>
            <a:r>
              <a:rPr b="0" i="0" lang="fr-FR" sz="1800" u="none" cap="none" strike="noStrike">
                <a:solidFill>
                  <a:srgbClr val="000000"/>
                </a:solidFill>
                <a:latin typeface="Corbel"/>
                <a:ea typeface="Corbel"/>
                <a:cs typeface="Corbel"/>
                <a:sym typeface="Corbel"/>
              </a:rPr>
              <a:t> leurs caractéristiques physiques.</a:t>
            </a:r>
            <a:endParaRPr/>
          </a:p>
        </p:txBody>
      </p:sp>
      <p:sp>
        <p:nvSpPr>
          <p:cNvPr id="606" name="Google Shape;606;ge45b4433c2_0_19"/>
          <p:cNvSpPr txBox="1"/>
          <p:nvPr/>
        </p:nvSpPr>
        <p:spPr>
          <a:xfrm>
            <a:off x="6456950" y="3549700"/>
            <a:ext cx="47022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orbel"/>
              <a:ea typeface="Corbel"/>
              <a:cs typeface="Corbel"/>
              <a:sym typeface="Corbel"/>
            </a:endParaRPr>
          </a:p>
        </p:txBody>
      </p:sp>
      <p:pic>
        <p:nvPicPr>
          <p:cNvPr id="607" name="Google Shape;607;ge45b4433c2_0_19"/>
          <p:cNvPicPr preferRelativeResize="0"/>
          <p:nvPr/>
        </p:nvPicPr>
        <p:blipFill rotWithShape="1">
          <a:blip r:embed="rId5">
            <a:alphaModFix/>
          </a:blip>
          <a:srcRect b="-14435" l="0" r="14221" t="-17874"/>
          <a:stretch/>
        </p:blipFill>
        <p:spPr>
          <a:xfrm rot="5400000">
            <a:off x="1038000" y="2049150"/>
            <a:ext cx="1157950" cy="1529750"/>
          </a:xfrm>
          <a:prstGeom prst="rect">
            <a:avLst/>
          </a:prstGeom>
          <a:noFill/>
          <a:ln>
            <a:noFill/>
          </a:ln>
        </p:spPr>
      </p:pic>
      <p:pic>
        <p:nvPicPr>
          <p:cNvPr id="608" name="Google Shape;608;ge45b4433c2_0_19"/>
          <p:cNvPicPr preferRelativeResize="0"/>
          <p:nvPr/>
        </p:nvPicPr>
        <p:blipFill rotWithShape="1">
          <a:blip r:embed="rId6">
            <a:alphaModFix/>
          </a:blip>
          <a:srcRect b="0" l="33585" r="31372" t="0"/>
          <a:stretch/>
        </p:blipFill>
        <p:spPr>
          <a:xfrm rot="-5400000">
            <a:off x="3893387" y="4083161"/>
            <a:ext cx="747625" cy="2133600"/>
          </a:xfrm>
          <a:prstGeom prst="rect">
            <a:avLst/>
          </a:prstGeom>
          <a:noFill/>
          <a:ln>
            <a:noFill/>
          </a:ln>
        </p:spPr>
      </p:pic>
      <p:sp>
        <p:nvSpPr>
          <p:cNvPr id="609" name="Google Shape;609;ge45b4433c2_0_19"/>
          <p:cNvSpPr txBox="1"/>
          <p:nvPr/>
        </p:nvSpPr>
        <p:spPr>
          <a:xfrm>
            <a:off x="639444" y="3273643"/>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CO2</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Dioxyde de carbone</a:t>
            </a:r>
            <a:endParaRPr/>
          </a:p>
        </p:txBody>
      </p:sp>
      <p:pic>
        <p:nvPicPr>
          <p:cNvPr id="610" name="Google Shape;610;ge45b4433c2_0_19"/>
          <p:cNvPicPr preferRelativeResize="0"/>
          <p:nvPr/>
        </p:nvPicPr>
        <p:blipFill rotWithShape="1">
          <a:blip r:embed="rId7">
            <a:alphaModFix/>
          </a:blip>
          <a:srcRect b="10960" l="7979" r="33989" t="0"/>
          <a:stretch/>
        </p:blipFill>
        <p:spPr>
          <a:xfrm>
            <a:off x="868050" y="4251600"/>
            <a:ext cx="1610075" cy="1864100"/>
          </a:xfrm>
          <a:prstGeom prst="rect">
            <a:avLst/>
          </a:prstGeom>
          <a:noFill/>
          <a:ln>
            <a:noFill/>
          </a:ln>
        </p:spPr>
      </p:pic>
      <p:sp>
        <p:nvSpPr>
          <p:cNvPr id="611" name="Google Shape;611;ge45b4433c2_0_19"/>
          <p:cNvSpPr txBox="1"/>
          <p:nvPr/>
        </p:nvSpPr>
        <p:spPr>
          <a:xfrm>
            <a:off x="3152169" y="5608581"/>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N2O</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Protoxyde d’azote</a:t>
            </a:r>
            <a:endParaRPr/>
          </a:p>
        </p:txBody>
      </p:sp>
      <p:sp>
        <p:nvSpPr>
          <p:cNvPr id="612" name="Google Shape;612;ge45b4433c2_0_19"/>
          <p:cNvSpPr txBox="1"/>
          <p:nvPr/>
        </p:nvSpPr>
        <p:spPr>
          <a:xfrm>
            <a:off x="494219" y="5675443"/>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CH4</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Méthane</a:t>
            </a:r>
            <a:endParaRPr/>
          </a:p>
        </p:txBody>
      </p:sp>
      <p:pic>
        <p:nvPicPr>
          <p:cNvPr id="613" name="Google Shape;613;ge45b4433c2_0_19"/>
          <p:cNvPicPr preferRelativeResize="0"/>
          <p:nvPr/>
        </p:nvPicPr>
        <p:blipFill rotWithShape="1">
          <a:blip r:embed="rId8">
            <a:alphaModFix/>
          </a:blip>
          <a:srcRect b="21301" l="0" r="0" t="46561"/>
          <a:stretch/>
        </p:blipFill>
        <p:spPr>
          <a:xfrm>
            <a:off x="6728050" y="4307296"/>
            <a:ext cx="1883875" cy="720428"/>
          </a:xfrm>
          <a:prstGeom prst="rect">
            <a:avLst/>
          </a:prstGeom>
          <a:noFill/>
          <a:ln>
            <a:noFill/>
          </a:ln>
        </p:spPr>
      </p:pic>
      <p:pic>
        <p:nvPicPr>
          <p:cNvPr id="614" name="Google Shape;614;ge45b4433c2_0_19"/>
          <p:cNvPicPr preferRelativeResize="0"/>
          <p:nvPr/>
        </p:nvPicPr>
        <p:blipFill rotWithShape="1">
          <a:blip r:embed="rId9">
            <a:alphaModFix/>
          </a:blip>
          <a:srcRect b="10066" l="13337" r="15223" t="10091"/>
          <a:stretch/>
        </p:blipFill>
        <p:spPr>
          <a:xfrm rot="2141579">
            <a:off x="9275397" y="4091675"/>
            <a:ext cx="1417034" cy="1256374"/>
          </a:xfrm>
          <a:prstGeom prst="rect">
            <a:avLst/>
          </a:prstGeom>
          <a:noFill/>
          <a:ln>
            <a:noFill/>
          </a:ln>
        </p:spPr>
      </p:pic>
      <p:sp>
        <p:nvSpPr>
          <p:cNvPr id="615" name="Google Shape;615;ge45b4433c2_0_19"/>
          <p:cNvSpPr txBox="1"/>
          <p:nvPr/>
        </p:nvSpPr>
        <p:spPr>
          <a:xfrm>
            <a:off x="6607931" y="4951518"/>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O2</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Dioxygène</a:t>
            </a:r>
            <a:endParaRPr/>
          </a:p>
        </p:txBody>
      </p:sp>
      <p:sp>
        <p:nvSpPr>
          <p:cNvPr id="616" name="Google Shape;616;ge45b4433c2_0_19"/>
          <p:cNvSpPr txBox="1"/>
          <p:nvPr/>
        </p:nvSpPr>
        <p:spPr>
          <a:xfrm>
            <a:off x="8970131" y="4951518"/>
            <a:ext cx="2093100" cy="861900"/>
          </a:xfrm>
          <a:prstGeom prst="rect">
            <a:avLst/>
          </a:prstGeom>
          <a:noFill/>
          <a:ln>
            <a:noFill/>
          </a:ln>
        </p:spPr>
        <p:txBody>
          <a:bodyPr anchorCtr="0" anchor="t" bIns="91425" lIns="91425" spcFirstLastPara="1" rIns="91425" wrap="square" tIns="91425">
            <a:spAutoFit/>
          </a:bodyPr>
          <a:lstStyle/>
          <a:p>
            <a:pPr indent="0" lvl="0" marL="0" marR="0" rtl="0" algn="ctr">
              <a:lnSpc>
                <a:spcPct val="120000"/>
              </a:lnSpc>
              <a:spcBef>
                <a:spcPts val="0"/>
              </a:spcBef>
              <a:spcAft>
                <a:spcPts val="0"/>
              </a:spcAft>
              <a:buClr>
                <a:srgbClr val="000000"/>
              </a:buClr>
              <a:buSzPts val="2500"/>
              <a:buFont typeface="Arial"/>
              <a:buNone/>
            </a:pPr>
            <a:r>
              <a:rPr b="1" i="0" lang="fr-FR" sz="2500" u="none" cap="none" strike="noStrike">
                <a:solidFill>
                  <a:srgbClr val="FF0000"/>
                </a:solidFill>
                <a:latin typeface="Corbel"/>
                <a:ea typeface="Corbel"/>
                <a:cs typeface="Corbel"/>
                <a:sym typeface="Corbel"/>
              </a:rPr>
              <a:t>N2</a:t>
            </a:r>
            <a:endParaRPr/>
          </a:p>
          <a:p>
            <a:pPr indent="0" lvl="0" marL="0" marR="0" rtl="0" algn="ctr">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Diazote</a:t>
            </a:r>
            <a:endParaRPr/>
          </a:p>
        </p:txBody>
      </p:sp>
      <p:sp>
        <p:nvSpPr>
          <p:cNvPr id="617" name="Google Shape;617;ge45b4433c2_0_19"/>
          <p:cNvSpPr/>
          <p:nvPr/>
        </p:nvSpPr>
        <p:spPr>
          <a:xfrm>
            <a:off x="978299" y="1637475"/>
            <a:ext cx="4200219" cy="461700"/>
          </a:xfrm>
          <a:prstGeom prst="rect">
            <a:avLst/>
          </a:prstGeom>
          <a:solidFill>
            <a:srgbClr val="CFE2F3"/>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FR" sz="1800" u="none" cap="none" strike="noStrike">
                <a:solidFill>
                  <a:srgbClr val="636363"/>
                </a:solidFill>
                <a:latin typeface="Corbel"/>
                <a:ea typeface="Corbel"/>
                <a:cs typeface="Corbel"/>
                <a:sym typeface="Corbel"/>
              </a:rPr>
              <a:t>Quatre principaux gaz à effet de serre</a:t>
            </a:r>
            <a:endParaRPr/>
          </a:p>
        </p:txBody>
      </p:sp>
      <p:sp>
        <p:nvSpPr>
          <p:cNvPr id="618" name="Google Shape;618;ge45b4433c2_0_19"/>
          <p:cNvSpPr/>
          <p:nvPr/>
        </p:nvSpPr>
        <p:spPr>
          <a:xfrm>
            <a:off x="6974075" y="3549700"/>
            <a:ext cx="3847800" cy="461700"/>
          </a:xfrm>
          <a:prstGeom prst="rect">
            <a:avLst/>
          </a:prstGeom>
          <a:solidFill>
            <a:srgbClr val="CFE2F3"/>
          </a:solidFill>
          <a:ln cap="flat" cmpd="sng" w="9525">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rgbClr val="575757"/>
                </a:solidFill>
                <a:latin typeface="Corbel"/>
                <a:ea typeface="Corbel"/>
                <a:cs typeface="Corbel"/>
                <a:sym typeface="Corbel"/>
              </a:rPr>
              <a:t>Exemple : gaz sans effet de serre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ge29b913a46_0_17"/>
          <p:cNvSpPr txBox="1"/>
          <p:nvPr>
            <p:ph type="title"/>
          </p:nvPr>
        </p:nvSpPr>
        <p:spPr>
          <a:xfrm>
            <a:off x="696000" y="1405048"/>
            <a:ext cx="9506100" cy="980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b="1" lang="fr-FR">
                <a:solidFill>
                  <a:schemeClr val="dk2"/>
                </a:solidFill>
                <a:latin typeface="Corbel"/>
                <a:ea typeface="Corbel"/>
                <a:cs typeface="Corbel"/>
                <a:sym typeface="Corbel"/>
              </a:rPr>
              <a:t>Le cycle du </a:t>
            </a:r>
            <a:r>
              <a:rPr b="1" lang="fr-FR">
                <a:solidFill>
                  <a:schemeClr val="dk2"/>
                </a:solidFill>
                <a:latin typeface="Corbel"/>
                <a:ea typeface="Corbel"/>
                <a:cs typeface="Corbel"/>
                <a:sym typeface="Corbel"/>
                <a:extLst>
                  <a:ext uri="http://customooxmlschemas.google.com/">
                    <go:slidesCustomData xmlns:go="http://customooxmlschemas.google.com/" textRoundtripDataId="1"/>
                  </a:ext>
                </a:extLst>
              </a:rPr>
              <a:t>carbone</a:t>
            </a:r>
            <a:endParaRPr/>
          </a:p>
        </p:txBody>
      </p:sp>
      <p:sp>
        <p:nvSpPr>
          <p:cNvPr id="625" name="Google Shape;625;ge29b913a46_0_17"/>
          <p:cNvSpPr txBox="1"/>
          <p:nvPr>
            <p:ph idx="12" type="sldNum"/>
          </p:nvPr>
        </p:nvSpPr>
        <p:spPr>
          <a:xfrm>
            <a:off x="11280576" y="6381329"/>
            <a:ext cx="8640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626" name="Google Shape;626;ge29b913a46_0_17"/>
          <p:cNvSpPr txBox="1"/>
          <p:nvPr/>
        </p:nvSpPr>
        <p:spPr>
          <a:xfrm>
            <a:off x="312227" y="2685496"/>
            <a:ext cx="4017000" cy="7101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Comme pour l’eau, il existe un cycle naturel du carbone</a:t>
            </a:r>
            <a:endParaRPr/>
          </a:p>
        </p:txBody>
      </p:sp>
      <p:sp>
        <p:nvSpPr>
          <p:cNvPr id="627" name="Google Shape;627;ge29b913a46_0_17"/>
          <p:cNvSpPr txBox="1"/>
          <p:nvPr/>
        </p:nvSpPr>
        <p:spPr>
          <a:xfrm>
            <a:off x="312227" y="3689329"/>
            <a:ext cx="4017000" cy="1017900"/>
          </a:xfrm>
          <a:prstGeom prst="rect">
            <a:avLst/>
          </a:prstGeom>
          <a:solidFill>
            <a:srgbClr val="002060"/>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En l’absence d’activité humaine, </a:t>
            </a:r>
            <a:endParaRPr b="1" i="0" sz="2000" u="none" cap="none" strike="noStrike">
              <a:solidFill>
                <a:srgbClr val="FFFFFF"/>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ce cycle serait en équilibre</a:t>
            </a:r>
            <a:endParaRPr/>
          </a:p>
        </p:txBody>
      </p:sp>
      <p:sp>
        <p:nvSpPr>
          <p:cNvPr id="628" name="Google Shape;628;ge29b913a46_0_17"/>
          <p:cNvSpPr txBox="1"/>
          <p:nvPr/>
        </p:nvSpPr>
        <p:spPr>
          <a:xfrm>
            <a:off x="312227" y="5000962"/>
            <a:ext cx="4017000" cy="10179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Cet équilibre est perturbé par les émissions de gaz à effet de serre provoquées par l’activité humaine</a:t>
            </a:r>
            <a:endParaRPr/>
          </a:p>
        </p:txBody>
      </p:sp>
      <p:sp>
        <p:nvSpPr>
          <p:cNvPr id="629" name="Google Shape;629;ge29b913a46_0_17"/>
          <p:cNvSpPr/>
          <p:nvPr/>
        </p:nvSpPr>
        <p:spPr>
          <a:xfrm>
            <a:off x="120000" y="6273394"/>
            <a:ext cx="6566700" cy="307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orbel"/>
                <a:ea typeface="Corbel"/>
                <a:cs typeface="Corbel"/>
                <a:sym typeface="Corbel"/>
              </a:rPr>
              <a:t>Source : IPCC AR4</a:t>
            </a:r>
            <a:endParaRPr/>
          </a:p>
        </p:txBody>
      </p:sp>
      <p:pic>
        <p:nvPicPr>
          <p:cNvPr id="630" name="Google Shape;630;ge29b913a46_0_17"/>
          <p:cNvPicPr preferRelativeResize="0"/>
          <p:nvPr/>
        </p:nvPicPr>
        <p:blipFill rotWithShape="1">
          <a:blip r:embed="rId3">
            <a:alphaModFix/>
          </a:blip>
          <a:srcRect b="0" l="0" r="0" t="0"/>
          <a:stretch/>
        </p:blipFill>
        <p:spPr>
          <a:xfrm>
            <a:off x="4785375" y="974451"/>
            <a:ext cx="6655076" cy="5606745"/>
          </a:xfrm>
          <a:prstGeom prst="rect">
            <a:avLst/>
          </a:prstGeom>
          <a:noFill/>
          <a:ln>
            <a:noFill/>
          </a:ln>
        </p:spPr>
      </p:pic>
      <p:pic>
        <p:nvPicPr>
          <p:cNvPr id="631" name="Google Shape;631;ge29b913a46_0_17"/>
          <p:cNvPicPr preferRelativeResize="0"/>
          <p:nvPr/>
        </p:nvPicPr>
        <p:blipFill rotWithShape="1">
          <a:blip r:embed="rId4">
            <a:alphaModFix/>
          </a:blip>
          <a:srcRect b="0" l="0" r="0" t="0"/>
          <a:stretch/>
        </p:blipFill>
        <p:spPr>
          <a:xfrm>
            <a:off x="11440450" y="5939625"/>
            <a:ext cx="751550" cy="86065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6"/>
                                        </p:tgtEl>
                                        <p:attrNameLst>
                                          <p:attrName>style.visibility</p:attrName>
                                        </p:attrNameLst>
                                      </p:cBhvr>
                                      <p:to>
                                        <p:strVal val="visible"/>
                                      </p:to>
                                    </p:set>
                                    <p:animEffect filter="fade" transition="in">
                                      <p:cBhvr>
                                        <p:cTn dur="500"/>
                                        <p:tgtEl>
                                          <p:spTgt spid="6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500"/>
                                        <p:tgtEl>
                                          <p:spTgt spid="6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8"/>
                                        </p:tgtEl>
                                        <p:attrNameLst>
                                          <p:attrName>style.visibility</p:attrName>
                                        </p:attrNameLst>
                                      </p:cBhvr>
                                      <p:to>
                                        <p:strVal val="visible"/>
                                      </p:to>
                                    </p:set>
                                    <p:animEffect filter="fade" transition="in">
                                      <p:cBhvr>
                                        <p:cTn dur="500"/>
                                        <p:tgtEl>
                                          <p:spTgt spid="6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17"/>
          <p:cNvSpPr txBox="1"/>
          <p:nvPr/>
        </p:nvSpPr>
        <p:spPr>
          <a:xfrm>
            <a:off x="7134756" y="2434257"/>
            <a:ext cx="723573" cy="309958"/>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Corbel"/>
                <a:ea typeface="Corbel"/>
                <a:cs typeface="Corbel"/>
                <a:sym typeface="Corbel"/>
              </a:rPr>
              <a:t>(1995)</a:t>
            </a:r>
            <a:endParaRPr/>
          </a:p>
        </p:txBody>
      </p:sp>
      <p:sp>
        <p:nvSpPr>
          <p:cNvPr id="638" name="Google Shape;638;p17"/>
          <p:cNvSpPr txBox="1"/>
          <p:nvPr/>
        </p:nvSpPr>
        <p:spPr>
          <a:xfrm>
            <a:off x="7134756" y="4177332"/>
            <a:ext cx="723573" cy="309958"/>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Corbel"/>
                <a:ea typeface="Corbel"/>
                <a:cs typeface="Corbel"/>
                <a:sym typeface="Corbel"/>
              </a:rPr>
              <a:t>(2007)</a:t>
            </a:r>
            <a:endParaRPr/>
          </a:p>
        </p:txBody>
      </p:sp>
      <p:pic>
        <p:nvPicPr>
          <p:cNvPr id="639" name="Google Shape;639;p17"/>
          <p:cNvPicPr preferRelativeResize="0"/>
          <p:nvPr/>
        </p:nvPicPr>
        <p:blipFill rotWithShape="1">
          <a:blip r:embed="rId3">
            <a:alphaModFix/>
          </a:blip>
          <a:srcRect b="0" l="0" r="0" t="0"/>
          <a:stretch/>
        </p:blipFill>
        <p:spPr>
          <a:xfrm>
            <a:off x="8488501" y="3274847"/>
            <a:ext cx="2090960" cy="1354729"/>
          </a:xfrm>
          <a:prstGeom prst="rect">
            <a:avLst/>
          </a:prstGeom>
          <a:noFill/>
          <a:ln cap="flat" cmpd="sng" w="19050">
            <a:solidFill>
              <a:schemeClr val="dk1"/>
            </a:solidFill>
            <a:prstDash val="solid"/>
            <a:miter lim="800000"/>
            <a:headEnd len="sm" w="sm" type="none"/>
            <a:tailEnd len="sm" w="sm" type="none"/>
          </a:ln>
          <a:effectLst>
            <a:outerShdw rotWithShape="0" algn="tl" dir="2700000" dist="103779">
              <a:schemeClr val="dk2">
                <a:alpha val="61960"/>
              </a:schemeClr>
            </a:outerShdw>
          </a:effectLst>
        </p:spPr>
      </p:pic>
      <p:sp>
        <p:nvSpPr>
          <p:cNvPr id="640" name="Google Shape;640;p17"/>
          <p:cNvSpPr txBox="1"/>
          <p:nvPr/>
        </p:nvSpPr>
        <p:spPr>
          <a:xfrm>
            <a:off x="8816277" y="3525349"/>
            <a:ext cx="1335900" cy="739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4800"/>
              <a:buFont typeface="Arial"/>
              <a:buNone/>
            </a:pPr>
            <a:r>
              <a:rPr b="1" i="0" lang="fr-FR" sz="4000" u="none" cap="none" strike="noStrike">
                <a:solidFill>
                  <a:schemeClr val="lt1"/>
                </a:solidFill>
                <a:latin typeface="Corbel"/>
                <a:ea typeface="Corbel"/>
                <a:cs typeface="Corbel"/>
                <a:sym typeface="Corbel"/>
              </a:rPr>
              <a:t>29 %</a:t>
            </a:r>
            <a:endParaRPr/>
          </a:p>
        </p:txBody>
      </p:sp>
      <p:pic>
        <p:nvPicPr>
          <p:cNvPr id="641" name="Google Shape;641;p17"/>
          <p:cNvPicPr preferRelativeResize="0"/>
          <p:nvPr/>
        </p:nvPicPr>
        <p:blipFill rotWithShape="1">
          <a:blip r:embed="rId4">
            <a:alphaModFix/>
          </a:blip>
          <a:srcRect b="0" l="0" r="0" t="0"/>
          <a:stretch/>
        </p:blipFill>
        <p:spPr>
          <a:xfrm>
            <a:off x="8488501" y="4922221"/>
            <a:ext cx="2091600" cy="1353600"/>
          </a:xfrm>
          <a:prstGeom prst="rect">
            <a:avLst/>
          </a:prstGeom>
          <a:noFill/>
          <a:ln cap="flat" cmpd="sng" w="19050">
            <a:solidFill>
              <a:schemeClr val="dk1"/>
            </a:solidFill>
            <a:prstDash val="solid"/>
            <a:miter lim="800000"/>
            <a:headEnd len="sm" w="sm" type="none"/>
            <a:tailEnd len="sm" w="sm" type="none"/>
          </a:ln>
          <a:effectLst>
            <a:outerShdw rotWithShape="0" algn="tl" dir="2700000" dist="103779">
              <a:schemeClr val="dk2">
                <a:alpha val="61960"/>
              </a:schemeClr>
            </a:outerShdw>
          </a:effectLst>
        </p:spPr>
      </p:pic>
      <p:sp>
        <p:nvSpPr>
          <p:cNvPr id="642" name="Google Shape;642;p17"/>
          <p:cNvSpPr txBox="1"/>
          <p:nvPr/>
        </p:nvSpPr>
        <p:spPr>
          <a:xfrm>
            <a:off x="660650" y="3603287"/>
            <a:ext cx="3218400" cy="10146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Le carbone restant est capté par les forêts et les océans</a:t>
            </a:r>
            <a:endParaRPr/>
          </a:p>
        </p:txBody>
      </p:sp>
      <p:sp>
        <p:nvSpPr>
          <p:cNvPr id="643" name="Google Shape;643;p17"/>
          <p:cNvSpPr txBox="1"/>
          <p:nvPr/>
        </p:nvSpPr>
        <p:spPr>
          <a:xfrm>
            <a:off x="8816277" y="5233554"/>
            <a:ext cx="1335900" cy="739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4800"/>
              <a:buFont typeface="Arial"/>
              <a:buNone/>
            </a:pPr>
            <a:r>
              <a:rPr b="1" i="0" lang="fr-FR" sz="4000" u="none" cap="none" strike="noStrike">
                <a:solidFill>
                  <a:schemeClr val="lt1"/>
                </a:solidFill>
                <a:latin typeface="Corbel"/>
                <a:ea typeface="Corbel"/>
                <a:cs typeface="Corbel"/>
                <a:sym typeface="Corbel"/>
              </a:rPr>
              <a:t>26 %</a:t>
            </a:r>
            <a:endParaRPr/>
          </a:p>
        </p:txBody>
      </p:sp>
      <p:sp>
        <p:nvSpPr>
          <p:cNvPr id="644" name="Google Shape;644;p17"/>
          <p:cNvSpPr txBox="1"/>
          <p:nvPr>
            <p:ph idx="12" type="sldNum"/>
          </p:nvPr>
        </p:nvSpPr>
        <p:spPr>
          <a:xfrm>
            <a:off x="11280576" y="6381329"/>
            <a:ext cx="864096"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645" name="Google Shape;645;p17"/>
          <p:cNvSpPr/>
          <p:nvPr/>
        </p:nvSpPr>
        <p:spPr>
          <a:xfrm>
            <a:off x="80306" y="6364552"/>
            <a:ext cx="6566678" cy="30777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rgbClr val="085160"/>
                </a:solidFill>
                <a:latin typeface="Corbel"/>
                <a:ea typeface="Corbel"/>
                <a:cs typeface="Corbel"/>
                <a:sym typeface="Corbel"/>
              </a:rPr>
              <a:t>Source : IPCC AR5 WG 3 SPM</a:t>
            </a:r>
            <a:endParaRPr/>
          </a:p>
        </p:txBody>
      </p:sp>
      <p:sp>
        <p:nvSpPr>
          <p:cNvPr id="646" name="Google Shape;646;p17"/>
          <p:cNvSpPr txBox="1"/>
          <p:nvPr/>
        </p:nvSpPr>
        <p:spPr>
          <a:xfrm>
            <a:off x="660642" y="2216087"/>
            <a:ext cx="3218400" cy="10830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Seuls 44 % des gaz à effet de serre se retrouvent dans l’atmosphère</a:t>
            </a:r>
            <a:endParaRPr/>
          </a:p>
        </p:txBody>
      </p:sp>
      <p:pic>
        <p:nvPicPr>
          <p:cNvPr id="647" name="Google Shape;647;p17"/>
          <p:cNvPicPr preferRelativeResize="0"/>
          <p:nvPr/>
        </p:nvPicPr>
        <p:blipFill rotWithShape="1">
          <a:blip r:embed="rId5">
            <a:alphaModFix/>
          </a:blip>
          <a:srcRect b="0" l="0" r="0" t="0"/>
          <a:stretch/>
        </p:blipFill>
        <p:spPr>
          <a:xfrm>
            <a:off x="8488501" y="1628602"/>
            <a:ext cx="2091600" cy="1353600"/>
          </a:xfrm>
          <a:prstGeom prst="rect">
            <a:avLst/>
          </a:prstGeom>
          <a:noFill/>
          <a:ln cap="flat" cmpd="sng" w="19050">
            <a:solidFill>
              <a:schemeClr val="dk1"/>
            </a:solidFill>
            <a:prstDash val="solid"/>
            <a:miter lim="800000"/>
            <a:headEnd len="sm" w="sm" type="none"/>
            <a:tailEnd len="sm" w="sm" type="none"/>
          </a:ln>
          <a:effectLst>
            <a:outerShdw rotWithShape="0" algn="tl" dir="2700000" dist="103779">
              <a:schemeClr val="dk2">
                <a:alpha val="61960"/>
              </a:schemeClr>
            </a:outerShdw>
          </a:effectLst>
        </p:spPr>
      </p:pic>
      <p:sp>
        <p:nvSpPr>
          <p:cNvPr id="648" name="Google Shape;648;p17"/>
          <p:cNvSpPr txBox="1"/>
          <p:nvPr/>
        </p:nvSpPr>
        <p:spPr>
          <a:xfrm>
            <a:off x="8848751" y="1895559"/>
            <a:ext cx="1271100" cy="8094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4000"/>
              <a:buFont typeface="Arial"/>
              <a:buNone/>
            </a:pPr>
            <a:r>
              <a:rPr b="1" i="0" lang="fr-FR" sz="4000" u="none" cap="none" strike="noStrike">
                <a:solidFill>
                  <a:schemeClr val="lt1"/>
                </a:solidFill>
                <a:latin typeface="Corbel"/>
                <a:ea typeface="Corbel"/>
                <a:cs typeface="Corbel"/>
                <a:sym typeface="Corbel"/>
              </a:rPr>
              <a:t>44 %</a:t>
            </a:r>
            <a:endParaRPr/>
          </a:p>
        </p:txBody>
      </p:sp>
      <p:grpSp>
        <p:nvGrpSpPr>
          <p:cNvPr id="649" name="Google Shape;649;p17"/>
          <p:cNvGrpSpPr/>
          <p:nvPr/>
        </p:nvGrpSpPr>
        <p:grpSpPr>
          <a:xfrm>
            <a:off x="4857367" y="2233025"/>
            <a:ext cx="3481166" cy="4063127"/>
            <a:chOff x="3795886" y="1849478"/>
            <a:chExt cx="4516299" cy="3964568"/>
          </a:xfrm>
        </p:grpSpPr>
        <p:pic>
          <p:nvPicPr>
            <p:cNvPr id="650" name="Google Shape;650;p17"/>
            <p:cNvPicPr preferRelativeResize="0"/>
            <p:nvPr/>
          </p:nvPicPr>
          <p:blipFill rotWithShape="1">
            <a:blip r:embed="rId6">
              <a:alphaModFix/>
            </a:blip>
            <a:srcRect b="0" l="0" r="0" t="0"/>
            <a:stretch/>
          </p:blipFill>
          <p:spPr>
            <a:xfrm>
              <a:off x="3833535" y="1849478"/>
              <a:ext cx="2515400" cy="1633888"/>
            </a:xfrm>
            <a:prstGeom prst="rect">
              <a:avLst/>
            </a:prstGeom>
            <a:noFill/>
            <a:ln cap="flat" cmpd="sng" w="19050">
              <a:solidFill>
                <a:schemeClr val="dk1"/>
              </a:solidFill>
              <a:prstDash val="solid"/>
              <a:miter lim="800000"/>
              <a:headEnd len="sm" w="sm" type="none"/>
              <a:tailEnd len="sm" w="sm" type="none"/>
            </a:ln>
            <a:effectLst>
              <a:outerShdw rotWithShape="0" algn="tl" dir="2700000" dist="103779">
                <a:schemeClr val="dk2">
                  <a:alpha val="61960"/>
                </a:schemeClr>
              </a:outerShdw>
            </a:effectLst>
          </p:spPr>
        </p:pic>
        <p:sp>
          <p:nvSpPr>
            <p:cNvPr id="651" name="Google Shape;651;p17"/>
            <p:cNvSpPr txBox="1"/>
            <p:nvPr/>
          </p:nvSpPr>
          <p:spPr>
            <a:xfrm>
              <a:off x="4915431" y="4177332"/>
              <a:ext cx="723573" cy="309958"/>
            </a:xfrm>
            <a:prstGeom prst="rect">
              <a:avLst/>
            </a:prstGeom>
            <a:noFill/>
            <a:ln>
              <a:noFill/>
            </a:ln>
          </p:spPr>
          <p:txBody>
            <a:bodyPr anchorCtr="0" anchor="t" bIns="46800" lIns="90000" spcFirstLastPara="1" rIns="90000" wrap="square" tIns="468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FFFFFF"/>
                  </a:solidFill>
                  <a:latin typeface="Corbel"/>
                  <a:ea typeface="Corbel"/>
                  <a:cs typeface="Corbel"/>
                  <a:sym typeface="Corbel"/>
                </a:rPr>
                <a:t>(2001)</a:t>
              </a:r>
              <a:endParaRPr/>
            </a:p>
          </p:txBody>
        </p:sp>
        <p:sp>
          <p:nvSpPr>
            <p:cNvPr id="652" name="Google Shape;652;p17"/>
            <p:cNvSpPr txBox="1"/>
            <p:nvPr/>
          </p:nvSpPr>
          <p:spPr>
            <a:xfrm>
              <a:off x="4413413" y="2257646"/>
              <a:ext cx="1704237" cy="690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fr-FR" sz="4000" u="none" cap="none" strike="noStrike">
                  <a:solidFill>
                    <a:schemeClr val="lt1"/>
                  </a:solidFill>
                  <a:latin typeface="Corbel"/>
                  <a:ea typeface="Corbel"/>
                  <a:cs typeface="Corbel"/>
                  <a:sym typeface="Corbel"/>
                </a:rPr>
                <a:t>78 %</a:t>
              </a:r>
              <a:endParaRPr/>
            </a:p>
          </p:txBody>
        </p:sp>
        <p:cxnSp>
          <p:nvCxnSpPr>
            <p:cNvPr id="653" name="Google Shape;653;p17"/>
            <p:cNvCxnSpPr/>
            <p:nvPr/>
          </p:nvCxnSpPr>
          <p:spPr>
            <a:xfrm flipH="1" rot="10800000">
              <a:off x="6562154" y="2143216"/>
              <a:ext cx="1640070" cy="922597"/>
            </a:xfrm>
            <a:prstGeom prst="straightConnector1">
              <a:avLst/>
            </a:prstGeom>
            <a:noFill/>
            <a:ln cap="flat" cmpd="sng" w="57150">
              <a:solidFill>
                <a:srgbClr val="F79124"/>
              </a:solidFill>
              <a:prstDash val="solid"/>
              <a:round/>
              <a:headEnd len="sm" w="sm" type="none"/>
              <a:tailEnd len="med" w="med" type="stealth"/>
            </a:ln>
          </p:spPr>
        </p:cxnSp>
        <p:cxnSp>
          <p:nvCxnSpPr>
            <p:cNvPr id="654" name="Google Shape;654;p17"/>
            <p:cNvCxnSpPr/>
            <p:nvPr/>
          </p:nvCxnSpPr>
          <p:spPr>
            <a:xfrm flipH="1" rot="10800000">
              <a:off x="6623385" y="3735504"/>
              <a:ext cx="1688800" cy="22226"/>
            </a:xfrm>
            <a:prstGeom prst="straightConnector1">
              <a:avLst/>
            </a:prstGeom>
            <a:noFill/>
            <a:ln cap="flat" cmpd="sng" w="57150">
              <a:solidFill>
                <a:srgbClr val="F79124"/>
              </a:solidFill>
              <a:prstDash val="solid"/>
              <a:round/>
              <a:headEnd len="sm" w="sm" type="none"/>
              <a:tailEnd len="med" w="med" type="stealth"/>
            </a:ln>
          </p:spPr>
        </p:cxnSp>
        <p:cxnSp>
          <p:nvCxnSpPr>
            <p:cNvPr id="655" name="Google Shape;655;p17"/>
            <p:cNvCxnSpPr/>
            <p:nvPr/>
          </p:nvCxnSpPr>
          <p:spPr>
            <a:xfrm>
              <a:off x="6537788" y="4392897"/>
              <a:ext cx="1688800" cy="1076238"/>
            </a:xfrm>
            <a:prstGeom prst="straightConnector1">
              <a:avLst/>
            </a:prstGeom>
            <a:noFill/>
            <a:ln cap="flat" cmpd="sng" w="57150">
              <a:solidFill>
                <a:srgbClr val="F79124"/>
              </a:solidFill>
              <a:prstDash val="solid"/>
              <a:round/>
              <a:headEnd len="sm" w="sm" type="none"/>
              <a:tailEnd len="med" w="med" type="stealth"/>
            </a:ln>
          </p:spPr>
        </p:cxnSp>
        <p:pic>
          <p:nvPicPr>
            <p:cNvPr id="656" name="Google Shape;656;p17"/>
            <p:cNvPicPr preferRelativeResize="0"/>
            <p:nvPr/>
          </p:nvPicPr>
          <p:blipFill rotWithShape="1">
            <a:blip r:embed="rId7">
              <a:alphaModFix/>
            </a:blip>
            <a:srcRect b="0" l="0" r="0" t="0"/>
            <a:stretch/>
          </p:blipFill>
          <p:spPr>
            <a:xfrm>
              <a:off x="3795886" y="4177332"/>
              <a:ext cx="2520088" cy="1636714"/>
            </a:xfrm>
            <a:prstGeom prst="rect">
              <a:avLst/>
            </a:prstGeom>
            <a:noFill/>
            <a:ln cap="flat" cmpd="sng" w="19050">
              <a:solidFill>
                <a:schemeClr val="dk1"/>
              </a:solidFill>
              <a:prstDash val="solid"/>
              <a:miter lim="800000"/>
              <a:headEnd len="sm" w="sm" type="none"/>
              <a:tailEnd len="sm" w="sm" type="none"/>
            </a:ln>
            <a:effectLst>
              <a:outerShdw rotWithShape="0" algn="tl" dir="2700000" dist="103779">
                <a:schemeClr val="dk2">
                  <a:alpha val="61960"/>
                </a:schemeClr>
              </a:outerShdw>
            </a:effectLst>
          </p:spPr>
        </p:pic>
        <p:sp>
          <p:nvSpPr>
            <p:cNvPr id="657" name="Google Shape;657;p17"/>
            <p:cNvSpPr txBox="1"/>
            <p:nvPr/>
          </p:nvSpPr>
          <p:spPr>
            <a:xfrm>
              <a:off x="4780090" y="3284900"/>
              <a:ext cx="697628" cy="110799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600"/>
                <a:buFont typeface="Arial"/>
                <a:buNone/>
              </a:pPr>
              <a:r>
                <a:rPr b="0" i="0" lang="fr-FR" sz="6600" u="none" cap="none" strike="noStrike">
                  <a:solidFill>
                    <a:srgbClr val="F79124"/>
                  </a:solidFill>
                  <a:latin typeface="Corbel"/>
                  <a:ea typeface="Corbel"/>
                  <a:cs typeface="Corbel"/>
                  <a:sym typeface="Corbel"/>
                </a:rPr>
                <a:t>+</a:t>
              </a:r>
              <a:endParaRPr/>
            </a:p>
          </p:txBody>
        </p:sp>
        <p:sp>
          <p:nvSpPr>
            <p:cNvPr id="658" name="Google Shape;658;p17"/>
            <p:cNvSpPr txBox="1"/>
            <p:nvPr/>
          </p:nvSpPr>
          <p:spPr>
            <a:xfrm>
              <a:off x="4374399" y="4525312"/>
              <a:ext cx="1743251" cy="690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1" i="0" lang="fr-FR" sz="4000" u="none" cap="none" strike="noStrike">
                  <a:solidFill>
                    <a:schemeClr val="lt1"/>
                  </a:solidFill>
                  <a:latin typeface="Corbel"/>
                  <a:ea typeface="Corbel"/>
                  <a:cs typeface="Corbel"/>
                  <a:sym typeface="Corbel"/>
                </a:rPr>
                <a:t>22 %</a:t>
              </a:r>
              <a:endParaRPr/>
            </a:p>
          </p:txBody>
        </p:sp>
      </p:grpSp>
      <p:sp>
        <p:nvSpPr>
          <p:cNvPr id="659" name="Google Shape;659;p17"/>
          <p:cNvSpPr txBox="1"/>
          <p:nvPr/>
        </p:nvSpPr>
        <p:spPr>
          <a:xfrm>
            <a:off x="660713" y="4922225"/>
            <a:ext cx="3218400" cy="1014600"/>
          </a:xfrm>
          <a:prstGeom prst="rect">
            <a:avLst/>
          </a:prstGeom>
          <a:solidFill>
            <a:srgbClr val="002060"/>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Mais jusqu’à quand ?</a:t>
            </a:r>
            <a:endParaRPr/>
          </a:p>
        </p:txBody>
      </p:sp>
      <p:sp>
        <p:nvSpPr>
          <p:cNvPr id="660" name="Google Shape;660;p17"/>
          <p:cNvSpPr txBox="1"/>
          <p:nvPr>
            <p:ph type="title"/>
          </p:nvPr>
        </p:nvSpPr>
        <p:spPr>
          <a:xfrm>
            <a:off x="772200" y="1024048"/>
            <a:ext cx="9506100" cy="980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b="1" lang="fr-FR">
                <a:solidFill>
                  <a:schemeClr val="dk2"/>
                </a:solidFill>
                <a:latin typeface="Corbel"/>
                <a:ea typeface="Corbel"/>
                <a:cs typeface="Corbel"/>
                <a:sym typeface="Corbel"/>
              </a:rPr>
              <a:t>Le cycle du </a:t>
            </a:r>
            <a:r>
              <a:rPr b="1" lang="fr-FR">
                <a:solidFill>
                  <a:schemeClr val="dk2"/>
                </a:solidFill>
                <a:latin typeface="Corbel"/>
                <a:ea typeface="Corbel"/>
                <a:cs typeface="Corbel"/>
                <a:sym typeface="Corbel"/>
                <a:extLst>
                  <a:ext uri="http://customooxmlschemas.google.com/">
                    <go:slidesCustomData xmlns:go="http://customooxmlschemas.google.com/" textRoundtripDataId="2"/>
                  </a:ext>
                </a:extLst>
              </a:rPr>
              <a:t>carbone</a:t>
            </a:r>
            <a:endParaRPr/>
          </a:p>
        </p:txBody>
      </p:sp>
      <p:pic>
        <p:nvPicPr>
          <p:cNvPr id="661" name="Google Shape;661;p17"/>
          <p:cNvPicPr preferRelativeResize="0"/>
          <p:nvPr/>
        </p:nvPicPr>
        <p:blipFill rotWithShape="1">
          <a:blip r:embed="rId8">
            <a:alphaModFix/>
          </a:blip>
          <a:srcRect b="0" l="0" r="0" t="0"/>
          <a:stretch/>
        </p:blipFill>
        <p:spPr>
          <a:xfrm>
            <a:off x="11159500" y="5800075"/>
            <a:ext cx="826412" cy="9463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pic>
        <p:nvPicPr>
          <p:cNvPr id="667" name="Google Shape;667;ge08c421068_0_26"/>
          <p:cNvPicPr preferRelativeResize="0"/>
          <p:nvPr/>
        </p:nvPicPr>
        <p:blipFill rotWithShape="1">
          <a:blip r:embed="rId3">
            <a:alphaModFix/>
          </a:blip>
          <a:srcRect b="0" l="0" r="0" t="0"/>
          <a:stretch/>
        </p:blipFill>
        <p:spPr>
          <a:xfrm>
            <a:off x="3863752" y="2204278"/>
            <a:ext cx="4642070" cy="3138072"/>
          </a:xfrm>
          <a:prstGeom prst="rect">
            <a:avLst/>
          </a:prstGeom>
          <a:noFill/>
          <a:ln>
            <a:noFill/>
          </a:ln>
        </p:spPr>
      </p:pic>
      <p:sp>
        <p:nvSpPr>
          <p:cNvPr id="668" name="Google Shape;668;ge08c421068_0_26"/>
          <p:cNvSpPr txBox="1"/>
          <p:nvPr>
            <p:ph type="title"/>
          </p:nvPr>
        </p:nvSpPr>
        <p:spPr>
          <a:xfrm>
            <a:off x="1657648" y="429875"/>
            <a:ext cx="8028900" cy="980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1400"/>
              <a:buNone/>
            </a:pPr>
            <a:r>
              <a:rPr lang="fr-FR">
                <a:latin typeface="Corbel"/>
                <a:ea typeface="Corbel"/>
                <a:cs typeface="Corbel"/>
                <a:sym typeface="Corbel"/>
              </a:rPr>
              <a:t>D’où proviennent les gaz à effet de serre ? </a:t>
            </a:r>
            <a:endParaRPr/>
          </a:p>
        </p:txBody>
      </p:sp>
      <p:grpSp>
        <p:nvGrpSpPr>
          <p:cNvPr id="669" name="Google Shape;669;ge08c421068_0_26"/>
          <p:cNvGrpSpPr/>
          <p:nvPr/>
        </p:nvGrpSpPr>
        <p:grpSpPr>
          <a:xfrm>
            <a:off x="5890481" y="1304687"/>
            <a:ext cx="5483612" cy="1699861"/>
            <a:chOff x="5779399" y="1105532"/>
            <a:chExt cx="5483612" cy="1699861"/>
          </a:xfrm>
        </p:grpSpPr>
        <p:grpSp>
          <p:nvGrpSpPr>
            <p:cNvPr id="670" name="Google Shape;670;ge08c421068_0_26"/>
            <p:cNvGrpSpPr/>
            <p:nvPr/>
          </p:nvGrpSpPr>
          <p:grpSpPr>
            <a:xfrm>
              <a:off x="5779399" y="1105532"/>
              <a:ext cx="5435600" cy="1699861"/>
              <a:chOff x="2508" y="707"/>
              <a:chExt cx="3424" cy="1179"/>
            </a:xfrm>
          </p:grpSpPr>
          <p:sp>
            <p:nvSpPr>
              <p:cNvPr id="671" name="Google Shape;671;ge08c421068_0_26"/>
              <p:cNvSpPr txBox="1"/>
              <p:nvPr/>
            </p:nvSpPr>
            <p:spPr>
              <a:xfrm>
                <a:off x="3232" y="707"/>
                <a:ext cx="2700" cy="600"/>
              </a:xfrm>
              <a:prstGeom prst="rect">
                <a:avLst/>
              </a:prstGeom>
              <a:noFill/>
              <a:ln>
                <a:noFill/>
              </a:ln>
            </p:spPr>
            <p:txBody>
              <a:bodyPr anchorCtr="0" anchor="t" bIns="45700" lIns="91425" spcFirstLastPara="1" rIns="91425" wrap="square" tIns="45700">
                <a:noAutofit/>
              </a:bodyPr>
              <a:lstStyle/>
              <a:p>
                <a:pPr indent="0" lvl="0" marL="0" marR="0" rtl="0" algn="l">
                  <a:lnSpc>
                    <a:spcPct val="93000"/>
                  </a:lnSpc>
                  <a:spcBef>
                    <a:spcPts val="0"/>
                  </a:spcBef>
                  <a:spcAft>
                    <a:spcPts val="0"/>
                  </a:spcAft>
                  <a:buClr>
                    <a:srgbClr val="000000"/>
                  </a:buClr>
                  <a:buSzPts val="1600"/>
                  <a:buFont typeface="Times New Roman"/>
                  <a:buNone/>
                </a:pPr>
                <a:r>
                  <a:rPr b="0" i="0" lang="fr-FR" sz="1600" u="none" cap="none" strike="noStrike">
                    <a:solidFill>
                      <a:srgbClr val="006600"/>
                    </a:solidFill>
                    <a:latin typeface="Corbel"/>
                    <a:ea typeface="Corbel"/>
                    <a:cs typeface="Corbel"/>
                    <a:sym typeface="Corbel"/>
                  </a:rPr>
                  <a:t>Protoxyde d’azote, N</a:t>
                </a:r>
                <a:r>
                  <a:rPr b="0" baseline="-25000" i="0" lang="fr-FR" sz="1600" u="none" cap="none" strike="noStrike">
                    <a:solidFill>
                      <a:srgbClr val="006600"/>
                    </a:solidFill>
                    <a:latin typeface="Corbel"/>
                    <a:ea typeface="Corbel"/>
                    <a:cs typeface="Corbel"/>
                    <a:sym typeface="Corbel"/>
                  </a:rPr>
                  <a:t>2</a:t>
                </a:r>
                <a:r>
                  <a:rPr b="0" i="0" lang="fr-FR" sz="1600" u="none" cap="none" strike="noStrike">
                    <a:solidFill>
                      <a:srgbClr val="006600"/>
                    </a:solidFill>
                    <a:latin typeface="Corbel"/>
                    <a:ea typeface="Corbel"/>
                    <a:cs typeface="Corbel"/>
                    <a:sym typeface="Corbel"/>
                  </a:rPr>
                  <a:t>O</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006600"/>
                    </a:solidFill>
                    <a:latin typeface="Corbel"/>
                    <a:ea typeface="Corbel"/>
                    <a:cs typeface="Corbel"/>
                    <a:sym typeface="Corbel"/>
                  </a:rPr>
                  <a:t>Engrais azoté, industrie chimique</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006600"/>
                    </a:solidFill>
                    <a:latin typeface="Corbel"/>
                    <a:ea typeface="Corbel"/>
                    <a:cs typeface="Corbel"/>
                    <a:sym typeface="Corbel"/>
                  </a:rPr>
                  <a:t>8 %</a:t>
                </a:r>
                <a:endParaRPr/>
              </a:p>
            </p:txBody>
          </p:sp>
          <p:cxnSp>
            <p:nvCxnSpPr>
              <p:cNvPr id="672" name="Google Shape;672;ge08c421068_0_26"/>
              <p:cNvCxnSpPr/>
              <p:nvPr/>
            </p:nvCxnSpPr>
            <p:spPr>
              <a:xfrm flipH="1">
                <a:off x="2508" y="986"/>
                <a:ext cx="600" cy="900"/>
              </a:xfrm>
              <a:prstGeom prst="straightConnector1">
                <a:avLst/>
              </a:prstGeom>
              <a:noFill/>
              <a:ln cap="flat" cmpd="sng" w="19050">
                <a:solidFill>
                  <a:schemeClr val="dk1"/>
                </a:solidFill>
                <a:prstDash val="solid"/>
                <a:round/>
                <a:headEnd len="sm" w="sm" type="none"/>
                <a:tailEnd len="med" w="med" type="oval"/>
              </a:ln>
            </p:spPr>
          </p:cxnSp>
        </p:grpSp>
        <p:pic>
          <p:nvPicPr>
            <p:cNvPr id="673" name="Google Shape;673;ge08c421068_0_26"/>
            <p:cNvPicPr preferRelativeResize="0"/>
            <p:nvPr/>
          </p:nvPicPr>
          <p:blipFill rotWithShape="1">
            <a:blip r:embed="rId4">
              <a:alphaModFix/>
            </a:blip>
            <a:srcRect b="0" l="0" r="0" t="0"/>
            <a:stretch/>
          </p:blipFill>
          <p:spPr>
            <a:xfrm>
              <a:off x="10523366" y="1507778"/>
              <a:ext cx="739645" cy="739645"/>
            </a:xfrm>
            <a:prstGeom prst="rect">
              <a:avLst/>
            </a:prstGeom>
            <a:noFill/>
            <a:ln>
              <a:noFill/>
            </a:ln>
          </p:spPr>
        </p:pic>
      </p:grpSp>
      <p:grpSp>
        <p:nvGrpSpPr>
          <p:cNvPr id="674" name="Google Shape;674;ge08c421068_0_26"/>
          <p:cNvGrpSpPr/>
          <p:nvPr/>
        </p:nvGrpSpPr>
        <p:grpSpPr>
          <a:xfrm>
            <a:off x="6379946" y="2734719"/>
            <a:ext cx="4034652" cy="1482726"/>
            <a:chOff x="6379946" y="2734719"/>
            <a:chExt cx="4034652" cy="1482726"/>
          </a:xfrm>
        </p:grpSpPr>
        <p:grpSp>
          <p:nvGrpSpPr>
            <p:cNvPr id="675" name="Google Shape;675;ge08c421068_0_26"/>
            <p:cNvGrpSpPr/>
            <p:nvPr/>
          </p:nvGrpSpPr>
          <p:grpSpPr>
            <a:xfrm>
              <a:off x="6379946" y="2734719"/>
              <a:ext cx="4006851" cy="1482726"/>
              <a:chOff x="3082" y="1706"/>
              <a:chExt cx="2524" cy="934"/>
            </a:xfrm>
          </p:grpSpPr>
          <p:sp>
            <p:nvSpPr>
              <p:cNvPr id="676" name="Google Shape;676;ge08c421068_0_26"/>
              <p:cNvSpPr txBox="1"/>
              <p:nvPr/>
            </p:nvSpPr>
            <p:spPr>
              <a:xfrm>
                <a:off x="4106" y="1740"/>
                <a:ext cx="1500" cy="900"/>
              </a:xfrm>
              <a:prstGeom prst="rect">
                <a:avLst/>
              </a:prstGeom>
              <a:noFill/>
              <a:ln>
                <a:noFill/>
              </a:ln>
            </p:spPr>
            <p:txBody>
              <a:bodyPr anchorCtr="0" anchor="t" bIns="45700" lIns="91425" spcFirstLastPara="1" rIns="91425" wrap="square" tIns="45700">
                <a:noAutofit/>
              </a:bodyPr>
              <a:lstStyle/>
              <a:p>
                <a:pPr indent="0" lvl="0" marL="0" marR="0" rtl="0" algn="l">
                  <a:lnSpc>
                    <a:spcPct val="93000"/>
                  </a:lnSpc>
                  <a:spcBef>
                    <a:spcPts val="0"/>
                  </a:spcBef>
                  <a:spcAft>
                    <a:spcPts val="0"/>
                  </a:spcAft>
                  <a:buClr>
                    <a:srgbClr val="000000"/>
                  </a:buClr>
                  <a:buSzPts val="1600"/>
                  <a:buFont typeface="Times New Roman"/>
                  <a:buNone/>
                </a:pPr>
                <a:r>
                  <a:rPr b="0" i="0" lang="fr-FR" sz="1600" u="none" cap="none" strike="noStrike">
                    <a:solidFill>
                      <a:srgbClr val="ED7D31"/>
                    </a:solidFill>
                    <a:latin typeface="Corbel"/>
                    <a:ea typeface="Corbel"/>
                    <a:cs typeface="Corbel"/>
                    <a:sym typeface="Corbel"/>
                  </a:rPr>
                  <a:t>Différents gaz fluorés</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ED7D31"/>
                    </a:solidFill>
                    <a:latin typeface="Corbel"/>
                    <a:ea typeface="Corbel"/>
                    <a:cs typeface="Corbel"/>
                    <a:sym typeface="Corbel"/>
                  </a:rPr>
                  <a:t>Réfrigérants, certains procédés industriels</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ED7D31"/>
                    </a:solidFill>
                    <a:latin typeface="Corbel"/>
                    <a:ea typeface="Corbel"/>
                    <a:cs typeface="Corbel"/>
                    <a:sym typeface="Corbel"/>
                  </a:rPr>
                  <a:t>1 %</a:t>
                </a:r>
                <a:endParaRPr/>
              </a:p>
            </p:txBody>
          </p:sp>
          <p:sp>
            <p:nvSpPr>
              <p:cNvPr id="677" name="Google Shape;677;ge08c421068_0_26"/>
              <p:cNvSpPr/>
              <p:nvPr/>
            </p:nvSpPr>
            <p:spPr>
              <a:xfrm>
                <a:off x="3082" y="1706"/>
                <a:ext cx="842" cy="772"/>
              </a:xfrm>
              <a:custGeom>
                <a:rect b="b" l="l" r="r" t="t"/>
                <a:pathLst>
                  <a:path extrusionOk="0" h="1043" w="1043">
                    <a:moveTo>
                      <a:pt x="0" y="0"/>
                    </a:moveTo>
                    <a:lnTo>
                      <a:pt x="1043" y="0"/>
                    </a:lnTo>
                    <a:lnTo>
                      <a:pt x="1043" y="1043"/>
                    </a:lnTo>
                  </a:path>
                </a:pathLst>
              </a:custGeom>
              <a:noFill/>
              <a:ln cap="flat" cmpd="sng" w="19050">
                <a:solidFill>
                  <a:schemeClr val="dk1"/>
                </a:solidFill>
                <a:prstDash val="solid"/>
                <a:round/>
                <a:headEnd len="med" w="med" type="oval"/>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grpSp>
        <p:pic>
          <p:nvPicPr>
            <p:cNvPr id="678" name="Google Shape;678;ge08c421068_0_26"/>
            <p:cNvPicPr preferRelativeResize="0"/>
            <p:nvPr/>
          </p:nvPicPr>
          <p:blipFill rotWithShape="1">
            <a:blip r:embed="rId5">
              <a:alphaModFix/>
            </a:blip>
            <a:srcRect b="0" l="0" r="0" t="0"/>
            <a:stretch/>
          </p:blipFill>
          <p:spPr>
            <a:xfrm>
              <a:off x="9792899" y="3515467"/>
              <a:ext cx="621699" cy="621699"/>
            </a:xfrm>
            <a:prstGeom prst="rect">
              <a:avLst/>
            </a:prstGeom>
            <a:noFill/>
            <a:ln>
              <a:noFill/>
            </a:ln>
          </p:spPr>
        </p:pic>
      </p:grpSp>
      <p:grpSp>
        <p:nvGrpSpPr>
          <p:cNvPr id="679" name="Google Shape;679;ge08c421068_0_26"/>
          <p:cNvGrpSpPr/>
          <p:nvPr/>
        </p:nvGrpSpPr>
        <p:grpSpPr>
          <a:xfrm>
            <a:off x="6983197" y="3788219"/>
            <a:ext cx="3843338" cy="2738567"/>
            <a:chOff x="6983197" y="3788219"/>
            <a:chExt cx="3843338" cy="2738567"/>
          </a:xfrm>
        </p:grpSpPr>
        <p:grpSp>
          <p:nvGrpSpPr>
            <p:cNvPr id="680" name="Google Shape;680;ge08c421068_0_26"/>
            <p:cNvGrpSpPr/>
            <p:nvPr/>
          </p:nvGrpSpPr>
          <p:grpSpPr>
            <a:xfrm>
              <a:off x="6983197" y="3788219"/>
              <a:ext cx="3843338" cy="2338388"/>
              <a:chOff x="3379" y="2478"/>
              <a:chExt cx="2421" cy="1473"/>
            </a:xfrm>
          </p:grpSpPr>
          <p:sp>
            <p:nvSpPr>
              <p:cNvPr id="681" name="Google Shape;681;ge08c421068_0_26"/>
              <p:cNvSpPr txBox="1"/>
              <p:nvPr/>
            </p:nvSpPr>
            <p:spPr>
              <a:xfrm>
                <a:off x="4000" y="3051"/>
                <a:ext cx="1800" cy="900"/>
              </a:xfrm>
              <a:prstGeom prst="rect">
                <a:avLst/>
              </a:prstGeom>
              <a:noFill/>
              <a:ln>
                <a:noFill/>
              </a:ln>
            </p:spPr>
            <p:txBody>
              <a:bodyPr anchorCtr="0" anchor="t" bIns="45700" lIns="91425" spcFirstLastPara="1" rIns="91425" wrap="square" tIns="45700">
                <a:noAutofit/>
              </a:bodyPr>
              <a:lstStyle/>
              <a:p>
                <a:pPr indent="0" lvl="0" marL="0" marR="0" rtl="0" algn="l">
                  <a:lnSpc>
                    <a:spcPct val="93000"/>
                  </a:lnSpc>
                  <a:spcBef>
                    <a:spcPts val="0"/>
                  </a:spcBef>
                  <a:spcAft>
                    <a:spcPts val="0"/>
                  </a:spcAft>
                  <a:buClr>
                    <a:srgbClr val="000000"/>
                  </a:buClr>
                  <a:buSzPts val="1600"/>
                  <a:buFont typeface="Times New Roman"/>
                  <a:buNone/>
                </a:pPr>
                <a:r>
                  <a:rPr b="0" i="0" lang="fr-FR" sz="1600" u="none" cap="none" strike="noStrike">
                    <a:solidFill>
                      <a:srgbClr val="085160"/>
                    </a:solidFill>
                    <a:latin typeface="Corbel"/>
                    <a:ea typeface="Corbel"/>
                    <a:cs typeface="Corbel"/>
                    <a:sym typeface="Corbel"/>
                  </a:rPr>
                  <a:t>Dioxyde de carbone, CO</a:t>
                </a:r>
                <a:r>
                  <a:rPr b="0" baseline="-25000" i="0" lang="fr-FR" sz="1600" u="none" cap="none" strike="noStrike">
                    <a:solidFill>
                      <a:srgbClr val="085160"/>
                    </a:solidFill>
                    <a:latin typeface="Corbel"/>
                    <a:ea typeface="Corbel"/>
                    <a:cs typeface="Corbel"/>
                    <a:sym typeface="Corbel"/>
                  </a:rPr>
                  <a:t>2</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085160"/>
                    </a:solidFill>
                    <a:latin typeface="Corbel"/>
                    <a:ea typeface="Corbel"/>
                    <a:cs typeface="Corbel"/>
                    <a:sym typeface="Corbel"/>
                  </a:rPr>
                  <a:t>Combustion de carburants fossiles</a:t>
                </a:r>
                <a:endParaRPr/>
              </a:p>
              <a:p>
                <a:pPr indent="0" lvl="0" marL="0" marR="0" rtl="0" algn="l">
                  <a:lnSpc>
                    <a:spcPct val="93000"/>
                  </a:lnSpc>
                  <a:spcBef>
                    <a:spcPts val="800"/>
                  </a:spcBef>
                  <a:spcAft>
                    <a:spcPts val="0"/>
                  </a:spcAft>
                  <a:buClr>
                    <a:srgbClr val="000000"/>
                  </a:buClr>
                  <a:buSzPts val="1600"/>
                  <a:buFont typeface="Times New Roman"/>
                  <a:buNone/>
                </a:pPr>
                <a:r>
                  <a:rPr b="0" i="0" lang="fr-FR" sz="1600" u="none" cap="none" strike="noStrike">
                    <a:solidFill>
                      <a:srgbClr val="085160"/>
                    </a:solidFill>
                    <a:latin typeface="Corbel"/>
                    <a:ea typeface="Corbel"/>
                    <a:cs typeface="Corbel"/>
                    <a:sym typeface="Corbel"/>
                  </a:rPr>
                  <a:t>57 %</a:t>
                </a:r>
                <a:endParaRPr/>
              </a:p>
            </p:txBody>
          </p:sp>
          <p:sp>
            <p:nvSpPr>
              <p:cNvPr id="682" name="Google Shape;682;ge08c421068_0_26"/>
              <p:cNvSpPr/>
              <p:nvPr/>
            </p:nvSpPr>
            <p:spPr>
              <a:xfrm>
                <a:off x="3379" y="2478"/>
                <a:ext cx="453" cy="1408"/>
              </a:xfrm>
              <a:custGeom>
                <a:rect b="b" l="l" r="r" t="t"/>
                <a:pathLst>
                  <a:path extrusionOk="0" h="1632" w="453">
                    <a:moveTo>
                      <a:pt x="0" y="0"/>
                    </a:moveTo>
                    <a:lnTo>
                      <a:pt x="453" y="453"/>
                    </a:lnTo>
                    <a:lnTo>
                      <a:pt x="453" y="1632"/>
                    </a:lnTo>
                  </a:path>
                </a:pathLst>
              </a:custGeom>
              <a:noFill/>
              <a:ln cap="flat" cmpd="sng" w="19050">
                <a:solidFill>
                  <a:schemeClr val="dk1"/>
                </a:solidFill>
                <a:prstDash val="solid"/>
                <a:round/>
                <a:headEnd len="med" w="med" type="oval"/>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grpSp>
        <p:pic>
          <p:nvPicPr>
            <p:cNvPr id="683" name="Google Shape;683;ge08c421068_0_26"/>
            <p:cNvPicPr preferRelativeResize="0"/>
            <p:nvPr/>
          </p:nvPicPr>
          <p:blipFill rotWithShape="1">
            <a:blip r:embed="rId6">
              <a:alphaModFix/>
            </a:blip>
            <a:srcRect b="6120" l="0" r="0" t="0"/>
            <a:stretch/>
          </p:blipFill>
          <p:spPr>
            <a:xfrm>
              <a:off x="8846843" y="5513700"/>
              <a:ext cx="1085182" cy="1013086"/>
            </a:xfrm>
            <a:prstGeom prst="rect">
              <a:avLst/>
            </a:prstGeom>
            <a:noFill/>
            <a:ln>
              <a:noFill/>
            </a:ln>
          </p:spPr>
        </p:pic>
      </p:grpSp>
      <p:grpSp>
        <p:nvGrpSpPr>
          <p:cNvPr id="684" name="Google Shape;684;ge08c421068_0_26"/>
          <p:cNvGrpSpPr/>
          <p:nvPr/>
        </p:nvGrpSpPr>
        <p:grpSpPr>
          <a:xfrm>
            <a:off x="1227063" y="4269612"/>
            <a:ext cx="3384550" cy="1428750"/>
            <a:chOff x="22" y="2984"/>
            <a:chExt cx="2132" cy="900"/>
          </a:xfrm>
        </p:grpSpPr>
        <p:sp>
          <p:nvSpPr>
            <p:cNvPr id="685" name="Google Shape;685;ge08c421068_0_26"/>
            <p:cNvSpPr txBox="1"/>
            <p:nvPr/>
          </p:nvSpPr>
          <p:spPr>
            <a:xfrm>
              <a:off x="22" y="3214"/>
              <a:ext cx="2100" cy="600"/>
            </a:xfrm>
            <a:prstGeom prst="rect">
              <a:avLst/>
            </a:prstGeom>
            <a:noFill/>
            <a:ln>
              <a:noFill/>
            </a:ln>
          </p:spPr>
          <p:txBody>
            <a:bodyPr anchorCtr="0" anchor="t" bIns="45700" lIns="91425" spcFirstLastPara="1" rIns="91425" wrap="square" tIns="45700">
              <a:noAutofit/>
            </a:bodyPr>
            <a:lstStyle/>
            <a:p>
              <a:pPr indent="0" lvl="0" marL="0" marR="0" rtl="0" algn="r">
                <a:lnSpc>
                  <a:spcPct val="93000"/>
                </a:lnSpc>
                <a:spcBef>
                  <a:spcPts val="0"/>
                </a:spcBef>
                <a:spcAft>
                  <a:spcPts val="0"/>
                </a:spcAft>
                <a:buClr>
                  <a:srgbClr val="000000"/>
                </a:buClr>
                <a:buSzPts val="1600"/>
                <a:buFont typeface="Times New Roman"/>
                <a:buNone/>
              </a:pPr>
              <a:r>
                <a:rPr b="0" i="0" lang="fr-FR" sz="1600" u="none" cap="none" strike="noStrike">
                  <a:solidFill>
                    <a:srgbClr val="F6AB38"/>
                  </a:solidFill>
                  <a:latin typeface="Corbel"/>
                  <a:ea typeface="Corbel"/>
                  <a:cs typeface="Corbel"/>
                  <a:sym typeface="Corbel"/>
                </a:rPr>
                <a:t>CO</a:t>
              </a:r>
              <a:r>
                <a:rPr b="0" baseline="-25000" i="0" lang="fr-FR" sz="1600" u="none" cap="none" strike="noStrike">
                  <a:solidFill>
                    <a:srgbClr val="F6AB38"/>
                  </a:solidFill>
                  <a:latin typeface="Corbel"/>
                  <a:ea typeface="Corbel"/>
                  <a:cs typeface="Corbel"/>
                  <a:sym typeface="Corbel"/>
                </a:rPr>
                <a:t>2</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rgbClr val="F6AB38"/>
                  </a:solidFill>
                  <a:latin typeface="Corbel"/>
                  <a:ea typeface="Corbel"/>
                  <a:cs typeface="Corbel"/>
                  <a:sym typeface="Corbel"/>
                </a:rPr>
                <a:t>Déforestation et décomposition</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rgbClr val="F6AB38"/>
                  </a:solidFill>
                  <a:latin typeface="Corbel"/>
                  <a:ea typeface="Corbel"/>
                  <a:cs typeface="Corbel"/>
                  <a:sym typeface="Corbel"/>
                </a:rPr>
                <a:t>17 %</a:t>
              </a:r>
              <a:endParaRPr/>
            </a:p>
          </p:txBody>
        </p:sp>
        <p:cxnSp>
          <p:nvCxnSpPr>
            <p:cNvPr id="686" name="Google Shape;686;ge08c421068_0_26"/>
            <p:cNvCxnSpPr/>
            <p:nvPr/>
          </p:nvCxnSpPr>
          <p:spPr>
            <a:xfrm rot="10800000">
              <a:off x="2154" y="2984"/>
              <a:ext cx="0" cy="900"/>
            </a:xfrm>
            <a:prstGeom prst="straightConnector1">
              <a:avLst/>
            </a:prstGeom>
            <a:noFill/>
            <a:ln cap="flat" cmpd="sng" w="19050">
              <a:solidFill>
                <a:schemeClr val="dk1"/>
              </a:solidFill>
              <a:prstDash val="solid"/>
              <a:round/>
              <a:headEnd len="sm" w="sm" type="none"/>
              <a:tailEnd len="med" w="med" type="oval"/>
            </a:ln>
          </p:spPr>
        </p:cxnSp>
      </p:grpSp>
      <p:grpSp>
        <p:nvGrpSpPr>
          <p:cNvPr id="687" name="Google Shape;687;ge08c421068_0_26"/>
          <p:cNvGrpSpPr/>
          <p:nvPr/>
        </p:nvGrpSpPr>
        <p:grpSpPr>
          <a:xfrm>
            <a:off x="1258571" y="1371321"/>
            <a:ext cx="4044717" cy="1905001"/>
            <a:chOff x="-96" y="565"/>
            <a:chExt cx="2548" cy="1200"/>
          </a:xfrm>
        </p:grpSpPr>
        <p:sp>
          <p:nvSpPr>
            <p:cNvPr id="688" name="Google Shape;688;ge08c421068_0_26"/>
            <p:cNvSpPr txBox="1"/>
            <p:nvPr/>
          </p:nvSpPr>
          <p:spPr>
            <a:xfrm>
              <a:off x="-96" y="565"/>
              <a:ext cx="2100" cy="1200"/>
            </a:xfrm>
            <a:prstGeom prst="rect">
              <a:avLst/>
            </a:prstGeom>
            <a:noFill/>
            <a:ln>
              <a:noFill/>
            </a:ln>
          </p:spPr>
          <p:txBody>
            <a:bodyPr anchorCtr="0" anchor="t" bIns="45700" lIns="91425" spcFirstLastPara="1" rIns="91425" wrap="square" tIns="45700">
              <a:noAutofit/>
            </a:bodyPr>
            <a:lstStyle/>
            <a:p>
              <a:pPr indent="0" lvl="0" marL="0" marR="0" rtl="0" algn="r">
                <a:lnSpc>
                  <a:spcPct val="93000"/>
                </a:lnSpc>
                <a:spcBef>
                  <a:spcPts val="0"/>
                </a:spcBef>
                <a:spcAft>
                  <a:spcPts val="0"/>
                </a:spcAft>
                <a:buClr>
                  <a:srgbClr val="000000"/>
                </a:buClr>
                <a:buSzPts val="1600"/>
                <a:buFont typeface="Times New Roman"/>
                <a:buNone/>
              </a:pPr>
              <a:r>
                <a:rPr b="0" i="0" lang="fr-FR" sz="1600" u="none" cap="none" strike="noStrike">
                  <a:solidFill>
                    <a:srgbClr val="00B0F0"/>
                  </a:solidFill>
                  <a:latin typeface="Corbel"/>
                  <a:ea typeface="Corbel"/>
                  <a:cs typeface="Corbel"/>
                  <a:sym typeface="Corbel"/>
                </a:rPr>
                <a:t>Méthane, CH</a:t>
              </a:r>
              <a:r>
                <a:rPr b="0" baseline="-25000" i="0" lang="fr-FR" sz="1600" u="none" cap="none" strike="noStrike">
                  <a:solidFill>
                    <a:srgbClr val="00B0F0"/>
                  </a:solidFill>
                  <a:latin typeface="Corbel"/>
                  <a:ea typeface="Corbel"/>
                  <a:cs typeface="Corbel"/>
                  <a:sym typeface="Corbel"/>
                </a:rPr>
                <a:t>4</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rgbClr val="00B0F0"/>
                  </a:solidFill>
                  <a:latin typeface="Corbel"/>
                  <a:ea typeface="Corbel"/>
                  <a:cs typeface="Corbel"/>
                  <a:sym typeface="Corbel"/>
                </a:rPr>
                <a:t>Décomposition anaérobique ou combustion de composants organiques (bétail, rizières, décharges, rémanents ou pratiques de brûlage, etc.)</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rgbClr val="00B0F0"/>
                  </a:solidFill>
                  <a:latin typeface="Corbel"/>
                  <a:ea typeface="Corbel"/>
                  <a:cs typeface="Corbel"/>
                  <a:sym typeface="Corbel"/>
                </a:rPr>
                <a:t>14 %</a:t>
              </a:r>
              <a:endParaRPr/>
            </a:p>
          </p:txBody>
        </p:sp>
        <p:sp>
          <p:nvSpPr>
            <p:cNvPr id="689" name="Google Shape;689;ge08c421068_0_26"/>
            <p:cNvSpPr/>
            <p:nvPr/>
          </p:nvSpPr>
          <p:spPr>
            <a:xfrm>
              <a:off x="2100" y="754"/>
              <a:ext cx="352" cy="854"/>
            </a:xfrm>
            <a:custGeom>
              <a:rect b="b" l="l" r="r" t="t"/>
              <a:pathLst>
                <a:path extrusionOk="0" h="1361" w="227">
                  <a:moveTo>
                    <a:pt x="0" y="0"/>
                  </a:moveTo>
                  <a:lnTo>
                    <a:pt x="0" y="1088"/>
                  </a:lnTo>
                  <a:lnTo>
                    <a:pt x="227" y="1361"/>
                  </a:lnTo>
                </a:path>
              </a:pathLst>
            </a:custGeom>
            <a:noFill/>
            <a:ln cap="flat" cmpd="sng" w="19050">
              <a:solidFill>
                <a:schemeClr val="dk1"/>
              </a:solidFill>
              <a:prstDash val="solid"/>
              <a:round/>
              <a:headEnd len="sm" w="sm" type="none"/>
              <a:tailEnd len="med" w="med" type="ova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grpSp>
      <p:grpSp>
        <p:nvGrpSpPr>
          <p:cNvPr id="690" name="Google Shape;690;ge08c421068_0_26"/>
          <p:cNvGrpSpPr/>
          <p:nvPr/>
        </p:nvGrpSpPr>
        <p:grpSpPr>
          <a:xfrm>
            <a:off x="1523857" y="3291952"/>
            <a:ext cx="3444874" cy="1079500"/>
            <a:chOff x="113" y="2115"/>
            <a:chExt cx="2170" cy="680"/>
          </a:xfrm>
        </p:grpSpPr>
        <p:sp>
          <p:nvSpPr>
            <p:cNvPr id="691" name="Google Shape;691;ge08c421068_0_26"/>
            <p:cNvSpPr txBox="1"/>
            <p:nvPr/>
          </p:nvSpPr>
          <p:spPr>
            <a:xfrm>
              <a:off x="113" y="2115"/>
              <a:ext cx="1200" cy="600"/>
            </a:xfrm>
            <a:prstGeom prst="rect">
              <a:avLst/>
            </a:prstGeom>
            <a:noFill/>
            <a:ln>
              <a:noFill/>
            </a:ln>
          </p:spPr>
          <p:txBody>
            <a:bodyPr anchorCtr="0" anchor="t" bIns="45700" lIns="91425" spcFirstLastPara="1" rIns="91425" wrap="square" tIns="45700">
              <a:noAutofit/>
            </a:bodyPr>
            <a:lstStyle/>
            <a:p>
              <a:pPr indent="0" lvl="0" marL="0" marR="0" rtl="0" algn="r">
                <a:lnSpc>
                  <a:spcPct val="93000"/>
                </a:lnSpc>
                <a:spcBef>
                  <a:spcPts val="0"/>
                </a:spcBef>
                <a:spcAft>
                  <a:spcPts val="0"/>
                </a:spcAft>
                <a:buClr>
                  <a:srgbClr val="000000"/>
                </a:buClr>
                <a:buSzPts val="1600"/>
                <a:buFont typeface="Times New Roman"/>
                <a:buNone/>
              </a:pPr>
              <a:r>
                <a:rPr b="0" i="0" lang="fr-FR" sz="1600" u="none" cap="none" strike="noStrike">
                  <a:solidFill>
                    <a:schemeClr val="dk1"/>
                  </a:solidFill>
                  <a:latin typeface="Corbel"/>
                  <a:ea typeface="Corbel"/>
                  <a:cs typeface="Corbel"/>
                  <a:sym typeface="Corbel"/>
                </a:rPr>
                <a:t>CO</a:t>
              </a:r>
              <a:r>
                <a:rPr b="0" baseline="-25000" i="0" lang="fr-FR" sz="1600" u="none" cap="none" strike="noStrike">
                  <a:solidFill>
                    <a:schemeClr val="dk1"/>
                  </a:solidFill>
                  <a:latin typeface="Corbel"/>
                  <a:ea typeface="Corbel"/>
                  <a:cs typeface="Corbel"/>
                  <a:sym typeface="Corbel"/>
                </a:rPr>
                <a:t>2</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chemeClr val="dk1"/>
                  </a:solidFill>
                  <a:latin typeface="Corbel"/>
                  <a:ea typeface="Corbel"/>
                  <a:cs typeface="Corbel"/>
                  <a:sym typeface="Corbel"/>
                </a:rPr>
                <a:t>Autres sources</a:t>
              </a:r>
              <a:endParaRPr/>
            </a:p>
            <a:p>
              <a:pPr indent="0" lvl="0" marL="0" marR="0" rtl="0" algn="r">
                <a:lnSpc>
                  <a:spcPct val="93000"/>
                </a:lnSpc>
                <a:spcBef>
                  <a:spcPts val="800"/>
                </a:spcBef>
                <a:spcAft>
                  <a:spcPts val="0"/>
                </a:spcAft>
                <a:buClr>
                  <a:srgbClr val="000000"/>
                </a:buClr>
                <a:buSzPts val="1600"/>
                <a:buFont typeface="Times New Roman"/>
                <a:buNone/>
              </a:pPr>
              <a:r>
                <a:rPr b="0" i="0" lang="fr-FR" sz="1600" u="none" cap="none" strike="noStrike">
                  <a:solidFill>
                    <a:schemeClr val="dk1"/>
                  </a:solidFill>
                  <a:latin typeface="Corbel"/>
                  <a:ea typeface="Corbel"/>
                  <a:cs typeface="Corbel"/>
                  <a:sym typeface="Corbel"/>
                </a:rPr>
                <a:t>3 %</a:t>
              </a:r>
              <a:endParaRPr/>
            </a:p>
          </p:txBody>
        </p:sp>
        <p:cxnSp>
          <p:nvCxnSpPr>
            <p:cNvPr id="692" name="Google Shape;692;ge08c421068_0_26"/>
            <p:cNvCxnSpPr/>
            <p:nvPr/>
          </p:nvCxnSpPr>
          <p:spPr>
            <a:xfrm rot="10800000">
              <a:off x="1383" y="2195"/>
              <a:ext cx="0" cy="600"/>
            </a:xfrm>
            <a:prstGeom prst="straightConnector1">
              <a:avLst/>
            </a:prstGeom>
            <a:noFill/>
            <a:ln cap="flat" cmpd="sng" w="19050">
              <a:solidFill>
                <a:schemeClr val="dk1"/>
              </a:solidFill>
              <a:prstDash val="solid"/>
              <a:round/>
              <a:headEnd len="sm" w="sm" type="none"/>
              <a:tailEnd len="sm" w="sm" type="none"/>
            </a:ln>
          </p:spPr>
        </p:cxnSp>
        <p:cxnSp>
          <p:nvCxnSpPr>
            <p:cNvPr id="693" name="Google Shape;693;ge08c421068_0_26"/>
            <p:cNvCxnSpPr/>
            <p:nvPr/>
          </p:nvCxnSpPr>
          <p:spPr>
            <a:xfrm flipH="1" rot="10800000">
              <a:off x="1383" y="2177"/>
              <a:ext cx="900" cy="300"/>
            </a:xfrm>
            <a:prstGeom prst="straightConnector1">
              <a:avLst/>
            </a:prstGeom>
            <a:noFill/>
            <a:ln cap="flat" cmpd="sng" w="19050">
              <a:solidFill>
                <a:schemeClr val="dk1"/>
              </a:solidFill>
              <a:prstDash val="solid"/>
              <a:round/>
              <a:headEnd len="sm" w="sm" type="none"/>
              <a:tailEnd len="med" w="med" type="oval"/>
            </a:ln>
          </p:spPr>
        </p:cxnSp>
      </p:grpSp>
      <p:sp>
        <p:nvSpPr>
          <p:cNvPr id="694" name="Google Shape;694;ge08c421068_0_26"/>
          <p:cNvSpPr/>
          <p:nvPr/>
        </p:nvSpPr>
        <p:spPr>
          <a:xfrm>
            <a:off x="872028" y="6312582"/>
            <a:ext cx="6566700" cy="307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orbel"/>
                <a:ea typeface="Corbel"/>
                <a:cs typeface="Corbel"/>
                <a:sym typeface="Corbel"/>
              </a:rPr>
              <a:t>Source : IPCC, AR4</a:t>
            </a:r>
            <a:endParaRPr/>
          </a:p>
        </p:txBody>
      </p:sp>
      <p:pic>
        <p:nvPicPr>
          <p:cNvPr id="695" name="Google Shape;695;ge08c421068_0_26"/>
          <p:cNvPicPr preferRelativeResize="0"/>
          <p:nvPr/>
        </p:nvPicPr>
        <p:blipFill rotWithShape="1">
          <a:blip r:embed="rId7">
            <a:alphaModFix/>
          </a:blip>
          <a:srcRect b="0" l="0" r="0" t="0"/>
          <a:stretch/>
        </p:blipFill>
        <p:spPr>
          <a:xfrm>
            <a:off x="11007925" y="5566900"/>
            <a:ext cx="1190625" cy="1228725"/>
          </a:xfrm>
          <a:prstGeom prst="rect">
            <a:avLst/>
          </a:prstGeom>
          <a:noFill/>
          <a:ln>
            <a:noFill/>
          </a:ln>
        </p:spPr>
      </p:pic>
      <p:pic>
        <p:nvPicPr>
          <p:cNvPr id="696" name="Google Shape;696;ge08c421068_0_26"/>
          <p:cNvPicPr preferRelativeResize="0"/>
          <p:nvPr/>
        </p:nvPicPr>
        <p:blipFill>
          <a:blip r:embed="rId8">
            <a:alphaModFix/>
          </a:blip>
          <a:stretch>
            <a:fillRect/>
          </a:stretch>
        </p:blipFill>
        <p:spPr>
          <a:xfrm>
            <a:off x="324075" y="1578777"/>
            <a:ext cx="980700" cy="980700"/>
          </a:xfrm>
          <a:prstGeom prst="rect">
            <a:avLst/>
          </a:prstGeom>
          <a:noFill/>
          <a:ln>
            <a:noFill/>
          </a:ln>
        </p:spPr>
      </p:pic>
      <p:pic>
        <p:nvPicPr>
          <p:cNvPr id="697" name="Google Shape;697;ge08c421068_0_26"/>
          <p:cNvPicPr preferRelativeResize="0"/>
          <p:nvPr/>
        </p:nvPicPr>
        <p:blipFill>
          <a:blip r:embed="rId9">
            <a:alphaModFix/>
          </a:blip>
          <a:stretch>
            <a:fillRect/>
          </a:stretch>
        </p:blipFill>
        <p:spPr>
          <a:xfrm>
            <a:off x="960550" y="3368101"/>
            <a:ext cx="809725" cy="809725"/>
          </a:xfrm>
          <a:prstGeom prst="rect">
            <a:avLst/>
          </a:prstGeom>
          <a:noFill/>
          <a:ln>
            <a:noFill/>
          </a:ln>
        </p:spPr>
      </p:pic>
      <p:pic>
        <p:nvPicPr>
          <p:cNvPr id="698" name="Google Shape;698;ge08c421068_0_26"/>
          <p:cNvPicPr preferRelativeResize="0"/>
          <p:nvPr/>
        </p:nvPicPr>
        <p:blipFill>
          <a:blip r:embed="rId10">
            <a:alphaModFix/>
          </a:blip>
          <a:stretch>
            <a:fillRect/>
          </a:stretch>
        </p:blipFill>
        <p:spPr>
          <a:xfrm>
            <a:off x="495050" y="4752638"/>
            <a:ext cx="809725" cy="809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9"/>
                                        </p:tgtEl>
                                        <p:attrNameLst>
                                          <p:attrName>style.visibility</p:attrName>
                                        </p:attrNameLst>
                                      </p:cBhvr>
                                      <p:to>
                                        <p:strVal val="visible"/>
                                      </p:to>
                                    </p:set>
                                    <p:animEffect filter="fade" transition="in">
                                      <p:cBhvr>
                                        <p:cTn dur="1000"/>
                                        <p:tgtEl>
                                          <p:spTgt spid="6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9"/>
                                        </p:tgtEl>
                                        <p:attrNameLst>
                                          <p:attrName>style.visibility</p:attrName>
                                        </p:attrNameLst>
                                      </p:cBhvr>
                                      <p:to>
                                        <p:strVal val="visible"/>
                                      </p:to>
                                    </p:set>
                                    <p:animEffect filter="fade" transition="in">
                                      <p:cBhvr>
                                        <p:cTn dur="1000"/>
                                        <p:tgtEl>
                                          <p:spTgt spid="6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18"/>
          <p:cNvSpPr txBox="1"/>
          <p:nvPr>
            <p:ph type="title"/>
          </p:nvPr>
        </p:nvSpPr>
        <p:spPr>
          <a:xfrm>
            <a:off x="840000" y="1147133"/>
            <a:ext cx="9866100" cy="980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b="1" lang="fr-FR">
                <a:solidFill>
                  <a:schemeClr val="dk2"/>
                </a:solidFill>
                <a:latin typeface="Corbel"/>
                <a:ea typeface="Corbel"/>
                <a:cs typeface="Corbel"/>
                <a:sym typeface="Corbel"/>
              </a:rPr>
              <a:t>Nos activités ont un effet non négligeable sur les principaux gaz à effet de serre</a:t>
            </a:r>
            <a:endParaRPr/>
          </a:p>
        </p:txBody>
      </p:sp>
      <p:pic>
        <p:nvPicPr>
          <p:cNvPr id="705" name="Google Shape;705;p18"/>
          <p:cNvPicPr preferRelativeResize="0"/>
          <p:nvPr/>
        </p:nvPicPr>
        <p:blipFill rotWithShape="1">
          <a:blip r:embed="rId3">
            <a:alphaModFix/>
          </a:blip>
          <a:srcRect b="0" l="0" r="0" t="0"/>
          <a:stretch/>
        </p:blipFill>
        <p:spPr>
          <a:xfrm>
            <a:off x="628157" y="2096339"/>
            <a:ext cx="6026121" cy="4293611"/>
          </a:xfrm>
          <a:prstGeom prst="rect">
            <a:avLst/>
          </a:prstGeom>
          <a:noFill/>
          <a:ln>
            <a:noFill/>
          </a:ln>
        </p:spPr>
      </p:pic>
      <p:sp>
        <p:nvSpPr>
          <p:cNvPr id="706" name="Google Shape;706;p18"/>
          <p:cNvSpPr txBox="1"/>
          <p:nvPr/>
        </p:nvSpPr>
        <p:spPr>
          <a:xfrm>
            <a:off x="6871200" y="3407400"/>
            <a:ext cx="4817100" cy="1322768"/>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entury Gothic"/>
                <a:ea typeface="Century Gothic"/>
                <a:cs typeface="Century Gothic"/>
                <a:sym typeface="Century Gothic"/>
              </a:rPr>
              <a:t>En quelques siècles,  la concentration observée des différents gaz à effet de serre a explosé. </a:t>
            </a:r>
            <a:endParaRPr/>
          </a:p>
        </p:txBody>
      </p:sp>
      <p:sp>
        <p:nvSpPr>
          <p:cNvPr id="707" name="Google Shape;707;p18"/>
          <p:cNvSpPr/>
          <p:nvPr/>
        </p:nvSpPr>
        <p:spPr>
          <a:xfrm>
            <a:off x="357879" y="6223234"/>
            <a:ext cx="6566678" cy="52322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entury Gothic"/>
                <a:ea typeface="Century Gothic"/>
                <a:cs typeface="Century Gothic"/>
                <a:sym typeface="Century Gothic"/>
              </a:rPr>
              <a:t>Sources : U.S. National Climate Assessment (2014), IPCC AR5</a:t>
            </a:r>
            <a:endParaRPr/>
          </a:p>
          <a:p>
            <a:pPr indent="0" lvl="0" marL="0" marR="0" rtl="0" algn="just">
              <a:lnSpc>
                <a:spcPct val="100000"/>
              </a:lnSpc>
              <a:spcBef>
                <a:spcPts val="0"/>
              </a:spcBef>
              <a:spcAft>
                <a:spcPts val="0"/>
              </a:spcAft>
              <a:buClr>
                <a:srgbClr val="000000"/>
              </a:buClr>
              <a:buSzPts val="1400"/>
              <a:buFont typeface="Arial"/>
              <a:buNone/>
            </a:pPr>
            <a:r>
              <a:t/>
            </a:r>
            <a:endParaRPr b="0" i="1" sz="1400" u="none" cap="none" strike="noStrike">
              <a:solidFill>
                <a:srgbClr val="085160"/>
              </a:solidFill>
              <a:latin typeface="Century Gothic"/>
              <a:ea typeface="Century Gothic"/>
              <a:cs typeface="Century Gothic"/>
              <a:sym typeface="Century Gothic"/>
            </a:endParaRPr>
          </a:p>
        </p:txBody>
      </p:sp>
      <p:sp>
        <p:nvSpPr>
          <p:cNvPr id="708" name="Google Shape;708;p18"/>
          <p:cNvSpPr txBox="1"/>
          <p:nvPr>
            <p:ph idx="12" type="sldNum"/>
          </p:nvPr>
        </p:nvSpPr>
        <p:spPr>
          <a:xfrm>
            <a:off x="11280576" y="6381329"/>
            <a:ext cx="864096"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FR">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pic>
        <p:nvPicPr>
          <p:cNvPr id="709" name="Google Shape;709;p18"/>
          <p:cNvPicPr preferRelativeResize="0"/>
          <p:nvPr/>
        </p:nvPicPr>
        <p:blipFill rotWithShape="1">
          <a:blip r:embed="rId4">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sp>
        <p:nvSpPr>
          <p:cNvPr id="715" name="Google Shape;715;p12"/>
          <p:cNvSpPr txBox="1"/>
          <p:nvPr>
            <p:ph idx="12" type="sldNum"/>
          </p:nvPr>
        </p:nvSpPr>
        <p:spPr>
          <a:xfrm>
            <a:off x="11280576" y="65973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t>‹#›</a:t>
            </a:fld>
            <a:endParaRPr/>
          </a:p>
        </p:txBody>
      </p:sp>
      <p:sp>
        <p:nvSpPr>
          <p:cNvPr id="716" name="Google Shape;716;p12"/>
          <p:cNvSpPr/>
          <p:nvPr/>
        </p:nvSpPr>
        <p:spPr>
          <a:xfrm>
            <a:off x="1218073" y="1599950"/>
            <a:ext cx="66051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Atmosphère et effet de serre</a:t>
            </a:r>
            <a:endParaRPr/>
          </a:p>
        </p:txBody>
      </p:sp>
      <p:grpSp>
        <p:nvGrpSpPr>
          <p:cNvPr id="717" name="Google Shape;717;p12"/>
          <p:cNvGrpSpPr/>
          <p:nvPr/>
        </p:nvGrpSpPr>
        <p:grpSpPr>
          <a:xfrm>
            <a:off x="1632000" y="3069000"/>
            <a:ext cx="9144060" cy="2399180"/>
            <a:chOff x="1523880" y="2349000"/>
            <a:chExt cx="9144060" cy="2399180"/>
          </a:xfrm>
        </p:grpSpPr>
        <p:sp>
          <p:nvSpPr>
            <p:cNvPr id="718" name="Google Shape;718;p12"/>
            <p:cNvSpPr/>
            <p:nvPr/>
          </p:nvSpPr>
          <p:spPr>
            <a:xfrm>
              <a:off x="2135520" y="3814580"/>
              <a:ext cx="3885900" cy="42960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19" name="Google Shape;719;p12"/>
            <p:cNvSpPr/>
            <p:nvPr/>
          </p:nvSpPr>
          <p:spPr>
            <a:xfrm>
              <a:off x="2135520" y="4318580"/>
              <a:ext cx="3885900" cy="42960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20" name="Google Shape;720;p12"/>
            <p:cNvSpPr/>
            <p:nvPr/>
          </p:nvSpPr>
          <p:spPr>
            <a:xfrm>
              <a:off x="6242400" y="4318580"/>
              <a:ext cx="3885900" cy="4296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21" name="Google Shape;721;p12"/>
            <p:cNvSpPr/>
            <p:nvPr/>
          </p:nvSpPr>
          <p:spPr>
            <a:xfrm>
              <a:off x="6217708" y="3801869"/>
              <a:ext cx="3885900" cy="4296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22" name="Google Shape;722;p12"/>
            <p:cNvSpPr/>
            <p:nvPr/>
          </p:nvSpPr>
          <p:spPr>
            <a:xfrm>
              <a:off x="2279520" y="2390420"/>
              <a:ext cx="7630200" cy="861600"/>
            </a:xfrm>
            <a:prstGeom prst="roundRect">
              <a:avLst>
                <a:gd fmla="val 29424" name="adj"/>
              </a:avLst>
            </a:prstGeom>
            <a:solidFill>
              <a:schemeClr val="lt1"/>
            </a:solidFill>
            <a:ln cap="flat" cmpd="sng" w="9525">
              <a:solidFill>
                <a:schemeClr val="dk1"/>
              </a:solidFill>
              <a:prstDash val="solid"/>
              <a:round/>
              <a:headEnd len="sm" w="sm" type="none"/>
              <a:tailEnd len="sm" w="sm" type="none"/>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serait la température de la Terre sans atmosphère et l’effet de serre ?</a:t>
              </a:r>
              <a:endParaRPr/>
            </a:p>
          </p:txBody>
        </p:sp>
        <p:cxnSp>
          <p:nvCxnSpPr>
            <p:cNvPr id="723" name="Google Shape;723;p12"/>
            <p:cNvCxnSpPr/>
            <p:nvPr/>
          </p:nvCxnSpPr>
          <p:spPr>
            <a:xfrm>
              <a:off x="10128240" y="4030220"/>
              <a:ext cx="539700" cy="300"/>
            </a:xfrm>
            <a:prstGeom prst="straightConnector1">
              <a:avLst/>
            </a:prstGeom>
            <a:noFill/>
            <a:ln cap="flat" cmpd="sng" w="25550">
              <a:solidFill>
                <a:srgbClr val="F6AB38"/>
              </a:solidFill>
              <a:prstDash val="solid"/>
              <a:round/>
              <a:headEnd len="sm" w="sm" type="none"/>
              <a:tailEnd len="sm" w="sm" type="none"/>
            </a:ln>
          </p:spPr>
        </p:cxnSp>
        <p:cxnSp>
          <p:nvCxnSpPr>
            <p:cNvPr id="724" name="Google Shape;724;p12"/>
            <p:cNvCxnSpPr/>
            <p:nvPr/>
          </p:nvCxnSpPr>
          <p:spPr>
            <a:xfrm>
              <a:off x="10128240" y="4534220"/>
              <a:ext cx="539700" cy="300"/>
            </a:xfrm>
            <a:prstGeom prst="straightConnector1">
              <a:avLst/>
            </a:prstGeom>
            <a:noFill/>
            <a:ln cap="flat" cmpd="sng" w="25550">
              <a:solidFill>
                <a:srgbClr val="F6AB38"/>
              </a:solidFill>
              <a:prstDash val="solid"/>
              <a:round/>
              <a:headEnd len="sm" w="sm" type="none"/>
              <a:tailEnd len="sm" w="sm" type="none"/>
            </a:ln>
          </p:spPr>
        </p:cxnSp>
        <p:cxnSp>
          <p:nvCxnSpPr>
            <p:cNvPr id="725" name="Google Shape;725;p12"/>
            <p:cNvCxnSpPr/>
            <p:nvPr/>
          </p:nvCxnSpPr>
          <p:spPr>
            <a:xfrm>
              <a:off x="1523880" y="2822420"/>
              <a:ext cx="539400" cy="300"/>
            </a:xfrm>
            <a:prstGeom prst="straightConnector1">
              <a:avLst/>
            </a:prstGeom>
            <a:noFill/>
            <a:ln cap="flat" cmpd="sng" w="25550">
              <a:solidFill>
                <a:srgbClr val="F6AB38"/>
              </a:solidFill>
              <a:prstDash val="solid"/>
              <a:round/>
              <a:headEnd len="sm" w="sm" type="none"/>
              <a:tailEnd len="sm" w="sm" type="none"/>
            </a:ln>
          </p:spPr>
        </p:cxnSp>
        <p:cxnSp>
          <p:nvCxnSpPr>
            <p:cNvPr id="726" name="Google Shape;726;p12"/>
            <p:cNvCxnSpPr/>
            <p:nvPr/>
          </p:nvCxnSpPr>
          <p:spPr>
            <a:xfrm>
              <a:off x="1523880" y="4030220"/>
              <a:ext cx="539400" cy="300"/>
            </a:xfrm>
            <a:prstGeom prst="straightConnector1">
              <a:avLst/>
            </a:prstGeom>
            <a:noFill/>
            <a:ln cap="flat" cmpd="sng" w="25550">
              <a:solidFill>
                <a:srgbClr val="F6AB38"/>
              </a:solidFill>
              <a:prstDash val="solid"/>
              <a:round/>
              <a:headEnd len="sm" w="sm" type="none"/>
              <a:tailEnd len="sm" w="sm" type="none"/>
            </a:ln>
          </p:spPr>
        </p:cxnSp>
        <p:cxnSp>
          <p:nvCxnSpPr>
            <p:cNvPr id="727" name="Google Shape;727;p12"/>
            <p:cNvCxnSpPr/>
            <p:nvPr/>
          </p:nvCxnSpPr>
          <p:spPr>
            <a:xfrm>
              <a:off x="1523880" y="4534220"/>
              <a:ext cx="539400" cy="300"/>
            </a:xfrm>
            <a:prstGeom prst="straightConnector1">
              <a:avLst/>
            </a:prstGeom>
            <a:noFill/>
            <a:ln cap="flat" cmpd="sng" w="25550">
              <a:solidFill>
                <a:srgbClr val="F6AB38"/>
              </a:solidFill>
              <a:prstDash val="solid"/>
              <a:round/>
              <a:headEnd len="sm" w="sm" type="none"/>
              <a:tailEnd len="sm" w="sm" type="none"/>
            </a:ln>
          </p:spPr>
        </p:cxnSp>
        <p:sp>
          <p:nvSpPr>
            <p:cNvPr id="728" name="Google Shape;728;p12"/>
            <p:cNvSpPr/>
            <p:nvPr/>
          </p:nvSpPr>
          <p:spPr>
            <a:xfrm>
              <a:off x="6183000" y="3814580"/>
              <a:ext cx="2386800" cy="36240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B : -18 °C</a:t>
              </a:r>
              <a:endParaRPr/>
            </a:p>
          </p:txBody>
        </p:sp>
        <p:sp>
          <p:nvSpPr>
            <p:cNvPr id="729" name="Google Shape;729;p12"/>
            <p:cNvSpPr/>
            <p:nvPr/>
          </p:nvSpPr>
          <p:spPr>
            <a:xfrm>
              <a:off x="6183000" y="4333340"/>
              <a:ext cx="3056700" cy="36240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D : 15 °C	</a:t>
              </a:r>
              <a:endParaRPr/>
            </a:p>
          </p:txBody>
        </p:sp>
        <p:sp>
          <p:nvSpPr>
            <p:cNvPr id="730" name="Google Shape;730;p12"/>
            <p:cNvSpPr/>
            <p:nvPr/>
          </p:nvSpPr>
          <p:spPr>
            <a:xfrm>
              <a:off x="2279315" y="2349000"/>
              <a:ext cx="7632300" cy="90300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serait la température de la Terre sans atmosphère ?</a:t>
              </a:r>
              <a:endParaRPr/>
            </a:p>
          </p:txBody>
        </p:sp>
        <p:sp>
          <p:nvSpPr>
            <p:cNvPr id="731" name="Google Shape;731;p12"/>
            <p:cNvSpPr/>
            <p:nvPr/>
          </p:nvSpPr>
          <p:spPr>
            <a:xfrm>
              <a:off x="2150640" y="4318580"/>
              <a:ext cx="3885900" cy="4296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32" name="Google Shape;732;p12"/>
            <p:cNvSpPr/>
            <p:nvPr/>
          </p:nvSpPr>
          <p:spPr>
            <a:xfrm>
              <a:off x="2127240" y="4362480"/>
              <a:ext cx="2640000" cy="36240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C : 0 °C</a:t>
              </a:r>
              <a:endParaRPr/>
            </a:p>
          </p:txBody>
        </p:sp>
        <p:sp>
          <p:nvSpPr>
            <p:cNvPr id="733" name="Google Shape;733;p12"/>
            <p:cNvSpPr/>
            <p:nvPr/>
          </p:nvSpPr>
          <p:spPr>
            <a:xfrm>
              <a:off x="2135225" y="3791520"/>
              <a:ext cx="3885900" cy="4296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34" name="Google Shape;734;p12"/>
            <p:cNvSpPr/>
            <p:nvPr/>
          </p:nvSpPr>
          <p:spPr>
            <a:xfrm>
              <a:off x="2092223" y="3827982"/>
              <a:ext cx="3812100" cy="36240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A : - 50 °C</a:t>
              </a:r>
              <a:endParaRPr/>
            </a:p>
          </p:txBody>
        </p:sp>
      </p:grpSp>
      <p:pic>
        <p:nvPicPr>
          <p:cNvPr id="735" name="Google Shape;735;p12"/>
          <p:cNvPicPr preferRelativeResize="0"/>
          <p:nvPr/>
        </p:nvPicPr>
        <p:blipFill rotWithShape="1">
          <a:blip r:embed="rId3">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pic>
        <p:nvPicPr>
          <p:cNvPr descr="Terre_sans_GES" id="741" name="Google Shape;741;p13"/>
          <p:cNvPicPr preferRelativeResize="0"/>
          <p:nvPr/>
        </p:nvPicPr>
        <p:blipFill rotWithShape="1">
          <a:blip r:embed="rId3">
            <a:alphaModFix/>
          </a:blip>
          <a:srcRect b="-42216" l="1250" r="0" t="1"/>
          <a:stretch/>
        </p:blipFill>
        <p:spPr>
          <a:xfrm>
            <a:off x="0" y="2654415"/>
            <a:ext cx="5689030" cy="5599121"/>
          </a:xfrm>
          <a:prstGeom prst="ellipse">
            <a:avLst/>
          </a:prstGeom>
          <a:noFill/>
          <a:ln>
            <a:noFill/>
          </a:ln>
        </p:spPr>
      </p:pic>
      <p:sp>
        <p:nvSpPr>
          <p:cNvPr id="742" name="Google Shape;742;p13"/>
          <p:cNvSpPr txBox="1"/>
          <p:nvPr/>
        </p:nvSpPr>
        <p:spPr>
          <a:xfrm>
            <a:off x="6335725" y="5148356"/>
            <a:ext cx="4601100" cy="11304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entury Gothic"/>
                <a:ea typeface="Century Gothic"/>
                <a:cs typeface="Century Gothic"/>
                <a:sym typeface="Century Gothic"/>
              </a:rPr>
              <a:t>Sans atmosphère ni effet de serre naturel, la Terre serait entièrement gelée</a:t>
            </a:r>
            <a:endParaRPr/>
          </a:p>
        </p:txBody>
      </p:sp>
      <p:grpSp>
        <p:nvGrpSpPr>
          <p:cNvPr id="743" name="Google Shape;743;p13"/>
          <p:cNvGrpSpPr/>
          <p:nvPr/>
        </p:nvGrpSpPr>
        <p:grpSpPr>
          <a:xfrm>
            <a:off x="1523880" y="2349000"/>
            <a:ext cx="9144000" cy="2399060"/>
            <a:chOff x="1523880" y="2349000"/>
            <a:chExt cx="9144000" cy="2399060"/>
          </a:xfrm>
        </p:grpSpPr>
        <p:sp>
          <p:nvSpPr>
            <p:cNvPr id="744" name="Google Shape;744;p13"/>
            <p:cNvSpPr/>
            <p:nvPr/>
          </p:nvSpPr>
          <p:spPr>
            <a:xfrm>
              <a:off x="2135520" y="3814580"/>
              <a:ext cx="3885840" cy="42948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45" name="Google Shape;745;p13"/>
            <p:cNvSpPr/>
            <p:nvPr/>
          </p:nvSpPr>
          <p:spPr>
            <a:xfrm>
              <a:off x="2135520" y="4318580"/>
              <a:ext cx="3885840" cy="42948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46" name="Google Shape;746;p13"/>
            <p:cNvSpPr/>
            <p:nvPr/>
          </p:nvSpPr>
          <p:spPr>
            <a:xfrm>
              <a:off x="6242400" y="431858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47" name="Google Shape;747;p13"/>
            <p:cNvSpPr/>
            <p:nvPr/>
          </p:nvSpPr>
          <p:spPr>
            <a:xfrm>
              <a:off x="6217708" y="3801869"/>
              <a:ext cx="3885840" cy="429480"/>
            </a:xfrm>
            <a:prstGeom prst="roundRect">
              <a:avLst>
                <a:gd fmla="val 45346" name="adj"/>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48" name="Google Shape;748;p13"/>
            <p:cNvSpPr/>
            <p:nvPr/>
          </p:nvSpPr>
          <p:spPr>
            <a:xfrm>
              <a:off x="2279520" y="2390420"/>
              <a:ext cx="7630200" cy="861480"/>
            </a:xfrm>
            <a:prstGeom prst="roundRect">
              <a:avLst>
                <a:gd fmla="val 29424" name="adj"/>
              </a:avLst>
            </a:prstGeom>
            <a:solidFill>
              <a:schemeClr val="lt1"/>
            </a:solidFill>
            <a:ln cap="flat" cmpd="sng" w="9525">
              <a:solidFill>
                <a:schemeClr val="dk1"/>
              </a:solidFill>
              <a:prstDash val="solid"/>
              <a:round/>
              <a:headEnd len="sm" w="sm" type="none"/>
              <a:tailEnd len="sm" w="sm" type="none"/>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serait la température de la Terre sans atmosphère et l’effet de serre ?</a:t>
              </a:r>
              <a:endParaRPr/>
            </a:p>
          </p:txBody>
        </p:sp>
        <p:cxnSp>
          <p:nvCxnSpPr>
            <p:cNvPr id="749" name="Google Shape;749;p13"/>
            <p:cNvCxnSpPr/>
            <p:nvPr/>
          </p:nvCxnSpPr>
          <p:spPr>
            <a:xfrm>
              <a:off x="10128240" y="4030220"/>
              <a:ext cx="539640" cy="360"/>
            </a:xfrm>
            <a:prstGeom prst="straightConnector1">
              <a:avLst/>
            </a:prstGeom>
            <a:noFill/>
            <a:ln cap="flat" cmpd="sng" w="25550">
              <a:solidFill>
                <a:srgbClr val="F6AB38"/>
              </a:solidFill>
              <a:prstDash val="solid"/>
              <a:round/>
              <a:headEnd len="sm" w="sm" type="none"/>
              <a:tailEnd len="sm" w="sm" type="none"/>
            </a:ln>
          </p:spPr>
        </p:cxnSp>
        <p:cxnSp>
          <p:nvCxnSpPr>
            <p:cNvPr id="750" name="Google Shape;750;p13"/>
            <p:cNvCxnSpPr/>
            <p:nvPr/>
          </p:nvCxnSpPr>
          <p:spPr>
            <a:xfrm>
              <a:off x="10128240" y="4534220"/>
              <a:ext cx="539640" cy="360"/>
            </a:xfrm>
            <a:prstGeom prst="straightConnector1">
              <a:avLst/>
            </a:prstGeom>
            <a:noFill/>
            <a:ln cap="flat" cmpd="sng" w="25550">
              <a:solidFill>
                <a:srgbClr val="F6AB38"/>
              </a:solidFill>
              <a:prstDash val="solid"/>
              <a:round/>
              <a:headEnd len="sm" w="sm" type="none"/>
              <a:tailEnd len="sm" w="sm" type="none"/>
            </a:ln>
          </p:spPr>
        </p:cxnSp>
        <p:cxnSp>
          <p:nvCxnSpPr>
            <p:cNvPr id="751" name="Google Shape;751;p13"/>
            <p:cNvCxnSpPr/>
            <p:nvPr/>
          </p:nvCxnSpPr>
          <p:spPr>
            <a:xfrm>
              <a:off x="1523880" y="2822420"/>
              <a:ext cx="539280" cy="360"/>
            </a:xfrm>
            <a:prstGeom prst="straightConnector1">
              <a:avLst/>
            </a:prstGeom>
            <a:noFill/>
            <a:ln cap="flat" cmpd="sng" w="25550">
              <a:solidFill>
                <a:srgbClr val="F6AB38"/>
              </a:solidFill>
              <a:prstDash val="solid"/>
              <a:round/>
              <a:headEnd len="sm" w="sm" type="none"/>
              <a:tailEnd len="sm" w="sm" type="none"/>
            </a:ln>
          </p:spPr>
        </p:cxnSp>
        <p:cxnSp>
          <p:nvCxnSpPr>
            <p:cNvPr id="752" name="Google Shape;752;p13"/>
            <p:cNvCxnSpPr/>
            <p:nvPr/>
          </p:nvCxnSpPr>
          <p:spPr>
            <a:xfrm>
              <a:off x="1523880" y="4030220"/>
              <a:ext cx="539280" cy="360"/>
            </a:xfrm>
            <a:prstGeom prst="straightConnector1">
              <a:avLst/>
            </a:prstGeom>
            <a:noFill/>
            <a:ln cap="flat" cmpd="sng" w="25550">
              <a:solidFill>
                <a:srgbClr val="F6AB38"/>
              </a:solidFill>
              <a:prstDash val="solid"/>
              <a:round/>
              <a:headEnd len="sm" w="sm" type="none"/>
              <a:tailEnd len="sm" w="sm" type="none"/>
            </a:ln>
          </p:spPr>
        </p:cxnSp>
        <p:cxnSp>
          <p:nvCxnSpPr>
            <p:cNvPr id="753" name="Google Shape;753;p13"/>
            <p:cNvCxnSpPr/>
            <p:nvPr/>
          </p:nvCxnSpPr>
          <p:spPr>
            <a:xfrm>
              <a:off x="1523880" y="4534220"/>
              <a:ext cx="539280" cy="360"/>
            </a:xfrm>
            <a:prstGeom prst="straightConnector1">
              <a:avLst/>
            </a:prstGeom>
            <a:noFill/>
            <a:ln cap="flat" cmpd="sng" w="25550">
              <a:solidFill>
                <a:srgbClr val="F6AB38"/>
              </a:solidFill>
              <a:prstDash val="solid"/>
              <a:round/>
              <a:headEnd len="sm" w="sm" type="none"/>
              <a:tailEnd len="sm" w="sm" type="none"/>
            </a:ln>
          </p:spPr>
        </p:cxnSp>
        <p:sp>
          <p:nvSpPr>
            <p:cNvPr id="754" name="Google Shape;754;p13"/>
            <p:cNvSpPr/>
            <p:nvPr/>
          </p:nvSpPr>
          <p:spPr>
            <a:xfrm>
              <a:off x="6183000" y="3814580"/>
              <a:ext cx="238680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B : -18 °C</a:t>
              </a:r>
              <a:endParaRPr/>
            </a:p>
          </p:txBody>
        </p:sp>
        <p:sp>
          <p:nvSpPr>
            <p:cNvPr id="755" name="Google Shape;755;p13"/>
            <p:cNvSpPr/>
            <p:nvPr/>
          </p:nvSpPr>
          <p:spPr>
            <a:xfrm>
              <a:off x="6183000" y="4333340"/>
              <a:ext cx="305676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D : 15 °C	</a:t>
              </a:r>
              <a:endParaRPr/>
            </a:p>
          </p:txBody>
        </p:sp>
        <p:sp>
          <p:nvSpPr>
            <p:cNvPr id="756" name="Google Shape;756;p13"/>
            <p:cNvSpPr/>
            <p:nvPr/>
          </p:nvSpPr>
          <p:spPr>
            <a:xfrm>
              <a:off x="2279315" y="2349000"/>
              <a:ext cx="7632360" cy="90290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serait la température de la Terre sans atmosphère ?</a:t>
              </a:r>
              <a:endParaRPr/>
            </a:p>
          </p:txBody>
        </p:sp>
        <p:sp>
          <p:nvSpPr>
            <p:cNvPr id="757" name="Google Shape;757;p13"/>
            <p:cNvSpPr/>
            <p:nvPr/>
          </p:nvSpPr>
          <p:spPr>
            <a:xfrm>
              <a:off x="2150640" y="431858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58" name="Google Shape;758;p13"/>
            <p:cNvSpPr/>
            <p:nvPr/>
          </p:nvSpPr>
          <p:spPr>
            <a:xfrm>
              <a:off x="2127240" y="4362480"/>
              <a:ext cx="263988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C : 0 °C</a:t>
              </a:r>
              <a:endParaRPr/>
            </a:p>
          </p:txBody>
        </p:sp>
        <p:sp>
          <p:nvSpPr>
            <p:cNvPr id="759" name="Google Shape;759;p13"/>
            <p:cNvSpPr/>
            <p:nvPr/>
          </p:nvSpPr>
          <p:spPr>
            <a:xfrm>
              <a:off x="2135225" y="379152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60" name="Google Shape;760;p13"/>
            <p:cNvSpPr/>
            <p:nvPr/>
          </p:nvSpPr>
          <p:spPr>
            <a:xfrm>
              <a:off x="2092223" y="3827982"/>
              <a:ext cx="381204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2000"/>
                <a:buFont typeface="Arial"/>
                <a:buChar char="•"/>
              </a:pPr>
              <a:r>
                <a:rPr b="1" i="0" lang="fr-FR" sz="2000" u="none" cap="none" strike="noStrike">
                  <a:solidFill>
                    <a:schemeClr val="accent2"/>
                  </a:solidFill>
                  <a:latin typeface="Arial"/>
                  <a:ea typeface="Arial"/>
                  <a:cs typeface="Arial"/>
                  <a:sym typeface="Arial"/>
                </a:rPr>
                <a:t>A : - 50 °C</a:t>
              </a:r>
              <a:endParaRPr/>
            </a:p>
          </p:txBody>
        </p:sp>
      </p:grpSp>
      <p:sp>
        <p:nvSpPr>
          <p:cNvPr id="761" name="Google Shape;761;p13"/>
          <p:cNvSpPr/>
          <p:nvPr/>
        </p:nvSpPr>
        <p:spPr>
          <a:xfrm>
            <a:off x="1218073" y="1599950"/>
            <a:ext cx="6647460" cy="5232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Atmosphère et effet de serre</a:t>
            </a:r>
            <a:endParaRPr/>
          </a:p>
        </p:txBody>
      </p:sp>
      <p:pic>
        <p:nvPicPr>
          <p:cNvPr id="762" name="Google Shape;762;p13"/>
          <p:cNvPicPr preferRelativeResize="0"/>
          <p:nvPr/>
        </p:nvPicPr>
        <p:blipFill rotWithShape="1">
          <a:blip r:embed="rId4">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grpSp>
        <p:nvGrpSpPr>
          <p:cNvPr id="768" name="Google Shape;768;p14"/>
          <p:cNvGrpSpPr/>
          <p:nvPr/>
        </p:nvGrpSpPr>
        <p:grpSpPr>
          <a:xfrm>
            <a:off x="2331273" y="2292739"/>
            <a:ext cx="8008260" cy="2394425"/>
            <a:chOff x="2135520" y="2391680"/>
            <a:chExt cx="8008260" cy="2394425"/>
          </a:xfrm>
        </p:grpSpPr>
        <p:sp>
          <p:nvSpPr>
            <p:cNvPr id="769" name="Google Shape;769;p14"/>
            <p:cNvSpPr/>
            <p:nvPr/>
          </p:nvSpPr>
          <p:spPr>
            <a:xfrm>
              <a:off x="2135520" y="381458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70" name="Google Shape;770;p14"/>
            <p:cNvSpPr/>
            <p:nvPr/>
          </p:nvSpPr>
          <p:spPr>
            <a:xfrm>
              <a:off x="2135520" y="4335479"/>
              <a:ext cx="3885841" cy="4158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71" name="Google Shape;771;p14"/>
            <p:cNvSpPr/>
            <p:nvPr/>
          </p:nvSpPr>
          <p:spPr>
            <a:xfrm>
              <a:off x="6167880" y="381458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72" name="Google Shape;772;p14"/>
            <p:cNvSpPr/>
            <p:nvPr/>
          </p:nvSpPr>
          <p:spPr>
            <a:xfrm>
              <a:off x="6149880" y="4327292"/>
              <a:ext cx="3885900" cy="42960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773" name="Google Shape;773;p14"/>
            <p:cNvSpPr/>
            <p:nvPr/>
          </p:nvSpPr>
          <p:spPr>
            <a:xfrm>
              <a:off x="2334780" y="2391680"/>
              <a:ext cx="7630200" cy="861480"/>
            </a:xfrm>
            <a:prstGeom prst="roundRect">
              <a:avLst>
                <a:gd fmla="val 29424" name="adj"/>
              </a:avLst>
            </a:prstGeom>
            <a:solidFill>
              <a:schemeClr val="dk1"/>
            </a:solidFill>
            <a:ln cap="flat" cmpd="sng" w="9525">
              <a:solidFill>
                <a:schemeClr val="dk1"/>
              </a:solidFill>
              <a:prstDash val="solid"/>
              <a:round/>
              <a:headEnd len="sm" w="sm" type="none"/>
              <a:tailEnd len="sm" w="sm" type="none"/>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sont les causes des émissions de gaz à effet de serre ?</a:t>
              </a:r>
              <a:endParaRPr/>
            </a:p>
          </p:txBody>
        </p:sp>
        <p:sp>
          <p:nvSpPr>
            <p:cNvPr id="774" name="Google Shape;774;p14"/>
            <p:cNvSpPr/>
            <p:nvPr/>
          </p:nvSpPr>
          <p:spPr>
            <a:xfrm>
              <a:off x="2171110" y="3868794"/>
              <a:ext cx="3812040" cy="362520"/>
            </a:xfrm>
            <a:prstGeom prst="rect">
              <a:avLst/>
            </a:prstGeom>
            <a:noFill/>
            <a:ln>
              <a:noFill/>
            </a:ln>
          </p:spPr>
          <p:txBody>
            <a:bodyPr anchorCtr="0" anchor="ctr"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400" u="none" cap="none" strike="noStrike">
                  <a:solidFill>
                    <a:schemeClr val="accent2"/>
                  </a:solidFill>
                  <a:latin typeface="Arial"/>
                  <a:ea typeface="Arial"/>
                  <a:cs typeface="Arial"/>
                  <a:sym typeface="Arial"/>
                </a:rPr>
                <a:t>A : Combustion des énergies fossiles</a:t>
              </a:r>
              <a:endParaRPr/>
            </a:p>
          </p:txBody>
        </p:sp>
        <p:sp>
          <p:nvSpPr>
            <p:cNvPr id="775" name="Google Shape;775;p14"/>
            <p:cNvSpPr/>
            <p:nvPr/>
          </p:nvSpPr>
          <p:spPr>
            <a:xfrm>
              <a:off x="6201180" y="3852446"/>
              <a:ext cx="2386800" cy="362520"/>
            </a:xfrm>
            <a:prstGeom prst="rect">
              <a:avLst/>
            </a:prstGeom>
            <a:noFill/>
            <a:ln>
              <a:noFill/>
            </a:ln>
          </p:spPr>
          <p:txBody>
            <a:bodyPr anchorCtr="0" anchor="ctr"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800" u="none" cap="none" strike="noStrike">
                  <a:solidFill>
                    <a:schemeClr val="accent2"/>
                  </a:solidFill>
                  <a:latin typeface="Arial"/>
                  <a:ea typeface="Arial"/>
                  <a:cs typeface="Arial"/>
                  <a:sym typeface="Arial"/>
                </a:rPr>
                <a:t>B : Marées</a:t>
              </a:r>
              <a:endParaRPr/>
            </a:p>
          </p:txBody>
        </p:sp>
        <p:sp>
          <p:nvSpPr>
            <p:cNvPr id="776" name="Google Shape;776;p14"/>
            <p:cNvSpPr/>
            <p:nvPr/>
          </p:nvSpPr>
          <p:spPr>
            <a:xfrm>
              <a:off x="2168280" y="4335479"/>
              <a:ext cx="3889080" cy="450626"/>
            </a:xfrm>
            <a:prstGeom prst="rect">
              <a:avLst/>
            </a:prstGeom>
            <a:noFill/>
            <a:ln>
              <a:noFill/>
            </a:ln>
          </p:spPr>
          <p:txBody>
            <a:bodyPr anchorCtr="0" anchor="ctr"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600" u="none" cap="none" strike="noStrike">
                  <a:solidFill>
                    <a:schemeClr val="accent2"/>
                  </a:solidFill>
                  <a:latin typeface="Arial"/>
                  <a:ea typeface="Arial"/>
                  <a:cs typeface="Arial"/>
                  <a:sym typeface="Arial"/>
                </a:rPr>
                <a:t>C : Système digestif des ruminants</a:t>
              </a:r>
              <a:endParaRPr/>
            </a:p>
          </p:txBody>
        </p:sp>
        <p:sp>
          <p:nvSpPr>
            <p:cNvPr id="777" name="Google Shape;777;p14"/>
            <p:cNvSpPr/>
            <p:nvPr/>
          </p:nvSpPr>
          <p:spPr>
            <a:xfrm>
              <a:off x="6201180" y="4385473"/>
              <a:ext cx="3942600" cy="306000"/>
            </a:xfrm>
            <a:prstGeom prst="rect">
              <a:avLst/>
            </a:prstGeom>
            <a:noFill/>
            <a:ln>
              <a:noFill/>
            </a:ln>
          </p:spPr>
          <p:txBody>
            <a:bodyPr anchorCtr="0" anchor="ctr"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800" u="none" cap="none" strike="noStrike">
                  <a:solidFill>
                    <a:schemeClr val="accent2"/>
                  </a:solidFill>
                  <a:latin typeface="Arial"/>
                  <a:ea typeface="Arial"/>
                  <a:cs typeface="Arial"/>
                  <a:sym typeface="Arial"/>
                </a:rPr>
                <a:t>D : Radiation cosmique</a:t>
              </a:r>
              <a:endParaRPr/>
            </a:p>
          </p:txBody>
        </p:sp>
      </p:grpSp>
      <p:pic>
        <p:nvPicPr>
          <p:cNvPr descr="Gaz2" id="778" name="Google Shape;778;p14"/>
          <p:cNvPicPr preferRelativeResize="0"/>
          <p:nvPr/>
        </p:nvPicPr>
        <p:blipFill rotWithShape="1">
          <a:blip r:embed="rId3">
            <a:alphaModFix/>
          </a:blip>
          <a:srcRect b="42102" l="0" r="1373" t="0"/>
          <a:stretch/>
        </p:blipFill>
        <p:spPr>
          <a:xfrm>
            <a:off x="2378178" y="4904071"/>
            <a:ext cx="6649812" cy="736417"/>
          </a:xfrm>
          <a:prstGeom prst="rect">
            <a:avLst/>
          </a:prstGeom>
          <a:noFill/>
          <a:ln>
            <a:noFill/>
          </a:ln>
        </p:spPr>
      </p:pic>
      <p:pic>
        <p:nvPicPr>
          <p:cNvPr id="779" name="Google Shape;779;p14"/>
          <p:cNvPicPr preferRelativeResize="0"/>
          <p:nvPr/>
        </p:nvPicPr>
        <p:blipFill rotWithShape="1">
          <a:blip r:embed="rId4">
            <a:alphaModFix/>
          </a:blip>
          <a:srcRect b="63949" l="0" r="0" t="0"/>
          <a:stretch/>
        </p:blipFill>
        <p:spPr>
          <a:xfrm>
            <a:off x="1746084" y="5714374"/>
            <a:ext cx="8484936" cy="668170"/>
          </a:xfrm>
          <a:prstGeom prst="rect">
            <a:avLst/>
          </a:prstGeom>
          <a:noFill/>
          <a:ln>
            <a:noFill/>
          </a:ln>
        </p:spPr>
      </p:pic>
      <p:sp>
        <p:nvSpPr>
          <p:cNvPr id="780" name="Google Shape;780;p14"/>
          <p:cNvSpPr/>
          <p:nvPr/>
        </p:nvSpPr>
        <p:spPr>
          <a:xfrm>
            <a:off x="1218073" y="1403425"/>
            <a:ext cx="67236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Atmosphère et effet de serre</a:t>
            </a:r>
            <a:endParaRPr/>
          </a:p>
        </p:txBody>
      </p:sp>
      <p:pic>
        <p:nvPicPr>
          <p:cNvPr id="781" name="Google Shape;781;p14"/>
          <p:cNvPicPr preferRelativeResize="0"/>
          <p:nvPr/>
        </p:nvPicPr>
        <p:blipFill rotWithShape="1">
          <a:blip r:embed="rId5">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pic>
        <p:nvPicPr>
          <p:cNvPr id="787" name="Google Shape;787;p15"/>
          <p:cNvPicPr preferRelativeResize="0"/>
          <p:nvPr/>
        </p:nvPicPr>
        <p:blipFill rotWithShape="1">
          <a:blip r:embed="rId3">
            <a:alphaModFix/>
          </a:blip>
          <a:srcRect b="0" l="0" r="0" t="0"/>
          <a:stretch/>
        </p:blipFill>
        <p:spPr>
          <a:xfrm>
            <a:off x="6823350" y="5084640"/>
            <a:ext cx="3141750" cy="1985126"/>
          </a:xfrm>
          <a:prstGeom prst="rect">
            <a:avLst/>
          </a:prstGeom>
          <a:noFill/>
          <a:ln>
            <a:noFill/>
          </a:ln>
        </p:spPr>
      </p:pic>
      <p:grpSp>
        <p:nvGrpSpPr>
          <p:cNvPr id="788" name="Google Shape;788;p15"/>
          <p:cNvGrpSpPr/>
          <p:nvPr/>
        </p:nvGrpSpPr>
        <p:grpSpPr>
          <a:xfrm>
            <a:off x="1524000" y="2646450"/>
            <a:ext cx="9144000" cy="2438190"/>
            <a:chOff x="1523880" y="2391680"/>
            <a:chExt cx="9144000" cy="2438190"/>
          </a:xfrm>
        </p:grpSpPr>
        <p:sp>
          <p:nvSpPr>
            <p:cNvPr id="789" name="Google Shape;789;p15"/>
            <p:cNvSpPr/>
            <p:nvPr/>
          </p:nvSpPr>
          <p:spPr>
            <a:xfrm>
              <a:off x="2135520" y="3814580"/>
              <a:ext cx="3885840" cy="42948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0" name="Google Shape;790;p15"/>
            <p:cNvSpPr/>
            <p:nvPr/>
          </p:nvSpPr>
          <p:spPr>
            <a:xfrm>
              <a:off x="2135519" y="4318580"/>
              <a:ext cx="3885841" cy="415800"/>
            </a:xfrm>
            <a:prstGeom prst="roundRect">
              <a:avLst>
                <a:gd fmla="val 45346" name="adj"/>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1" name="Google Shape;791;p15"/>
            <p:cNvSpPr/>
            <p:nvPr/>
          </p:nvSpPr>
          <p:spPr>
            <a:xfrm>
              <a:off x="6167880" y="3814580"/>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2" name="Google Shape;792;p15"/>
            <p:cNvSpPr/>
            <p:nvPr/>
          </p:nvSpPr>
          <p:spPr>
            <a:xfrm>
              <a:off x="6149880" y="4292467"/>
              <a:ext cx="3885840" cy="429480"/>
            </a:xfrm>
            <a:prstGeom prst="roundRect">
              <a:avLst>
                <a:gd fmla="val 45346"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3" name="Google Shape;793;p15"/>
            <p:cNvSpPr/>
            <p:nvPr/>
          </p:nvSpPr>
          <p:spPr>
            <a:xfrm>
              <a:off x="2334780" y="2391680"/>
              <a:ext cx="7630200" cy="861480"/>
            </a:xfrm>
            <a:prstGeom prst="roundRect">
              <a:avLst>
                <a:gd fmla="val 29424" name="adj"/>
              </a:avLst>
            </a:prstGeom>
            <a:solidFill>
              <a:schemeClr val="dk1"/>
            </a:solidFill>
            <a:ln cap="flat" cmpd="sng" w="9525">
              <a:solidFill>
                <a:schemeClr val="dk1"/>
              </a:solidFill>
              <a:prstDash val="solid"/>
              <a:round/>
              <a:headEnd len="sm" w="sm" type="none"/>
              <a:tailEnd len="sm" w="sm" type="none"/>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accent2"/>
                  </a:solidFill>
                  <a:latin typeface="Arial"/>
                  <a:ea typeface="Arial"/>
                  <a:cs typeface="Arial"/>
                  <a:sym typeface="Arial"/>
                </a:rPr>
                <a:t>Quelle sont les causes des émissions de </a:t>
              </a:r>
              <a:r>
                <a:rPr b="1" i="0" lang="fr-FR" sz="2400" u="none" cap="none" strike="noStrike">
                  <a:solidFill>
                    <a:schemeClr val="accent2"/>
                  </a:solidFill>
                  <a:latin typeface="Arial"/>
                  <a:ea typeface="Arial"/>
                  <a:cs typeface="Arial"/>
                  <a:sym typeface="Arial"/>
                  <a:extLst>
                    <a:ext uri="http://customooxmlschemas.google.com/">
                      <go:slidesCustomData xmlns:go="http://customooxmlschemas.google.com/" textRoundtripDataId="3"/>
                    </a:ext>
                  </a:extLst>
                </a:rPr>
                <a:t>gaz</a:t>
              </a:r>
              <a:r>
                <a:rPr b="1" i="0" lang="fr-FR" sz="2400" u="none" cap="none" strike="noStrike">
                  <a:solidFill>
                    <a:schemeClr val="accent2"/>
                  </a:solidFill>
                  <a:latin typeface="Arial"/>
                  <a:ea typeface="Arial"/>
                  <a:cs typeface="Arial"/>
                  <a:sym typeface="Arial"/>
                </a:rPr>
                <a:t> à effet de serre ?</a:t>
              </a:r>
              <a:endParaRPr/>
            </a:p>
          </p:txBody>
        </p:sp>
        <p:cxnSp>
          <p:nvCxnSpPr>
            <p:cNvPr id="794" name="Google Shape;794;p15"/>
            <p:cNvCxnSpPr/>
            <p:nvPr/>
          </p:nvCxnSpPr>
          <p:spPr>
            <a:xfrm>
              <a:off x="10128240" y="2822420"/>
              <a:ext cx="539640" cy="360"/>
            </a:xfrm>
            <a:prstGeom prst="straightConnector1">
              <a:avLst/>
            </a:prstGeom>
            <a:noFill/>
            <a:ln cap="flat" cmpd="sng" w="25550">
              <a:solidFill>
                <a:srgbClr val="F6AB38"/>
              </a:solidFill>
              <a:prstDash val="solid"/>
              <a:round/>
              <a:headEnd len="sm" w="sm" type="none"/>
              <a:tailEnd len="sm" w="sm" type="none"/>
            </a:ln>
          </p:spPr>
        </p:cxnSp>
        <p:cxnSp>
          <p:nvCxnSpPr>
            <p:cNvPr id="795" name="Google Shape;795;p15"/>
            <p:cNvCxnSpPr/>
            <p:nvPr/>
          </p:nvCxnSpPr>
          <p:spPr>
            <a:xfrm>
              <a:off x="10128240" y="4030220"/>
              <a:ext cx="539640" cy="360"/>
            </a:xfrm>
            <a:prstGeom prst="straightConnector1">
              <a:avLst/>
            </a:prstGeom>
            <a:noFill/>
            <a:ln cap="flat" cmpd="sng" w="25550">
              <a:solidFill>
                <a:srgbClr val="F6AB38"/>
              </a:solidFill>
              <a:prstDash val="solid"/>
              <a:round/>
              <a:headEnd len="sm" w="sm" type="none"/>
              <a:tailEnd len="sm" w="sm" type="none"/>
            </a:ln>
          </p:spPr>
        </p:cxnSp>
        <p:cxnSp>
          <p:nvCxnSpPr>
            <p:cNvPr id="796" name="Google Shape;796;p15"/>
            <p:cNvCxnSpPr/>
            <p:nvPr/>
          </p:nvCxnSpPr>
          <p:spPr>
            <a:xfrm>
              <a:off x="10128240" y="4534220"/>
              <a:ext cx="539640" cy="360"/>
            </a:xfrm>
            <a:prstGeom prst="straightConnector1">
              <a:avLst/>
            </a:prstGeom>
            <a:noFill/>
            <a:ln cap="flat" cmpd="sng" w="25550">
              <a:solidFill>
                <a:srgbClr val="F6AB38"/>
              </a:solidFill>
              <a:prstDash val="solid"/>
              <a:round/>
              <a:headEnd len="sm" w="sm" type="none"/>
              <a:tailEnd len="sm" w="sm" type="none"/>
            </a:ln>
          </p:spPr>
        </p:cxnSp>
        <p:cxnSp>
          <p:nvCxnSpPr>
            <p:cNvPr id="797" name="Google Shape;797;p15"/>
            <p:cNvCxnSpPr/>
            <p:nvPr/>
          </p:nvCxnSpPr>
          <p:spPr>
            <a:xfrm>
              <a:off x="1523880" y="2822420"/>
              <a:ext cx="539280" cy="360"/>
            </a:xfrm>
            <a:prstGeom prst="straightConnector1">
              <a:avLst/>
            </a:prstGeom>
            <a:noFill/>
            <a:ln cap="flat" cmpd="sng" w="25550">
              <a:solidFill>
                <a:srgbClr val="F6AB38"/>
              </a:solidFill>
              <a:prstDash val="solid"/>
              <a:round/>
              <a:headEnd len="sm" w="sm" type="none"/>
              <a:tailEnd len="sm" w="sm" type="none"/>
            </a:ln>
          </p:spPr>
        </p:cxnSp>
        <p:cxnSp>
          <p:nvCxnSpPr>
            <p:cNvPr id="798" name="Google Shape;798;p15"/>
            <p:cNvCxnSpPr/>
            <p:nvPr/>
          </p:nvCxnSpPr>
          <p:spPr>
            <a:xfrm>
              <a:off x="1523880" y="4030220"/>
              <a:ext cx="539280" cy="360"/>
            </a:xfrm>
            <a:prstGeom prst="straightConnector1">
              <a:avLst/>
            </a:prstGeom>
            <a:noFill/>
            <a:ln cap="flat" cmpd="sng" w="25550">
              <a:solidFill>
                <a:srgbClr val="F6AB38"/>
              </a:solidFill>
              <a:prstDash val="solid"/>
              <a:round/>
              <a:headEnd len="sm" w="sm" type="none"/>
              <a:tailEnd len="sm" w="sm" type="none"/>
            </a:ln>
          </p:spPr>
        </p:cxnSp>
        <p:cxnSp>
          <p:nvCxnSpPr>
            <p:cNvPr id="799" name="Google Shape;799;p15"/>
            <p:cNvCxnSpPr/>
            <p:nvPr/>
          </p:nvCxnSpPr>
          <p:spPr>
            <a:xfrm>
              <a:off x="1523880" y="4534220"/>
              <a:ext cx="539280" cy="360"/>
            </a:xfrm>
            <a:prstGeom prst="straightConnector1">
              <a:avLst/>
            </a:prstGeom>
            <a:noFill/>
            <a:ln cap="flat" cmpd="sng" w="25550">
              <a:solidFill>
                <a:srgbClr val="F6AB38"/>
              </a:solidFill>
              <a:prstDash val="solid"/>
              <a:round/>
              <a:headEnd len="sm" w="sm" type="none"/>
              <a:tailEnd len="sm" w="sm" type="none"/>
            </a:ln>
          </p:spPr>
        </p:cxnSp>
        <p:sp>
          <p:nvSpPr>
            <p:cNvPr id="800" name="Google Shape;800;p15"/>
            <p:cNvSpPr/>
            <p:nvPr/>
          </p:nvSpPr>
          <p:spPr>
            <a:xfrm>
              <a:off x="2171110" y="3868794"/>
              <a:ext cx="381204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400" u="none" cap="none" strike="noStrike">
                  <a:solidFill>
                    <a:schemeClr val="accent2"/>
                  </a:solidFill>
                  <a:latin typeface="Arial"/>
                  <a:ea typeface="Arial"/>
                  <a:cs typeface="Arial"/>
                  <a:sym typeface="Arial"/>
                </a:rPr>
                <a:t>A : Combustion des énergies fossiles</a:t>
              </a:r>
              <a:endParaRPr/>
            </a:p>
            <a:p>
              <a:pPr indent="-99898" lvl="0" marL="216000" marR="0" rtl="0" algn="l">
                <a:lnSpc>
                  <a:spcPct val="100000"/>
                </a:lnSpc>
                <a:spcBef>
                  <a:spcPts val="0"/>
                </a:spcBef>
                <a:spcAft>
                  <a:spcPts val="0"/>
                </a:spcAft>
                <a:buClr>
                  <a:srgbClr val="FF9E00"/>
                </a:buClr>
                <a:buSzPts val="1800"/>
                <a:buFont typeface="Arial"/>
                <a:buNone/>
              </a:pPr>
              <a:r>
                <a:t/>
              </a:r>
              <a:endParaRPr b="0" i="0" sz="1400" u="none" cap="none" strike="noStrike">
                <a:solidFill>
                  <a:srgbClr val="000000"/>
                </a:solidFill>
                <a:latin typeface="Arial"/>
                <a:ea typeface="Arial"/>
                <a:cs typeface="Arial"/>
                <a:sym typeface="Arial"/>
              </a:endParaRPr>
            </a:p>
          </p:txBody>
        </p:sp>
        <p:sp>
          <p:nvSpPr>
            <p:cNvPr id="801" name="Google Shape;801;p15"/>
            <p:cNvSpPr/>
            <p:nvPr/>
          </p:nvSpPr>
          <p:spPr>
            <a:xfrm>
              <a:off x="6201180" y="3862737"/>
              <a:ext cx="2386800" cy="36252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800" u="none" cap="none" strike="noStrike">
                  <a:solidFill>
                    <a:schemeClr val="accent2"/>
                  </a:solidFill>
                  <a:latin typeface="Arial"/>
                  <a:ea typeface="Arial"/>
                  <a:cs typeface="Arial"/>
                  <a:sym typeface="Arial"/>
                </a:rPr>
                <a:t>B : Marées</a:t>
              </a:r>
              <a:endParaRPr/>
            </a:p>
          </p:txBody>
        </p:sp>
        <p:sp>
          <p:nvSpPr>
            <p:cNvPr id="802" name="Google Shape;802;p15"/>
            <p:cNvSpPr/>
            <p:nvPr/>
          </p:nvSpPr>
          <p:spPr>
            <a:xfrm>
              <a:off x="2168280" y="4379244"/>
              <a:ext cx="3889080" cy="450626"/>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600" u="none" cap="none" strike="noStrike">
                  <a:solidFill>
                    <a:schemeClr val="accent2"/>
                  </a:solidFill>
                  <a:latin typeface="Arial"/>
                  <a:ea typeface="Arial"/>
                  <a:cs typeface="Arial"/>
                  <a:sym typeface="Arial"/>
                </a:rPr>
                <a:t>C : Système digestif des ruminants</a:t>
              </a:r>
              <a:endParaRPr/>
            </a:p>
            <a:p>
              <a:pPr indent="-99898" lvl="0" marL="216000" marR="0" rtl="0" algn="l">
                <a:lnSpc>
                  <a:spcPct val="100000"/>
                </a:lnSpc>
                <a:spcBef>
                  <a:spcPts val="0"/>
                </a:spcBef>
                <a:spcAft>
                  <a:spcPts val="0"/>
                </a:spcAft>
                <a:buClr>
                  <a:srgbClr val="FF9E00"/>
                </a:buClr>
                <a:buSzPts val="1800"/>
                <a:buFont typeface="Arial"/>
                <a:buNone/>
              </a:pPr>
              <a:r>
                <a:t/>
              </a:r>
              <a:endParaRPr b="0" i="0" sz="1600" u="none" cap="none" strike="noStrike">
                <a:solidFill>
                  <a:srgbClr val="000000"/>
                </a:solidFill>
                <a:latin typeface="Arial"/>
                <a:ea typeface="Arial"/>
                <a:cs typeface="Arial"/>
                <a:sym typeface="Arial"/>
              </a:endParaRPr>
            </a:p>
          </p:txBody>
        </p:sp>
        <p:sp>
          <p:nvSpPr>
            <p:cNvPr id="803" name="Google Shape;803;p15"/>
            <p:cNvSpPr/>
            <p:nvPr/>
          </p:nvSpPr>
          <p:spPr>
            <a:xfrm>
              <a:off x="6201180" y="4315700"/>
              <a:ext cx="3942720" cy="306000"/>
            </a:xfrm>
            <a:prstGeom prst="rect">
              <a:avLst/>
            </a:prstGeom>
            <a:noFill/>
            <a:ln>
              <a:noFill/>
            </a:ln>
          </p:spPr>
          <p:txBody>
            <a:bodyPr anchorCtr="0" anchor="t" bIns="45000" lIns="90000" spcFirstLastPara="1" rIns="90000" wrap="square" tIns="45000">
              <a:noAutofit/>
            </a:bodyPr>
            <a:lstStyle/>
            <a:p>
              <a:pPr indent="-214200" lvl="0" marL="216000" marR="0" rtl="0" algn="l">
                <a:lnSpc>
                  <a:spcPct val="100000"/>
                </a:lnSpc>
                <a:spcBef>
                  <a:spcPts val="0"/>
                </a:spcBef>
                <a:spcAft>
                  <a:spcPts val="0"/>
                </a:spcAft>
                <a:buClr>
                  <a:srgbClr val="FF9E00"/>
                </a:buClr>
                <a:buSzPts val="1800"/>
                <a:buFont typeface="Arial"/>
                <a:buChar char="•"/>
              </a:pPr>
              <a:r>
                <a:rPr b="1" i="0" lang="fr-FR" sz="1800" u="none" cap="none" strike="noStrike">
                  <a:solidFill>
                    <a:schemeClr val="accent2"/>
                  </a:solidFill>
                  <a:latin typeface="Arial"/>
                  <a:ea typeface="Arial"/>
                  <a:cs typeface="Arial"/>
                  <a:sym typeface="Arial"/>
                </a:rPr>
                <a:t>D : Radiation cosmique	</a:t>
              </a:r>
              <a:endParaRPr/>
            </a:p>
          </p:txBody>
        </p:sp>
      </p:grpSp>
      <p:sp>
        <p:nvSpPr>
          <p:cNvPr id="804" name="Google Shape;804;p15"/>
          <p:cNvSpPr/>
          <p:nvPr/>
        </p:nvSpPr>
        <p:spPr>
          <a:xfrm>
            <a:off x="1218073" y="1599950"/>
            <a:ext cx="6461194" cy="52322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Atmosphère et effet de serre</a:t>
            </a:r>
            <a:endParaRPr/>
          </a:p>
        </p:txBody>
      </p:sp>
      <p:grpSp>
        <p:nvGrpSpPr>
          <p:cNvPr id="805" name="Google Shape;805;p15"/>
          <p:cNvGrpSpPr/>
          <p:nvPr/>
        </p:nvGrpSpPr>
        <p:grpSpPr>
          <a:xfrm>
            <a:off x="3037699" y="5254606"/>
            <a:ext cx="1341055" cy="880510"/>
            <a:chOff x="28596" y="3762015"/>
            <a:chExt cx="2340001" cy="1411526"/>
          </a:xfrm>
        </p:grpSpPr>
        <p:pic>
          <p:nvPicPr>
            <p:cNvPr descr="Gaz2" id="806" name="Google Shape;806;p15"/>
            <p:cNvPicPr preferRelativeResize="0"/>
            <p:nvPr/>
          </p:nvPicPr>
          <p:blipFill rotWithShape="1">
            <a:blip r:embed="rId4">
              <a:alphaModFix/>
            </a:blip>
            <a:srcRect b="0" l="36727" r="35474" t="0"/>
            <a:stretch/>
          </p:blipFill>
          <p:spPr>
            <a:xfrm>
              <a:off x="28596" y="3762015"/>
              <a:ext cx="2340001" cy="1244232"/>
            </a:xfrm>
            <a:prstGeom prst="rect">
              <a:avLst/>
            </a:prstGeom>
            <a:noFill/>
            <a:ln>
              <a:noFill/>
            </a:ln>
          </p:spPr>
        </p:pic>
        <p:sp>
          <p:nvSpPr>
            <p:cNvPr id="807" name="Google Shape;807;p15"/>
            <p:cNvSpPr/>
            <p:nvPr/>
          </p:nvSpPr>
          <p:spPr>
            <a:xfrm>
              <a:off x="792350" y="4799700"/>
              <a:ext cx="719400" cy="196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8" name="Google Shape;808;p15"/>
            <p:cNvSpPr txBox="1"/>
            <p:nvPr/>
          </p:nvSpPr>
          <p:spPr>
            <a:xfrm>
              <a:off x="606682" y="4655441"/>
              <a:ext cx="1347000" cy="5181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900"/>
                <a:buFont typeface="Arial"/>
                <a:buNone/>
              </a:pPr>
              <a:r>
                <a:rPr b="0" i="0" lang="fr-FR" sz="900" u="none" cap="none" strike="noStrike">
                  <a:solidFill>
                    <a:srgbClr val="1C4587"/>
                  </a:solidFill>
                  <a:latin typeface="Corbel"/>
                  <a:ea typeface="Corbel"/>
                  <a:cs typeface="Corbel"/>
                  <a:sym typeface="Corbel"/>
                </a:rPr>
                <a:t>Méthane</a:t>
              </a:r>
              <a:endParaRPr/>
            </a:p>
          </p:txBody>
        </p:sp>
      </p:grpSp>
      <p:sp>
        <p:nvSpPr>
          <p:cNvPr id="809" name="Google Shape;809;p15"/>
          <p:cNvSpPr txBox="1"/>
          <p:nvPr/>
        </p:nvSpPr>
        <p:spPr>
          <a:xfrm rot="769727">
            <a:off x="3441643" y="6137239"/>
            <a:ext cx="1087650" cy="32465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fr-FR" sz="1600" u="none" cap="none" strike="noStrike">
                <a:solidFill>
                  <a:srgbClr val="000000"/>
                </a:solidFill>
                <a:latin typeface="Corbel"/>
                <a:ea typeface="Corbel"/>
                <a:cs typeface="Corbel"/>
                <a:sym typeface="Corbel"/>
              </a:rPr>
              <a:t>Blurp !</a:t>
            </a:r>
            <a:endParaRPr/>
          </a:p>
        </p:txBody>
      </p:sp>
      <p:grpSp>
        <p:nvGrpSpPr>
          <p:cNvPr id="810" name="Google Shape;810;p15"/>
          <p:cNvGrpSpPr/>
          <p:nvPr/>
        </p:nvGrpSpPr>
        <p:grpSpPr>
          <a:xfrm>
            <a:off x="8676104" y="5448663"/>
            <a:ext cx="1794673" cy="1147675"/>
            <a:chOff x="4927200" y="2285200"/>
            <a:chExt cx="2287956" cy="1463126"/>
          </a:xfrm>
        </p:grpSpPr>
        <p:pic>
          <p:nvPicPr>
            <p:cNvPr descr="Gaz2" id="811" name="Google Shape;811;p15"/>
            <p:cNvPicPr preferRelativeResize="0"/>
            <p:nvPr/>
          </p:nvPicPr>
          <p:blipFill rotWithShape="1">
            <a:blip r:embed="rId5">
              <a:alphaModFix/>
            </a:blip>
            <a:srcRect b="0" l="0" r="74621" t="0"/>
            <a:stretch/>
          </p:blipFill>
          <p:spPr>
            <a:xfrm>
              <a:off x="4942019" y="2285200"/>
              <a:ext cx="1822235" cy="1238250"/>
            </a:xfrm>
            <a:prstGeom prst="rect">
              <a:avLst/>
            </a:prstGeom>
            <a:noFill/>
            <a:ln>
              <a:noFill/>
            </a:ln>
          </p:spPr>
        </p:pic>
        <p:sp>
          <p:nvSpPr>
            <p:cNvPr id="812" name="Google Shape;812;p15"/>
            <p:cNvSpPr/>
            <p:nvPr/>
          </p:nvSpPr>
          <p:spPr>
            <a:xfrm>
              <a:off x="4927200" y="3333375"/>
              <a:ext cx="1356900" cy="190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3" name="Google Shape;813;p15"/>
            <p:cNvSpPr txBox="1"/>
            <p:nvPr/>
          </p:nvSpPr>
          <p:spPr>
            <a:xfrm>
              <a:off x="4945926" y="3183349"/>
              <a:ext cx="2269230" cy="564977"/>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Dioxyde de carbone</a:t>
              </a:r>
              <a:endParaRPr/>
            </a:p>
          </p:txBody>
        </p:sp>
      </p:grpSp>
      <p:pic>
        <p:nvPicPr>
          <p:cNvPr id="814" name="Google Shape;814;p15"/>
          <p:cNvPicPr preferRelativeResize="0"/>
          <p:nvPr/>
        </p:nvPicPr>
        <p:blipFill rotWithShape="1">
          <a:blip r:embed="rId6">
            <a:alphaModFix/>
          </a:blip>
          <a:srcRect b="0" l="0" r="0" t="0"/>
          <a:stretch/>
        </p:blipFill>
        <p:spPr>
          <a:xfrm>
            <a:off x="11007925" y="5566900"/>
            <a:ext cx="1190625" cy="1228725"/>
          </a:xfrm>
          <a:prstGeom prst="rect">
            <a:avLst/>
          </a:prstGeom>
          <a:noFill/>
          <a:ln>
            <a:noFill/>
          </a:ln>
        </p:spPr>
      </p:pic>
      <p:pic>
        <p:nvPicPr>
          <p:cNvPr id="815" name="Google Shape;815;p15"/>
          <p:cNvPicPr preferRelativeResize="0"/>
          <p:nvPr/>
        </p:nvPicPr>
        <p:blipFill>
          <a:blip r:embed="rId7">
            <a:alphaModFix/>
          </a:blip>
          <a:stretch>
            <a:fillRect/>
          </a:stretch>
        </p:blipFill>
        <p:spPr>
          <a:xfrm>
            <a:off x="4238475" y="5690902"/>
            <a:ext cx="980700" cy="980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38"/>
          <p:cNvSpPr txBox="1"/>
          <p:nvPr/>
        </p:nvSpPr>
        <p:spPr>
          <a:xfrm>
            <a:off x="4736632" y="5925517"/>
            <a:ext cx="2715110" cy="831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467" name="Google Shape;467;p38"/>
          <p:cNvSpPr txBox="1"/>
          <p:nvPr/>
        </p:nvSpPr>
        <p:spPr>
          <a:xfrm>
            <a:off x="8611480" y="5925517"/>
            <a:ext cx="2715110" cy="831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468" name="Google Shape;468;p38"/>
          <p:cNvSpPr/>
          <p:nvPr/>
        </p:nvSpPr>
        <p:spPr>
          <a:xfrm>
            <a:off x="6030117" y="1736664"/>
            <a:ext cx="5920856" cy="10801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2A6176"/>
              </a:buClr>
              <a:buSzPts val="2000"/>
              <a:buFont typeface="Century Gothic"/>
              <a:buNone/>
            </a:pPr>
            <a:r>
              <a:rPr b="1" i="0" lang="fr-FR" sz="2000" u="none" cap="none" strike="noStrike">
                <a:solidFill>
                  <a:schemeClr val="dk1"/>
                </a:solidFill>
                <a:latin typeface="Corbel"/>
                <a:ea typeface="Corbel"/>
                <a:cs typeface="Corbel"/>
                <a:sym typeface="Corbel"/>
              </a:rPr>
              <a:t>Comment fonctionne le système climatique</a:t>
            </a:r>
            <a:endParaRPr/>
          </a:p>
        </p:txBody>
      </p:sp>
      <p:sp>
        <p:nvSpPr>
          <p:cNvPr id="469" name="Google Shape;469;p38"/>
          <p:cNvSpPr/>
          <p:nvPr/>
        </p:nvSpPr>
        <p:spPr>
          <a:xfrm>
            <a:off x="6030117" y="2689570"/>
            <a:ext cx="5920856" cy="10801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2A6176"/>
              </a:buClr>
              <a:buSzPts val="2000"/>
              <a:buFont typeface="Century Gothic"/>
              <a:buNone/>
            </a:pPr>
            <a:r>
              <a:rPr b="1" i="0" lang="fr-FR" sz="2000" u="none" cap="none" strike="noStrike">
                <a:solidFill>
                  <a:schemeClr val="dk1"/>
                </a:solidFill>
                <a:latin typeface="Corbel"/>
                <a:ea typeface="Corbel"/>
                <a:cs typeface="Corbel"/>
                <a:sym typeface="Corbel"/>
              </a:rPr>
              <a:t>Les conséquences du changement climatique</a:t>
            </a:r>
            <a:endParaRPr/>
          </a:p>
        </p:txBody>
      </p:sp>
      <p:pic>
        <p:nvPicPr>
          <p:cNvPr id="470" name="Google Shape;470;p38"/>
          <p:cNvPicPr preferRelativeResize="0"/>
          <p:nvPr/>
        </p:nvPicPr>
        <p:blipFill rotWithShape="1">
          <a:blip r:embed="rId3">
            <a:alphaModFix/>
          </a:blip>
          <a:srcRect b="0" l="0" r="0" t="0"/>
          <a:stretch/>
        </p:blipFill>
        <p:spPr>
          <a:xfrm>
            <a:off x="5280606" y="1891186"/>
            <a:ext cx="720000" cy="720000"/>
          </a:xfrm>
          <a:prstGeom prst="rect">
            <a:avLst/>
          </a:prstGeom>
          <a:noFill/>
          <a:ln>
            <a:noFill/>
          </a:ln>
        </p:spPr>
      </p:pic>
      <p:pic>
        <p:nvPicPr>
          <p:cNvPr id="471" name="Google Shape;471;p38"/>
          <p:cNvPicPr preferRelativeResize="0"/>
          <p:nvPr/>
        </p:nvPicPr>
        <p:blipFill rotWithShape="1">
          <a:blip r:embed="rId4">
            <a:alphaModFix/>
          </a:blip>
          <a:srcRect b="0" l="0" r="0" t="0"/>
          <a:stretch/>
        </p:blipFill>
        <p:spPr>
          <a:xfrm>
            <a:off x="5280606" y="2860890"/>
            <a:ext cx="720000" cy="720000"/>
          </a:xfrm>
          <a:prstGeom prst="rect">
            <a:avLst/>
          </a:prstGeom>
          <a:noFill/>
          <a:ln>
            <a:noFill/>
          </a:ln>
        </p:spPr>
      </p:pic>
      <p:sp>
        <p:nvSpPr>
          <p:cNvPr id="472" name="Google Shape;472;p38"/>
          <p:cNvSpPr txBox="1"/>
          <p:nvPr/>
        </p:nvSpPr>
        <p:spPr>
          <a:xfrm>
            <a:off x="685497" y="748076"/>
            <a:ext cx="10363500" cy="1015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0" i="0" lang="fr-FR" sz="10000" u="none" cap="none" strike="noStrike">
                <a:solidFill>
                  <a:srgbClr val="212121"/>
                </a:solidFill>
                <a:latin typeface="Montserrat"/>
                <a:ea typeface="Montserrat"/>
                <a:cs typeface="Montserrat"/>
                <a:sym typeface="Montserrat"/>
              </a:rPr>
              <a:t>C</a:t>
            </a:r>
            <a:r>
              <a:rPr b="0" i="0" lang="fr-FR" sz="6000" u="none" cap="none" strike="noStrike">
                <a:solidFill>
                  <a:srgbClr val="212121"/>
                </a:solidFill>
                <a:latin typeface="Montserrat"/>
                <a:ea typeface="Montserrat"/>
                <a:cs typeface="Montserrat"/>
                <a:sym typeface="Montserrat"/>
              </a:rPr>
              <a:t>limat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1000"/>
                                        <p:tgtEl>
                                          <p:spTgt spid="468"/>
                                        </p:tgtEl>
                                      </p:cBhvr>
                                    </p:animEffect>
                                  </p:childTnLst>
                                </p:cTn>
                              </p:par>
                              <p:par>
                                <p:cTn fill="hold" nodeType="with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1000"/>
                                        <p:tgtEl>
                                          <p:spTgt spid="469"/>
                                        </p:tgtEl>
                                      </p:cBhvr>
                                    </p:animEffect>
                                  </p:childTnLst>
                                </p:cTn>
                              </p:par>
                              <p:par>
                                <p:cTn fill="hold" nodeType="withEffect" presetClass="entr" presetID="10" presetSubtype="0">
                                  <p:stCondLst>
                                    <p:cond delay="0"/>
                                  </p:stCondLst>
                                  <p:childTnLst>
                                    <p:set>
                                      <p:cBhvr>
                                        <p:cTn dur="1" fill="hold">
                                          <p:stCondLst>
                                            <p:cond delay="0"/>
                                          </p:stCondLst>
                                        </p:cTn>
                                        <p:tgtEl>
                                          <p:spTgt spid="470"/>
                                        </p:tgtEl>
                                        <p:attrNameLst>
                                          <p:attrName>style.visibility</p:attrName>
                                        </p:attrNameLst>
                                      </p:cBhvr>
                                      <p:to>
                                        <p:strVal val="visible"/>
                                      </p:to>
                                    </p:set>
                                    <p:animEffect filter="fade" transition="in">
                                      <p:cBhvr>
                                        <p:cTn dur="1000"/>
                                        <p:tgtEl>
                                          <p:spTgt spid="470"/>
                                        </p:tgtEl>
                                      </p:cBhvr>
                                    </p:animEffect>
                                  </p:childTnLst>
                                </p:cTn>
                              </p:par>
                              <p:par>
                                <p:cTn fill="hold" nodeType="withEffect" presetClass="entr" presetID="10" presetSubtype="0">
                                  <p:stCondLst>
                                    <p:cond delay="0"/>
                                  </p:stCondLst>
                                  <p:childTnLst>
                                    <p:set>
                                      <p:cBhvr>
                                        <p:cTn dur="1" fill="hold">
                                          <p:stCondLst>
                                            <p:cond delay="0"/>
                                          </p:stCondLst>
                                        </p:cTn>
                                        <p:tgtEl>
                                          <p:spTgt spid="471"/>
                                        </p:tgtEl>
                                        <p:attrNameLst>
                                          <p:attrName>style.visibility</p:attrName>
                                        </p:attrNameLst>
                                      </p:cBhvr>
                                      <p:to>
                                        <p:strVal val="visible"/>
                                      </p:to>
                                    </p:set>
                                    <p:animEffect filter="fade" transition="in">
                                      <p:cBhvr>
                                        <p:cTn dur="1000"/>
                                        <p:tgtEl>
                                          <p:spTgt spid="4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19"/>
          <p:cNvSpPr txBox="1"/>
          <p:nvPr>
            <p:ph type="title"/>
          </p:nvPr>
        </p:nvSpPr>
        <p:spPr>
          <a:xfrm>
            <a:off x="768000" y="1185626"/>
            <a:ext cx="11190918" cy="980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b="1" lang="fr-FR">
                <a:solidFill>
                  <a:schemeClr val="dk2"/>
                </a:solidFill>
                <a:latin typeface="Corbel"/>
                <a:ea typeface="Corbel"/>
                <a:cs typeface="Corbel"/>
                <a:sym typeface="Corbel"/>
              </a:rPr>
              <a:t>L’augmentation de l’effet </a:t>
            </a:r>
            <a:r>
              <a:rPr b="1" lang="fr-FR">
                <a:solidFill>
                  <a:schemeClr val="dk2"/>
                </a:solidFill>
                <a:latin typeface="Corbel"/>
                <a:ea typeface="Corbel"/>
                <a:cs typeface="Corbel"/>
                <a:sym typeface="Corbel"/>
                <a:extLst>
                  <a:ext uri="http://customooxmlschemas.google.com/">
                    <go:slidesCustomData xmlns:go="http://customooxmlschemas.google.com/" textRoundtripDataId="4"/>
                  </a:ext>
                </a:extLst>
              </a:rPr>
              <a:t>de serre</a:t>
            </a:r>
            <a:r>
              <a:rPr b="1" lang="fr-FR">
                <a:solidFill>
                  <a:schemeClr val="dk2"/>
                </a:solidFill>
                <a:latin typeface="Corbel"/>
                <a:ea typeface="Corbel"/>
                <a:cs typeface="Corbel"/>
                <a:sym typeface="Corbel"/>
              </a:rPr>
              <a:t> provoque le réchauffement mondial</a:t>
            </a:r>
            <a:endParaRPr/>
          </a:p>
        </p:txBody>
      </p:sp>
      <p:sp>
        <p:nvSpPr>
          <p:cNvPr id="822" name="Google Shape;822;p19"/>
          <p:cNvSpPr txBox="1"/>
          <p:nvPr>
            <p:ph idx="12" type="sldNum"/>
          </p:nvPr>
        </p:nvSpPr>
        <p:spPr>
          <a:xfrm>
            <a:off x="11280576" y="6381329"/>
            <a:ext cx="864096"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FR">
                <a:latin typeface="Century Gothic"/>
                <a:ea typeface="Century Gothic"/>
                <a:cs typeface="Century Gothic"/>
                <a:sym typeface="Century Gothic"/>
              </a:rPr>
              <a:t>‹#›</a:t>
            </a:fld>
            <a:endParaRPr>
              <a:latin typeface="Century Gothic"/>
              <a:ea typeface="Century Gothic"/>
              <a:cs typeface="Century Gothic"/>
              <a:sym typeface="Century Gothic"/>
            </a:endParaRPr>
          </a:p>
        </p:txBody>
      </p:sp>
      <p:sp>
        <p:nvSpPr>
          <p:cNvPr id="823" name="Google Shape;823;p19"/>
          <p:cNvSpPr/>
          <p:nvPr/>
        </p:nvSpPr>
        <p:spPr>
          <a:xfrm>
            <a:off x="482288" y="6438647"/>
            <a:ext cx="6904630" cy="35697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entury Gothic"/>
                <a:ea typeface="Century Gothic"/>
                <a:cs typeface="Century Gothic"/>
                <a:sym typeface="Century Gothic"/>
              </a:rPr>
              <a:t>Source : American National Aeronautics and Space Administration (NASA)</a:t>
            </a:r>
            <a:endParaRPr/>
          </a:p>
        </p:txBody>
      </p:sp>
      <p:sp>
        <p:nvSpPr>
          <p:cNvPr id="824" name="Google Shape;824;p19"/>
          <p:cNvSpPr txBox="1"/>
          <p:nvPr/>
        </p:nvSpPr>
        <p:spPr>
          <a:xfrm>
            <a:off x="6885775" y="2554974"/>
            <a:ext cx="4796700" cy="9807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entury Gothic"/>
                <a:ea typeface="Century Gothic"/>
                <a:cs typeface="Century Gothic"/>
                <a:sym typeface="Century Gothic"/>
              </a:rPr>
              <a:t>Le réchauffement mondial observé était de 0,85 °C en 2015 et 1,2 °C en 2016</a:t>
            </a:r>
            <a:endParaRPr/>
          </a:p>
        </p:txBody>
      </p:sp>
      <p:sp>
        <p:nvSpPr>
          <p:cNvPr id="825" name="Google Shape;825;p19"/>
          <p:cNvSpPr txBox="1"/>
          <p:nvPr/>
        </p:nvSpPr>
        <p:spPr>
          <a:xfrm>
            <a:off x="6885775" y="3856334"/>
            <a:ext cx="4796700" cy="7101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entury Gothic"/>
                <a:ea typeface="Century Gothic"/>
                <a:cs typeface="Century Gothic"/>
                <a:sym typeface="Century Gothic"/>
              </a:rPr>
              <a:t>N’y aurait-il pas un effet d’emballement quelque part ?</a:t>
            </a:r>
            <a:endParaRPr/>
          </a:p>
        </p:txBody>
      </p:sp>
      <p:pic>
        <p:nvPicPr>
          <p:cNvPr id="826" name="Google Shape;826;p19"/>
          <p:cNvPicPr preferRelativeResize="0"/>
          <p:nvPr/>
        </p:nvPicPr>
        <p:blipFill rotWithShape="1">
          <a:blip r:embed="rId3">
            <a:alphaModFix/>
          </a:blip>
          <a:srcRect b="0" l="0" r="0" t="0"/>
          <a:stretch/>
        </p:blipFill>
        <p:spPr>
          <a:xfrm>
            <a:off x="8109775" y="4758366"/>
            <a:ext cx="1497459" cy="1497459"/>
          </a:xfrm>
          <a:prstGeom prst="rect">
            <a:avLst/>
          </a:prstGeom>
          <a:noFill/>
          <a:ln>
            <a:noFill/>
          </a:ln>
        </p:spPr>
      </p:pic>
      <p:pic>
        <p:nvPicPr>
          <p:cNvPr descr="Earth’s global surface temperature in 2019 was the second warmest since modern record-keeping began in 1880 and 1.8 degrees Fahrenheit (0.98 degrees Celsius) warmer than the 1951 to 1980 mean, according to an analysis by NASA.&#10;&#10;&#10;Globally, the average temperature was second only to that of 2016 and continued the planet's long-term warming trend: the past five years have been the warmest of the last 140 years.&#10;&#10;&#10;Full story: https://climate.nasa.gov/news/2945/nasa-noaa-analyses-reveal-2019-second-warmest-year-on-record/&#10;&#10;&#10;Download this video in either Celsius or Fahrenheit degrees: https://svs.gsfc.nasa.gov/4787" id="827" name="Google Shape;827;p19" title="Global Temperature Anomalies from 1880 to 2019">
            <a:hlinkClick r:id="rId4"/>
          </p:cNvPr>
          <p:cNvPicPr preferRelativeResize="0"/>
          <p:nvPr/>
        </p:nvPicPr>
        <p:blipFill rotWithShape="1">
          <a:blip r:embed="rId5">
            <a:alphaModFix/>
          </a:blip>
          <a:srcRect b="0" l="0" r="0" t="0"/>
          <a:stretch/>
        </p:blipFill>
        <p:spPr>
          <a:xfrm>
            <a:off x="482300" y="2029924"/>
            <a:ext cx="5840066" cy="4380050"/>
          </a:xfrm>
          <a:prstGeom prst="rect">
            <a:avLst/>
          </a:prstGeom>
          <a:noFill/>
          <a:ln>
            <a:noFill/>
          </a:ln>
        </p:spPr>
      </p:pic>
      <p:pic>
        <p:nvPicPr>
          <p:cNvPr id="828" name="Google Shape;828;p19"/>
          <p:cNvPicPr preferRelativeResize="0"/>
          <p:nvPr/>
        </p:nvPicPr>
        <p:blipFill rotWithShape="1">
          <a:blip r:embed="rId6">
            <a:alphaModFix/>
          </a:blip>
          <a:srcRect b="0" l="0" r="0" t="0"/>
          <a:stretch/>
        </p:blipFill>
        <p:spPr>
          <a:xfrm>
            <a:off x="11007925" y="5566900"/>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7"/>
                                        </p:tgtEl>
                                        <p:attrNameLst>
                                          <p:attrName>style.visibility</p:attrName>
                                        </p:attrNameLst>
                                      </p:cBhvr>
                                      <p:to>
                                        <p:strVal val="visible"/>
                                      </p:to>
                                    </p:set>
                                    <p:animEffect filter="fade" transition="in">
                                      <p:cBhvr>
                                        <p:cTn dur="1000"/>
                                        <p:tgtEl>
                                          <p:spTgt spid="8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23"/>
          <p:cNvSpPr txBox="1"/>
          <p:nvPr/>
        </p:nvSpPr>
        <p:spPr>
          <a:xfrm>
            <a:off x="3957414" y="1884630"/>
            <a:ext cx="3268500" cy="646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Concentration des gaz </a:t>
            </a:r>
            <a:endParaRPr b="0" i="0" sz="1800" u="none" cap="none" strike="noStrike">
              <a:solidFill>
                <a:schemeClr val="dk1"/>
              </a:solidFill>
              <a:latin typeface="Corbel"/>
              <a:ea typeface="Corbel"/>
              <a:cs typeface="Corbel"/>
              <a:sym typeface="Corbel"/>
            </a:endParaRPr>
          </a:p>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à effet de serre</a:t>
            </a:r>
            <a:endParaRPr/>
          </a:p>
        </p:txBody>
      </p:sp>
      <p:grpSp>
        <p:nvGrpSpPr>
          <p:cNvPr id="835" name="Google Shape;835;p23"/>
          <p:cNvGrpSpPr/>
          <p:nvPr/>
        </p:nvGrpSpPr>
        <p:grpSpPr>
          <a:xfrm>
            <a:off x="6461880" y="2094756"/>
            <a:ext cx="2778731" cy="1080848"/>
            <a:chOff x="2905675" y="1499173"/>
            <a:chExt cx="2778731" cy="1080848"/>
          </a:xfrm>
        </p:grpSpPr>
        <p:sp>
          <p:nvSpPr>
            <p:cNvPr id="836" name="Google Shape;836;p23"/>
            <p:cNvSpPr txBox="1"/>
            <p:nvPr/>
          </p:nvSpPr>
          <p:spPr>
            <a:xfrm>
              <a:off x="3443106" y="1499173"/>
              <a:ext cx="22413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Effet de serre</a:t>
              </a:r>
              <a:endParaRPr/>
            </a:p>
          </p:txBody>
        </p:sp>
        <p:cxnSp>
          <p:nvCxnSpPr>
            <p:cNvPr id="837" name="Google Shape;837;p23"/>
            <p:cNvCxnSpPr/>
            <p:nvPr/>
          </p:nvCxnSpPr>
          <p:spPr>
            <a:xfrm>
              <a:off x="2905675" y="2580021"/>
              <a:ext cx="720000" cy="0"/>
            </a:xfrm>
            <a:prstGeom prst="straightConnector1">
              <a:avLst/>
            </a:prstGeom>
            <a:noFill/>
            <a:ln cap="flat" cmpd="sng" w="57150">
              <a:solidFill>
                <a:srgbClr val="FF9E00"/>
              </a:solidFill>
              <a:prstDash val="solid"/>
              <a:round/>
              <a:headEnd len="sm" w="sm" type="none"/>
              <a:tailEnd len="med" w="med" type="triangle"/>
            </a:ln>
          </p:spPr>
        </p:cxnSp>
      </p:grpSp>
      <p:grpSp>
        <p:nvGrpSpPr>
          <p:cNvPr id="838" name="Google Shape;838;p23"/>
          <p:cNvGrpSpPr/>
          <p:nvPr/>
        </p:nvGrpSpPr>
        <p:grpSpPr>
          <a:xfrm>
            <a:off x="9017230" y="1884615"/>
            <a:ext cx="2776872" cy="1278439"/>
            <a:chOff x="6078220" y="1322833"/>
            <a:chExt cx="2776872" cy="1278439"/>
          </a:xfrm>
        </p:grpSpPr>
        <p:sp>
          <p:nvSpPr>
            <p:cNvPr id="839" name="Google Shape;839;p23"/>
            <p:cNvSpPr txBox="1"/>
            <p:nvPr/>
          </p:nvSpPr>
          <p:spPr>
            <a:xfrm>
              <a:off x="6756292" y="1322833"/>
              <a:ext cx="2098800" cy="646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Augmentation de la température</a:t>
              </a:r>
              <a:endParaRPr/>
            </a:p>
          </p:txBody>
        </p:sp>
        <p:cxnSp>
          <p:nvCxnSpPr>
            <p:cNvPr id="840" name="Google Shape;840;p23"/>
            <p:cNvCxnSpPr/>
            <p:nvPr/>
          </p:nvCxnSpPr>
          <p:spPr>
            <a:xfrm>
              <a:off x="6078220" y="2601272"/>
              <a:ext cx="720000" cy="0"/>
            </a:xfrm>
            <a:prstGeom prst="straightConnector1">
              <a:avLst/>
            </a:prstGeom>
            <a:noFill/>
            <a:ln cap="flat" cmpd="sng" w="57150">
              <a:solidFill>
                <a:srgbClr val="FF9E00"/>
              </a:solidFill>
              <a:prstDash val="solid"/>
              <a:round/>
              <a:headEnd len="sm" w="sm" type="none"/>
              <a:tailEnd len="med" w="med" type="triangle"/>
            </a:ln>
          </p:spPr>
        </p:cxnSp>
      </p:grpSp>
      <p:sp>
        <p:nvSpPr>
          <p:cNvPr id="841" name="Google Shape;841;p23"/>
          <p:cNvSpPr/>
          <p:nvPr/>
        </p:nvSpPr>
        <p:spPr>
          <a:xfrm>
            <a:off x="329284" y="6388764"/>
            <a:ext cx="6566700" cy="307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orbel"/>
                <a:ea typeface="Corbel"/>
                <a:cs typeface="Corbel"/>
                <a:sym typeface="Corbel"/>
              </a:rPr>
              <a:t>Source : IPCC AR5</a:t>
            </a:r>
            <a:endParaRPr/>
          </a:p>
        </p:txBody>
      </p:sp>
      <p:grpSp>
        <p:nvGrpSpPr>
          <p:cNvPr id="842" name="Google Shape;842;p23"/>
          <p:cNvGrpSpPr/>
          <p:nvPr/>
        </p:nvGrpSpPr>
        <p:grpSpPr>
          <a:xfrm>
            <a:off x="1424400" y="2025618"/>
            <a:ext cx="3110677" cy="1140700"/>
            <a:chOff x="1369828" y="1508994"/>
            <a:chExt cx="3110677" cy="1140700"/>
          </a:xfrm>
        </p:grpSpPr>
        <p:sp>
          <p:nvSpPr>
            <p:cNvPr id="843" name="Google Shape;843;p23"/>
            <p:cNvSpPr txBox="1"/>
            <p:nvPr/>
          </p:nvSpPr>
          <p:spPr>
            <a:xfrm>
              <a:off x="1369828" y="1508994"/>
              <a:ext cx="2709900" cy="369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Activité humaine</a:t>
              </a:r>
              <a:endParaRPr/>
            </a:p>
          </p:txBody>
        </p:sp>
        <p:cxnSp>
          <p:nvCxnSpPr>
            <p:cNvPr id="844" name="Google Shape;844;p23"/>
            <p:cNvCxnSpPr/>
            <p:nvPr/>
          </p:nvCxnSpPr>
          <p:spPr>
            <a:xfrm>
              <a:off x="3760505" y="2649694"/>
              <a:ext cx="720000" cy="0"/>
            </a:xfrm>
            <a:prstGeom prst="straightConnector1">
              <a:avLst/>
            </a:prstGeom>
            <a:noFill/>
            <a:ln cap="flat" cmpd="sng" w="57150">
              <a:solidFill>
                <a:srgbClr val="FF9E00"/>
              </a:solidFill>
              <a:prstDash val="solid"/>
              <a:round/>
              <a:headEnd len="sm" w="sm" type="none"/>
              <a:tailEnd len="med" w="med" type="triangle"/>
            </a:ln>
          </p:spPr>
        </p:cxnSp>
      </p:grpSp>
      <p:grpSp>
        <p:nvGrpSpPr>
          <p:cNvPr id="845" name="Google Shape;845;p23"/>
          <p:cNvGrpSpPr/>
          <p:nvPr/>
        </p:nvGrpSpPr>
        <p:grpSpPr>
          <a:xfrm>
            <a:off x="3127000" y="3921301"/>
            <a:ext cx="8287172" cy="2923360"/>
            <a:chOff x="3774291" y="3449726"/>
            <a:chExt cx="8287172" cy="2923360"/>
          </a:xfrm>
        </p:grpSpPr>
        <p:grpSp>
          <p:nvGrpSpPr>
            <p:cNvPr id="846" name="Google Shape;846;p23"/>
            <p:cNvGrpSpPr/>
            <p:nvPr/>
          </p:nvGrpSpPr>
          <p:grpSpPr>
            <a:xfrm>
              <a:off x="9385130" y="3508950"/>
              <a:ext cx="2676333" cy="2448351"/>
              <a:chOff x="6486949" y="3460528"/>
              <a:chExt cx="2676333" cy="2448351"/>
            </a:xfrm>
          </p:grpSpPr>
          <p:sp>
            <p:nvSpPr>
              <p:cNvPr id="847" name="Google Shape;847;p23"/>
              <p:cNvSpPr txBox="1"/>
              <p:nvPr/>
            </p:nvSpPr>
            <p:spPr>
              <a:xfrm>
                <a:off x="6486949" y="5539547"/>
                <a:ext cx="2676333" cy="369332"/>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Augmentation du niveau de la mer</a:t>
                </a:r>
                <a:endParaRPr/>
              </a:p>
            </p:txBody>
          </p:sp>
          <p:cxnSp>
            <p:nvCxnSpPr>
              <p:cNvPr id="848" name="Google Shape;848;p23"/>
              <p:cNvCxnSpPr/>
              <p:nvPr/>
            </p:nvCxnSpPr>
            <p:spPr>
              <a:xfrm flipH="1">
                <a:off x="7705735" y="3460528"/>
                <a:ext cx="66600" cy="568200"/>
              </a:xfrm>
              <a:prstGeom prst="straightConnector1">
                <a:avLst/>
              </a:prstGeom>
              <a:noFill/>
              <a:ln cap="flat" cmpd="sng" w="57150">
                <a:solidFill>
                  <a:srgbClr val="FF9E00"/>
                </a:solidFill>
                <a:prstDash val="solid"/>
                <a:round/>
                <a:headEnd len="sm" w="sm" type="none"/>
                <a:tailEnd len="med" w="med" type="triangle"/>
              </a:ln>
            </p:spPr>
          </p:cxnSp>
        </p:grpSp>
        <p:cxnSp>
          <p:nvCxnSpPr>
            <p:cNvPr id="849" name="Google Shape;849;p23"/>
            <p:cNvCxnSpPr/>
            <p:nvPr/>
          </p:nvCxnSpPr>
          <p:spPr>
            <a:xfrm flipH="1">
              <a:off x="7505929" y="3449726"/>
              <a:ext cx="2982560" cy="519601"/>
            </a:xfrm>
            <a:prstGeom prst="straightConnector1">
              <a:avLst/>
            </a:prstGeom>
            <a:noFill/>
            <a:ln cap="flat" cmpd="sng" w="57150">
              <a:solidFill>
                <a:srgbClr val="FF9E00"/>
              </a:solidFill>
              <a:prstDash val="solid"/>
              <a:round/>
              <a:headEnd len="sm" w="sm" type="none"/>
              <a:tailEnd len="med" w="med" type="triangle"/>
            </a:ln>
          </p:spPr>
        </p:cxnSp>
        <p:sp>
          <p:nvSpPr>
            <p:cNvPr id="850" name="Google Shape;850;p23"/>
            <p:cNvSpPr txBox="1"/>
            <p:nvPr/>
          </p:nvSpPr>
          <p:spPr>
            <a:xfrm>
              <a:off x="3774291" y="5726886"/>
              <a:ext cx="3317141" cy="646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rPr b="0" i="0" lang="fr-FR" sz="1800" u="none" cap="none" strike="noStrike">
                  <a:solidFill>
                    <a:schemeClr val="dk1"/>
                  </a:solidFill>
                  <a:latin typeface="Corbel"/>
                  <a:ea typeface="Corbel"/>
                  <a:cs typeface="Corbel"/>
                  <a:sym typeface="Corbel"/>
                </a:rPr>
                <a:t>Perturbation des écosystèmes</a:t>
              </a:r>
              <a:endParaRPr/>
            </a:p>
          </p:txBody>
        </p:sp>
        <p:sp>
          <p:nvSpPr>
            <p:cNvPr id="851" name="Google Shape;851;p23"/>
            <p:cNvSpPr txBox="1"/>
            <p:nvPr/>
          </p:nvSpPr>
          <p:spPr>
            <a:xfrm>
              <a:off x="7364555" y="4238831"/>
              <a:ext cx="3268372" cy="144655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fr-FR" sz="4400" u="none" cap="none" strike="noStrike">
                  <a:solidFill>
                    <a:srgbClr val="085160"/>
                  </a:solidFill>
                  <a:latin typeface="Corbel"/>
                  <a:ea typeface="Corbel"/>
                  <a:cs typeface="Corbel"/>
                  <a:sym typeface="Corbel"/>
                </a:rPr>
                <a:t>…</a:t>
              </a:r>
              <a:endParaRPr/>
            </a:p>
            <a:p>
              <a:pPr indent="0" lvl="0" marL="0" marR="0" rtl="0" algn="ctr">
                <a:lnSpc>
                  <a:spcPct val="100000"/>
                </a:lnSpc>
                <a:spcBef>
                  <a:spcPts val="0"/>
                </a:spcBef>
                <a:spcAft>
                  <a:spcPts val="0"/>
                </a:spcAft>
                <a:buClr>
                  <a:srgbClr val="000000"/>
                </a:buClr>
                <a:buSzPts val="4400"/>
                <a:buFont typeface="Arial"/>
                <a:buNone/>
              </a:pPr>
              <a:r>
                <a:rPr b="1" i="0" lang="fr-FR" sz="4400" u="none" cap="none" strike="noStrike">
                  <a:solidFill>
                    <a:srgbClr val="085160"/>
                  </a:solidFill>
                  <a:latin typeface="Corbel"/>
                  <a:ea typeface="Corbel"/>
                  <a:cs typeface="Corbel"/>
                  <a:sym typeface="Corbel"/>
                </a:rPr>
                <a:t>?</a:t>
              </a:r>
              <a:endParaRPr/>
            </a:p>
          </p:txBody>
        </p:sp>
      </p:grpSp>
      <p:sp>
        <p:nvSpPr>
          <p:cNvPr id="852" name="Google Shape;852;p23"/>
          <p:cNvSpPr txBox="1"/>
          <p:nvPr/>
        </p:nvSpPr>
        <p:spPr>
          <a:xfrm>
            <a:off x="310448" y="2884497"/>
            <a:ext cx="1289400" cy="4023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Causes</a:t>
            </a:r>
            <a:endParaRPr/>
          </a:p>
        </p:txBody>
      </p:sp>
      <p:sp>
        <p:nvSpPr>
          <p:cNvPr id="853" name="Google Shape;853;p23"/>
          <p:cNvSpPr txBox="1"/>
          <p:nvPr/>
        </p:nvSpPr>
        <p:spPr>
          <a:xfrm>
            <a:off x="386648" y="5017015"/>
            <a:ext cx="1289400" cy="4023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Effets</a:t>
            </a:r>
            <a:endParaRPr/>
          </a:p>
        </p:txBody>
      </p:sp>
      <p:sp>
        <p:nvSpPr>
          <p:cNvPr id="854" name="Google Shape;854;p23"/>
          <p:cNvSpPr txBox="1"/>
          <p:nvPr>
            <p:ph idx="12" type="sldNum"/>
          </p:nvPr>
        </p:nvSpPr>
        <p:spPr>
          <a:xfrm>
            <a:off x="11280576" y="6381329"/>
            <a:ext cx="864096"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855" name="Google Shape;855;p23"/>
          <p:cNvSpPr txBox="1"/>
          <p:nvPr/>
        </p:nvSpPr>
        <p:spPr>
          <a:xfrm>
            <a:off x="1120025" y="1100125"/>
            <a:ext cx="9366900" cy="55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6AB38"/>
              </a:buClr>
              <a:buSzPts val="2400"/>
              <a:buFont typeface="Century Gothic"/>
              <a:buNone/>
            </a:pPr>
            <a:r>
              <a:rPr b="1" i="0" lang="fr-FR" sz="2800" u="none" cap="none" strike="noStrike">
                <a:solidFill>
                  <a:schemeClr val="dk2"/>
                </a:solidFill>
                <a:latin typeface="Corbel"/>
                <a:ea typeface="Corbel"/>
                <a:cs typeface="Corbel"/>
                <a:sym typeface="Corbel"/>
              </a:rPr>
              <a:t>Nous activités humaines perturbent l’ensemble du climat</a:t>
            </a:r>
            <a:endParaRPr/>
          </a:p>
        </p:txBody>
      </p:sp>
      <p:pic>
        <p:nvPicPr>
          <p:cNvPr id="856" name="Google Shape;856;p23"/>
          <p:cNvPicPr preferRelativeResize="0"/>
          <p:nvPr/>
        </p:nvPicPr>
        <p:blipFill rotWithShape="1">
          <a:blip r:embed="rId3">
            <a:alphaModFix/>
          </a:blip>
          <a:srcRect b="0" l="0" r="0" t="0"/>
          <a:stretch/>
        </p:blipFill>
        <p:spPr>
          <a:xfrm>
            <a:off x="11364125" y="5862075"/>
            <a:ext cx="826412" cy="946375"/>
          </a:xfrm>
          <a:prstGeom prst="rect">
            <a:avLst/>
          </a:prstGeom>
          <a:noFill/>
          <a:ln>
            <a:noFill/>
          </a:ln>
        </p:spPr>
      </p:pic>
      <p:pic>
        <p:nvPicPr>
          <p:cNvPr id="857" name="Google Shape;857;p23"/>
          <p:cNvPicPr preferRelativeResize="0"/>
          <p:nvPr/>
        </p:nvPicPr>
        <p:blipFill rotWithShape="1">
          <a:blip r:embed="rId4">
            <a:alphaModFix/>
          </a:blip>
          <a:srcRect b="0" l="0" r="0" t="0"/>
          <a:stretch/>
        </p:blipFill>
        <p:spPr>
          <a:xfrm>
            <a:off x="2158575" y="2409225"/>
            <a:ext cx="1899950" cy="1270553"/>
          </a:xfrm>
          <a:prstGeom prst="rect">
            <a:avLst/>
          </a:prstGeom>
          <a:noFill/>
          <a:ln>
            <a:noFill/>
          </a:ln>
        </p:spPr>
      </p:pic>
      <p:pic>
        <p:nvPicPr>
          <p:cNvPr id="858" name="Google Shape;858;p23"/>
          <p:cNvPicPr preferRelativeResize="0"/>
          <p:nvPr/>
        </p:nvPicPr>
        <p:blipFill rotWithShape="1">
          <a:blip r:embed="rId5">
            <a:alphaModFix/>
          </a:blip>
          <a:srcRect b="0" l="0" r="0" t="0"/>
          <a:stretch/>
        </p:blipFill>
        <p:spPr>
          <a:xfrm>
            <a:off x="1629825" y="3363000"/>
            <a:ext cx="1705725" cy="1156873"/>
          </a:xfrm>
          <a:prstGeom prst="rect">
            <a:avLst/>
          </a:prstGeom>
          <a:noFill/>
          <a:ln>
            <a:noFill/>
          </a:ln>
        </p:spPr>
      </p:pic>
      <p:sp>
        <p:nvSpPr>
          <p:cNvPr id="859" name="Google Shape;859;p23"/>
          <p:cNvSpPr txBox="1"/>
          <p:nvPr/>
        </p:nvSpPr>
        <p:spPr>
          <a:xfrm>
            <a:off x="3460275" y="3458500"/>
            <a:ext cx="826500" cy="55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fr-FR" sz="3100" u="none" cap="none" strike="noStrike">
                <a:solidFill>
                  <a:srgbClr val="085160"/>
                </a:solidFill>
                <a:latin typeface="Corbel"/>
                <a:ea typeface="Corbel"/>
                <a:cs typeface="Corbel"/>
                <a:sym typeface="Corbel"/>
              </a:rPr>
              <a:t>…</a:t>
            </a:r>
            <a:endParaRPr/>
          </a:p>
        </p:txBody>
      </p:sp>
      <p:pic>
        <p:nvPicPr>
          <p:cNvPr id="860" name="Google Shape;860;p23"/>
          <p:cNvPicPr preferRelativeResize="0"/>
          <p:nvPr/>
        </p:nvPicPr>
        <p:blipFill rotWithShape="1">
          <a:blip r:embed="rId6">
            <a:alphaModFix/>
          </a:blip>
          <a:srcRect b="0" l="0" r="0" t="0"/>
          <a:stretch/>
        </p:blipFill>
        <p:spPr>
          <a:xfrm>
            <a:off x="4790250" y="2557876"/>
            <a:ext cx="1602850" cy="1077157"/>
          </a:xfrm>
          <a:prstGeom prst="rect">
            <a:avLst/>
          </a:prstGeom>
          <a:noFill/>
          <a:ln>
            <a:noFill/>
          </a:ln>
        </p:spPr>
      </p:pic>
      <p:pic>
        <p:nvPicPr>
          <p:cNvPr id="861" name="Google Shape;861;p23"/>
          <p:cNvPicPr preferRelativeResize="0"/>
          <p:nvPr/>
        </p:nvPicPr>
        <p:blipFill rotWithShape="1">
          <a:blip r:embed="rId7">
            <a:alphaModFix/>
          </a:blip>
          <a:srcRect b="0" l="0" r="0" t="0"/>
          <a:stretch/>
        </p:blipFill>
        <p:spPr>
          <a:xfrm>
            <a:off x="7237680" y="2557875"/>
            <a:ext cx="1705720" cy="1140700"/>
          </a:xfrm>
          <a:prstGeom prst="rect">
            <a:avLst/>
          </a:prstGeom>
          <a:noFill/>
          <a:ln>
            <a:noFill/>
          </a:ln>
        </p:spPr>
      </p:pic>
      <p:pic>
        <p:nvPicPr>
          <p:cNvPr id="862" name="Google Shape;862;p23"/>
          <p:cNvPicPr preferRelativeResize="0"/>
          <p:nvPr/>
        </p:nvPicPr>
        <p:blipFill rotWithShape="1">
          <a:blip r:embed="rId8">
            <a:alphaModFix/>
          </a:blip>
          <a:srcRect b="0" l="0" r="0" t="0"/>
          <a:stretch/>
        </p:blipFill>
        <p:spPr>
          <a:xfrm>
            <a:off x="9845975" y="2530824"/>
            <a:ext cx="1797475" cy="1194494"/>
          </a:xfrm>
          <a:prstGeom prst="rect">
            <a:avLst/>
          </a:prstGeom>
          <a:noFill/>
          <a:ln>
            <a:noFill/>
          </a:ln>
        </p:spPr>
      </p:pic>
      <p:pic>
        <p:nvPicPr>
          <p:cNvPr id="863" name="Google Shape;863;p23"/>
          <p:cNvPicPr preferRelativeResize="0"/>
          <p:nvPr/>
        </p:nvPicPr>
        <p:blipFill rotWithShape="1">
          <a:blip r:embed="rId9">
            <a:alphaModFix/>
          </a:blip>
          <a:srcRect b="0" l="0" r="0" t="30786"/>
          <a:stretch/>
        </p:blipFill>
        <p:spPr>
          <a:xfrm>
            <a:off x="8959600" y="4574775"/>
            <a:ext cx="2070176" cy="1396500"/>
          </a:xfrm>
          <a:prstGeom prst="rect">
            <a:avLst/>
          </a:prstGeom>
          <a:noFill/>
          <a:ln>
            <a:noFill/>
          </a:ln>
        </p:spPr>
      </p:pic>
      <p:pic>
        <p:nvPicPr>
          <p:cNvPr id="864" name="Google Shape;864;p23"/>
          <p:cNvPicPr preferRelativeResize="0"/>
          <p:nvPr/>
        </p:nvPicPr>
        <p:blipFill rotWithShape="1">
          <a:blip r:embed="rId10">
            <a:alphaModFix/>
          </a:blip>
          <a:srcRect b="0" l="0" r="0" t="0"/>
          <a:stretch/>
        </p:blipFill>
        <p:spPr>
          <a:xfrm>
            <a:off x="4722194" y="4282984"/>
            <a:ext cx="2162555" cy="1457825"/>
          </a:xfrm>
          <a:prstGeom prst="rect">
            <a:avLst/>
          </a:prstGeom>
          <a:noFill/>
          <a:ln>
            <a:noFill/>
          </a:ln>
        </p:spPr>
      </p:pic>
      <p:pic>
        <p:nvPicPr>
          <p:cNvPr id="865" name="Google Shape;865;p23"/>
          <p:cNvPicPr preferRelativeResize="0"/>
          <p:nvPr/>
        </p:nvPicPr>
        <p:blipFill rotWithShape="1">
          <a:blip r:embed="rId11">
            <a:alphaModFix/>
          </a:blip>
          <a:srcRect b="0" l="0" r="0" t="0"/>
          <a:stretch/>
        </p:blipFill>
        <p:spPr>
          <a:xfrm>
            <a:off x="5621350" y="5017037"/>
            <a:ext cx="1797475" cy="1207861"/>
          </a:xfrm>
          <a:prstGeom prst="rect">
            <a:avLst/>
          </a:prstGeom>
          <a:noFill/>
          <a:ln>
            <a:noFill/>
          </a:ln>
        </p:spPr>
      </p:pic>
      <p:pic>
        <p:nvPicPr>
          <p:cNvPr id="866" name="Google Shape;866;p23"/>
          <p:cNvPicPr preferRelativeResize="0"/>
          <p:nvPr/>
        </p:nvPicPr>
        <p:blipFill rotWithShape="1">
          <a:blip r:embed="rId12">
            <a:alphaModFix/>
          </a:blip>
          <a:srcRect b="0" l="0" r="0" t="0"/>
          <a:stretch/>
        </p:blipFill>
        <p:spPr>
          <a:xfrm>
            <a:off x="3127000" y="4633738"/>
            <a:ext cx="1899950" cy="12785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1" name="Shape 871"/>
        <p:cNvGrpSpPr/>
        <p:nvPr/>
      </p:nvGrpSpPr>
      <p:grpSpPr>
        <a:xfrm>
          <a:off x="0" y="0"/>
          <a:ext cx="0" cy="0"/>
          <a:chOff x="0" y="0"/>
          <a:chExt cx="0" cy="0"/>
        </a:xfrm>
      </p:grpSpPr>
      <p:sp>
        <p:nvSpPr>
          <p:cNvPr id="872" name="Google Shape;872;ge29b913a46_0_6"/>
          <p:cNvSpPr txBox="1"/>
          <p:nvPr>
            <p:ph idx="1" type="body"/>
          </p:nvPr>
        </p:nvSpPr>
        <p:spPr>
          <a:xfrm>
            <a:off x="609600" y="1268760"/>
            <a:ext cx="10972800" cy="48573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480"/>
              </a:spcBef>
              <a:spcAft>
                <a:spcPts val="0"/>
              </a:spcAft>
              <a:buSzPts val="2400"/>
              <a:buNone/>
            </a:pPr>
            <a:r>
              <a:t/>
            </a:r>
            <a:endParaRPr>
              <a:latin typeface="Corbel"/>
              <a:ea typeface="Corbel"/>
              <a:cs typeface="Corbel"/>
              <a:sym typeface="Corbel"/>
            </a:endParaRPr>
          </a:p>
          <a:p>
            <a:pPr indent="0" lvl="0" marL="0" rtl="0" algn="l">
              <a:lnSpc>
                <a:spcPct val="100000"/>
              </a:lnSpc>
              <a:spcBef>
                <a:spcPts val="480"/>
              </a:spcBef>
              <a:spcAft>
                <a:spcPts val="0"/>
              </a:spcAft>
              <a:buSzPts val="2400"/>
              <a:buNone/>
            </a:pPr>
            <a:r>
              <a:t/>
            </a:r>
            <a:endParaRPr>
              <a:latin typeface="Corbel"/>
              <a:ea typeface="Corbel"/>
              <a:cs typeface="Corbel"/>
              <a:sym typeface="Corbel"/>
            </a:endParaRPr>
          </a:p>
          <a:p>
            <a:pPr indent="0" lvl="0" marL="0" rtl="0" algn="l">
              <a:lnSpc>
                <a:spcPct val="100000"/>
              </a:lnSpc>
              <a:spcBef>
                <a:spcPts val="480"/>
              </a:spcBef>
              <a:spcAft>
                <a:spcPts val="0"/>
              </a:spcAft>
              <a:buSzPts val="2400"/>
              <a:buNone/>
            </a:pPr>
            <a:r>
              <a:t/>
            </a:r>
            <a:endParaRPr>
              <a:latin typeface="Corbel"/>
              <a:ea typeface="Corbel"/>
              <a:cs typeface="Corbel"/>
              <a:sym typeface="Corbel"/>
            </a:endParaRPr>
          </a:p>
          <a:p>
            <a:pPr indent="0" lvl="0" marL="0" rtl="0" algn="l">
              <a:lnSpc>
                <a:spcPct val="100000"/>
              </a:lnSpc>
              <a:spcBef>
                <a:spcPts val="480"/>
              </a:spcBef>
              <a:spcAft>
                <a:spcPts val="0"/>
              </a:spcAft>
              <a:buSzPts val="2400"/>
              <a:buNone/>
            </a:pPr>
            <a:r>
              <a:t/>
            </a:r>
            <a:endParaRPr>
              <a:latin typeface="Corbel"/>
              <a:ea typeface="Corbel"/>
              <a:cs typeface="Corbel"/>
              <a:sym typeface="Corbel"/>
            </a:endParaRPr>
          </a:p>
        </p:txBody>
      </p:sp>
      <p:sp>
        <p:nvSpPr>
          <p:cNvPr id="873" name="Google Shape;873;ge29b913a46_0_6"/>
          <p:cNvSpPr txBox="1"/>
          <p:nvPr/>
        </p:nvSpPr>
        <p:spPr>
          <a:xfrm>
            <a:off x="2497555" y="3865709"/>
            <a:ext cx="7089000" cy="1908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6AB38"/>
              </a:buClr>
              <a:buSzPts val="2400"/>
              <a:buFont typeface="Century Gothic"/>
              <a:buNone/>
            </a:pPr>
            <a:r>
              <a:rPr b="1" i="0" lang="fr-FR" sz="4000" u="none" cap="none" strike="noStrike">
                <a:solidFill>
                  <a:schemeClr val="dk2"/>
                </a:solidFill>
                <a:latin typeface="Corbel"/>
                <a:ea typeface="Corbel"/>
                <a:cs typeface="Corbel"/>
                <a:sym typeface="Corbel"/>
              </a:rPr>
              <a:t>Quelles sont les conséquences de l’augmentation de la température mondiale et du changement climatique ?</a:t>
            </a:r>
            <a:endParaRPr/>
          </a:p>
        </p:txBody>
      </p:sp>
      <p:sp>
        <p:nvSpPr>
          <p:cNvPr id="874" name="Google Shape;874;ge29b913a46_0_6"/>
          <p:cNvSpPr txBox="1"/>
          <p:nvPr>
            <p:ph idx="12" type="sldNum"/>
          </p:nvPr>
        </p:nvSpPr>
        <p:spPr>
          <a:xfrm>
            <a:off x="11280576" y="6597352"/>
            <a:ext cx="864000" cy="2607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1400"/>
              <a:buFont typeface="Arial"/>
              <a:buNone/>
            </a:pPr>
            <a:fld id="{00000000-1234-1234-1234-123412341234}" type="slidenum">
              <a:rPr b="1" i="0" lang="fr-FR" sz="1400" u="none" cap="none" strike="noStrike">
                <a:solidFill>
                  <a:srgbClr val="FFFFFF"/>
                </a:solidFill>
                <a:latin typeface="Corbel"/>
                <a:ea typeface="Corbel"/>
                <a:cs typeface="Corbel"/>
                <a:sym typeface="Corbel"/>
              </a:rPr>
              <a:t>‹#›</a:t>
            </a:fld>
            <a:endParaRPr b="1" i="0" sz="1400" u="none" cap="none" strike="noStrike">
              <a:solidFill>
                <a:srgbClr val="FFFFFF"/>
              </a:solidFill>
              <a:latin typeface="Corbel"/>
              <a:ea typeface="Corbel"/>
              <a:cs typeface="Corbel"/>
              <a:sym typeface="Corbel"/>
            </a:endParaRPr>
          </a:p>
        </p:txBody>
      </p:sp>
      <p:pic>
        <p:nvPicPr>
          <p:cNvPr id="875" name="Google Shape;875;ge29b913a46_0_6"/>
          <p:cNvPicPr preferRelativeResize="0"/>
          <p:nvPr/>
        </p:nvPicPr>
        <p:blipFill rotWithShape="1">
          <a:blip r:embed="rId3">
            <a:alphaModFix/>
          </a:blip>
          <a:srcRect b="0" l="0" r="0" t="0"/>
          <a:stretch/>
        </p:blipFill>
        <p:spPr>
          <a:xfrm>
            <a:off x="5334880" y="1762528"/>
            <a:ext cx="1908130" cy="1819248"/>
          </a:xfrm>
          <a:prstGeom prst="rect">
            <a:avLst/>
          </a:prstGeom>
          <a:noFill/>
          <a:ln>
            <a:noFill/>
          </a:ln>
        </p:spPr>
      </p:pic>
      <p:pic>
        <p:nvPicPr>
          <p:cNvPr id="876" name="Google Shape;876;ge29b913a46_0_6"/>
          <p:cNvPicPr preferRelativeResize="0"/>
          <p:nvPr/>
        </p:nvPicPr>
        <p:blipFill rotWithShape="1">
          <a:blip r:embed="rId4">
            <a:alphaModFix/>
          </a:blip>
          <a:srcRect b="0" l="0" r="0" t="0"/>
          <a:stretch/>
        </p:blipFill>
        <p:spPr>
          <a:xfrm>
            <a:off x="11007925" y="5566900"/>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873"/>
                                        </p:tgtEl>
                                        <p:attrNameLst>
                                          <p:attrName>style.visibility</p:attrName>
                                        </p:attrNameLst>
                                      </p:cBhvr>
                                      <p:to>
                                        <p:strVal val="visible"/>
                                      </p:to>
                                    </p:set>
                                    <p:anim calcmode="lin" valueType="num">
                                      <p:cBhvr additive="base">
                                        <p:cTn dur="500"/>
                                        <p:tgtEl>
                                          <p:spTgt spid="873"/>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21"/>
          <p:cNvSpPr txBox="1"/>
          <p:nvPr>
            <p:ph type="title"/>
          </p:nvPr>
        </p:nvSpPr>
        <p:spPr>
          <a:xfrm>
            <a:off x="1146510" y="663600"/>
            <a:ext cx="107436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a:solidFill>
                  <a:schemeClr val="dk2"/>
                </a:solidFill>
                <a:latin typeface="Corbel"/>
                <a:ea typeface="Corbel"/>
                <a:cs typeface="Corbel"/>
                <a:sym typeface="Corbel"/>
              </a:rPr>
              <a:t>Impacts physiques et conséquences pour la société humaine</a:t>
            </a:r>
            <a:endParaRPr/>
          </a:p>
        </p:txBody>
      </p:sp>
      <p:sp>
        <p:nvSpPr>
          <p:cNvPr id="883" name="Google Shape;883;p21"/>
          <p:cNvSpPr txBox="1"/>
          <p:nvPr>
            <p:ph idx="12" type="sldNum"/>
          </p:nvPr>
        </p:nvSpPr>
        <p:spPr>
          <a:xfrm>
            <a:off x="11890176" y="60639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884" name="Google Shape;884;p21"/>
          <p:cNvSpPr txBox="1"/>
          <p:nvPr/>
        </p:nvSpPr>
        <p:spPr>
          <a:xfrm>
            <a:off x="1177711" y="1934904"/>
            <a:ext cx="5903100" cy="4528500"/>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Températures plus élevées et vagues de chaleur plus fréquentes et intenses</a:t>
            </a:r>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Perturbation d</a:t>
            </a:r>
            <a:r>
              <a:rPr lang="fr-FR" sz="1800">
                <a:solidFill>
                  <a:srgbClr val="666666"/>
                </a:solidFill>
                <a:latin typeface="Corbel"/>
                <a:ea typeface="Corbel"/>
                <a:cs typeface="Corbel"/>
                <a:sym typeface="Corbel"/>
              </a:rPr>
              <a:t>u cycle </a:t>
            </a:r>
            <a:r>
              <a:rPr b="0" i="0" lang="fr-FR" sz="1800" u="none" cap="none" strike="noStrike">
                <a:solidFill>
                  <a:srgbClr val="666666"/>
                </a:solidFill>
                <a:latin typeface="Corbel"/>
                <a:ea typeface="Corbel"/>
                <a:cs typeface="Corbel"/>
                <a:sym typeface="Corbel"/>
              </a:rPr>
              <a:t>d</a:t>
            </a:r>
            <a:r>
              <a:rPr lang="fr-FR" sz="1800">
                <a:solidFill>
                  <a:srgbClr val="666666"/>
                </a:solidFill>
                <a:latin typeface="Corbel"/>
                <a:ea typeface="Corbel"/>
                <a:cs typeface="Corbel"/>
                <a:sym typeface="Corbel"/>
              </a:rPr>
              <a:t>e l’eau</a:t>
            </a:r>
            <a:endParaRPr/>
          </a:p>
          <a:p>
            <a:pPr indent="0" lvl="1" marL="457200" marR="0" rtl="0" algn="l">
              <a:lnSpc>
                <a:spcPct val="100000"/>
              </a:lnSpc>
              <a:spcBef>
                <a:spcPts val="12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Augmentation de la fréquence et/ou de la sévérité d’évènements météorologiques extrêmes</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Augmentation du niveau de la mer, érosion côtière, recul du littoral</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Acidification de l’eau des océans</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Destruction des écosystèmes</a:t>
            </a:r>
            <a:endParaRPr/>
          </a:p>
        </p:txBody>
      </p:sp>
      <p:sp>
        <p:nvSpPr>
          <p:cNvPr id="885" name="Google Shape;885;p21"/>
          <p:cNvSpPr/>
          <p:nvPr/>
        </p:nvSpPr>
        <p:spPr>
          <a:xfrm>
            <a:off x="7677153" y="1934904"/>
            <a:ext cx="4480800" cy="4262700"/>
          </a:xfrm>
          <a:prstGeom prst="rect">
            <a:avLst/>
          </a:prstGeom>
          <a:noFill/>
          <a:ln>
            <a:noFill/>
          </a:ln>
        </p:spPr>
        <p:txBody>
          <a:bodyPr anchorCtr="0" anchor="t" bIns="45700" lIns="91425" spcFirstLastPara="1" rIns="91425" wrap="square" tIns="45700">
            <a:noAutofit/>
          </a:bodyPr>
          <a:lstStyle/>
          <a:p>
            <a:pPr indent="0" lvl="1" marL="457200" marR="0" rtl="0" algn="l">
              <a:lnSpc>
                <a:spcPct val="100000"/>
              </a:lnSpc>
              <a:spcBef>
                <a:spcPts val="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Épuisement des ressources d’eau</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Destruction des habitations</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Réduction des rendements de pêche</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Réduction des rendements agricoles</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Migration de la population</a:t>
            </a:r>
            <a:endParaRPr/>
          </a:p>
          <a:p>
            <a:pPr indent="0" lvl="1" marL="457200" marR="0" rtl="0" algn="l">
              <a:lnSpc>
                <a:spcPct val="100000"/>
              </a:lnSpc>
              <a:spcBef>
                <a:spcPts val="60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0" lvl="1" marL="457200" marR="0" rtl="0" algn="l">
              <a:lnSpc>
                <a:spcPct val="100000"/>
              </a:lnSpc>
              <a:spcBef>
                <a:spcPts val="60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Instabilités politiques et financières</a:t>
            </a:r>
            <a:endParaRPr/>
          </a:p>
        </p:txBody>
      </p:sp>
      <p:pic>
        <p:nvPicPr>
          <p:cNvPr descr="Une image contenant lumière&#10;&#10;Description générée automatiquement" id="886" name="Google Shape;886;p21"/>
          <p:cNvPicPr preferRelativeResize="0"/>
          <p:nvPr/>
        </p:nvPicPr>
        <p:blipFill rotWithShape="1">
          <a:blip r:embed="rId3">
            <a:alphaModFix/>
          </a:blip>
          <a:srcRect b="0" l="0" r="0" t="0"/>
          <a:stretch/>
        </p:blipFill>
        <p:spPr>
          <a:xfrm>
            <a:off x="1017551" y="2535600"/>
            <a:ext cx="505539" cy="610616"/>
          </a:xfrm>
          <a:prstGeom prst="rect">
            <a:avLst/>
          </a:prstGeom>
          <a:noFill/>
          <a:ln>
            <a:noFill/>
          </a:ln>
        </p:spPr>
      </p:pic>
      <p:pic>
        <p:nvPicPr>
          <p:cNvPr id="887" name="Google Shape;887;p21"/>
          <p:cNvPicPr preferRelativeResize="0"/>
          <p:nvPr/>
        </p:nvPicPr>
        <p:blipFill rotWithShape="1">
          <a:blip r:embed="rId4">
            <a:alphaModFix/>
          </a:blip>
          <a:srcRect b="0" l="0" r="0" t="0"/>
          <a:stretch/>
        </p:blipFill>
        <p:spPr>
          <a:xfrm>
            <a:off x="7396409" y="1785355"/>
            <a:ext cx="612000" cy="612000"/>
          </a:xfrm>
          <a:prstGeom prst="rect">
            <a:avLst/>
          </a:prstGeom>
          <a:noFill/>
          <a:ln>
            <a:noFill/>
          </a:ln>
        </p:spPr>
      </p:pic>
      <p:pic>
        <p:nvPicPr>
          <p:cNvPr descr="Une image contenant alimentation, signe&#10;&#10;Description générée automatiquement" id="888" name="Google Shape;888;p21"/>
          <p:cNvPicPr preferRelativeResize="0"/>
          <p:nvPr/>
        </p:nvPicPr>
        <p:blipFill rotWithShape="1">
          <a:blip r:embed="rId5">
            <a:alphaModFix/>
          </a:blip>
          <a:srcRect b="0" l="0" r="0" t="0"/>
          <a:stretch/>
        </p:blipFill>
        <p:spPr>
          <a:xfrm>
            <a:off x="7371153" y="4019535"/>
            <a:ext cx="612000" cy="612000"/>
          </a:xfrm>
          <a:prstGeom prst="rect">
            <a:avLst/>
          </a:prstGeom>
          <a:noFill/>
          <a:ln>
            <a:noFill/>
          </a:ln>
        </p:spPr>
      </p:pic>
      <p:pic>
        <p:nvPicPr>
          <p:cNvPr id="889" name="Google Shape;889;p21"/>
          <p:cNvPicPr preferRelativeResize="0"/>
          <p:nvPr/>
        </p:nvPicPr>
        <p:blipFill rotWithShape="1">
          <a:blip r:embed="rId6">
            <a:alphaModFix/>
          </a:blip>
          <a:srcRect b="0" l="0" r="0" t="0"/>
          <a:stretch/>
        </p:blipFill>
        <p:spPr>
          <a:xfrm>
            <a:off x="1017551" y="1815600"/>
            <a:ext cx="505539" cy="610616"/>
          </a:xfrm>
          <a:prstGeom prst="rect">
            <a:avLst/>
          </a:prstGeom>
          <a:noFill/>
          <a:ln>
            <a:noFill/>
          </a:ln>
        </p:spPr>
      </p:pic>
      <p:pic>
        <p:nvPicPr>
          <p:cNvPr id="890" name="Google Shape;890;p21"/>
          <p:cNvPicPr preferRelativeResize="0"/>
          <p:nvPr/>
        </p:nvPicPr>
        <p:blipFill rotWithShape="1">
          <a:blip r:embed="rId7">
            <a:alphaModFix/>
          </a:blip>
          <a:srcRect b="0" l="0" r="0" t="0"/>
          <a:stretch/>
        </p:blipFill>
        <p:spPr>
          <a:xfrm>
            <a:off x="1017551" y="4047600"/>
            <a:ext cx="505539" cy="610616"/>
          </a:xfrm>
          <a:prstGeom prst="rect">
            <a:avLst/>
          </a:prstGeom>
          <a:noFill/>
          <a:ln>
            <a:noFill/>
          </a:ln>
        </p:spPr>
      </p:pic>
      <p:pic>
        <p:nvPicPr>
          <p:cNvPr id="891" name="Google Shape;891;p21"/>
          <p:cNvPicPr preferRelativeResize="0"/>
          <p:nvPr/>
        </p:nvPicPr>
        <p:blipFill rotWithShape="1">
          <a:blip r:embed="rId8">
            <a:alphaModFix/>
          </a:blip>
          <a:srcRect b="0" l="0" r="0" t="0"/>
          <a:stretch/>
        </p:blipFill>
        <p:spPr>
          <a:xfrm>
            <a:off x="1017551" y="3183600"/>
            <a:ext cx="505539" cy="610616"/>
          </a:xfrm>
          <a:prstGeom prst="rect">
            <a:avLst/>
          </a:prstGeom>
          <a:noFill/>
          <a:ln>
            <a:noFill/>
          </a:ln>
        </p:spPr>
      </p:pic>
      <p:pic>
        <p:nvPicPr>
          <p:cNvPr id="892" name="Google Shape;892;p21"/>
          <p:cNvPicPr preferRelativeResize="0"/>
          <p:nvPr/>
        </p:nvPicPr>
        <p:blipFill rotWithShape="1">
          <a:blip r:embed="rId9">
            <a:alphaModFix/>
          </a:blip>
          <a:srcRect b="0" l="0" r="0" t="0"/>
          <a:stretch/>
        </p:blipFill>
        <p:spPr>
          <a:xfrm>
            <a:off x="7396409" y="4687580"/>
            <a:ext cx="612000" cy="612000"/>
          </a:xfrm>
          <a:prstGeom prst="rect">
            <a:avLst/>
          </a:prstGeom>
          <a:noFill/>
          <a:ln>
            <a:noFill/>
          </a:ln>
        </p:spPr>
      </p:pic>
      <p:pic>
        <p:nvPicPr>
          <p:cNvPr descr="Une image contenant dessin&#10;&#10;Description générée automatiquement" id="893" name="Google Shape;893;p21"/>
          <p:cNvPicPr preferRelativeResize="0"/>
          <p:nvPr/>
        </p:nvPicPr>
        <p:blipFill rotWithShape="1">
          <a:blip r:embed="rId10">
            <a:alphaModFix/>
          </a:blip>
          <a:srcRect b="0" l="0" r="0" t="0"/>
          <a:stretch/>
        </p:blipFill>
        <p:spPr>
          <a:xfrm>
            <a:off x="7371153" y="3270953"/>
            <a:ext cx="612000" cy="612000"/>
          </a:xfrm>
          <a:prstGeom prst="rect">
            <a:avLst/>
          </a:prstGeom>
          <a:noFill/>
          <a:ln>
            <a:noFill/>
          </a:ln>
        </p:spPr>
      </p:pic>
      <p:pic>
        <p:nvPicPr>
          <p:cNvPr descr="Une image contenant dessin, signe&#10;&#10;Description générée automatiquement" id="894" name="Google Shape;894;p21"/>
          <p:cNvPicPr preferRelativeResize="0"/>
          <p:nvPr/>
        </p:nvPicPr>
        <p:blipFill rotWithShape="1">
          <a:blip r:embed="rId11">
            <a:alphaModFix/>
          </a:blip>
          <a:srcRect b="0" l="0" r="0" t="0"/>
          <a:stretch/>
        </p:blipFill>
        <p:spPr>
          <a:xfrm>
            <a:off x="7377556" y="2532314"/>
            <a:ext cx="612000" cy="612000"/>
          </a:xfrm>
          <a:prstGeom prst="rect">
            <a:avLst/>
          </a:prstGeom>
          <a:noFill/>
          <a:ln>
            <a:noFill/>
          </a:ln>
        </p:spPr>
      </p:pic>
      <p:pic>
        <p:nvPicPr>
          <p:cNvPr descr="Une image contenant horloge&#10;&#10;Description générée automatiquement" id="895" name="Google Shape;895;p21"/>
          <p:cNvPicPr preferRelativeResize="0"/>
          <p:nvPr/>
        </p:nvPicPr>
        <p:blipFill rotWithShape="1">
          <a:blip r:embed="rId12">
            <a:alphaModFix/>
          </a:blip>
          <a:srcRect b="0" l="0" r="0" t="0"/>
          <a:stretch/>
        </p:blipFill>
        <p:spPr>
          <a:xfrm>
            <a:off x="1017551" y="5509783"/>
            <a:ext cx="505539" cy="610616"/>
          </a:xfrm>
          <a:prstGeom prst="rect">
            <a:avLst/>
          </a:prstGeom>
          <a:noFill/>
          <a:ln>
            <a:noFill/>
          </a:ln>
        </p:spPr>
      </p:pic>
      <p:pic>
        <p:nvPicPr>
          <p:cNvPr id="896" name="Google Shape;896;p21"/>
          <p:cNvPicPr preferRelativeResize="0"/>
          <p:nvPr/>
        </p:nvPicPr>
        <p:blipFill rotWithShape="1">
          <a:blip r:embed="rId13">
            <a:alphaModFix/>
          </a:blip>
          <a:srcRect b="0" l="0" r="0" t="0"/>
          <a:stretch/>
        </p:blipFill>
        <p:spPr>
          <a:xfrm>
            <a:off x="1017551" y="4804984"/>
            <a:ext cx="505539" cy="610616"/>
          </a:xfrm>
          <a:prstGeom prst="rect">
            <a:avLst/>
          </a:prstGeom>
          <a:noFill/>
          <a:ln>
            <a:noFill/>
          </a:ln>
        </p:spPr>
      </p:pic>
      <p:sp>
        <p:nvSpPr>
          <p:cNvPr id="897" name="Google Shape;897;p21"/>
          <p:cNvSpPr txBox="1"/>
          <p:nvPr/>
        </p:nvSpPr>
        <p:spPr>
          <a:xfrm>
            <a:off x="2141701" y="1354667"/>
            <a:ext cx="2912100" cy="460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chemeClr val="dk1"/>
                </a:solidFill>
                <a:latin typeface="Corbel"/>
                <a:ea typeface="Corbel"/>
                <a:cs typeface="Corbel"/>
                <a:sym typeface="Corbel"/>
              </a:rPr>
              <a:t>Impacts physiques</a:t>
            </a:r>
            <a:endParaRPr/>
          </a:p>
        </p:txBody>
      </p:sp>
      <p:sp>
        <p:nvSpPr>
          <p:cNvPr id="898" name="Google Shape;898;p21"/>
          <p:cNvSpPr txBox="1"/>
          <p:nvPr/>
        </p:nvSpPr>
        <p:spPr>
          <a:xfrm>
            <a:off x="7789572" y="1304973"/>
            <a:ext cx="2912100" cy="6120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chemeClr val="dk1"/>
                </a:solidFill>
                <a:latin typeface="Corbel"/>
                <a:ea typeface="Corbel"/>
                <a:cs typeface="Corbel"/>
                <a:sym typeface="Corbel"/>
              </a:rPr>
              <a:t>Conséquences sociétales</a:t>
            </a:r>
            <a:endParaRPr/>
          </a:p>
        </p:txBody>
      </p:sp>
      <p:pic>
        <p:nvPicPr>
          <p:cNvPr id="899" name="Google Shape;899;p21"/>
          <p:cNvPicPr preferRelativeResize="0"/>
          <p:nvPr/>
        </p:nvPicPr>
        <p:blipFill rotWithShape="1">
          <a:blip r:embed="rId14">
            <a:alphaModFix/>
          </a:blip>
          <a:srcRect b="0" l="0" r="0" t="0"/>
          <a:stretch/>
        </p:blipFill>
        <p:spPr>
          <a:xfrm>
            <a:off x="7382089" y="5336733"/>
            <a:ext cx="601064" cy="601064"/>
          </a:xfrm>
          <a:prstGeom prst="rect">
            <a:avLst/>
          </a:prstGeom>
          <a:noFill/>
          <a:ln>
            <a:noFill/>
          </a:ln>
        </p:spPr>
      </p:pic>
      <p:pic>
        <p:nvPicPr>
          <p:cNvPr id="900" name="Google Shape;900;p21"/>
          <p:cNvPicPr preferRelativeResize="0"/>
          <p:nvPr/>
        </p:nvPicPr>
        <p:blipFill rotWithShape="1">
          <a:blip r:embed="rId15">
            <a:alphaModFix/>
          </a:blip>
          <a:srcRect b="0" l="0" r="0" t="0"/>
          <a:stretch/>
        </p:blipFill>
        <p:spPr>
          <a:xfrm>
            <a:off x="11187125" y="5751825"/>
            <a:ext cx="1011425" cy="10438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4" name="Shape 904"/>
        <p:cNvGrpSpPr/>
        <p:nvPr/>
      </p:nvGrpSpPr>
      <p:grpSpPr>
        <a:xfrm>
          <a:off x="0" y="0"/>
          <a:ext cx="0" cy="0"/>
          <a:chOff x="0" y="0"/>
          <a:chExt cx="0" cy="0"/>
        </a:xfrm>
      </p:grpSpPr>
      <p:sp>
        <p:nvSpPr>
          <p:cNvPr id="905" name="Google Shape;905;p22"/>
          <p:cNvSpPr txBox="1"/>
          <p:nvPr>
            <p:ph type="title"/>
          </p:nvPr>
        </p:nvSpPr>
        <p:spPr>
          <a:xfrm>
            <a:off x="1188134" y="831160"/>
            <a:ext cx="80289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a:solidFill>
                  <a:schemeClr val="dk2"/>
                </a:solidFill>
                <a:latin typeface="Corbel"/>
                <a:ea typeface="Corbel"/>
                <a:cs typeface="Corbel"/>
                <a:sym typeface="Corbel"/>
              </a:rPr>
              <a:t>Impacts mondiaux</a:t>
            </a:r>
            <a:br>
              <a:rPr lang="fr-FR">
                <a:latin typeface="Corbel"/>
                <a:ea typeface="Corbel"/>
                <a:cs typeface="Corbel"/>
                <a:sym typeface="Corbel"/>
              </a:rPr>
            </a:br>
            <a:r>
              <a:rPr b="0" lang="fr-FR" sz="2000" cap="none">
                <a:solidFill>
                  <a:srgbClr val="F6AB38"/>
                </a:solidFill>
                <a:latin typeface="Corbel"/>
                <a:ea typeface="Corbel"/>
                <a:cs typeface="Corbel"/>
                <a:sym typeface="Corbel"/>
              </a:rPr>
              <a:t>Injustice climatique</a:t>
            </a:r>
            <a:endParaRPr/>
          </a:p>
        </p:txBody>
      </p:sp>
      <p:pic>
        <p:nvPicPr>
          <p:cNvPr id="906" name="Google Shape;906;p22"/>
          <p:cNvPicPr preferRelativeResize="0"/>
          <p:nvPr/>
        </p:nvPicPr>
        <p:blipFill rotWithShape="1">
          <a:blip r:embed="rId3">
            <a:alphaModFix/>
          </a:blip>
          <a:srcRect b="30430" l="0" r="0" t="0"/>
          <a:stretch/>
        </p:blipFill>
        <p:spPr>
          <a:xfrm>
            <a:off x="1560125" y="1726957"/>
            <a:ext cx="7950795" cy="4043084"/>
          </a:xfrm>
          <a:prstGeom prst="rect">
            <a:avLst/>
          </a:prstGeom>
          <a:noFill/>
          <a:ln>
            <a:noFill/>
          </a:ln>
        </p:spPr>
      </p:pic>
      <p:sp>
        <p:nvSpPr>
          <p:cNvPr id="907" name="Google Shape;907;p22"/>
          <p:cNvSpPr txBox="1"/>
          <p:nvPr/>
        </p:nvSpPr>
        <p:spPr>
          <a:xfrm>
            <a:off x="8472000" y="2905711"/>
            <a:ext cx="3384600" cy="1141419"/>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Le changement climatique accentue les inégalités entre les pays et les régions</a:t>
            </a:r>
            <a:endParaRPr/>
          </a:p>
        </p:txBody>
      </p:sp>
      <p:sp>
        <p:nvSpPr>
          <p:cNvPr id="908" name="Google Shape;908;p22"/>
          <p:cNvSpPr/>
          <p:nvPr/>
        </p:nvSpPr>
        <p:spPr>
          <a:xfrm>
            <a:off x="2223247" y="5971312"/>
            <a:ext cx="8744179" cy="4002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rgbClr val="085160"/>
                </a:solidFill>
                <a:latin typeface="Corbel"/>
                <a:ea typeface="Corbel"/>
                <a:cs typeface="Corbel"/>
                <a:sym typeface="Corbel"/>
              </a:rPr>
              <a:t>Source : Données de l’Indicateur de vulnérabilité physique au changement climatique 2013, infographie par lemonde.fr</a:t>
            </a:r>
            <a:endParaRPr/>
          </a:p>
        </p:txBody>
      </p:sp>
      <p:sp>
        <p:nvSpPr>
          <p:cNvPr id="909" name="Google Shape;909;p22"/>
          <p:cNvSpPr txBox="1"/>
          <p:nvPr/>
        </p:nvSpPr>
        <p:spPr>
          <a:xfrm>
            <a:off x="911164" y="4854644"/>
            <a:ext cx="4336200" cy="10158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2000"/>
              <a:buFont typeface="Arial"/>
              <a:buNone/>
            </a:pPr>
            <a:r>
              <a:rPr b="0" i="0" lang="fr-FR" sz="2000" u="none" cap="none" strike="noStrike">
                <a:solidFill>
                  <a:schemeClr val="dk1"/>
                </a:solidFill>
                <a:latin typeface="Corbel"/>
                <a:ea typeface="Corbel"/>
                <a:cs typeface="Corbel"/>
                <a:sym typeface="Corbel"/>
              </a:rPr>
              <a:t>Risque élevé</a:t>
            </a:r>
            <a:endParaRPr/>
          </a:p>
          <a:p>
            <a:pPr indent="0" lvl="0" marL="0" marR="0" rtl="0" algn="l">
              <a:lnSpc>
                <a:spcPct val="150000"/>
              </a:lnSpc>
              <a:spcBef>
                <a:spcPts val="0"/>
              </a:spcBef>
              <a:spcAft>
                <a:spcPts val="0"/>
              </a:spcAft>
              <a:buClr>
                <a:srgbClr val="000000"/>
              </a:buClr>
              <a:buSzPts val="2000"/>
              <a:buFont typeface="Arial"/>
              <a:buNone/>
            </a:pPr>
            <a:r>
              <a:rPr b="0" i="0" lang="fr-FR" sz="2000" u="none" cap="none" strike="noStrike">
                <a:solidFill>
                  <a:schemeClr val="dk1"/>
                </a:solidFill>
                <a:latin typeface="Corbel"/>
                <a:ea typeface="Corbel"/>
                <a:cs typeface="Corbel"/>
                <a:sym typeface="Corbel"/>
              </a:rPr>
              <a:t>Risque très élevé</a:t>
            </a:r>
            <a:endParaRPr/>
          </a:p>
        </p:txBody>
      </p:sp>
      <p:sp>
        <p:nvSpPr>
          <p:cNvPr id="910" name="Google Shape;910;p22"/>
          <p:cNvSpPr/>
          <p:nvPr/>
        </p:nvSpPr>
        <p:spPr>
          <a:xfrm>
            <a:off x="623132" y="5464887"/>
            <a:ext cx="288000" cy="288000"/>
          </a:xfrm>
          <a:prstGeom prst="rect">
            <a:avLst/>
          </a:prstGeom>
          <a:solidFill>
            <a:srgbClr val="EF8B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911" name="Google Shape;911;p22"/>
          <p:cNvSpPr/>
          <p:nvPr/>
        </p:nvSpPr>
        <p:spPr>
          <a:xfrm>
            <a:off x="623132" y="5018086"/>
            <a:ext cx="288000" cy="288000"/>
          </a:xfrm>
          <a:prstGeom prst="rect">
            <a:avLst/>
          </a:prstGeom>
          <a:solidFill>
            <a:srgbClr val="FDD79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912" name="Google Shape;912;p22"/>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913" name="Google Shape;913;p22"/>
          <p:cNvSpPr/>
          <p:nvPr/>
        </p:nvSpPr>
        <p:spPr>
          <a:xfrm>
            <a:off x="1789475" y="4248750"/>
            <a:ext cx="1069800" cy="30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4" name="Google Shape;914;p22"/>
          <p:cNvSpPr/>
          <p:nvPr/>
        </p:nvSpPr>
        <p:spPr>
          <a:xfrm>
            <a:off x="3541425" y="2971575"/>
            <a:ext cx="1069800" cy="30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5" name="Google Shape;915;p22"/>
          <p:cNvSpPr/>
          <p:nvPr/>
        </p:nvSpPr>
        <p:spPr>
          <a:xfrm>
            <a:off x="6672925" y="1614400"/>
            <a:ext cx="1069800" cy="30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6" name="Google Shape;916;p22"/>
          <p:cNvSpPr/>
          <p:nvPr/>
        </p:nvSpPr>
        <p:spPr>
          <a:xfrm>
            <a:off x="6405475" y="4306050"/>
            <a:ext cx="1069800" cy="30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7" name="Google Shape;917;p22"/>
          <p:cNvSpPr txBox="1"/>
          <p:nvPr/>
        </p:nvSpPr>
        <p:spPr>
          <a:xfrm>
            <a:off x="1739525" y="4259850"/>
            <a:ext cx="140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6600"/>
                </a:solidFill>
                <a:latin typeface="Corbel"/>
                <a:ea typeface="Corbel"/>
                <a:cs typeface="Corbel"/>
                <a:sym typeface="Corbel"/>
              </a:rPr>
              <a:t>Océan Pacifique</a:t>
            </a:r>
            <a:endParaRPr/>
          </a:p>
        </p:txBody>
      </p:sp>
      <p:sp>
        <p:nvSpPr>
          <p:cNvPr id="918" name="Google Shape;918;p22"/>
          <p:cNvSpPr txBox="1"/>
          <p:nvPr/>
        </p:nvSpPr>
        <p:spPr>
          <a:xfrm>
            <a:off x="3371474" y="3072650"/>
            <a:ext cx="1630831" cy="411682"/>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6600"/>
                </a:solidFill>
                <a:latin typeface="Corbel"/>
                <a:ea typeface="Corbel"/>
                <a:cs typeface="Corbel"/>
                <a:sym typeface="Corbel"/>
              </a:rPr>
              <a:t>Océan Atlantique</a:t>
            </a:r>
            <a:endParaRPr/>
          </a:p>
        </p:txBody>
      </p:sp>
      <p:sp>
        <p:nvSpPr>
          <p:cNvPr id="919" name="Google Shape;919;p22"/>
          <p:cNvSpPr txBox="1"/>
          <p:nvPr/>
        </p:nvSpPr>
        <p:spPr>
          <a:xfrm>
            <a:off x="6235525" y="4306050"/>
            <a:ext cx="140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6600"/>
                </a:solidFill>
                <a:latin typeface="Corbel"/>
                <a:ea typeface="Corbel"/>
                <a:cs typeface="Corbel"/>
                <a:sym typeface="Corbel"/>
              </a:rPr>
              <a:t>Océan Indien</a:t>
            </a:r>
            <a:endParaRPr/>
          </a:p>
        </p:txBody>
      </p:sp>
      <p:sp>
        <p:nvSpPr>
          <p:cNvPr id="920" name="Google Shape;920;p22"/>
          <p:cNvSpPr txBox="1"/>
          <p:nvPr/>
        </p:nvSpPr>
        <p:spPr>
          <a:xfrm>
            <a:off x="6937775" y="1522000"/>
            <a:ext cx="1409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6600"/>
                </a:solidFill>
                <a:latin typeface="Corbel"/>
                <a:ea typeface="Corbel"/>
                <a:cs typeface="Corbel"/>
                <a:sym typeface="Corbel"/>
              </a:rPr>
              <a:t>Océan Arctique</a:t>
            </a:r>
            <a:endParaRPr/>
          </a:p>
        </p:txBody>
      </p:sp>
      <p:pic>
        <p:nvPicPr>
          <p:cNvPr id="921" name="Google Shape;921;p22"/>
          <p:cNvPicPr preferRelativeResize="0"/>
          <p:nvPr/>
        </p:nvPicPr>
        <p:blipFill rotWithShape="1">
          <a:blip r:embed="rId4">
            <a:alphaModFix/>
          </a:blip>
          <a:srcRect b="0" l="0" r="0" t="0"/>
          <a:stretch/>
        </p:blipFill>
        <p:spPr>
          <a:xfrm>
            <a:off x="10967425" y="5503500"/>
            <a:ext cx="1181100" cy="13525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6" name="Shape 926"/>
        <p:cNvGrpSpPr/>
        <p:nvPr/>
      </p:nvGrpSpPr>
      <p:grpSpPr>
        <a:xfrm>
          <a:off x="0" y="0"/>
          <a:ext cx="0" cy="0"/>
          <a:chOff x="0" y="0"/>
          <a:chExt cx="0" cy="0"/>
        </a:xfrm>
      </p:grpSpPr>
      <p:sp>
        <p:nvSpPr>
          <p:cNvPr id="927" name="Google Shape;927;p24"/>
          <p:cNvSpPr txBox="1"/>
          <p:nvPr>
            <p:ph idx="1" type="body"/>
          </p:nvPr>
        </p:nvSpPr>
        <p:spPr>
          <a:xfrm>
            <a:off x="264000" y="2146796"/>
            <a:ext cx="10887891" cy="4423891"/>
          </a:xfrm>
          <a:prstGeom prst="rect">
            <a:avLst/>
          </a:prstGeom>
          <a:noFill/>
          <a:ln>
            <a:noFill/>
          </a:ln>
        </p:spPr>
        <p:txBody>
          <a:bodyPr anchorCtr="0" anchor="t" bIns="45700" lIns="91425" spcFirstLastPara="1" rIns="91425" wrap="square" tIns="45700">
            <a:noAutofit/>
          </a:bodyPr>
          <a:lstStyle/>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Il ne faut pas confondre le climat et la météo : l’</a:t>
            </a:r>
            <a:r>
              <a:rPr b="0" lang="fr-FR" sz="2000">
                <a:solidFill>
                  <a:schemeClr val="accent2"/>
                </a:solidFill>
                <a:latin typeface="Corbel"/>
                <a:ea typeface="Corbel"/>
                <a:cs typeface="Corbel"/>
                <a:sym typeface="Corbel"/>
              </a:rPr>
              <a:t>échelle de temps </a:t>
            </a:r>
            <a:r>
              <a:rPr b="0" lang="fr-FR" sz="2000">
                <a:solidFill>
                  <a:schemeClr val="dk1"/>
                </a:solidFill>
                <a:latin typeface="Corbel"/>
                <a:ea typeface="Corbel"/>
                <a:cs typeface="Corbel"/>
                <a:sym typeface="Corbel"/>
              </a:rPr>
              <a:t>et les </a:t>
            </a:r>
            <a:r>
              <a:rPr b="0" lang="fr-FR" sz="2000">
                <a:solidFill>
                  <a:schemeClr val="accent2"/>
                </a:solidFill>
                <a:latin typeface="Corbel"/>
                <a:ea typeface="Corbel"/>
                <a:cs typeface="Corbel"/>
                <a:sym typeface="Corbel"/>
              </a:rPr>
              <a:t>méthodes d’analyse </a:t>
            </a:r>
            <a:r>
              <a:rPr b="0" lang="fr-FR" sz="2000">
                <a:solidFill>
                  <a:schemeClr val="dk1"/>
                </a:solidFill>
                <a:latin typeface="Corbel"/>
                <a:ea typeface="Corbel"/>
                <a:cs typeface="Corbel"/>
                <a:sym typeface="Corbel"/>
              </a:rPr>
              <a:t>sont différentes.</a:t>
            </a:r>
            <a:endParaRPr b="0"/>
          </a:p>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Le système climatique est un </a:t>
            </a:r>
            <a:r>
              <a:rPr b="0" lang="fr-FR" sz="2000">
                <a:solidFill>
                  <a:schemeClr val="accent2"/>
                </a:solidFill>
                <a:latin typeface="Corbel"/>
                <a:ea typeface="Corbel"/>
                <a:cs typeface="Corbel"/>
                <a:sym typeface="Corbel"/>
              </a:rPr>
              <a:t>système complexe </a:t>
            </a:r>
            <a:r>
              <a:rPr b="0" lang="fr-FR" sz="2000">
                <a:solidFill>
                  <a:schemeClr val="dk1"/>
                </a:solidFill>
                <a:latin typeface="Corbel"/>
                <a:ea typeface="Corbel"/>
                <a:cs typeface="Corbel"/>
                <a:sym typeface="Corbel"/>
              </a:rPr>
              <a:t>et en </a:t>
            </a:r>
            <a:r>
              <a:rPr b="0" lang="fr-FR" sz="2000">
                <a:solidFill>
                  <a:schemeClr val="accent2"/>
                </a:solidFill>
                <a:latin typeface="Corbel"/>
                <a:ea typeface="Corbel"/>
                <a:cs typeface="Corbel"/>
                <a:sym typeface="Corbel"/>
              </a:rPr>
              <a:t>constante évolution</a:t>
            </a:r>
            <a:r>
              <a:rPr b="0" lang="fr-FR" sz="2000">
                <a:solidFill>
                  <a:schemeClr val="dk1"/>
                </a:solidFill>
                <a:latin typeface="Corbel"/>
                <a:ea typeface="Corbel"/>
                <a:cs typeface="Corbel"/>
                <a:sym typeface="Corbel"/>
              </a:rPr>
              <a:t>.</a:t>
            </a:r>
            <a:endParaRPr b="0"/>
          </a:p>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L’effet de serre est un </a:t>
            </a:r>
            <a:r>
              <a:rPr b="0" lang="fr-FR" sz="2000">
                <a:solidFill>
                  <a:schemeClr val="accent2"/>
                </a:solidFill>
                <a:latin typeface="Corbel"/>
                <a:ea typeface="Corbel"/>
                <a:cs typeface="Corbel"/>
                <a:sym typeface="Corbel"/>
              </a:rPr>
              <a:t>processus naturel</a:t>
            </a:r>
            <a:r>
              <a:rPr b="0" lang="fr-FR" sz="2000">
                <a:solidFill>
                  <a:schemeClr val="dk1"/>
                </a:solidFill>
                <a:latin typeface="Corbel"/>
                <a:ea typeface="Corbel"/>
                <a:cs typeface="Corbel"/>
                <a:sym typeface="Corbel"/>
              </a:rPr>
              <a:t>, renforcé par les émissions anthropiques.</a:t>
            </a:r>
            <a:endParaRPr b="0"/>
          </a:p>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Le climat est très sensible à la température : </a:t>
            </a:r>
            <a:r>
              <a:rPr b="0" lang="fr-FR" sz="2000">
                <a:solidFill>
                  <a:schemeClr val="accent2"/>
                </a:solidFill>
                <a:latin typeface="Corbel"/>
                <a:ea typeface="Corbel"/>
                <a:cs typeface="Corbel"/>
                <a:sym typeface="Corbel"/>
              </a:rPr>
              <a:t>une petite variation peut avoir d’importantes conséquences</a:t>
            </a:r>
            <a:r>
              <a:rPr b="0" lang="fr-FR" sz="2000">
                <a:solidFill>
                  <a:schemeClr val="dk1"/>
                </a:solidFill>
                <a:latin typeface="Corbel"/>
                <a:ea typeface="Corbel"/>
                <a:cs typeface="Corbel"/>
                <a:sym typeface="Corbel"/>
              </a:rPr>
              <a:t>.</a:t>
            </a:r>
            <a:endParaRPr b="0"/>
          </a:p>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La situation actuelle est </a:t>
            </a:r>
            <a:r>
              <a:rPr b="0" lang="fr-FR" sz="2000">
                <a:solidFill>
                  <a:schemeClr val="accent2"/>
                </a:solidFill>
                <a:latin typeface="Corbel"/>
                <a:ea typeface="Corbel"/>
                <a:cs typeface="Corbel"/>
                <a:sym typeface="Corbel"/>
              </a:rPr>
              <a:t>sans précédent,</a:t>
            </a:r>
            <a:r>
              <a:rPr b="0" lang="fr-FR" sz="2000">
                <a:solidFill>
                  <a:srgbClr val="166478"/>
                </a:solidFill>
                <a:latin typeface="Corbel"/>
                <a:ea typeface="Corbel"/>
                <a:cs typeface="Corbel"/>
                <a:sym typeface="Corbel"/>
              </a:rPr>
              <a:t> </a:t>
            </a:r>
            <a:r>
              <a:rPr b="0" lang="fr-FR" sz="2000">
                <a:solidFill>
                  <a:schemeClr val="dk1"/>
                </a:solidFill>
                <a:latin typeface="Corbel"/>
                <a:ea typeface="Corbel"/>
                <a:cs typeface="Corbel"/>
                <a:sym typeface="Corbel"/>
              </a:rPr>
              <a:t>principalement à cause de la vitesse du changement.</a:t>
            </a:r>
            <a:endParaRPr b="0"/>
          </a:p>
          <a:p>
            <a:pPr indent="-228600" lvl="0" marL="457200" rtl="0" algn="just">
              <a:lnSpc>
                <a:spcPct val="100000"/>
              </a:lnSpc>
              <a:spcBef>
                <a:spcPts val="1200"/>
              </a:spcBef>
              <a:spcAft>
                <a:spcPts val="0"/>
              </a:spcAft>
              <a:buClr>
                <a:srgbClr val="166478"/>
              </a:buClr>
              <a:buSzPts val="2400"/>
              <a:buChar char="•"/>
            </a:pPr>
            <a:r>
              <a:rPr b="0" lang="fr-FR" sz="2000">
                <a:solidFill>
                  <a:schemeClr val="dk1"/>
                </a:solidFill>
                <a:latin typeface="Corbel"/>
                <a:ea typeface="Corbel"/>
                <a:cs typeface="Corbel"/>
                <a:sym typeface="Corbel"/>
              </a:rPr>
              <a:t>Il n’est pas exagéré de dire que nous sommes la cause </a:t>
            </a:r>
            <a:r>
              <a:rPr b="0" lang="fr-FR" sz="2000">
                <a:solidFill>
                  <a:schemeClr val="accent2"/>
                </a:solidFill>
                <a:latin typeface="Corbel"/>
                <a:ea typeface="Corbel"/>
                <a:cs typeface="Corbel"/>
                <a:sym typeface="Corbel"/>
              </a:rPr>
              <a:t>d’une perturbation climatique mondiale</a:t>
            </a:r>
            <a:r>
              <a:rPr b="0" lang="fr-FR" sz="2000">
                <a:solidFill>
                  <a:schemeClr val="dk1"/>
                </a:solidFill>
                <a:latin typeface="Corbel"/>
                <a:ea typeface="Corbel"/>
                <a:cs typeface="Corbel"/>
                <a:sym typeface="Corbel"/>
              </a:rPr>
              <a:t> qui a déjà eu de nombreuses conséquences graves.</a:t>
            </a:r>
            <a:endParaRPr b="0"/>
          </a:p>
        </p:txBody>
      </p:sp>
      <p:sp>
        <p:nvSpPr>
          <p:cNvPr id="928" name="Google Shape;928;p24"/>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929" name="Google Shape;929;p24"/>
          <p:cNvSpPr txBox="1"/>
          <p:nvPr/>
        </p:nvSpPr>
        <p:spPr>
          <a:xfrm>
            <a:off x="423253" y="1557400"/>
            <a:ext cx="7889109" cy="5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fr-FR" sz="2400" u="none" cap="none" strike="noStrike">
                <a:solidFill>
                  <a:schemeClr val="dk2"/>
                </a:solidFill>
                <a:latin typeface="Corbel"/>
                <a:ea typeface="Corbel"/>
                <a:cs typeface="Corbel"/>
                <a:sym typeface="Corbel"/>
              </a:rPr>
              <a:t>Résumé</a:t>
            </a:r>
            <a:endParaRPr/>
          </a:p>
        </p:txBody>
      </p:sp>
      <p:pic>
        <p:nvPicPr>
          <p:cNvPr id="930" name="Google Shape;930;p24"/>
          <p:cNvPicPr preferRelativeResize="0"/>
          <p:nvPr/>
        </p:nvPicPr>
        <p:blipFill rotWithShape="1">
          <a:blip r:embed="rId3">
            <a:alphaModFix/>
          </a:blip>
          <a:srcRect b="0" l="0" r="0" t="0"/>
          <a:stretch/>
        </p:blipFill>
        <p:spPr>
          <a:xfrm>
            <a:off x="11100500" y="5662425"/>
            <a:ext cx="1098050" cy="11332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sp>
        <p:nvSpPr>
          <p:cNvPr id="936" name="Google Shape;936;p25"/>
          <p:cNvSpPr/>
          <p:nvPr/>
        </p:nvSpPr>
        <p:spPr>
          <a:xfrm>
            <a:off x="899247" y="3831773"/>
            <a:ext cx="10317480" cy="418199"/>
          </a:xfrm>
          <a:prstGeom prst="rightArrow">
            <a:avLst>
              <a:gd fmla="val 50000" name="adj1"/>
              <a:gd fmla="val 174291" name="adj2"/>
            </a:avLst>
          </a:prstGeom>
          <a:solidFill>
            <a:srgbClr val="0E94D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sp>
        <p:nvSpPr>
          <p:cNvPr id="937" name="Google Shape;937;p25"/>
          <p:cNvSpPr txBox="1"/>
          <p:nvPr/>
        </p:nvSpPr>
        <p:spPr>
          <a:xfrm>
            <a:off x="423253" y="1557400"/>
            <a:ext cx="7889109" cy="98072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fr-FR" sz="2400" u="none" cap="none" strike="noStrike">
                <a:solidFill>
                  <a:schemeClr val="dk2"/>
                </a:solidFill>
                <a:latin typeface="Corbel"/>
                <a:ea typeface="Corbel"/>
                <a:cs typeface="Corbel"/>
                <a:sym typeface="Corbel"/>
              </a:rPr>
              <a:t>Conclusion</a:t>
            </a:r>
            <a:endParaRPr/>
          </a:p>
        </p:txBody>
      </p:sp>
      <p:sp>
        <p:nvSpPr>
          <p:cNvPr id="938" name="Google Shape;938;p25"/>
          <p:cNvSpPr txBox="1"/>
          <p:nvPr/>
        </p:nvSpPr>
        <p:spPr>
          <a:xfrm>
            <a:off x="1329149" y="4318828"/>
            <a:ext cx="9887578" cy="2015056"/>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800"/>
              <a:buFont typeface="Arial"/>
              <a:buNone/>
            </a:pPr>
            <a:r>
              <a:rPr b="1" i="0" lang="fr-FR" sz="2400" u="none" cap="none" strike="noStrike">
                <a:solidFill>
                  <a:srgbClr val="085160"/>
                </a:solidFill>
                <a:latin typeface="Corbel"/>
                <a:ea typeface="Corbel"/>
                <a:cs typeface="Corbel"/>
                <a:sym typeface="Corbel"/>
              </a:rPr>
              <a:t>L’</a:t>
            </a:r>
            <a:r>
              <a:rPr b="1" i="0" lang="fr-FR" sz="2400" u="none" cap="none" strike="noStrike">
                <a:solidFill>
                  <a:srgbClr val="F59F2E"/>
                </a:solidFill>
                <a:latin typeface="Corbel"/>
                <a:ea typeface="Corbel"/>
                <a:cs typeface="Corbel"/>
                <a:sym typeface="Corbel"/>
              </a:rPr>
              <a:t>accélération du changement climatique</a:t>
            </a:r>
            <a:r>
              <a:rPr b="1" i="0" lang="fr-FR" sz="2400" u="none" cap="none" strike="noStrike">
                <a:solidFill>
                  <a:srgbClr val="085160"/>
                </a:solidFill>
                <a:latin typeface="Corbel"/>
                <a:ea typeface="Corbel"/>
                <a:cs typeface="Corbel"/>
                <a:sym typeface="Corbel"/>
              </a:rPr>
              <a:t> est provoquée par l’</a:t>
            </a:r>
            <a:r>
              <a:rPr b="1" i="0" lang="fr-FR" sz="2400" u="none" cap="none" strike="noStrike">
                <a:solidFill>
                  <a:srgbClr val="F59F2E"/>
                </a:solidFill>
                <a:latin typeface="Corbel"/>
                <a:ea typeface="Corbel"/>
                <a:cs typeface="Corbel"/>
                <a:sym typeface="Corbel"/>
              </a:rPr>
              <a:t>activité humaine</a:t>
            </a:r>
            <a:r>
              <a:rPr b="1" i="0" lang="fr-FR" sz="2400" u="none" cap="none" strike="noStrike">
                <a:solidFill>
                  <a:srgbClr val="085160"/>
                </a:solidFill>
                <a:latin typeface="Corbel"/>
                <a:ea typeface="Corbel"/>
                <a:cs typeface="Corbel"/>
                <a:sym typeface="Corbel"/>
              </a:rPr>
              <a:t>.</a:t>
            </a:r>
            <a:endParaRPr/>
          </a:p>
          <a:p>
            <a:pPr indent="0" lvl="0" marL="0" marR="0" rtl="0" algn="just">
              <a:lnSpc>
                <a:spcPct val="100000"/>
              </a:lnSpc>
              <a:spcBef>
                <a:spcPts val="0"/>
              </a:spcBef>
              <a:spcAft>
                <a:spcPts val="0"/>
              </a:spcAft>
              <a:buClr>
                <a:srgbClr val="000000"/>
              </a:buClr>
              <a:buSzPts val="1800"/>
              <a:buFont typeface="Arial"/>
              <a:buNone/>
            </a:pPr>
            <a:r>
              <a:t/>
            </a:r>
            <a:endParaRPr b="1" i="0" sz="2400" u="none" cap="none" strike="noStrike">
              <a:solidFill>
                <a:srgbClr val="085160"/>
              </a:solidFill>
              <a:latin typeface="Corbel"/>
              <a:ea typeface="Corbel"/>
              <a:cs typeface="Corbel"/>
              <a:sym typeface="Corbel"/>
            </a:endParaRPr>
          </a:p>
          <a:p>
            <a:pPr indent="0" lvl="0" marL="0" marR="0" rtl="0" algn="just">
              <a:lnSpc>
                <a:spcPct val="100000"/>
              </a:lnSpc>
              <a:spcBef>
                <a:spcPts val="480"/>
              </a:spcBef>
              <a:spcAft>
                <a:spcPts val="0"/>
              </a:spcAft>
              <a:buClr>
                <a:srgbClr val="000000"/>
              </a:buClr>
              <a:buSzPts val="1800"/>
              <a:buFont typeface="Arial"/>
              <a:buNone/>
            </a:pPr>
            <a:r>
              <a:rPr b="1" i="0" lang="fr-FR" sz="2400" u="none" cap="none" strike="noStrike">
                <a:solidFill>
                  <a:srgbClr val="085160"/>
                </a:solidFill>
                <a:latin typeface="Corbel"/>
                <a:ea typeface="Corbel"/>
                <a:cs typeface="Corbel"/>
                <a:sym typeface="Corbel"/>
              </a:rPr>
              <a:t>Plus la </a:t>
            </a:r>
            <a:r>
              <a:rPr b="1" i="0" lang="fr-FR" sz="2400" u="none" cap="none" strike="noStrike">
                <a:solidFill>
                  <a:srgbClr val="F59F2E"/>
                </a:solidFill>
                <a:latin typeface="Corbel"/>
                <a:ea typeface="Corbel"/>
                <a:cs typeface="Corbel"/>
                <a:sym typeface="Corbel"/>
              </a:rPr>
              <a:t>Terre se réchauffe</a:t>
            </a:r>
            <a:r>
              <a:rPr b="1" i="0" lang="fr-FR" sz="2400" u="none" cap="none" strike="noStrike">
                <a:solidFill>
                  <a:srgbClr val="085160"/>
                </a:solidFill>
                <a:latin typeface="Corbel"/>
                <a:ea typeface="Corbel"/>
                <a:cs typeface="Corbel"/>
                <a:sym typeface="Corbel"/>
              </a:rPr>
              <a:t>, plus les </a:t>
            </a:r>
            <a:r>
              <a:rPr b="1" i="0" lang="fr-FR" sz="2400" u="none" cap="none" strike="noStrike">
                <a:solidFill>
                  <a:srgbClr val="F59F2E"/>
                </a:solidFill>
                <a:latin typeface="Corbel"/>
                <a:ea typeface="Corbel"/>
                <a:cs typeface="Corbel"/>
                <a:sym typeface="Corbel"/>
              </a:rPr>
              <a:t>conséquences</a:t>
            </a:r>
            <a:r>
              <a:rPr b="1" i="0" lang="fr-FR" sz="2400" u="none" cap="none" strike="noStrike">
                <a:solidFill>
                  <a:srgbClr val="085160"/>
                </a:solidFill>
                <a:latin typeface="Corbel"/>
                <a:ea typeface="Corbel"/>
                <a:cs typeface="Corbel"/>
                <a:sym typeface="Corbel"/>
              </a:rPr>
              <a:t> seront imprévisibles !</a:t>
            </a:r>
            <a:endParaRPr/>
          </a:p>
          <a:p>
            <a:pPr indent="0" lvl="0" marL="0" marR="0" rtl="0" algn="just">
              <a:lnSpc>
                <a:spcPct val="100000"/>
              </a:lnSpc>
              <a:spcBef>
                <a:spcPts val="480"/>
              </a:spcBef>
              <a:spcAft>
                <a:spcPts val="0"/>
              </a:spcAft>
              <a:buClr>
                <a:srgbClr val="000000"/>
              </a:buClr>
              <a:buSzPts val="1800"/>
              <a:buFont typeface="Arial"/>
              <a:buNone/>
            </a:pPr>
            <a:r>
              <a:t/>
            </a:r>
            <a:endParaRPr b="0" i="0" sz="2400" u="none" cap="none" strike="noStrike">
              <a:solidFill>
                <a:srgbClr val="000000"/>
              </a:solidFill>
              <a:latin typeface="Corbel"/>
              <a:ea typeface="Corbel"/>
              <a:cs typeface="Corbel"/>
              <a:sym typeface="Corbel"/>
            </a:endParaRPr>
          </a:p>
        </p:txBody>
      </p:sp>
      <p:pic>
        <p:nvPicPr>
          <p:cNvPr id="939" name="Google Shape;939;p25"/>
          <p:cNvPicPr preferRelativeResize="0"/>
          <p:nvPr/>
        </p:nvPicPr>
        <p:blipFill rotWithShape="1">
          <a:blip r:embed="rId3">
            <a:alphaModFix/>
          </a:blip>
          <a:srcRect b="0" l="0" r="0" t="0"/>
          <a:stretch/>
        </p:blipFill>
        <p:spPr>
          <a:xfrm>
            <a:off x="8906432" y="2509313"/>
            <a:ext cx="1281607" cy="1308842"/>
          </a:xfrm>
          <a:prstGeom prst="rect">
            <a:avLst/>
          </a:prstGeom>
          <a:noFill/>
          <a:ln>
            <a:noFill/>
          </a:ln>
        </p:spPr>
      </p:pic>
      <p:pic>
        <p:nvPicPr>
          <p:cNvPr id="940" name="Google Shape;940;p25"/>
          <p:cNvPicPr preferRelativeResize="0"/>
          <p:nvPr/>
        </p:nvPicPr>
        <p:blipFill rotWithShape="1">
          <a:blip r:embed="rId4">
            <a:alphaModFix/>
          </a:blip>
          <a:srcRect b="0" l="0" r="0" t="0"/>
          <a:stretch/>
        </p:blipFill>
        <p:spPr>
          <a:xfrm>
            <a:off x="1329149" y="2490397"/>
            <a:ext cx="1408904" cy="1408904"/>
          </a:xfrm>
          <a:prstGeom prst="rect">
            <a:avLst/>
          </a:prstGeom>
          <a:noFill/>
          <a:ln>
            <a:noFill/>
          </a:ln>
        </p:spPr>
      </p:pic>
      <p:pic>
        <p:nvPicPr>
          <p:cNvPr id="941" name="Google Shape;941;p25"/>
          <p:cNvPicPr preferRelativeResize="0"/>
          <p:nvPr/>
        </p:nvPicPr>
        <p:blipFill rotWithShape="1">
          <a:blip r:embed="rId5">
            <a:alphaModFix/>
          </a:blip>
          <a:srcRect b="0" l="0" r="0" t="0"/>
          <a:stretch/>
        </p:blipFill>
        <p:spPr>
          <a:xfrm>
            <a:off x="5893709" y="2515208"/>
            <a:ext cx="2327189" cy="1247709"/>
          </a:xfrm>
          <a:prstGeom prst="rect">
            <a:avLst/>
          </a:prstGeom>
          <a:noFill/>
          <a:ln>
            <a:noFill/>
          </a:ln>
        </p:spPr>
      </p:pic>
      <p:pic>
        <p:nvPicPr>
          <p:cNvPr id="942" name="Google Shape;942;p25"/>
          <p:cNvPicPr preferRelativeResize="0"/>
          <p:nvPr/>
        </p:nvPicPr>
        <p:blipFill rotWithShape="1">
          <a:blip r:embed="rId6">
            <a:alphaModFix/>
          </a:blip>
          <a:srcRect b="0" l="0" r="0" t="0"/>
          <a:stretch/>
        </p:blipFill>
        <p:spPr>
          <a:xfrm>
            <a:off x="11007925" y="5566900"/>
            <a:ext cx="1190625" cy="1228725"/>
          </a:xfrm>
          <a:prstGeom prst="rect">
            <a:avLst/>
          </a:prstGeom>
          <a:noFill/>
          <a:ln>
            <a:noFill/>
          </a:ln>
        </p:spPr>
      </p:pic>
      <p:pic>
        <p:nvPicPr>
          <p:cNvPr id="943" name="Google Shape;943;p25"/>
          <p:cNvPicPr preferRelativeResize="0"/>
          <p:nvPr/>
        </p:nvPicPr>
        <p:blipFill rotWithShape="1">
          <a:blip r:embed="rId7">
            <a:alphaModFix/>
          </a:blip>
          <a:srcRect b="12593" l="0" r="0" t="11175"/>
          <a:stretch/>
        </p:blipFill>
        <p:spPr>
          <a:xfrm>
            <a:off x="3433450" y="2580488"/>
            <a:ext cx="1764850" cy="12287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47" name="Shape 947"/>
        <p:cNvGrpSpPr/>
        <p:nvPr/>
      </p:nvGrpSpPr>
      <p:grpSpPr>
        <a:xfrm>
          <a:off x="0" y="0"/>
          <a:ext cx="0" cy="0"/>
          <a:chOff x="0" y="0"/>
          <a:chExt cx="0" cy="0"/>
        </a:xfrm>
      </p:grpSpPr>
      <p:sp>
        <p:nvSpPr>
          <p:cNvPr id="948" name="Google Shape;948;gf1b817ff96_0_5"/>
          <p:cNvSpPr txBox="1"/>
          <p:nvPr/>
        </p:nvSpPr>
        <p:spPr>
          <a:xfrm>
            <a:off x="685497" y="748076"/>
            <a:ext cx="10363500" cy="1015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0" i="0" lang="fr-FR" sz="10000" u="none" cap="none" strike="noStrike">
                <a:solidFill>
                  <a:srgbClr val="212121"/>
                </a:solidFill>
                <a:latin typeface="Arial"/>
                <a:ea typeface="Arial"/>
                <a:cs typeface="Arial"/>
                <a:sym typeface="Arial"/>
              </a:rPr>
              <a:t>C</a:t>
            </a:r>
            <a:r>
              <a:rPr lang="fr-FR" sz="6000">
                <a:solidFill>
                  <a:srgbClr val="212121"/>
                </a:solidFill>
              </a:rPr>
              <a:t>rédits</a:t>
            </a:r>
            <a:endParaRPr b="0" i="0" sz="1400" u="none" cap="none" strike="noStrike">
              <a:solidFill>
                <a:srgbClr val="000000"/>
              </a:solidFill>
              <a:latin typeface="Arial"/>
              <a:ea typeface="Arial"/>
              <a:cs typeface="Arial"/>
              <a:sym typeface="Arial"/>
            </a:endParaRPr>
          </a:p>
        </p:txBody>
      </p:sp>
      <p:sp>
        <p:nvSpPr>
          <p:cNvPr id="949" name="Google Shape;949;gf1b817ff96_0_5"/>
          <p:cNvSpPr txBox="1"/>
          <p:nvPr/>
        </p:nvSpPr>
        <p:spPr>
          <a:xfrm>
            <a:off x="685500" y="2665425"/>
            <a:ext cx="10499100" cy="2862900"/>
          </a:xfrm>
          <a:prstGeom prst="rect">
            <a:avLst/>
          </a:prstGeom>
          <a:noFill/>
          <a:ln>
            <a:noFill/>
          </a:ln>
        </p:spPr>
        <p:txBody>
          <a:bodyPr anchorCtr="0" anchor="t" bIns="91425" lIns="91425" spcFirstLastPara="1" rIns="91425" wrap="square" tIns="91425">
            <a:spAutoFit/>
          </a:bodyPr>
          <a:lstStyle/>
          <a:p>
            <a:pPr indent="-228600" lvl="0" marL="457200" rtl="0" algn="just">
              <a:spcBef>
                <a:spcPts val="1200"/>
              </a:spcBef>
              <a:spcAft>
                <a:spcPts val="0"/>
              </a:spcAft>
              <a:buClr>
                <a:srgbClr val="166478"/>
              </a:buClr>
              <a:buSzPts val="2400"/>
              <a:buChar char="•"/>
            </a:pPr>
            <a:r>
              <a:rPr b="1" lang="fr-FR" sz="2000">
                <a:solidFill>
                  <a:schemeClr val="dk1"/>
                </a:solidFill>
              </a:rPr>
              <a:t>Eucalyp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Freepik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IconPond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Vectors Market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Smashicons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ShareThis_OrDie</a:t>
            </a:r>
            <a:endParaRPr b="1" sz="20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3"/>
          <p:cNvSpPr txBox="1"/>
          <p:nvPr>
            <p:ph idx="1" type="body"/>
          </p:nvPr>
        </p:nvSpPr>
        <p:spPr>
          <a:xfrm>
            <a:off x="1632000" y="2925000"/>
            <a:ext cx="8763051" cy="119822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79124"/>
              </a:buClr>
              <a:buSzPts val="2400"/>
              <a:buFont typeface="Arial"/>
              <a:buNone/>
            </a:pPr>
            <a:r>
              <a:rPr b="0" i="0" lang="fr-FR" sz="2800" u="none" cap="none" strike="noStrike">
                <a:solidFill>
                  <a:schemeClr val="dk2"/>
                </a:solidFill>
                <a:latin typeface="Corbel"/>
                <a:ea typeface="Corbel"/>
                <a:cs typeface="Corbel"/>
                <a:sym typeface="Corbel"/>
              </a:rPr>
              <a:t>Quelle est la différence entre le climat et la météo ?</a:t>
            </a:r>
            <a:endParaRPr/>
          </a:p>
        </p:txBody>
      </p:sp>
      <p:pic>
        <p:nvPicPr>
          <p:cNvPr id="479" name="Google Shape;479;p3"/>
          <p:cNvPicPr preferRelativeResize="0"/>
          <p:nvPr/>
        </p:nvPicPr>
        <p:blipFill rotWithShape="1">
          <a:blip r:embed="rId3">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ge325285943_0_1"/>
          <p:cNvSpPr txBox="1"/>
          <p:nvPr>
            <p:ph idx="1" type="body"/>
          </p:nvPr>
        </p:nvSpPr>
        <p:spPr>
          <a:xfrm>
            <a:off x="552000" y="1557000"/>
            <a:ext cx="10972800" cy="48573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rPr lang="fr-FR">
                <a:solidFill>
                  <a:schemeClr val="dk2"/>
                </a:solidFill>
                <a:latin typeface="Corbel"/>
                <a:ea typeface="Corbel"/>
                <a:cs typeface="Corbel"/>
                <a:sym typeface="Corbel"/>
              </a:rPr>
              <a:t>Climat versus Météo</a:t>
            </a:r>
            <a:endParaRPr/>
          </a:p>
        </p:txBody>
      </p:sp>
      <p:sp>
        <p:nvSpPr>
          <p:cNvPr id="485" name="Google Shape;485;ge325285943_0_1"/>
          <p:cNvSpPr txBox="1"/>
          <p:nvPr/>
        </p:nvSpPr>
        <p:spPr>
          <a:xfrm>
            <a:off x="7176000" y="2831539"/>
            <a:ext cx="4348800" cy="2585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fr-FR" sz="1800" u="none" cap="none" strike="noStrike">
                <a:solidFill>
                  <a:srgbClr val="000000"/>
                </a:solidFill>
                <a:latin typeface="Corbel"/>
                <a:ea typeface="Corbel"/>
                <a:cs typeface="Corbel"/>
                <a:sym typeface="Corbel"/>
              </a:rPr>
              <a:t>Climat </a:t>
            </a:r>
            <a:r>
              <a:rPr b="0" i="0" lang="fr-FR" sz="1800" u="none" cap="none" strike="noStrike">
                <a:solidFill>
                  <a:srgbClr val="000000"/>
                </a:solidFill>
                <a:latin typeface="Corbel"/>
                <a:ea typeface="Corbel"/>
                <a:cs typeface="Corbel"/>
                <a:sym typeface="Corbel"/>
              </a:rPr>
              <a:t>: conditions météorologiques moyennes observées dans une zone sur 30 à 40 ans.</a:t>
            </a:r>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1800"/>
              <a:buFont typeface="Arial"/>
              <a:buNone/>
            </a:pPr>
            <a:r>
              <a:rPr b="1" i="0" lang="fr-FR" sz="1800" u="none" cap="none" strike="noStrike">
                <a:solidFill>
                  <a:srgbClr val="000000"/>
                </a:solidFill>
                <a:latin typeface="Corbel"/>
                <a:ea typeface="Corbel"/>
                <a:cs typeface="Corbel"/>
                <a:sym typeface="Corbel"/>
              </a:rPr>
              <a:t>Météo : </a:t>
            </a:r>
            <a:r>
              <a:rPr b="0" i="0" lang="fr-FR" sz="1800" u="none" cap="none" strike="noStrike">
                <a:solidFill>
                  <a:srgbClr val="000000"/>
                </a:solidFill>
                <a:latin typeface="Corbel"/>
                <a:ea typeface="Corbel"/>
                <a:cs typeface="Corbel"/>
                <a:sym typeface="Corbel"/>
              </a:rPr>
              <a:t>changements quotidiens des conditions météorologiques (soleil, pluie, etc.) à un endroit donné.</a:t>
            </a:r>
            <a:endParaRPr/>
          </a:p>
        </p:txBody>
      </p:sp>
      <p:sp>
        <p:nvSpPr>
          <p:cNvPr id="486" name="Google Shape;486;ge325285943_0_1"/>
          <p:cNvSpPr/>
          <p:nvPr/>
        </p:nvSpPr>
        <p:spPr>
          <a:xfrm>
            <a:off x="1379600" y="2709200"/>
            <a:ext cx="639900" cy="289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ge325285943_0_1"/>
          <p:cNvSpPr/>
          <p:nvPr/>
        </p:nvSpPr>
        <p:spPr>
          <a:xfrm>
            <a:off x="5843632" y="2733675"/>
            <a:ext cx="1004400" cy="289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ge325285943_0_1"/>
          <p:cNvSpPr/>
          <p:nvPr/>
        </p:nvSpPr>
        <p:spPr>
          <a:xfrm>
            <a:off x="5843628" y="4225700"/>
            <a:ext cx="564600" cy="289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89" name="Google Shape;489;ge325285943_0_1"/>
          <p:cNvPicPr preferRelativeResize="0"/>
          <p:nvPr/>
        </p:nvPicPr>
        <p:blipFill rotWithShape="1">
          <a:blip r:embed="rId3">
            <a:alphaModFix/>
          </a:blip>
          <a:srcRect b="0" l="0" r="0" t="0"/>
          <a:stretch/>
        </p:blipFill>
        <p:spPr>
          <a:xfrm>
            <a:off x="552000" y="2223837"/>
            <a:ext cx="6530002" cy="3673126"/>
          </a:xfrm>
          <a:prstGeom prst="rect">
            <a:avLst/>
          </a:prstGeom>
          <a:noFill/>
          <a:ln>
            <a:noFill/>
          </a:ln>
        </p:spPr>
      </p:pic>
      <p:pic>
        <p:nvPicPr>
          <p:cNvPr id="490" name="Google Shape;490;ge325285943_0_1"/>
          <p:cNvPicPr preferRelativeResize="0"/>
          <p:nvPr/>
        </p:nvPicPr>
        <p:blipFill rotWithShape="1">
          <a:blip r:embed="rId4">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pic>
        <p:nvPicPr>
          <p:cNvPr id="495" name="Google Shape;495;p5"/>
          <p:cNvPicPr preferRelativeResize="0"/>
          <p:nvPr/>
        </p:nvPicPr>
        <p:blipFill rotWithShape="1">
          <a:blip r:embed="rId3">
            <a:alphaModFix/>
          </a:blip>
          <a:srcRect b="0" l="0" r="0" t="0"/>
          <a:stretch/>
        </p:blipFill>
        <p:spPr>
          <a:xfrm>
            <a:off x="696000" y="2115759"/>
            <a:ext cx="7325748" cy="3620005"/>
          </a:xfrm>
          <a:prstGeom prst="rect">
            <a:avLst/>
          </a:prstGeom>
          <a:noFill/>
          <a:ln>
            <a:noFill/>
          </a:ln>
        </p:spPr>
      </p:pic>
      <p:sp>
        <p:nvSpPr>
          <p:cNvPr id="496" name="Google Shape;496;p5"/>
          <p:cNvSpPr txBox="1"/>
          <p:nvPr>
            <p:ph idx="1" type="body"/>
          </p:nvPr>
        </p:nvSpPr>
        <p:spPr>
          <a:xfrm>
            <a:off x="696000" y="1396201"/>
            <a:ext cx="10972800" cy="576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rPr lang="fr-FR">
                <a:solidFill>
                  <a:schemeClr val="dk2"/>
                </a:solidFill>
                <a:latin typeface="Corbel"/>
                <a:ea typeface="Corbel"/>
                <a:cs typeface="Corbel"/>
                <a:sym typeface="Corbel"/>
              </a:rPr>
              <a:t>La classification Köppen – 5 principaux types de climats</a:t>
            </a:r>
            <a:endParaRPr/>
          </a:p>
        </p:txBody>
      </p:sp>
      <p:sp>
        <p:nvSpPr>
          <p:cNvPr id="497" name="Google Shape;497;p5"/>
          <p:cNvSpPr txBox="1"/>
          <p:nvPr/>
        </p:nvSpPr>
        <p:spPr>
          <a:xfrm>
            <a:off x="5160000" y="5725433"/>
            <a:ext cx="30240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Source : OCE, Océan et cryosphère</a:t>
            </a:r>
            <a:endParaRPr/>
          </a:p>
        </p:txBody>
      </p:sp>
      <p:sp>
        <p:nvSpPr>
          <p:cNvPr id="498" name="Google Shape;498;p5"/>
          <p:cNvSpPr txBox="1"/>
          <p:nvPr/>
        </p:nvSpPr>
        <p:spPr>
          <a:xfrm>
            <a:off x="8472000" y="2404200"/>
            <a:ext cx="3384000" cy="3077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Facteurs géographiques</a:t>
            </a:r>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285750" lvl="0" marL="285750" marR="0" rtl="0" algn="l">
              <a:lnSpc>
                <a:spcPct val="100000"/>
              </a:lnSpc>
              <a:spcBef>
                <a:spcPts val="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Distance de l’équateur</a:t>
            </a:r>
            <a:endParaRPr/>
          </a:p>
          <a:p>
            <a:pPr indent="-285750" lvl="0" marL="285750" marR="0" rtl="0" algn="l">
              <a:lnSpc>
                <a:spcPct val="100000"/>
              </a:lnSpc>
              <a:spcBef>
                <a:spcPts val="60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Topographie</a:t>
            </a:r>
            <a:endParaRPr/>
          </a:p>
          <a:p>
            <a:pPr indent="-285750" lvl="0" marL="285750" marR="0" rtl="0" algn="l">
              <a:lnSpc>
                <a:spcPct val="100000"/>
              </a:lnSpc>
              <a:spcBef>
                <a:spcPts val="60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Altitude</a:t>
            </a:r>
            <a:endParaRPr/>
          </a:p>
          <a:p>
            <a:pPr indent="-285750" lvl="0" marL="285750" marR="0" rtl="0" algn="l">
              <a:lnSpc>
                <a:spcPct val="100000"/>
              </a:lnSpc>
              <a:spcBef>
                <a:spcPts val="60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Proximité d’une étendue d’eau</a:t>
            </a:r>
            <a:endParaRPr/>
          </a:p>
          <a:p>
            <a:pPr indent="-285750" lvl="0" marL="285750" marR="0" rtl="0" algn="l">
              <a:lnSpc>
                <a:spcPct val="100000"/>
              </a:lnSpc>
              <a:spcBef>
                <a:spcPts val="60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Emplacement sur le continent (est, ouest, etc.)</a:t>
            </a:r>
            <a:endParaRPr/>
          </a:p>
          <a:p>
            <a:pPr indent="-196850" lvl="0" marL="285750" marR="0" rtl="0" algn="l">
              <a:lnSpc>
                <a:spcPct val="100000"/>
              </a:lnSpc>
              <a:spcBef>
                <a:spcPts val="600"/>
              </a:spcBef>
              <a:spcAft>
                <a:spcPts val="0"/>
              </a:spcAft>
              <a:buClr>
                <a:srgbClr val="000000"/>
              </a:buClr>
              <a:buSzPts val="1400"/>
              <a:buFont typeface="Arial"/>
              <a:buNone/>
            </a:pPr>
            <a:r>
              <a:t/>
            </a:r>
            <a:endParaRPr b="0" i="0" sz="1400" u="none" cap="none" strike="noStrike">
              <a:solidFill>
                <a:srgbClr val="666666"/>
              </a:solidFill>
              <a:latin typeface="Corbel"/>
              <a:ea typeface="Corbel"/>
              <a:cs typeface="Corbel"/>
              <a:sym typeface="Corbel"/>
            </a:endParaRPr>
          </a:p>
        </p:txBody>
      </p:sp>
      <p:sp>
        <p:nvSpPr>
          <p:cNvPr id="499" name="Google Shape;499;p5"/>
          <p:cNvSpPr/>
          <p:nvPr/>
        </p:nvSpPr>
        <p:spPr>
          <a:xfrm>
            <a:off x="1209659" y="3804000"/>
            <a:ext cx="879600" cy="1319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5"/>
          <p:cNvSpPr txBox="1"/>
          <p:nvPr/>
        </p:nvSpPr>
        <p:spPr>
          <a:xfrm>
            <a:off x="1209650" y="3784000"/>
            <a:ext cx="1129800" cy="1465200"/>
          </a:xfrm>
          <a:prstGeom prst="rect">
            <a:avLst/>
          </a:prstGeom>
          <a:noFill/>
          <a:ln>
            <a:noFill/>
          </a:ln>
        </p:spPr>
        <p:txBody>
          <a:bodyPr anchorCtr="0" anchor="t" bIns="91425" lIns="91425" spcFirstLastPara="1" rIns="91425" wrap="square" tIns="91425">
            <a:spAutoFit/>
          </a:bodyPr>
          <a:lstStyle/>
          <a:p>
            <a:pPr indent="0" lvl="0" marL="0" marR="0" rtl="0" algn="l">
              <a:lnSpc>
                <a:spcPct val="135000"/>
              </a:lnSpc>
              <a:spcBef>
                <a:spcPts val="0"/>
              </a:spcBef>
              <a:spcAft>
                <a:spcPts val="0"/>
              </a:spcAft>
              <a:buClr>
                <a:schemeClr val="dk1"/>
              </a:buClr>
              <a:buSzPts val="1100"/>
              <a:buFont typeface="Arial"/>
              <a:buNone/>
            </a:pPr>
            <a:r>
              <a:rPr b="0" i="0" lang="fr-FR" sz="1300" u="none" cap="none" strike="noStrike">
                <a:solidFill>
                  <a:srgbClr val="000000"/>
                </a:solidFill>
                <a:latin typeface="Corbel"/>
                <a:ea typeface="Corbel"/>
                <a:cs typeface="Corbel"/>
                <a:sym typeface="Corbel"/>
              </a:rPr>
              <a:t>Polaire</a:t>
            </a:r>
            <a:endParaRPr/>
          </a:p>
          <a:p>
            <a:pPr indent="0" lvl="0" marL="0" marR="0" rtl="0" algn="l">
              <a:lnSpc>
                <a:spcPct val="135000"/>
              </a:lnSpc>
              <a:spcBef>
                <a:spcPts val="0"/>
              </a:spcBef>
              <a:spcAft>
                <a:spcPts val="0"/>
              </a:spcAft>
              <a:buClr>
                <a:schemeClr val="dk1"/>
              </a:buClr>
              <a:buSzPts val="1100"/>
              <a:buFont typeface="Arial"/>
              <a:buNone/>
            </a:pPr>
            <a:r>
              <a:rPr b="0" i="0" lang="fr-FR" sz="1300" u="none" cap="none" strike="noStrike">
                <a:solidFill>
                  <a:srgbClr val="000000"/>
                </a:solidFill>
                <a:latin typeface="Corbel"/>
                <a:ea typeface="Corbel"/>
                <a:cs typeface="Corbel"/>
                <a:sym typeface="Corbel"/>
              </a:rPr>
              <a:t>Continental</a:t>
            </a:r>
            <a:endParaRPr/>
          </a:p>
          <a:p>
            <a:pPr indent="0" lvl="0" marL="0" marR="0" rtl="0" algn="l">
              <a:lnSpc>
                <a:spcPct val="135000"/>
              </a:lnSpc>
              <a:spcBef>
                <a:spcPts val="0"/>
              </a:spcBef>
              <a:spcAft>
                <a:spcPts val="0"/>
              </a:spcAft>
              <a:buClr>
                <a:schemeClr val="dk1"/>
              </a:buClr>
              <a:buSzPts val="1100"/>
              <a:buFont typeface="Arial"/>
              <a:buNone/>
            </a:pPr>
            <a:r>
              <a:rPr b="0" i="0" lang="fr-FR" sz="1300" u="none" cap="none" strike="noStrike">
                <a:solidFill>
                  <a:srgbClr val="000000"/>
                </a:solidFill>
                <a:latin typeface="Corbel"/>
                <a:ea typeface="Corbel"/>
                <a:cs typeface="Corbel"/>
                <a:sym typeface="Corbel"/>
              </a:rPr>
              <a:t>Tempéré</a:t>
            </a:r>
            <a:endParaRPr/>
          </a:p>
          <a:p>
            <a:pPr indent="0" lvl="0" marL="0" marR="0" rtl="0" algn="l">
              <a:lnSpc>
                <a:spcPct val="135000"/>
              </a:lnSpc>
              <a:spcBef>
                <a:spcPts val="0"/>
              </a:spcBef>
              <a:spcAft>
                <a:spcPts val="0"/>
              </a:spcAft>
              <a:buClr>
                <a:schemeClr val="dk1"/>
              </a:buClr>
              <a:buSzPts val="1100"/>
              <a:buFont typeface="Arial"/>
              <a:buNone/>
            </a:pPr>
            <a:r>
              <a:rPr b="0" i="0" lang="fr-FR" sz="1300" u="none" cap="none" strike="noStrike">
                <a:solidFill>
                  <a:srgbClr val="000000"/>
                </a:solidFill>
                <a:latin typeface="Corbel"/>
                <a:ea typeface="Corbel"/>
                <a:cs typeface="Corbel"/>
                <a:sym typeface="Corbel"/>
              </a:rPr>
              <a:t>Sec</a:t>
            </a:r>
            <a:endParaRPr/>
          </a:p>
          <a:p>
            <a:pPr indent="0" lvl="0" marL="0" marR="0" rtl="0" algn="l">
              <a:lnSpc>
                <a:spcPct val="135000"/>
              </a:lnSpc>
              <a:spcBef>
                <a:spcPts val="0"/>
              </a:spcBef>
              <a:spcAft>
                <a:spcPts val="0"/>
              </a:spcAft>
              <a:buClr>
                <a:srgbClr val="000000"/>
              </a:buClr>
              <a:buSzPts val="1300"/>
              <a:buFont typeface="Arial"/>
              <a:buNone/>
            </a:pPr>
            <a:r>
              <a:rPr b="0" i="0" lang="fr-FR" sz="1300" u="none" cap="none" strike="noStrike">
                <a:solidFill>
                  <a:srgbClr val="000000"/>
                </a:solidFill>
                <a:latin typeface="Corbel"/>
                <a:ea typeface="Corbel"/>
                <a:cs typeface="Corbel"/>
                <a:sym typeface="Corbel"/>
              </a:rPr>
              <a:t>Tropical</a:t>
            </a:r>
            <a:endParaRPr/>
          </a:p>
        </p:txBody>
      </p:sp>
      <p:pic>
        <p:nvPicPr>
          <p:cNvPr id="501" name="Google Shape;501;p5"/>
          <p:cNvPicPr preferRelativeResize="0"/>
          <p:nvPr/>
        </p:nvPicPr>
        <p:blipFill rotWithShape="1">
          <a:blip r:embed="rId4">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6"/>
          <p:cNvSpPr txBox="1"/>
          <p:nvPr>
            <p:ph idx="1" type="body"/>
          </p:nvPr>
        </p:nvSpPr>
        <p:spPr>
          <a:xfrm>
            <a:off x="336000" y="1659934"/>
            <a:ext cx="10972800" cy="44640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rPr lang="fr-FR">
                <a:solidFill>
                  <a:schemeClr val="dk2"/>
                </a:solidFill>
                <a:latin typeface="Corbel"/>
                <a:ea typeface="Corbel"/>
                <a:cs typeface="Corbel"/>
                <a:sym typeface="Corbel"/>
              </a:rPr>
              <a:t>Les enjeux climatiques dans les villes : le climat urbain</a:t>
            </a:r>
            <a:endParaRPr/>
          </a:p>
        </p:txBody>
      </p:sp>
      <p:pic>
        <p:nvPicPr>
          <p:cNvPr id="507" name="Google Shape;507;p6"/>
          <p:cNvPicPr preferRelativeResize="0"/>
          <p:nvPr/>
        </p:nvPicPr>
        <p:blipFill rotWithShape="1">
          <a:blip r:embed="rId3">
            <a:alphaModFix/>
          </a:blip>
          <a:srcRect b="0" l="0" r="0" t="0"/>
          <a:stretch/>
        </p:blipFill>
        <p:spPr>
          <a:xfrm>
            <a:off x="9403740" y="1845000"/>
            <a:ext cx="1584000" cy="1584000"/>
          </a:xfrm>
          <a:prstGeom prst="rect">
            <a:avLst/>
          </a:prstGeom>
          <a:noFill/>
          <a:ln>
            <a:noFill/>
          </a:ln>
        </p:spPr>
      </p:pic>
      <p:sp>
        <p:nvSpPr>
          <p:cNvPr id="508" name="Google Shape;508;p6"/>
          <p:cNvSpPr txBox="1"/>
          <p:nvPr/>
        </p:nvSpPr>
        <p:spPr>
          <a:xfrm>
            <a:off x="480000" y="2307934"/>
            <a:ext cx="10186680" cy="3693319"/>
          </a:xfrm>
          <a:prstGeom prst="rect">
            <a:avLst/>
          </a:prstGeom>
          <a:noFill/>
          <a:ln>
            <a:noFill/>
          </a:ln>
        </p:spPr>
        <p:txBody>
          <a:bodyPr anchorCtr="0" anchor="t" bIns="45700" lIns="91425" spcFirstLastPara="1" rIns="91425" wrap="square" tIns="45700">
            <a:noAutofit/>
          </a:bodyPr>
          <a:lstStyle/>
          <a:p>
            <a:pPr indent="-285750" lvl="0" marL="285750" marR="0" rtl="0" algn="just">
              <a:lnSpc>
                <a:spcPct val="100000"/>
              </a:lnSpc>
              <a:spcBef>
                <a:spcPts val="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Plus de la moitié de la population mondiale vit en ville.</a:t>
            </a:r>
            <a:endParaRPr/>
          </a:p>
          <a:p>
            <a:pPr indent="-285750" lvl="0" marL="285750" marR="0" rtl="0" algn="l">
              <a:lnSpc>
                <a:spcPct val="100000"/>
              </a:lnSpc>
              <a:spcBef>
                <a:spcPts val="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Les activités sont concentrées dans les villes : logement, transport, infrastructure,</a:t>
            </a:r>
            <a:br>
              <a:rPr b="0" i="0" lang="fr-FR" sz="1800" u="none" cap="none" strike="noStrike">
                <a:solidFill>
                  <a:srgbClr val="666666"/>
                </a:solidFill>
                <a:latin typeface="Corbel"/>
                <a:ea typeface="Corbel"/>
                <a:cs typeface="Corbel"/>
                <a:sym typeface="Corbel"/>
              </a:rPr>
            </a:br>
            <a:r>
              <a:rPr b="0" i="0" lang="fr-FR" sz="1800" u="none" cap="none" strike="noStrike">
                <a:solidFill>
                  <a:srgbClr val="666666"/>
                </a:solidFill>
                <a:latin typeface="Corbel"/>
                <a:ea typeface="Corbel"/>
                <a:cs typeface="Corbel"/>
                <a:sym typeface="Corbel"/>
              </a:rPr>
              <a:t>industrie, etc.</a:t>
            </a:r>
            <a:endParaRPr/>
          </a:p>
          <a:p>
            <a:pPr indent="-285750" lvl="0" marL="285750" marR="0" rtl="0" algn="just">
              <a:lnSpc>
                <a:spcPct val="100000"/>
              </a:lnSpc>
              <a:spcBef>
                <a:spcPts val="0"/>
              </a:spcBef>
              <a:spcAft>
                <a:spcPts val="0"/>
              </a:spcAft>
              <a:buClr>
                <a:srgbClr val="666666"/>
              </a:buClr>
              <a:buSzPts val="1800"/>
              <a:buFont typeface="Arial"/>
              <a:buChar char="•"/>
            </a:pPr>
            <a:r>
              <a:rPr b="0" i="0" lang="fr-FR" sz="1800" u="none" cap="none" strike="noStrike">
                <a:solidFill>
                  <a:srgbClr val="666666"/>
                </a:solidFill>
                <a:latin typeface="Corbel"/>
                <a:ea typeface="Corbel"/>
                <a:cs typeface="Corbel"/>
                <a:sym typeface="Corbel"/>
              </a:rPr>
              <a:t>Quelles sont les spécificités des villes ?</a:t>
            </a:r>
            <a:endParaRPr/>
          </a:p>
          <a:p>
            <a:pPr indent="-171450" lvl="0" marL="285750" marR="0" rtl="0" algn="just">
              <a:lnSpc>
                <a:spcPct val="100000"/>
              </a:lnSpc>
              <a:spcBef>
                <a:spcPts val="0"/>
              </a:spcBef>
              <a:spcAft>
                <a:spcPts val="0"/>
              </a:spcAft>
              <a:buClr>
                <a:srgbClr val="000000"/>
              </a:buClr>
              <a:buSzPts val="1800"/>
              <a:buFont typeface="Arial"/>
              <a:buNone/>
            </a:pPr>
            <a:r>
              <a:t/>
            </a:r>
            <a:endParaRPr b="0" i="0" sz="1400" u="none" cap="none" strike="noStrike">
              <a:solidFill>
                <a:srgbClr val="666666"/>
              </a:solidFill>
              <a:latin typeface="Corbel"/>
              <a:ea typeface="Corbel"/>
              <a:cs typeface="Corbel"/>
              <a:sym typeface="Corbel"/>
            </a:endParaRPr>
          </a:p>
          <a:p>
            <a:pPr indent="0" lvl="1" marL="0" marR="0" rtl="0" algn="just">
              <a:lnSpc>
                <a:spcPct val="100000"/>
              </a:lnSpc>
              <a:spcBef>
                <a:spcPts val="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La </a:t>
            </a:r>
            <a:r>
              <a:rPr lang="fr-FR" sz="1800">
                <a:solidFill>
                  <a:srgbClr val="666666"/>
                </a:solidFill>
                <a:latin typeface="Corbel"/>
                <a:ea typeface="Corbel"/>
                <a:cs typeface="Corbel"/>
                <a:sym typeface="Corbel"/>
              </a:rPr>
              <a:t>structure </a:t>
            </a:r>
            <a:r>
              <a:rPr b="0" i="0" lang="fr-FR" sz="1800" u="none" cap="none" strike="noStrike">
                <a:solidFill>
                  <a:srgbClr val="666666"/>
                </a:solidFill>
                <a:latin typeface="Corbel"/>
                <a:ea typeface="Corbel"/>
                <a:cs typeface="Corbel"/>
                <a:sym typeface="Corbel"/>
              </a:rPr>
              <a:t>et les conditions atmosphériques dans les villes affectent la météo locale : circulation des vents, humidité, brouillard, couverture nuageuse, etc. Ce phénomène est appelé </a:t>
            </a:r>
            <a:r>
              <a:rPr b="1" i="0" lang="fr-FR" sz="1800" u="none" cap="none" strike="noStrike">
                <a:solidFill>
                  <a:srgbClr val="666666"/>
                </a:solidFill>
                <a:latin typeface="Corbel"/>
                <a:ea typeface="Corbel"/>
                <a:cs typeface="Corbel"/>
                <a:sym typeface="Corbel"/>
              </a:rPr>
              <a:t>microclimat urbain</a:t>
            </a:r>
            <a:r>
              <a:rPr b="0" i="0" lang="fr-FR" sz="1800" u="none" cap="none" strike="noStrike">
                <a:solidFill>
                  <a:srgbClr val="666666"/>
                </a:solidFill>
                <a:latin typeface="Corbel"/>
                <a:ea typeface="Corbel"/>
                <a:cs typeface="Corbel"/>
                <a:sym typeface="Corbel"/>
              </a:rPr>
              <a:t>.</a:t>
            </a:r>
            <a:endParaRPr/>
          </a:p>
          <a:p>
            <a:pPr indent="0" lvl="1"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666666"/>
              </a:solidFill>
              <a:latin typeface="Corbel"/>
              <a:ea typeface="Corbel"/>
              <a:cs typeface="Corbel"/>
              <a:sym typeface="Corbel"/>
            </a:endParaRPr>
          </a:p>
          <a:p>
            <a:pPr indent="-285750" lvl="1" marL="285750" marR="0" rtl="0" algn="just">
              <a:lnSpc>
                <a:spcPct val="100000"/>
              </a:lnSpc>
              <a:spcBef>
                <a:spcPts val="0"/>
              </a:spcBef>
              <a:spcAft>
                <a:spcPts val="0"/>
              </a:spcAft>
              <a:buClr>
                <a:srgbClr val="666666"/>
              </a:buClr>
              <a:buSzPts val="1800"/>
              <a:buFont typeface="Arial"/>
              <a:buChar char="•"/>
            </a:pPr>
            <a:r>
              <a:rPr b="1" i="0" lang="fr-FR" sz="1800" u="none" cap="none" strike="noStrike">
                <a:solidFill>
                  <a:srgbClr val="666666"/>
                </a:solidFill>
                <a:latin typeface="Corbel"/>
                <a:ea typeface="Corbel"/>
                <a:cs typeface="Corbel"/>
                <a:sym typeface="Corbel"/>
              </a:rPr>
              <a:t>Îlots de chaleur</a:t>
            </a:r>
            <a:endParaRPr/>
          </a:p>
          <a:p>
            <a:pPr indent="0" lvl="1" marL="0" marR="0" rtl="0" algn="just">
              <a:lnSpc>
                <a:spcPct val="100000"/>
              </a:lnSpc>
              <a:spcBef>
                <a:spcPts val="0"/>
              </a:spcBef>
              <a:spcAft>
                <a:spcPts val="0"/>
              </a:spcAft>
              <a:buClr>
                <a:srgbClr val="000000"/>
              </a:buClr>
              <a:buSzPts val="1800"/>
              <a:buFont typeface="Arial"/>
              <a:buNone/>
            </a:pPr>
            <a:r>
              <a:rPr b="0" i="0" lang="fr-FR" sz="1800" u="none" cap="none" strike="noStrike">
                <a:solidFill>
                  <a:srgbClr val="666666"/>
                </a:solidFill>
                <a:latin typeface="Corbel"/>
                <a:ea typeface="Corbel"/>
                <a:cs typeface="Corbel"/>
                <a:sym typeface="Corbel"/>
              </a:rPr>
              <a:t>La température de l’air est plus élevée dans les villes que dans les zones environnantes. Plus un endroit est éloigné du centre-ville, plus la différence de température est importante. Cette différence peut être de 10 °C dans les grandes régions métropolitaines.*</a:t>
            </a:r>
            <a:endParaRPr/>
          </a:p>
        </p:txBody>
      </p:sp>
      <p:sp>
        <p:nvSpPr>
          <p:cNvPr id="509" name="Google Shape;509;p6"/>
          <p:cNvSpPr txBox="1"/>
          <p:nvPr/>
        </p:nvSpPr>
        <p:spPr>
          <a:xfrm>
            <a:off x="696000" y="6381000"/>
            <a:ext cx="4752000"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 Source : Centre national de recherches météorologiques</a:t>
            </a:r>
            <a:endParaRPr/>
          </a:p>
        </p:txBody>
      </p:sp>
      <p:pic>
        <p:nvPicPr>
          <p:cNvPr id="510" name="Google Shape;510;p6"/>
          <p:cNvPicPr preferRelativeResize="0"/>
          <p:nvPr/>
        </p:nvPicPr>
        <p:blipFill rotWithShape="1">
          <a:blip r:embed="rId4">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7"/>
          <p:cNvSpPr txBox="1"/>
          <p:nvPr>
            <p:ph idx="1" type="body"/>
          </p:nvPr>
        </p:nvSpPr>
        <p:spPr>
          <a:xfrm>
            <a:off x="336000" y="1659934"/>
            <a:ext cx="10972800" cy="761066"/>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rPr lang="fr-FR">
                <a:solidFill>
                  <a:schemeClr val="dk2"/>
                </a:solidFill>
                <a:latin typeface="Corbel"/>
                <a:ea typeface="Corbel"/>
                <a:cs typeface="Corbel"/>
                <a:sym typeface="Corbel"/>
              </a:rPr>
              <a:t>Les enjeux climatiques dans les villes : le climat urbain</a:t>
            </a:r>
            <a:endParaRPr/>
          </a:p>
        </p:txBody>
      </p:sp>
      <p:pic>
        <p:nvPicPr>
          <p:cNvPr id="516" name="Google Shape;516;p7"/>
          <p:cNvPicPr preferRelativeResize="0"/>
          <p:nvPr/>
        </p:nvPicPr>
        <p:blipFill rotWithShape="1">
          <a:blip r:embed="rId3">
            <a:alphaModFix/>
          </a:blip>
          <a:srcRect b="0" l="0" r="0" t="0"/>
          <a:stretch/>
        </p:blipFill>
        <p:spPr>
          <a:xfrm>
            <a:off x="2784000" y="2659019"/>
            <a:ext cx="4798305" cy="3666120"/>
          </a:xfrm>
          <a:prstGeom prst="rect">
            <a:avLst/>
          </a:prstGeom>
          <a:noFill/>
          <a:ln>
            <a:noFill/>
          </a:ln>
        </p:spPr>
      </p:pic>
      <p:sp>
        <p:nvSpPr>
          <p:cNvPr id="517" name="Google Shape;517;p7"/>
          <p:cNvSpPr txBox="1"/>
          <p:nvPr/>
        </p:nvSpPr>
        <p:spPr>
          <a:xfrm>
            <a:off x="3216000" y="6325139"/>
            <a:ext cx="4752000" cy="27699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Source : Meteorological National Research Center</a:t>
            </a:r>
            <a:endParaRPr/>
          </a:p>
        </p:txBody>
      </p:sp>
      <p:sp>
        <p:nvSpPr>
          <p:cNvPr id="518" name="Google Shape;518;p7"/>
          <p:cNvSpPr txBox="1"/>
          <p:nvPr/>
        </p:nvSpPr>
        <p:spPr>
          <a:xfrm>
            <a:off x="624000" y="2351242"/>
            <a:ext cx="6009882" cy="30777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extLst>
                  <a:ext uri="http://customooxmlschemas.google.com/">
                    <go:slidesCustomData xmlns:go="http://customooxmlschemas.google.com/" textRoundtripDataId="0"/>
                  </a:ext>
                </a:extLst>
              </a:rPr>
              <a:t>Canicule en 2003 : îlots de chaleur nocturnes mesurés à Paris</a:t>
            </a:r>
            <a:r>
              <a:rPr b="0" i="0" lang="fr-FR" sz="1400" u="none" cap="none" strike="noStrike">
                <a:solidFill>
                  <a:srgbClr val="000000"/>
                </a:solidFill>
                <a:latin typeface="Corbel"/>
                <a:ea typeface="Corbel"/>
                <a:cs typeface="Corbel"/>
                <a:sym typeface="Corbel"/>
              </a:rPr>
              <a:t>, France</a:t>
            </a:r>
            <a:endParaRPr/>
          </a:p>
        </p:txBody>
      </p:sp>
      <p:pic>
        <p:nvPicPr>
          <p:cNvPr id="519" name="Google Shape;519;p7"/>
          <p:cNvPicPr preferRelativeResize="0"/>
          <p:nvPr/>
        </p:nvPicPr>
        <p:blipFill rotWithShape="1">
          <a:blip r:embed="rId4">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8"/>
          <p:cNvSpPr txBox="1"/>
          <p:nvPr>
            <p:ph type="title"/>
          </p:nvPr>
        </p:nvSpPr>
        <p:spPr>
          <a:xfrm>
            <a:off x="539714" y="1362890"/>
            <a:ext cx="8028892" cy="980728"/>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a:solidFill>
                  <a:schemeClr val="dk2"/>
                </a:solidFill>
                <a:latin typeface="Corbel"/>
                <a:ea typeface="Corbel"/>
                <a:cs typeface="Corbel"/>
                <a:sym typeface="Corbel"/>
              </a:rPr>
              <a:t>Le système climatique</a:t>
            </a:r>
            <a:endParaRPr/>
          </a:p>
        </p:txBody>
      </p:sp>
      <p:sp>
        <p:nvSpPr>
          <p:cNvPr id="526" name="Google Shape;526;p8"/>
          <p:cNvSpPr txBox="1"/>
          <p:nvPr/>
        </p:nvSpPr>
        <p:spPr>
          <a:xfrm>
            <a:off x="7895477" y="3946373"/>
            <a:ext cx="1750842" cy="402291"/>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Atmosphère</a:t>
            </a:r>
            <a:endParaRPr/>
          </a:p>
        </p:txBody>
      </p:sp>
      <p:sp>
        <p:nvSpPr>
          <p:cNvPr id="527" name="Google Shape;527;p8"/>
          <p:cNvSpPr txBox="1"/>
          <p:nvPr/>
        </p:nvSpPr>
        <p:spPr>
          <a:xfrm>
            <a:off x="7644786" y="1994568"/>
            <a:ext cx="3218540" cy="402291"/>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Surfaces continentales</a:t>
            </a:r>
            <a:endParaRPr/>
          </a:p>
        </p:txBody>
      </p:sp>
      <p:grpSp>
        <p:nvGrpSpPr>
          <p:cNvPr id="528" name="Google Shape;528;p8"/>
          <p:cNvGrpSpPr/>
          <p:nvPr/>
        </p:nvGrpSpPr>
        <p:grpSpPr>
          <a:xfrm>
            <a:off x="3288000" y="1797505"/>
            <a:ext cx="5595403" cy="4799848"/>
            <a:chOff x="2799266" y="1797504"/>
            <a:chExt cx="6084137" cy="4921301"/>
          </a:xfrm>
        </p:grpSpPr>
        <p:pic>
          <p:nvPicPr>
            <p:cNvPr id="529" name="Google Shape;529;p8"/>
            <p:cNvPicPr preferRelativeResize="0"/>
            <p:nvPr/>
          </p:nvPicPr>
          <p:blipFill rotWithShape="1">
            <a:blip r:embed="rId3">
              <a:alphaModFix/>
            </a:blip>
            <a:srcRect b="0" l="0" r="0" t="0"/>
            <a:stretch/>
          </p:blipFill>
          <p:spPr>
            <a:xfrm>
              <a:off x="7803403" y="2857471"/>
              <a:ext cx="1080000" cy="1080000"/>
            </a:xfrm>
            <a:prstGeom prst="rect">
              <a:avLst/>
            </a:prstGeom>
            <a:noFill/>
            <a:ln>
              <a:noFill/>
            </a:ln>
          </p:spPr>
        </p:pic>
        <p:pic>
          <p:nvPicPr>
            <p:cNvPr id="530" name="Google Shape;530;p8"/>
            <p:cNvPicPr preferRelativeResize="0"/>
            <p:nvPr/>
          </p:nvPicPr>
          <p:blipFill rotWithShape="1">
            <a:blip r:embed="rId4">
              <a:alphaModFix/>
            </a:blip>
            <a:srcRect b="0" l="0" r="0" t="0"/>
            <a:stretch/>
          </p:blipFill>
          <p:spPr>
            <a:xfrm>
              <a:off x="3763190" y="3918526"/>
              <a:ext cx="1080000" cy="1080000"/>
            </a:xfrm>
            <a:prstGeom prst="rect">
              <a:avLst/>
            </a:prstGeom>
            <a:noFill/>
            <a:ln>
              <a:noFill/>
            </a:ln>
          </p:spPr>
        </p:pic>
        <p:pic>
          <p:nvPicPr>
            <p:cNvPr id="531" name="Google Shape;531;p8"/>
            <p:cNvPicPr preferRelativeResize="0"/>
            <p:nvPr/>
          </p:nvPicPr>
          <p:blipFill rotWithShape="1">
            <a:blip r:embed="rId5">
              <a:alphaModFix/>
            </a:blip>
            <a:srcRect b="0" l="0" r="0" t="0"/>
            <a:stretch/>
          </p:blipFill>
          <p:spPr>
            <a:xfrm>
              <a:off x="4699530" y="5126584"/>
              <a:ext cx="1080000" cy="1080000"/>
            </a:xfrm>
            <a:prstGeom prst="rect">
              <a:avLst/>
            </a:prstGeom>
            <a:noFill/>
            <a:ln>
              <a:noFill/>
            </a:ln>
          </p:spPr>
        </p:pic>
        <p:pic>
          <p:nvPicPr>
            <p:cNvPr id="532" name="Google Shape;532;p8"/>
            <p:cNvPicPr preferRelativeResize="0"/>
            <p:nvPr/>
          </p:nvPicPr>
          <p:blipFill rotWithShape="1">
            <a:blip r:embed="rId6">
              <a:alphaModFix/>
            </a:blip>
            <a:srcRect b="0" l="0" r="0" t="0"/>
            <a:stretch/>
          </p:blipFill>
          <p:spPr>
            <a:xfrm>
              <a:off x="7171223" y="5087322"/>
              <a:ext cx="1080000" cy="1080000"/>
            </a:xfrm>
            <a:prstGeom prst="rect">
              <a:avLst/>
            </a:prstGeom>
            <a:noFill/>
            <a:ln>
              <a:noFill/>
            </a:ln>
          </p:spPr>
        </p:pic>
        <p:pic>
          <p:nvPicPr>
            <p:cNvPr id="533" name="Google Shape;533;p8"/>
            <p:cNvPicPr preferRelativeResize="0"/>
            <p:nvPr/>
          </p:nvPicPr>
          <p:blipFill rotWithShape="1">
            <a:blip r:embed="rId7">
              <a:alphaModFix/>
            </a:blip>
            <a:srcRect b="0" l="0" r="0" t="0"/>
            <a:stretch/>
          </p:blipFill>
          <p:spPr>
            <a:xfrm rot="5089023">
              <a:off x="6868227" y="4575017"/>
              <a:ext cx="630615" cy="630615"/>
            </a:xfrm>
            <a:prstGeom prst="rect">
              <a:avLst/>
            </a:prstGeom>
            <a:noFill/>
            <a:ln>
              <a:noFill/>
            </a:ln>
          </p:spPr>
        </p:pic>
        <p:pic>
          <p:nvPicPr>
            <p:cNvPr id="534" name="Google Shape;534;p8"/>
            <p:cNvPicPr preferRelativeResize="0"/>
            <p:nvPr/>
          </p:nvPicPr>
          <p:blipFill rotWithShape="1">
            <a:blip r:embed="rId8">
              <a:alphaModFix/>
            </a:blip>
            <a:srcRect b="0" l="0" r="0" t="0"/>
            <a:stretch/>
          </p:blipFill>
          <p:spPr>
            <a:xfrm>
              <a:off x="5439864" y="3181693"/>
              <a:ext cx="1800000" cy="1800000"/>
            </a:xfrm>
            <a:prstGeom prst="rect">
              <a:avLst/>
            </a:prstGeom>
            <a:noFill/>
            <a:ln>
              <a:noFill/>
            </a:ln>
          </p:spPr>
        </p:pic>
        <p:pic>
          <p:nvPicPr>
            <p:cNvPr id="535" name="Google Shape;535;p8"/>
            <p:cNvPicPr preferRelativeResize="0"/>
            <p:nvPr/>
          </p:nvPicPr>
          <p:blipFill rotWithShape="1">
            <a:blip r:embed="rId9">
              <a:alphaModFix/>
            </a:blip>
            <a:srcRect b="0" l="0" r="0" t="0"/>
            <a:stretch/>
          </p:blipFill>
          <p:spPr>
            <a:xfrm>
              <a:off x="4176019" y="2102540"/>
              <a:ext cx="1080000" cy="1080000"/>
            </a:xfrm>
            <a:prstGeom prst="rect">
              <a:avLst/>
            </a:prstGeom>
            <a:noFill/>
            <a:ln>
              <a:noFill/>
            </a:ln>
          </p:spPr>
        </p:pic>
        <p:pic>
          <p:nvPicPr>
            <p:cNvPr id="536" name="Google Shape;536;p8"/>
            <p:cNvPicPr preferRelativeResize="0"/>
            <p:nvPr/>
          </p:nvPicPr>
          <p:blipFill rotWithShape="1">
            <a:blip r:embed="rId10">
              <a:alphaModFix/>
            </a:blip>
            <a:srcRect b="0" l="0" r="0" t="0"/>
            <a:stretch/>
          </p:blipFill>
          <p:spPr>
            <a:xfrm>
              <a:off x="6419525" y="1797504"/>
              <a:ext cx="936573" cy="936573"/>
            </a:xfrm>
            <a:prstGeom prst="rect">
              <a:avLst/>
            </a:prstGeom>
            <a:noFill/>
            <a:ln>
              <a:noFill/>
            </a:ln>
          </p:spPr>
        </p:pic>
        <p:pic>
          <p:nvPicPr>
            <p:cNvPr id="537" name="Google Shape;537;p8"/>
            <p:cNvPicPr preferRelativeResize="0"/>
            <p:nvPr/>
          </p:nvPicPr>
          <p:blipFill rotWithShape="1">
            <a:blip r:embed="rId11">
              <a:alphaModFix/>
            </a:blip>
            <a:srcRect b="0" l="0" r="0" t="0"/>
            <a:stretch/>
          </p:blipFill>
          <p:spPr>
            <a:xfrm rot="-9391093">
              <a:off x="4987349" y="4379611"/>
              <a:ext cx="630615" cy="630615"/>
            </a:xfrm>
            <a:prstGeom prst="rect">
              <a:avLst/>
            </a:prstGeom>
            <a:noFill/>
            <a:ln>
              <a:noFill/>
            </a:ln>
          </p:spPr>
        </p:pic>
        <p:pic>
          <p:nvPicPr>
            <p:cNvPr id="538" name="Google Shape;538;p8"/>
            <p:cNvPicPr preferRelativeResize="0"/>
            <p:nvPr/>
          </p:nvPicPr>
          <p:blipFill rotWithShape="1">
            <a:blip r:embed="rId11">
              <a:alphaModFix/>
            </a:blip>
            <a:srcRect b="0" l="0" r="0" t="0"/>
            <a:stretch/>
          </p:blipFill>
          <p:spPr>
            <a:xfrm rot="-9028818">
              <a:off x="7221291" y="3557082"/>
              <a:ext cx="630615" cy="630615"/>
            </a:xfrm>
            <a:prstGeom prst="rect">
              <a:avLst/>
            </a:prstGeom>
            <a:noFill/>
            <a:ln>
              <a:noFill/>
            </a:ln>
          </p:spPr>
        </p:pic>
        <p:pic>
          <p:nvPicPr>
            <p:cNvPr id="539" name="Google Shape;539;p8"/>
            <p:cNvPicPr preferRelativeResize="0"/>
            <p:nvPr/>
          </p:nvPicPr>
          <p:blipFill rotWithShape="1">
            <a:blip r:embed="rId11">
              <a:alphaModFix/>
            </a:blip>
            <a:srcRect b="0" l="0" r="0" t="0"/>
            <a:stretch/>
          </p:blipFill>
          <p:spPr>
            <a:xfrm rot="9246540">
              <a:off x="6540409" y="2706005"/>
              <a:ext cx="630615" cy="630615"/>
            </a:xfrm>
            <a:prstGeom prst="rect">
              <a:avLst/>
            </a:prstGeom>
            <a:noFill/>
            <a:ln>
              <a:noFill/>
            </a:ln>
          </p:spPr>
        </p:pic>
        <p:pic>
          <p:nvPicPr>
            <p:cNvPr id="540" name="Google Shape;540;p8"/>
            <p:cNvPicPr preferRelativeResize="0"/>
            <p:nvPr/>
          </p:nvPicPr>
          <p:blipFill rotWithShape="1">
            <a:blip r:embed="rId11">
              <a:alphaModFix/>
            </a:blip>
            <a:srcRect b="0" l="0" r="0" t="0"/>
            <a:stretch/>
          </p:blipFill>
          <p:spPr>
            <a:xfrm rot="-5212654">
              <a:off x="5082861" y="3001538"/>
              <a:ext cx="630615" cy="630615"/>
            </a:xfrm>
            <a:prstGeom prst="rect">
              <a:avLst/>
            </a:prstGeom>
            <a:noFill/>
            <a:ln>
              <a:noFill/>
            </a:ln>
          </p:spPr>
        </p:pic>
        <p:sp>
          <p:nvSpPr>
            <p:cNvPr id="541" name="Google Shape;541;p8"/>
            <p:cNvSpPr txBox="1"/>
            <p:nvPr/>
          </p:nvSpPr>
          <p:spPr>
            <a:xfrm>
              <a:off x="2799266" y="5195642"/>
              <a:ext cx="1750842" cy="402291"/>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Biosphère</a:t>
              </a:r>
              <a:endParaRPr/>
            </a:p>
          </p:txBody>
        </p:sp>
        <p:sp>
          <p:nvSpPr>
            <p:cNvPr id="542" name="Google Shape;542;p8"/>
            <p:cNvSpPr txBox="1"/>
            <p:nvPr/>
          </p:nvSpPr>
          <p:spPr>
            <a:xfrm>
              <a:off x="7010229" y="6316514"/>
              <a:ext cx="1750842" cy="402291"/>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Cryosphère</a:t>
              </a:r>
              <a:endParaRPr/>
            </a:p>
          </p:txBody>
        </p:sp>
        <p:sp>
          <p:nvSpPr>
            <p:cNvPr id="543" name="Google Shape;543;p8"/>
            <p:cNvSpPr txBox="1"/>
            <p:nvPr/>
          </p:nvSpPr>
          <p:spPr>
            <a:xfrm>
              <a:off x="3034133" y="3246570"/>
              <a:ext cx="1950091" cy="401312"/>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Hydrosphère</a:t>
              </a:r>
              <a:endParaRPr/>
            </a:p>
          </p:txBody>
        </p:sp>
      </p:grpSp>
      <p:sp>
        <p:nvSpPr>
          <p:cNvPr id="544" name="Google Shape;544;p8"/>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1400"/>
              <a:buFont typeface="Arial"/>
              <a:buNone/>
            </a:pPr>
            <a:fld id="{00000000-1234-1234-1234-123412341234}" type="slidenum">
              <a:rPr b="1" i="0" lang="fr-FR" sz="1400" u="none" cap="none" strike="noStrike">
                <a:solidFill>
                  <a:srgbClr val="FFFFFF"/>
                </a:solidFill>
                <a:latin typeface="Corbel"/>
                <a:ea typeface="Corbel"/>
                <a:cs typeface="Corbel"/>
                <a:sym typeface="Corbel"/>
              </a:rPr>
              <a:t>‹#›</a:t>
            </a:fld>
            <a:endParaRPr b="1" i="0" sz="1400" u="none" cap="none" strike="noStrike">
              <a:solidFill>
                <a:srgbClr val="FFFFFF"/>
              </a:solidFill>
              <a:latin typeface="Corbel"/>
              <a:ea typeface="Corbel"/>
              <a:cs typeface="Corbel"/>
              <a:sym typeface="Corbel"/>
            </a:endParaRPr>
          </a:p>
        </p:txBody>
      </p:sp>
      <p:pic>
        <p:nvPicPr>
          <p:cNvPr id="545" name="Google Shape;545;p8"/>
          <p:cNvPicPr preferRelativeResize="0"/>
          <p:nvPr/>
        </p:nvPicPr>
        <p:blipFill rotWithShape="1">
          <a:blip r:embed="rId12">
            <a:alphaModFix/>
          </a:blip>
          <a:srcRect b="0" l="0" r="0" t="0"/>
          <a:stretch/>
        </p:blipFill>
        <p:spPr>
          <a:xfrm>
            <a:off x="11007925" y="5566900"/>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527"/>
                                        </p:tgtEl>
                                        <p:attrNameLst>
                                          <p:attrName>style.visibility</p:attrName>
                                        </p:attrNameLst>
                                      </p:cBhvr>
                                      <p:to>
                                        <p:strVal val="visible"/>
                                      </p:to>
                                    </p:set>
                                    <p:animEffect filter="fade" transition="in">
                                      <p:cBhvr>
                                        <p:cTn dur="500"/>
                                        <p:tgtEl>
                                          <p:spTgt spid="527"/>
                                        </p:tgtEl>
                                      </p:cBhvr>
                                    </p:animEffect>
                                  </p:childTnLst>
                                </p:cTn>
                              </p:par>
                              <p:par>
                                <p:cTn fill="hold" nodeType="with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500"/>
                                        <p:tgtEl>
                                          <p:spTgt spid="52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9"/>
          <p:cNvSpPr txBox="1"/>
          <p:nvPr>
            <p:ph type="title"/>
          </p:nvPr>
        </p:nvSpPr>
        <p:spPr>
          <a:xfrm>
            <a:off x="676264" y="817218"/>
            <a:ext cx="80289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a:solidFill>
                  <a:schemeClr val="dk2"/>
                </a:solidFill>
                <a:latin typeface="Corbel"/>
                <a:ea typeface="Corbel"/>
                <a:cs typeface="Corbel"/>
                <a:sym typeface="Corbel"/>
              </a:rPr>
              <a:t>Le système climatique</a:t>
            </a:r>
            <a:endParaRPr/>
          </a:p>
        </p:txBody>
      </p:sp>
      <p:grpSp>
        <p:nvGrpSpPr>
          <p:cNvPr id="552" name="Google Shape;552;p9"/>
          <p:cNvGrpSpPr/>
          <p:nvPr/>
        </p:nvGrpSpPr>
        <p:grpSpPr>
          <a:xfrm>
            <a:off x="7704180" y="1783791"/>
            <a:ext cx="3986034" cy="4242293"/>
            <a:chOff x="7197720" y="2234211"/>
            <a:chExt cx="4659848" cy="4774668"/>
          </a:xfrm>
        </p:grpSpPr>
        <p:grpSp>
          <p:nvGrpSpPr>
            <p:cNvPr id="553" name="Google Shape;553;p9"/>
            <p:cNvGrpSpPr/>
            <p:nvPr/>
          </p:nvGrpSpPr>
          <p:grpSpPr>
            <a:xfrm>
              <a:off x="7197720" y="2234211"/>
              <a:ext cx="4659848" cy="3062229"/>
              <a:chOff x="7197720" y="2234211"/>
              <a:chExt cx="4659848" cy="3062229"/>
            </a:xfrm>
          </p:grpSpPr>
          <p:grpSp>
            <p:nvGrpSpPr>
              <p:cNvPr id="554" name="Google Shape;554;p9"/>
              <p:cNvGrpSpPr/>
              <p:nvPr/>
            </p:nvGrpSpPr>
            <p:grpSpPr>
              <a:xfrm>
                <a:off x="8604628" y="2234211"/>
                <a:ext cx="3252941" cy="3062229"/>
                <a:chOff x="7927655" y="1764965"/>
                <a:chExt cx="3252941" cy="3062229"/>
              </a:xfrm>
            </p:grpSpPr>
            <p:pic>
              <p:nvPicPr>
                <p:cNvPr id="555" name="Google Shape;555;p9"/>
                <p:cNvPicPr preferRelativeResize="0"/>
                <p:nvPr/>
              </p:nvPicPr>
              <p:blipFill rotWithShape="1">
                <a:blip r:embed="rId3">
                  <a:alphaModFix/>
                </a:blip>
                <a:srcRect b="0" l="0" r="0" t="0"/>
                <a:stretch/>
              </p:blipFill>
              <p:spPr>
                <a:xfrm>
                  <a:off x="8428629" y="4107194"/>
                  <a:ext cx="720000" cy="720000"/>
                </a:xfrm>
                <a:prstGeom prst="rect">
                  <a:avLst/>
                </a:prstGeom>
                <a:noFill/>
                <a:ln>
                  <a:noFill/>
                </a:ln>
              </p:spPr>
            </p:pic>
            <p:pic>
              <p:nvPicPr>
                <p:cNvPr id="556" name="Google Shape;556;p9"/>
                <p:cNvPicPr preferRelativeResize="0"/>
                <p:nvPr/>
              </p:nvPicPr>
              <p:blipFill rotWithShape="1">
                <a:blip r:embed="rId4">
                  <a:alphaModFix/>
                </a:blip>
                <a:srcRect b="0" l="0" r="0" t="0"/>
                <a:stretch/>
              </p:blipFill>
              <p:spPr>
                <a:xfrm>
                  <a:off x="7927655" y="2915596"/>
                  <a:ext cx="720000" cy="720000"/>
                </a:xfrm>
                <a:prstGeom prst="rect">
                  <a:avLst/>
                </a:prstGeom>
                <a:noFill/>
                <a:ln>
                  <a:noFill/>
                </a:ln>
              </p:spPr>
            </p:pic>
            <p:pic>
              <p:nvPicPr>
                <p:cNvPr id="557" name="Google Shape;557;p9"/>
                <p:cNvPicPr preferRelativeResize="0"/>
                <p:nvPr/>
              </p:nvPicPr>
              <p:blipFill rotWithShape="1">
                <a:blip r:embed="rId5">
                  <a:alphaModFix/>
                </a:blip>
                <a:srcRect b="0" l="0" r="0" t="0"/>
                <a:stretch/>
              </p:blipFill>
              <p:spPr>
                <a:xfrm>
                  <a:off x="9873650" y="4066319"/>
                  <a:ext cx="720000" cy="720000"/>
                </a:xfrm>
                <a:prstGeom prst="rect">
                  <a:avLst/>
                </a:prstGeom>
                <a:noFill/>
                <a:ln>
                  <a:noFill/>
                </a:ln>
              </p:spPr>
            </p:pic>
            <p:pic>
              <p:nvPicPr>
                <p:cNvPr id="558" name="Google Shape;558;p9"/>
                <p:cNvPicPr preferRelativeResize="0"/>
                <p:nvPr/>
              </p:nvPicPr>
              <p:blipFill rotWithShape="1">
                <a:blip r:embed="rId6">
                  <a:alphaModFix/>
                </a:blip>
                <a:srcRect b="0" l="0" r="0" t="0"/>
                <a:stretch/>
              </p:blipFill>
              <p:spPr>
                <a:xfrm>
                  <a:off x="9014125" y="2718827"/>
                  <a:ext cx="1080000" cy="1080000"/>
                </a:xfrm>
                <a:prstGeom prst="rect">
                  <a:avLst/>
                </a:prstGeom>
                <a:noFill/>
                <a:ln>
                  <a:noFill/>
                </a:ln>
              </p:spPr>
            </p:pic>
            <p:pic>
              <p:nvPicPr>
                <p:cNvPr id="559" name="Google Shape;559;p9"/>
                <p:cNvPicPr preferRelativeResize="0"/>
                <p:nvPr/>
              </p:nvPicPr>
              <p:blipFill rotWithShape="1">
                <a:blip r:embed="rId7">
                  <a:alphaModFix/>
                </a:blip>
                <a:srcRect b="0" l="0" r="0" t="0"/>
                <a:stretch/>
              </p:blipFill>
              <p:spPr>
                <a:xfrm>
                  <a:off x="10460595" y="2912437"/>
                  <a:ext cx="720000" cy="720000"/>
                </a:xfrm>
                <a:prstGeom prst="rect">
                  <a:avLst/>
                </a:prstGeom>
                <a:noFill/>
                <a:ln>
                  <a:noFill/>
                </a:ln>
              </p:spPr>
            </p:pic>
            <p:pic>
              <p:nvPicPr>
                <p:cNvPr id="560" name="Google Shape;560;p9"/>
                <p:cNvPicPr preferRelativeResize="0"/>
                <p:nvPr/>
              </p:nvPicPr>
              <p:blipFill rotWithShape="1">
                <a:blip r:embed="rId8">
                  <a:alphaModFix/>
                </a:blip>
                <a:srcRect b="0" l="0" r="0" t="0"/>
                <a:stretch/>
              </p:blipFill>
              <p:spPr>
                <a:xfrm>
                  <a:off x="9873650" y="1764965"/>
                  <a:ext cx="720000" cy="720000"/>
                </a:xfrm>
                <a:prstGeom prst="rect">
                  <a:avLst/>
                </a:prstGeom>
                <a:noFill/>
                <a:ln>
                  <a:noFill/>
                </a:ln>
              </p:spPr>
            </p:pic>
            <p:pic>
              <p:nvPicPr>
                <p:cNvPr id="561" name="Google Shape;561;p9"/>
                <p:cNvPicPr preferRelativeResize="0"/>
                <p:nvPr/>
              </p:nvPicPr>
              <p:blipFill rotWithShape="1">
                <a:blip r:embed="rId9">
                  <a:alphaModFix/>
                </a:blip>
                <a:srcRect b="0" l="0" r="0" t="0"/>
                <a:stretch/>
              </p:blipFill>
              <p:spPr>
                <a:xfrm>
                  <a:off x="8422514" y="1764965"/>
                  <a:ext cx="720000" cy="720000"/>
                </a:xfrm>
                <a:prstGeom prst="rect">
                  <a:avLst/>
                </a:prstGeom>
                <a:noFill/>
                <a:ln>
                  <a:noFill/>
                </a:ln>
              </p:spPr>
            </p:pic>
          </p:grpSp>
          <p:sp>
            <p:nvSpPr>
              <p:cNvPr id="562" name="Google Shape;562;p9"/>
              <p:cNvSpPr/>
              <p:nvPr/>
            </p:nvSpPr>
            <p:spPr>
              <a:xfrm>
                <a:off x="7197720" y="3668525"/>
                <a:ext cx="1149813" cy="1080000"/>
              </a:xfrm>
              <a:prstGeom prst="mathPlus">
                <a:avLst>
                  <a:gd fmla="val 12493" name="adj1"/>
                </a:avLst>
              </a:prstGeom>
              <a:solidFill>
                <a:srgbClr val="00206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orbel"/>
                  <a:ea typeface="Corbel"/>
                  <a:cs typeface="Corbel"/>
                  <a:sym typeface="Corbel"/>
                </a:endParaRPr>
              </a:p>
            </p:txBody>
          </p:sp>
        </p:grpSp>
        <p:sp>
          <p:nvSpPr>
            <p:cNvPr id="563" name="Google Shape;563;p9"/>
            <p:cNvSpPr txBox="1"/>
            <p:nvPr/>
          </p:nvSpPr>
          <p:spPr>
            <a:xfrm>
              <a:off x="8844386" y="5505579"/>
              <a:ext cx="2262095" cy="1503300"/>
            </a:xfrm>
            <a:prstGeom prst="rect">
              <a:avLst/>
            </a:prstGeom>
            <a:solidFill>
              <a:srgbClr val="0020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L’activité humaine et ses émissions de GES</a:t>
              </a:r>
              <a:endParaRPr/>
            </a:p>
          </p:txBody>
        </p:sp>
      </p:grpSp>
      <p:grpSp>
        <p:nvGrpSpPr>
          <p:cNvPr id="564" name="Google Shape;564;p9"/>
          <p:cNvGrpSpPr/>
          <p:nvPr/>
        </p:nvGrpSpPr>
        <p:grpSpPr>
          <a:xfrm>
            <a:off x="1520709" y="1487837"/>
            <a:ext cx="5996261" cy="4929801"/>
            <a:chOff x="200604" y="1256557"/>
            <a:chExt cx="7445996" cy="5511236"/>
          </a:xfrm>
        </p:grpSpPr>
        <p:sp>
          <p:nvSpPr>
            <p:cNvPr id="565" name="Google Shape;565;p9"/>
            <p:cNvSpPr txBox="1"/>
            <p:nvPr/>
          </p:nvSpPr>
          <p:spPr>
            <a:xfrm>
              <a:off x="335129" y="5197412"/>
              <a:ext cx="1750842" cy="402291"/>
            </a:xfrm>
            <a:prstGeom prst="rect">
              <a:avLst/>
            </a:prstGeom>
            <a:solidFill>
              <a:srgbClr val="636363"/>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Biosphère</a:t>
              </a:r>
              <a:endParaRPr/>
            </a:p>
          </p:txBody>
        </p:sp>
        <p:sp>
          <p:nvSpPr>
            <p:cNvPr id="566" name="Google Shape;566;p9"/>
            <p:cNvSpPr txBox="1"/>
            <p:nvPr/>
          </p:nvSpPr>
          <p:spPr>
            <a:xfrm>
              <a:off x="4546090" y="6318284"/>
              <a:ext cx="2402826" cy="449509"/>
            </a:xfrm>
            <a:prstGeom prst="rect">
              <a:avLst/>
            </a:prstGeom>
            <a:solidFill>
              <a:srgbClr val="636363"/>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Cryosphère</a:t>
              </a:r>
              <a:endParaRPr/>
            </a:p>
          </p:txBody>
        </p:sp>
        <p:sp>
          <p:nvSpPr>
            <p:cNvPr id="567" name="Google Shape;567;p9"/>
            <p:cNvSpPr txBox="1"/>
            <p:nvPr/>
          </p:nvSpPr>
          <p:spPr>
            <a:xfrm>
              <a:off x="5502810" y="4074308"/>
              <a:ext cx="2143790" cy="377764"/>
            </a:xfrm>
            <a:prstGeom prst="rect">
              <a:avLst/>
            </a:prstGeom>
            <a:solidFill>
              <a:srgbClr val="636363"/>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Atmosphère</a:t>
              </a:r>
              <a:endParaRPr/>
            </a:p>
          </p:txBody>
        </p:sp>
        <p:sp>
          <p:nvSpPr>
            <p:cNvPr id="568" name="Google Shape;568;p9"/>
            <p:cNvSpPr txBox="1"/>
            <p:nvPr/>
          </p:nvSpPr>
          <p:spPr>
            <a:xfrm>
              <a:off x="200604" y="3248339"/>
              <a:ext cx="2319483" cy="410637"/>
            </a:xfrm>
            <a:prstGeom prst="rect">
              <a:avLst/>
            </a:prstGeom>
            <a:solidFill>
              <a:srgbClr val="636363"/>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Hydrosphère</a:t>
              </a:r>
              <a:endParaRPr/>
            </a:p>
          </p:txBody>
        </p:sp>
        <p:pic>
          <p:nvPicPr>
            <p:cNvPr id="569" name="Google Shape;569;p9"/>
            <p:cNvPicPr preferRelativeResize="0"/>
            <p:nvPr/>
          </p:nvPicPr>
          <p:blipFill rotWithShape="1">
            <a:blip r:embed="rId10">
              <a:alphaModFix/>
            </a:blip>
            <a:srcRect b="0" l="0" r="0" t="0"/>
            <a:stretch/>
          </p:blipFill>
          <p:spPr>
            <a:xfrm rot="5089023">
              <a:off x="4399287" y="4586298"/>
              <a:ext cx="630615" cy="630615"/>
            </a:xfrm>
            <a:prstGeom prst="rect">
              <a:avLst/>
            </a:prstGeom>
            <a:noFill/>
            <a:ln>
              <a:noFill/>
            </a:ln>
          </p:spPr>
        </p:pic>
        <p:pic>
          <p:nvPicPr>
            <p:cNvPr id="570" name="Google Shape;570;p9"/>
            <p:cNvPicPr preferRelativeResize="0"/>
            <p:nvPr/>
          </p:nvPicPr>
          <p:blipFill rotWithShape="1">
            <a:blip r:embed="rId11">
              <a:alphaModFix/>
            </a:blip>
            <a:srcRect b="0" l="0" r="0" t="0"/>
            <a:stretch/>
          </p:blipFill>
          <p:spPr>
            <a:xfrm rot="-9391093">
              <a:off x="2525874" y="4380758"/>
              <a:ext cx="630615" cy="630615"/>
            </a:xfrm>
            <a:prstGeom prst="rect">
              <a:avLst/>
            </a:prstGeom>
            <a:noFill/>
            <a:ln>
              <a:noFill/>
            </a:ln>
          </p:spPr>
        </p:pic>
        <p:pic>
          <p:nvPicPr>
            <p:cNvPr id="571" name="Google Shape;571;p9"/>
            <p:cNvPicPr preferRelativeResize="0"/>
            <p:nvPr/>
          </p:nvPicPr>
          <p:blipFill rotWithShape="1">
            <a:blip r:embed="rId12">
              <a:alphaModFix/>
            </a:blip>
            <a:srcRect b="0" l="0" r="0" t="0"/>
            <a:stretch/>
          </p:blipFill>
          <p:spPr>
            <a:xfrm rot="-9028818">
              <a:off x="4752351" y="3568363"/>
              <a:ext cx="630615" cy="630615"/>
            </a:xfrm>
            <a:prstGeom prst="rect">
              <a:avLst/>
            </a:prstGeom>
            <a:noFill/>
            <a:ln>
              <a:noFill/>
            </a:ln>
          </p:spPr>
        </p:pic>
        <p:pic>
          <p:nvPicPr>
            <p:cNvPr id="572" name="Google Shape;572;p9"/>
            <p:cNvPicPr preferRelativeResize="0"/>
            <p:nvPr/>
          </p:nvPicPr>
          <p:blipFill rotWithShape="1">
            <a:blip r:embed="rId12">
              <a:alphaModFix/>
            </a:blip>
            <a:srcRect b="0" l="0" r="0" t="0"/>
            <a:stretch/>
          </p:blipFill>
          <p:spPr>
            <a:xfrm rot="9246540">
              <a:off x="4071469" y="2717286"/>
              <a:ext cx="630615" cy="630615"/>
            </a:xfrm>
            <a:prstGeom prst="rect">
              <a:avLst/>
            </a:prstGeom>
            <a:noFill/>
            <a:ln>
              <a:noFill/>
            </a:ln>
          </p:spPr>
        </p:pic>
        <p:pic>
          <p:nvPicPr>
            <p:cNvPr id="573" name="Google Shape;573;p9"/>
            <p:cNvPicPr preferRelativeResize="0"/>
            <p:nvPr/>
          </p:nvPicPr>
          <p:blipFill rotWithShape="1">
            <a:blip r:embed="rId12">
              <a:alphaModFix/>
            </a:blip>
            <a:srcRect b="0" l="0" r="0" t="0"/>
            <a:stretch/>
          </p:blipFill>
          <p:spPr>
            <a:xfrm rot="-5212654">
              <a:off x="2613921" y="3012819"/>
              <a:ext cx="630615" cy="630615"/>
            </a:xfrm>
            <a:prstGeom prst="rect">
              <a:avLst/>
            </a:prstGeom>
            <a:noFill/>
            <a:ln>
              <a:noFill/>
            </a:ln>
          </p:spPr>
        </p:pic>
        <p:pic>
          <p:nvPicPr>
            <p:cNvPr id="574" name="Google Shape;574;p9"/>
            <p:cNvPicPr preferRelativeResize="0"/>
            <p:nvPr/>
          </p:nvPicPr>
          <p:blipFill rotWithShape="1">
            <a:blip r:embed="rId13">
              <a:alphaModFix/>
            </a:blip>
            <a:srcRect b="0" l="0" r="0" t="0"/>
            <a:stretch/>
          </p:blipFill>
          <p:spPr>
            <a:xfrm>
              <a:off x="2977645" y="3183463"/>
              <a:ext cx="1800000" cy="1800000"/>
            </a:xfrm>
            <a:prstGeom prst="rect">
              <a:avLst/>
            </a:prstGeom>
            <a:noFill/>
            <a:ln>
              <a:noFill/>
            </a:ln>
          </p:spPr>
        </p:pic>
        <p:pic>
          <p:nvPicPr>
            <p:cNvPr id="575" name="Google Shape;575;p9"/>
            <p:cNvPicPr preferRelativeResize="0"/>
            <p:nvPr/>
          </p:nvPicPr>
          <p:blipFill rotWithShape="1">
            <a:blip r:embed="rId14">
              <a:alphaModFix/>
            </a:blip>
            <a:srcRect b="0" l="0" r="0" t="0"/>
            <a:stretch/>
          </p:blipFill>
          <p:spPr>
            <a:xfrm>
              <a:off x="1294061" y="3914636"/>
              <a:ext cx="1080000" cy="1080000"/>
            </a:xfrm>
            <a:prstGeom prst="rect">
              <a:avLst/>
            </a:prstGeom>
            <a:noFill/>
            <a:ln>
              <a:noFill/>
            </a:ln>
          </p:spPr>
        </p:pic>
        <p:pic>
          <p:nvPicPr>
            <p:cNvPr id="576" name="Google Shape;576;p9"/>
            <p:cNvPicPr preferRelativeResize="0"/>
            <p:nvPr/>
          </p:nvPicPr>
          <p:blipFill rotWithShape="1">
            <a:blip r:embed="rId15">
              <a:alphaModFix/>
            </a:blip>
            <a:srcRect b="0" l="0" r="0" t="0"/>
            <a:stretch/>
          </p:blipFill>
          <p:spPr>
            <a:xfrm>
              <a:off x="2230590" y="5123897"/>
              <a:ext cx="1080000" cy="1080000"/>
            </a:xfrm>
            <a:prstGeom prst="rect">
              <a:avLst/>
            </a:prstGeom>
            <a:noFill/>
            <a:ln>
              <a:noFill/>
            </a:ln>
          </p:spPr>
        </p:pic>
        <p:pic>
          <p:nvPicPr>
            <p:cNvPr id="577" name="Google Shape;577;p9"/>
            <p:cNvPicPr preferRelativeResize="0"/>
            <p:nvPr/>
          </p:nvPicPr>
          <p:blipFill rotWithShape="1">
            <a:blip r:embed="rId16">
              <a:alphaModFix/>
            </a:blip>
            <a:srcRect b="0" l="0" r="0" t="0"/>
            <a:stretch/>
          </p:blipFill>
          <p:spPr>
            <a:xfrm>
              <a:off x="4707086" y="5089092"/>
              <a:ext cx="1080000" cy="1080000"/>
            </a:xfrm>
            <a:prstGeom prst="rect">
              <a:avLst/>
            </a:prstGeom>
            <a:noFill/>
            <a:ln>
              <a:noFill/>
            </a:ln>
          </p:spPr>
        </p:pic>
        <p:pic>
          <p:nvPicPr>
            <p:cNvPr id="578" name="Google Shape;578;p9"/>
            <p:cNvPicPr preferRelativeResize="0"/>
            <p:nvPr/>
          </p:nvPicPr>
          <p:blipFill rotWithShape="1">
            <a:blip r:embed="rId17">
              <a:alphaModFix/>
            </a:blip>
            <a:srcRect b="0" l="0" r="0" t="0"/>
            <a:stretch/>
          </p:blipFill>
          <p:spPr>
            <a:xfrm>
              <a:off x="5341232" y="2857920"/>
              <a:ext cx="1080000" cy="1080000"/>
            </a:xfrm>
            <a:prstGeom prst="rect">
              <a:avLst/>
            </a:prstGeom>
            <a:noFill/>
            <a:ln>
              <a:noFill/>
            </a:ln>
          </p:spPr>
        </p:pic>
        <p:pic>
          <p:nvPicPr>
            <p:cNvPr id="579" name="Google Shape;579;p9"/>
            <p:cNvPicPr preferRelativeResize="0"/>
            <p:nvPr/>
          </p:nvPicPr>
          <p:blipFill rotWithShape="1">
            <a:blip r:embed="rId18">
              <a:alphaModFix/>
            </a:blip>
            <a:srcRect b="0" l="0" r="0" t="0"/>
            <a:stretch/>
          </p:blipFill>
          <p:spPr>
            <a:xfrm>
              <a:off x="3955387" y="1804029"/>
              <a:ext cx="936573" cy="936573"/>
            </a:xfrm>
            <a:prstGeom prst="rect">
              <a:avLst/>
            </a:prstGeom>
            <a:noFill/>
            <a:ln>
              <a:noFill/>
            </a:ln>
          </p:spPr>
        </p:pic>
        <p:pic>
          <p:nvPicPr>
            <p:cNvPr id="580" name="Google Shape;580;p9"/>
            <p:cNvPicPr preferRelativeResize="0"/>
            <p:nvPr/>
          </p:nvPicPr>
          <p:blipFill rotWithShape="1">
            <a:blip r:embed="rId19">
              <a:alphaModFix/>
            </a:blip>
            <a:srcRect b="0" l="0" r="0" t="0"/>
            <a:stretch/>
          </p:blipFill>
          <p:spPr>
            <a:xfrm>
              <a:off x="1743541" y="2087248"/>
              <a:ext cx="1080000" cy="1080000"/>
            </a:xfrm>
            <a:prstGeom prst="rect">
              <a:avLst/>
            </a:prstGeom>
            <a:noFill/>
            <a:ln>
              <a:noFill/>
            </a:ln>
          </p:spPr>
        </p:pic>
        <p:sp>
          <p:nvSpPr>
            <p:cNvPr id="581" name="Google Shape;581;p9"/>
            <p:cNvSpPr txBox="1"/>
            <p:nvPr/>
          </p:nvSpPr>
          <p:spPr>
            <a:xfrm>
              <a:off x="3168374" y="1256557"/>
              <a:ext cx="4478226" cy="428549"/>
            </a:xfrm>
            <a:prstGeom prst="rect">
              <a:avLst/>
            </a:prstGeom>
            <a:solidFill>
              <a:srgbClr val="636363"/>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Century Gothic"/>
                <a:buNone/>
              </a:pPr>
              <a:r>
                <a:rPr b="1" i="0" lang="fr-FR" sz="2000" u="none" cap="none" strike="noStrike">
                  <a:solidFill>
                    <a:srgbClr val="FFFFFF"/>
                  </a:solidFill>
                  <a:latin typeface="Corbel"/>
                  <a:ea typeface="Corbel"/>
                  <a:cs typeface="Corbel"/>
                  <a:sym typeface="Corbel"/>
                </a:rPr>
                <a:t>Surfaces continentales</a:t>
              </a:r>
              <a:endParaRPr/>
            </a:p>
          </p:txBody>
        </p:sp>
      </p:grpSp>
      <p:sp>
        <p:nvSpPr>
          <p:cNvPr id="582" name="Google Shape;582;p9"/>
          <p:cNvSpPr txBox="1"/>
          <p:nvPr>
            <p:ph idx="12" type="sldNum"/>
          </p:nvPr>
        </p:nvSpPr>
        <p:spPr>
          <a:xfrm>
            <a:off x="11280576" y="6216352"/>
            <a:ext cx="864000" cy="2607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1400"/>
              <a:buFont typeface="Arial"/>
              <a:buNone/>
            </a:pPr>
            <a:fld id="{00000000-1234-1234-1234-123412341234}" type="slidenum">
              <a:rPr b="1" i="0" lang="fr-FR" sz="1400" u="none" cap="none" strike="noStrike">
                <a:solidFill>
                  <a:srgbClr val="FFFFFF"/>
                </a:solidFill>
                <a:latin typeface="Corbel"/>
                <a:ea typeface="Corbel"/>
                <a:cs typeface="Corbel"/>
                <a:sym typeface="Corbel"/>
              </a:rPr>
              <a:t>‹#›</a:t>
            </a:fld>
            <a:endParaRPr b="1" i="0" sz="1400" u="none" cap="none" strike="noStrike">
              <a:solidFill>
                <a:srgbClr val="FFFFFF"/>
              </a:solidFill>
              <a:latin typeface="Corbel"/>
              <a:ea typeface="Corbel"/>
              <a:cs typeface="Corbel"/>
              <a:sym typeface="Corbel"/>
            </a:endParaRPr>
          </a:p>
        </p:txBody>
      </p:sp>
      <p:pic>
        <p:nvPicPr>
          <p:cNvPr id="583" name="Google Shape;583;p9"/>
          <p:cNvPicPr preferRelativeResize="0"/>
          <p:nvPr/>
        </p:nvPicPr>
        <p:blipFill rotWithShape="1">
          <a:blip r:embed="rId20">
            <a:alphaModFix/>
          </a:blip>
          <a:srcRect b="0" l="0" r="0" t="0"/>
          <a:stretch/>
        </p:blipFill>
        <p:spPr>
          <a:xfrm>
            <a:off x="11075725" y="5636875"/>
            <a:ext cx="1122825" cy="1158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Utilisateur1</dc:creator>
</cp:coreProperties>
</file>