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62" r:id="rId4"/>
    <p:sldMasterId id="2147483693" r:id="rId5"/>
    <p:sldMasterId id="2147483704"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Lst>
  <p:sldSz cy="6858000" cx="12192000"/>
  <p:notesSz cx="6858000" cy="9144000"/>
  <p:embeddedFontLst>
    <p:embeddedFont>
      <p:font typeface="Amatic SC"/>
      <p:regular r:id="rId36"/>
      <p:bold r:id="rId37"/>
    </p:embeddedFont>
    <p:embeddedFont>
      <p:font typeface="Montserrat"/>
      <p:regular r:id="rId38"/>
      <p:bold r:id="rId39"/>
      <p:italic r:id="rId40"/>
      <p:boldItalic r:id="rId41"/>
    </p:embeddedFont>
    <p:embeddedFont>
      <p:font typeface="Corbel"/>
      <p:regular r:id="rId42"/>
      <p:bold r:id="rId43"/>
      <p:italic r:id="rId44"/>
      <p:boldItalic r:id="rId45"/>
    </p:embeddedFont>
    <p:embeddedFont>
      <p:font typeface="Bebas Neue"/>
      <p:regular r:id="rId46"/>
    </p:embeddedFont>
    <p:embeddedFont>
      <p:font typeface="Comfortaa"/>
      <p:regular r:id="rId47"/>
      <p:bold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49" roundtripDataSignature="AMtx7mhIuzNQRYx/ooy7tYEY62DVdHPoJ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Montserrat-italic.fntdata"/><Relationship Id="rId42" Type="http://schemas.openxmlformats.org/officeDocument/2006/relationships/font" Target="fonts/Corbel-regular.fntdata"/><Relationship Id="rId41" Type="http://schemas.openxmlformats.org/officeDocument/2006/relationships/font" Target="fonts/Montserrat-boldItalic.fntdata"/><Relationship Id="rId44" Type="http://schemas.openxmlformats.org/officeDocument/2006/relationships/font" Target="fonts/Corbel-italic.fntdata"/><Relationship Id="rId43" Type="http://schemas.openxmlformats.org/officeDocument/2006/relationships/font" Target="fonts/Corbel-bold.fntdata"/><Relationship Id="rId46" Type="http://schemas.openxmlformats.org/officeDocument/2006/relationships/font" Target="fonts/BebasNeue-regular.fntdata"/><Relationship Id="rId45" Type="http://schemas.openxmlformats.org/officeDocument/2006/relationships/font" Target="fonts/Corbel-boldItalic.fntdata"/><Relationship Id="rId1" Type="http://schemas.openxmlformats.org/officeDocument/2006/relationships/theme" Target="theme/theme5.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2.xml"/><Relationship Id="rId48" Type="http://schemas.openxmlformats.org/officeDocument/2006/relationships/font" Target="fonts/Comfortaa-bold.fntdata"/><Relationship Id="rId47" Type="http://schemas.openxmlformats.org/officeDocument/2006/relationships/font" Target="fonts/Comfortaa-regular.fntdata"/><Relationship Id="rId49" Type="http://customschemas.google.com/relationships/presentationmetadata" Target="metadata"/><Relationship Id="rId5" Type="http://schemas.openxmlformats.org/officeDocument/2006/relationships/slideMaster" Target="slideMasters/slideMaster3.xml"/><Relationship Id="rId6" Type="http://schemas.openxmlformats.org/officeDocument/2006/relationships/slideMaster" Target="slideMasters/slideMaster4.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font" Target="fonts/AmaticSC-bold.fntdata"/><Relationship Id="rId36" Type="http://schemas.openxmlformats.org/officeDocument/2006/relationships/font" Target="fonts/AmaticSC-regular.fntdata"/><Relationship Id="rId39" Type="http://schemas.openxmlformats.org/officeDocument/2006/relationships/font" Target="fonts/Montserrat-bold.fntdata"/><Relationship Id="rId38" Type="http://schemas.openxmlformats.org/officeDocument/2006/relationships/font" Target="fonts/Montserrat-regular.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fr.wikipedia.org/wiki/Agence_internationale_de_l%27%C3%A9nergie"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ipcc.ch/assessment-report/ar5/"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440" name="Google Shape;44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6" name="Shape 696"/>
        <p:cNvGrpSpPr/>
        <p:nvPr/>
      </p:nvGrpSpPr>
      <p:grpSpPr>
        <a:xfrm>
          <a:off x="0" y="0"/>
          <a:ext cx="0" cy="0"/>
          <a:chOff x="0" y="0"/>
          <a:chExt cx="0" cy="0"/>
        </a:xfrm>
      </p:grpSpPr>
      <p:sp>
        <p:nvSpPr>
          <p:cNvPr id="697" name="Google Shape;697;gc87765955c_0_5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8" name="Google Shape;698;gc87765955c_0_5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Font typeface="Corbel"/>
              <a:buNone/>
            </a:pPr>
            <a:r>
              <a:rPr b="1" lang="fr-FR" sz="1000" u="sng">
                <a:solidFill>
                  <a:srgbClr val="000000"/>
                </a:solidFill>
                <a:latin typeface="Corbel"/>
                <a:ea typeface="Corbel"/>
                <a:cs typeface="Corbel"/>
                <a:sym typeface="Corbel"/>
              </a:rPr>
              <a:t>Explications :</a:t>
            </a:r>
            <a:r>
              <a:rPr lang="fr-FR" sz="1000">
                <a:solidFill>
                  <a:srgbClr val="000000"/>
                </a:solidFill>
                <a:latin typeface="Corbel"/>
                <a:ea typeface="Corbel"/>
                <a:cs typeface="Corbel"/>
                <a:sym typeface="Corbel"/>
              </a:rPr>
              <a:t> </a:t>
            </a:r>
            <a:br>
              <a:rPr lang="fr-FR" sz="1000">
                <a:latin typeface="Corbel"/>
                <a:ea typeface="Corbel"/>
                <a:cs typeface="Corbel"/>
                <a:sym typeface="Corbel"/>
              </a:rPr>
            </a:br>
            <a:r>
              <a:rPr lang="fr-FR" sz="1000">
                <a:solidFill>
                  <a:srgbClr val="000000"/>
                </a:solidFill>
                <a:latin typeface="Corbel"/>
                <a:ea typeface="Corbel"/>
                <a:cs typeface="Corbel"/>
                <a:sym typeface="Corbel"/>
              </a:rPr>
              <a:t>Ce graphique représente la consommation mondiale en énergie. </a:t>
            </a:r>
            <a:endParaRPr sz="1100">
              <a:latin typeface="Arial"/>
              <a:ea typeface="Arial"/>
              <a:cs typeface="Arial"/>
              <a:sym typeface="Arial"/>
            </a:endParaRPr>
          </a:p>
          <a:p>
            <a:pPr indent="0" lvl="0" marL="0" rtl="0" algn="l">
              <a:lnSpc>
                <a:spcPct val="115000"/>
              </a:lnSpc>
              <a:spcBef>
                <a:spcPts val="490"/>
              </a:spcBef>
              <a:spcAft>
                <a:spcPts val="0"/>
              </a:spcAft>
              <a:buSzPts val="1000"/>
              <a:buFont typeface="Corbel"/>
              <a:buNone/>
            </a:pPr>
            <a:r>
              <a:rPr lang="fr-FR" sz="1000">
                <a:solidFill>
                  <a:srgbClr val="000000"/>
                </a:solidFill>
                <a:latin typeface="Corbel"/>
                <a:ea typeface="Corbel"/>
                <a:cs typeface="Corbel"/>
                <a:sym typeface="Corbel"/>
              </a:rPr>
              <a:t>l’axe horizontal représente le temps</a:t>
            </a:r>
            <a:endParaRPr sz="1100">
              <a:latin typeface="Noto Sans Symbols"/>
              <a:ea typeface="Noto Sans Symbols"/>
              <a:cs typeface="Noto Sans Symbols"/>
              <a:sym typeface="Noto Sans Symbols"/>
            </a:endParaRPr>
          </a:p>
          <a:p>
            <a:pPr indent="0" lvl="0" marL="0" rtl="0" algn="l">
              <a:lnSpc>
                <a:spcPct val="115000"/>
              </a:lnSpc>
              <a:spcBef>
                <a:spcPts val="490"/>
              </a:spcBef>
              <a:spcAft>
                <a:spcPts val="0"/>
              </a:spcAft>
              <a:buSzPts val="1000"/>
              <a:buFont typeface="Corbel"/>
              <a:buNone/>
            </a:pPr>
            <a:r>
              <a:rPr lang="fr-FR" sz="1000">
                <a:solidFill>
                  <a:srgbClr val="000000"/>
                </a:solidFill>
                <a:latin typeface="Corbel"/>
                <a:ea typeface="Corbel"/>
                <a:cs typeface="Corbel"/>
                <a:sym typeface="Corbel"/>
              </a:rPr>
              <a:t>l’axe vertical représente la consommation de différentes ressources d’énergie pour l’année considérée.</a:t>
            </a:r>
            <a:endParaRPr sz="1100">
              <a:latin typeface="Noto Sans Symbols"/>
              <a:ea typeface="Noto Sans Symbols"/>
              <a:cs typeface="Noto Sans Symbols"/>
              <a:sym typeface="Noto Sans Symbols"/>
            </a:endParaRPr>
          </a:p>
          <a:p>
            <a:pPr indent="0" lvl="0" marL="158750" rtl="0" algn="l">
              <a:lnSpc>
                <a:spcPct val="115000"/>
              </a:lnSpc>
              <a:spcBef>
                <a:spcPts val="490"/>
              </a:spcBef>
              <a:spcAft>
                <a:spcPts val="0"/>
              </a:spcAft>
              <a:buSzPts val="1100"/>
              <a:buFont typeface="Corbel"/>
              <a:buNone/>
            </a:pPr>
            <a:r>
              <a:rPr lang="fr-FR" sz="1000">
                <a:solidFill>
                  <a:srgbClr val="000000"/>
                </a:solidFill>
                <a:latin typeface="Corbel"/>
                <a:ea typeface="Corbel"/>
                <a:cs typeface="Corbel"/>
                <a:sym typeface="Corbel"/>
              </a:rPr>
              <a:t>Il s’agit de ressources énergétiques, également appelées « énergie primaire », qui correspondent à ce que l’on retrouve directement dans la nature. L’électricité ou l’essence (qui sont des formes d’énergie utilisées par le consommateur, également appelées « énergie finale ») ne sont pas représentées sur ce graphique car il n’y a pas de dépôts d’électricité ni d’essence dans la nature. Mais on retrouve l’uranium, le vent, le pétrole, etc. Puisque le pétrole est la principale ressource d’énergie de la planète, toutes les autres formes d’énergie sont mises en correspondance avec celle-ci (par exemple, on considère que brûler une tonne de charbon revient à brûler 66 tonnes de pétrole). La consommation est donc exprimée en Tonnes d’équivalent pétrole (« tep »), dans ce cas en milliards de tep.</a:t>
            </a:r>
            <a:endParaRPr sz="1100">
              <a:latin typeface="Arial"/>
              <a:ea typeface="Arial"/>
              <a:cs typeface="Arial"/>
              <a:sym typeface="Arial"/>
            </a:endParaRPr>
          </a:p>
          <a:p>
            <a:pPr indent="0" lvl="0" marL="158750" rtl="0" algn="l">
              <a:lnSpc>
                <a:spcPct val="115000"/>
              </a:lnSpc>
              <a:spcBef>
                <a:spcPts val="0"/>
              </a:spcBef>
              <a:spcAft>
                <a:spcPts val="0"/>
              </a:spcAft>
              <a:buSzPts val="1100"/>
              <a:buFont typeface="Corbel"/>
              <a:buNone/>
            </a:pPr>
            <a:r>
              <a:rPr lang="fr-FR" sz="1000">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490"/>
              </a:spcBef>
              <a:spcAft>
                <a:spcPts val="0"/>
              </a:spcAft>
              <a:buSzPts val="1100"/>
              <a:buFont typeface="Corbel"/>
              <a:buNone/>
            </a:pPr>
            <a:r>
              <a:rPr lang="fr-FR" sz="1000">
                <a:solidFill>
                  <a:srgbClr val="000000"/>
                </a:solidFill>
                <a:latin typeface="Corbel"/>
                <a:ea typeface="Corbel"/>
                <a:cs typeface="Corbel"/>
                <a:sym typeface="Corbel"/>
              </a:rPr>
              <a:t>La consommation mondiale en 2012 était d’environ 12 500 Mtoe. Cela équivaut à 2 milliards de cyclistes pédalant 7 jours sur 7, 24 heures sur 24.</a:t>
            </a:r>
            <a:endParaRPr sz="1100">
              <a:latin typeface="Arial"/>
              <a:ea typeface="Arial"/>
              <a:cs typeface="Arial"/>
              <a:sym typeface="Arial"/>
            </a:endParaRPr>
          </a:p>
          <a:p>
            <a:pPr indent="0" lvl="0" marL="158750" rtl="0" algn="l">
              <a:lnSpc>
                <a:spcPct val="115000"/>
              </a:lnSpc>
              <a:spcBef>
                <a:spcPts val="0"/>
              </a:spcBef>
              <a:spcAft>
                <a:spcPts val="0"/>
              </a:spcAft>
              <a:buSzPts val="1100"/>
              <a:buFont typeface="Corbel"/>
              <a:buNone/>
            </a:pPr>
            <a:r>
              <a:rPr lang="fr-FR" sz="1000">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490"/>
              </a:spcBef>
              <a:spcAft>
                <a:spcPts val="0"/>
              </a:spcAft>
              <a:buSzPts val="1100"/>
              <a:buFont typeface="Corbel"/>
              <a:buNone/>
            </a:pPr>
            <a:r>
              <a:rPr lang="fr-FR" sz="1000">
                <a:solidFill>
                  <a:srgbClr val="000000"/>
                </a:solidFill>
                <a:latin typeface="Corbel"/>
                <a:ea typeface="Corbel"/>
                <a:cs typeface="Corbel"/>
                <a:sym typeface="Corbel"/>
              </a:rPr>
              <a:t>Le pétrole à lui seul représente 1/3 de la consommation mondiale d’énergie. Il est principalement utilisé pour le transport.</a:t>
            </a:r>
            <a:endParaRPr sz="1100">
              <a:latin typeface="Arial"/>
              <a:ea typeface="Arial"/>
              <a:cs typeface="Arial"/>
              <a:sym typeface="Arial"/>
            </a:endParaRPr>
          </a:p>
          <a:p>
            <a:pPr indent="0" lvl="0" marL="0" rtl="0" algn="l">
              <a:lnSpc>
                <a:spcPct val="115000"/>
              </a:lnSpc>
              <a:spcBef>
                <a:spcPts val="490"/>
              </a:spcBef>
              <a:spcAft>
                <a:spcPts val="0"/>
              </a:spcAft>
              <a:buSzPts val="1100"/>
              <a:buFont typeface="Corbel"/>
              <a:buNone/>
            </a:pPr>
            <a:r>
              <a:rPr lang="fr-FR" sz="1000">
                <a:solidFill>
                  <a:srgbClr val="000000"/>
                </a:solidFill>
                <a:latin typeface="Corbel"/>
                <a:ea typeface="Corbel"/>
                <a:cs typeface="Corbel"/>
                <a:sym typeface="Corbel"/>
              </a:rPr>
              <a:t>Le charbon représente 1/4 de la consommation. Il est principalement utilisé pour produire de l’électricité.</a:t>
            </a:r>
            <a:endParaRPr sz="1100">
              <a:latin typeface="Arial"/>
              <a:ea typeface="Arial"/>
              <a:cs typeface="Arial"/>
              <a:sym typeface="Arial"/>
            </a:endParaRPr>
          </a:p>
          <a:p>
            <a:pPr indent="0" lvl="0" marL="0" rtl="0" algn="l">
              <a:lnSpc>
                <a:spcPct val="115000"/>
              </a:lnSpc>
              <a:spcBef>
                <a:spcPts val="490"/>
              </a:spcBef>
              <a:spcAft>
                <a:spcPts val="0"/>
              </a:spcAft>
              <a:buSzPts val="1100"/>
              <a:buFont typeface="Corbel"/>
              <a:buNone/>
            </a:pPr>
            <a:r>
              <a:rPr lang="fr-FR" sz="1000">
                <a:solidFill>
                  <a:srgbClr val="000000"/>
                </a:solidFill>
                <a:latin typeface="Corbel"/>
                <a:ea typeface="Corbel"/>
                <a:cs typeface="Corbel"/>
                <a:sym typeface="Corbel"/>
              </a:rPr>
              <a:t>Le gaz représente 1/4 de la consommation mondiale. Il est principalement utilisé pour le chauffage et est également utilisé pour produire de l’électricité.</a:t>
            </a:r>
            <a:endParaRPr sz="1100">
              <a:latin typeface="Arial"/>
              <a:ea typeface="Arial"/>
              <a:cs typeface="Arial"/>
              <a:sym typeface="Arial"/>
            </a:endParaRPr>
          </a:p>
          <a:p>
            <a:pPr indent="0" lvl="0" marL="158750" rtl="0" algn="l">
              <a:lnSpc>
                <a:spcPct val="115000"/>
              </a:lnSpc>
              <a:spcBef>
                <a:spcPts val="0"/>
              </a:spcBef>
              <a:spcAft>
                <a:spcPts val="0"/>
              </a:spcAft>
              <a:buSzPts val="1100"/>
              <a:buFont typeface="Corbel"/>
              <a:buNone/>
            </a:pPr>
            <a:r>
              <a:rPr lang="fr-FR" sz="1000">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490"/>
              </a:spcBef>
              <a:spcAft>
                <a:spcPts val="0"/>
              </a:spcAft>
              <a:buSzPts val="1100"/>
              <a:buFont typeface="Corbel"/>
              <a:buNone/>
            </a:pPr>
            <a:r>
              <a:rPr b="1" lang="fr-FR" sz="1000">
                <a:solidFill>
                  <a:srgbClr val="000000"/>
                </a:solidFill>
                <a:latin typeface="Corbel"/>
                <a:ea typeface="Corbel"/>
                <a:cs typeface="Corbel"/>
                <a:sym typeface="Corbel"/>
              </a:rPr>
              <a:t>Les énergies fossiles tels que le pétrole, le gaz et le charbon représentent à eux seuls plus de 80 % de l’énergie consommée par l’ensemble de l’humanité. </a:t>
            </a:r>
            <a:endParaRPr sz="1100">
              <a:latin typeface="Arial"/>
              <a:ea typeface="Arial"/>
              <a:cs typeface="Arial"/>
              <a:sym typeface="Arial"/>
            </a:endParaRPr>
          </a:p>
          <a:p>
            <a:pPr indent="0" lvl="0" marL="158750" rtl="0" algn="l">
              <a:lnSpc>
                <a:spcPct val="115000"/>
              </a:lnSpc>
              <a:spcBef>
                <a:spcPts val="0"/>
              </a:spcBef>
              <a:spcAft>
                <a:spcPts val="0"/>
              </a:spcAft>
              <a:buSzPts val="1100"/>
              <a:buFont typeface="Corbel"/>
              <a:buNone/>
            </a:pPr>
            <a:r>
              <a:rPr lang="fr-FR" sz="1000">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490"/>
              </a:spcBef>
              <a:spcAft>
                <a:spcPts val="0"/>
              </a:spcAft>
              <a:buSzPts val="1100"/>
              <a:buFont typeface="Corbel"/>
              <a:buNone/>
            </a:pPr>
            <a:r>
              <a:rPr lang="fr-FR" sz="1000">
                <a:solidFill>
                  <a:srgbClr val="000000"/>
                </a:solidFill>
                <a:latin typeface="Corbel"/>
                <a:ea typeface="Corbel"/>
                <a:cs typeface="Corbel"/>
                <a:sym typeface="Corbel"/>
              </a:rPr>
              <a:t>Le bois, qui a été utilisé pendant très longtemps, représente 7 % de la consommation mondiale. Il est brûlé pour le chauffage.</a:t>
            </a:r>
            <a:endParaRPr sz="1100">
              <a:latin typeface="Arial"/>
              <a:ea typeface="Arial"/>
              <a:cs typeface="Arial"/>
              <a:sym typeface="Arial"/>
            </a:endParaRPr>
          </a:p>
          <a:p>
            <a:pPr indent="0" lvl="0" marL="0" rtl="0" algn="l">
              <a:lnSpc>
                <a:spcPct val="115000"/>
              </a:lnSpc>
              <a:spcBef>
                <a:spcPts val="490"/>
              </a:spcBef>
              <a:spcAft>
                <a:spcPts val="0"/>
              </a:spcAft>
              <a:buSzPts val="1100"/>
              <a:buFont typeface="Corbel"/>
              <a:buNone/>
            </a:pPr>
            <a:r>
              <a:rPr lang="fr-FR" sz="1000">
                <a:solidFill>
                  <a:srgbClr val="000000"/>
                </a:solidFill>
                <a:latin typeface="Corbel"/>
                <a:ea typeface="Corbel"/>
                <a:cs typeface="Corbel"/>
                <a:sym typeface="Corbel"/>
              </a:rPr>
              <a:t>L’énergie nucléaire, qui est consommée à un taux mondial de 3 %, est utilisée pour produire de l’électricité.</a:t>
            </a:r>
            <a:endParaRPr sz="1100">
              <a:latin typeface="Arial"/>
              <a:ea typeface="Arial"/>
              <a:cs typeface="Arial"/>
              <a:sym typeface="Arial"/>
            </a:endParaRPr>
          </a:p>
          <a:p>
            <a:pPr indent="0" lvl="0" marL="0" rtl="0" algn="l">
              <a:lnSpc>
                <a:spcPct val="115000"/>
              </a:lnSpc>
              <a:spcBef>
                <a:spcPts val="490"/>
              </a:spcBef>
              <a:spcAft>
                <a:spcPts val="0"/>
              </a:spcAft>
              <a:buSzPts val="1100"/>
              <a:buFont typeface="Corbel"/>
              <a:buNone/>
            </a:pPr>
            <a:r>
              <a:rPr lang="fr-FR" sz="1000">
                <a:solidFill>
                  <a:srgbClr val="000000"/>
                </a:solidFill>
                <a:latin typeface="Corbel"/>
                <a:ea typeface="Corbel"/>
                <a:cs typeface="Corbel"/>
                <a:sym typeface="Corbel"/>
              </a:rPr>
              <a:t>Les énergies renouvelables (géothermie, solaire, vent) sont en plein développement mais représentent seulement 1 % des sources d’énergie consommées dans le monde. </a:t>
            </a:r>
            <a:endParaRPr sz="1100">
              <a:latin typeface="Arial"/>
              <a:ea typeface="Arial"/>
              <a:cs typeface="Arial"/>
              <a:sym typeface="Arial"/>
            </a:endParaRPr>
          </a:p>
          <a:p>
            <a:pPr indent="0" lvl="0" marL="158750" rtl="0" algn="l">
              <a:lnSpc>
                <a:spcPct val="115000"/>
              </a:lnSpc>
              <a:spcBef>
                <a:spcPts val="0"/>
              </a:spcBef>
              <a:spcAft>
                <a:spcPts val="0"/>
              </a:spcAft>
              <a:buSzPts val="1100"/>
              <a:buFont typeface="Corbel"/>
              <a:buNone/>
            </a:pPr>
            <a:r>
              <a:rPr lang="fr-FR" sz="1000">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490"/>
              </a:spcBef>
              <a:spcAft>
                <a:spcPts val="0"/>
              </a:spcAft>
              <a:buSzPts val="1100"/>
              <a:buFont typeface="Corbel"/>
              <a:buNone/>
            </a:pPr>
            <a:r>
              <a:rPr b="1" lang="fr-FR" sz="1000" u="sng">
                <a:solidFill>
                  <a:srgbClr val="000000"/>
                </a:solidFill>
                <a:latin typeface="Corbel"/>
                <a:ea typeface="Corbel"/>
                <a:cs typeface="Corbel"/>
                <a:sym typeface="Corbel"/>
              </a:rPr>
              <a:t>Messages clés : </a:t>
            </a:r>
            <a:endParaRPr sz="1100">
              <a:latin typeface="Arial"/>
              <a:ea typeface="Arial"/>
              <a:cs typeface="Arial"/>
              <a:sym typeface="Arial"/>
            </a:endParaRPr>
          </a:p>
          <a:p>
            <a:pPr indent="0" lvl="0" marL="0" rtl="0" algn="l">
              <a:lnSpc>
                <a:spcPct val="115000"/>
              </a:lnSpc>
              <a:spcBef>
                <a:spcPts val="490"/>
              </a:spcBef>
              <a:spcAft>
                <a:spcPts val="0"/>
              </a:spcAft>
              <a:buSzPts val="1100"/>
              <a:buFont typeface="Corbel"/>
              <a:buNone/>
            </a:pPr>
            <a:r>
              <a:rPr lang="fr-FR" sz="1000">
                <a:solidFill>
                  <a:srgbClr val="000000"/>
                </a:solidFill>
                <a:latin typeface="Corbel"/>
                <a:ea typeface="Corbel"/>
                <a:cs typeface="Corbel"/>
                <a:sym typeface="Corbel"/>
              </a:rPr>
              <a:t> Le monde s’appuie sur les énergies fossiles</a:t>
            </a:r>
            <a:endParaRPr sz="1100">
              <a:solidFill>
                <a:srgbClr val="000000"/>
              </a:solidFill>
              <a:latin typeface="Arial"/>
              <a:ea typeface="Arial"/>
              <a:cs typeface="Arial"/>
              <a:sym typeface="Arial"/>
            </a:endParaRPr>
          </a:p>
          <a:p>
            <a:pPr indent="0" lvl="0" marL="0" rtl="0" algn="l">
              <a:lnSpc>
                <a:spcPct val="115000"/>
              </a:lnSpc>
              <a:spcBef>
                <a:spcPts val="490"/>
              </a:spcBef>
              <a:spcAft>
                <a:spcPts val="0"/>
              </a:spcAft>
              <a:buSzPts val="1100"/>
              <a:buFont typeface="Corbel"/>
              <a:buNone/>
            </a:pPr>
            <a:r>
              <a:rPr lang="fr-FR" sz="1000">
                <a:solidFill>
                  <a:srgbClr val="000000"/>
                </a:solidFill>
                <a:latin typeface="Corbel"/>
                <a:ea typeface="Corbel"/>
                <a:cs typeface="Corbel"/>
                <a:sym typeface="Corbel"/>
              </a:rPr>
              <a:t>Chaque ressource est de plus en plus consommée.</a:t>
            </a:r>
            <a:endParaRPr sz="1100">
              <a:solidFill>
                <a:srgbClr val="000000"/>
              </a:solidFill>
              <a:latin typeface="Arial"/>
              <a:ea typeface="Arial"/>
              <a:cs typeface="Arial"/>
              <a:sym typeface="Arial"/>
            </a:endParaRPr>
          </a:p>
          <a:p>
            <a:pPr indent="0" lvl="0" marL="0" rtl="0" algn="l">
              <a:lnSpc>
                <a:spcPct val="115000"/>
              </a:lnSpc>
              <a:spcBef>
                <a:spcPts val="490"/>
              </a:spcBef>
              <a:spcAft>
                <a:spcPts val="0"/>
              </a:spcAft>
              <a:buSzPts val="1100"/>
              <a:buFont typeface="Corbel"/>
              <a:buNone/>
            </a:pPr>
            <a:r>
              <a:rPr lang="fr-FR" sz="1000">
                <a:solidFill>
                  <a:srgbClr val="000000"/>
                </a:solidFill>
                <a:latin typeface="Corbel"/>
                <a:ea typeface="Corbel"/>
                <a:cs typeface="Corbel"/>
                <a:sym typeface="Corbel"/>
              </a:rPr>
              <a:t>Pour le moment, aucune énergie n’en a remplacé une autre.</a:t>
            </a:r>
            <a:endParaRPr sz="1100">
              <a:solidFill>
                <a:srgbClr val="000000"/>
              </a:solidFill>
              <a:latin typeface="Arial"/>
              <a:ea typeface="Arial"/>
              <a:cs typeface="Arial"/>
              <a:sym typeface="Arial"/>
            </a:endParaRPr>
          </a:p>
          <a:p>
            <a:pPr indent="0" lvl="0" marL="158750" rtl="0" algn="l">
              <a:lnSpc>
                <a:spcPct val="115000"/>
              </a:lnSpc>
              <a:spcBef>
                <a:spcPts val="0"/>
              </a:spcBef>
              <a:spcAft>
                <a:spcPts val="0"/>
              </a:spcAft>
              <a:buSzPts val="1100"/>
              <a:buFont typeface="Corbel"/>
              <a:buNone/>
            </a:pPr>
            <a:r>
              <a:rPr lang="fr-FR" sz="1000">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490"/>
              </a:spcBef>
              <a:spcAft>
                <a:spcPts val="0"/>
              </a:spcAft>
              <a:buSzPts val="1100"/>
              <a:buFont typeface="Arial"/>
              <a:buNone/>
            </a:pPr>
            <a:br>
              <a:rPr lang="fr-FR" sz="1100">
                <a:latin typeface="Arial"/>
                <a:ea typeface="Arial"/>
                <a:cs typeface="Arial"/>
                <a:sym typeface="Arial"/>
              </a:rPr>
            </a:br>
            <a:endParaRPr sz="1100">
              <a:latin typeface="Arial"/>
              <a:ea typeface="Arial"/>
              <a:cs typeface="Arial"/>
              <a:sym typeface="Arial"/>
            </a:endParaRPr>
          </a:p>
          <a:p>
            <a:pPr indent="0" lvl="0" marL="0" rtl="0" algn="l">
              <a:lnSpc>
                <a:spcPct val="115000"/>
              </a:lnSpc>
              <a:spcBef>
                <a:spcPts val="490"/>
              </a:spcBef>
              <a:spcAft>
                <a:spcPts val="0"/>
              </a:spcAft>
              <a:buSzPts val="1100"/>
              <a:buFont typeface="Corbel"/>
              <a:buNone/>
            </a:pPr>
            <a:r>
              <a:rPr b="1" lang="fr-FR" sz="1000" u="sng">
                <a:solidFill>
                  <a:srgbClr val="000000"/>
                </a:solidFill>
                <a:latin typeface="Corbel"/>
                <a:ea typeface="Corbel"/>
                <a:cs typeface="Corbel"/>
                <a:sym typeface="Corbel"/>
              </a:rPr>
              <a:t>Clarification pour les personnes curieuses</a:t>
            </a:r>
            <a:endParaRPr sz="1100">
              <a:latin typeface="Arial"/>
              <a:ea typeface="Arial"/>
              <a:cs typeface="Arial"/>
              <a:sym typeface="Arial"/>
            </a:endParaRPr>
          </a:p>
          <a:p>
            <a:pPr indent="0" lvl="0" marL="0" rtl="0" algn="l">
              <a:lnSpc>
                <a:spcPct val="115000"/>
              </a:lnSpc>
              <a:spcBef>
                <a:spcPts val="490"/>
              </a:spcBef>
              <a:spcAft>
                <a:spcPts val="0"/>
              </a:spcAft>
              <a:buSzPts val="1100"/>
              <a:buFont typeface="Corbel"/>
              <a:buNone/>
            </a:pPr>
            <a:r>
              <a:rPr i="1" lang="fr-FR" sz="1000">
                <a:solidFill>
                  <a:srgbClr val="000000"/>
                </a:solidFill>
                <a:latin typeface="Corbel"/>
                <a:ea typeface="Corbel"/>
                <a:cs typeface="Corbel"/>
                <a:sym typeface="Corbel"/>
              </a:rPr>
              <a:t>NB : 1 tpe = 11,630 kWh</a:t>
            </a:r>
            <a:endParaRPr sz="1100">
              <a:latin typeface="Arial"/>
              <a:ea typeface="Arial"/>
              <a:cs typeface="Arial"/>
              <a:sym typeface="Arial"/>
            </a:endParaRPr>
          </a:p>
          <a:p>
            <a:pPr indent="0" lvl="0" marL="0" rtl="0" algn="l">
              <a:lnSpc>
                <a:spcPct val="115000"/>
              </a:lnSpc>
              <a:spcBef>
                <a:spcPts val="490"/>
              </a:spcBef>
              <a:spcAft>
                <a:spcPts val="0"/>
              </a:spcAft>
              <a:buSzPts val="1100"/>
              <a:buFont typeface="Corbel"/>
              <a:buNone/>
            </a:pPr>
            <a:r>
              <a:rPr lang="fr-FR" sz="1000">
                <a:solidFill>
                  <a:srgbClr val="000000"/>
                </a:solidFill>
                <a:latin typeface="Corbel"/>
                <a:ea typeface="Corbel"/>
                <a:cs typeface="Corbel"/>
                <a:sym typeface="Corbel"/>
              </a:rPr>
              <a:t>Avant de commencer, n’hésitez pas à demander à la salle : « Pouvez-vous me rappeler les 3 énergies fossiles ? « Pétrole, charbon et gaz. Puis « Parmi toutes les ressources énergétiques utilisées par l’humanité, en les comptant vraiment toutes comme le bois de chauffage, le brûlage de déchets pour produire de l’énergie, les panneaux solaires, les éoliennes, les barrages hydrauliques, le nucléaire, la géothermie, etc., combien représentent les 3 énergies fossiles en pourcentage ? Tout le monde lève la main. Ceux qui pensent que les énergies fossiles fournissent 100 % de l’énergie de l’humanité, baissez votre main. Ceux qui pensent que les énergies fossiles fournissent plus de 80 % de l’énergie de l’humanité, baissez votre main. Plus de 60 %, baissez votre main. 40 %, baissez votre main. 20 %, baissez votre main. »</a:t>
            </a:r>
            <a:endParaRPr sz="1100">
              <a:latin typeface="Arial"/>
              <a:ea typeface="Arial"/>
              <a:cs typeface="Arial"/>
              <a:sym typeface="Arial"/>
            </a:endParaRPr>
          </a:p>
          <a:p>
            <a:pPr indent="0" lvl="0" marL="158750" rtl="0" algn="l">
              <a:lnSpc>
                <a:spcPct val="115000"/>
              </a:lnSpc>
              <a:spcBef>
                <a:spcPts val="0"/>
              </a:spcBef>
              <a:spcAft>
                <a:spcPts val="0"/>
              </a:spcAft>
              <a:buSzPts val="1100"/>
              <a:buFont typeface="Arial"/>
              <a:buNone/>
            </a:pPr>
            <a:br>
              <a:rPr lang="fr-FR" sz="1100">
                <a:latin typeface="Arial"/>
                <a:ea typeface="Arial"/>
                <a:cs typeface="Arial"/>
                <a:sym typeface="Arial"/>
              </a:rPr>
            </a:br>
            <a:endParaRPr sz="1100">
              <a:latin typeface="Arial"/>
              <a:ea typeface="Arial"/>
              <a:cs typeface="Arial"/>
              <a:sym typeface="Arial"/>
            </a:endParaRPr>
          </a:p>
          <a:p>
            <a:pPr indent="-228600" lvl="0" marL="2286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Le pétrole à lui seul représente 1/3 de la consommation d’énergie de l’humanité. Sa consommation n’a jamais diminué. Il est principalement utilisé pour les voitures et les avions.</a:t>
            </a:r>
            <a:endParaRPr sz="1100">
              <a:solidFill>
                <a:srgbClr val="000000"/>
              </a:solidFill>
              <a:latin typeface="Arial"/>
              <a:ea typeface="Arial"/>
              <a:cs typeface="Arial"/>
              <a:sym typeface="Arial"/>
            </a:endParaRPr>
          </a:p>
          <a:p>
            <a:pPr indent="-228600" lvl="0" marL="2286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Il est suivi par le charbon, avec 1/4 de la consommation d’énergie de l’humanité. D’ailleurs, la quantité de charbon consommée en une année correspond à l’épaisseur du trait noir pour cette année (il s’agit d’un graphique empilé). Nous pouvons donc observer que la consommation de charbon n’a jamais diminué depuis... Il est principalement utilisé pour produire de l’électricité.</a:t>
            </a:r>
            <a:endParaRPr sz="1100">
              <a:solidFill>
                <a:srgbClr val="000000"/>
              </a:solidFill>
              <a:latin typeface="Arial"/>
              <a:ea typeface="Arial"/>
              <a:cs typeface="Arial"/>
              <a:sym typeface="Arial"/>
            </a:endParaRPr>
          </a:p>
          <a:p>
            <a:pPr indent="-228600" lvl="0" marL="2286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Nous avons ensuite le gaz, pour 1/4 (même principe, la quantité de gaz consommé en une année correspond à l’épaisseur bleu clair de l’année choisie).  Sa consommation n’a pas diminué non plus... Il est principalement utilisé pour le chauffage et la production d’électricité.</a:t>
            </a:r>
            <a:endParaRPr sz="1100">
              <a:solidFill>
                <a:srgbClr val="000000"/>
              </a:solidFill>
              <a:latin typeface="Arial"/>
              <a:ea typeface="Arial"/>
              <a:cs typeface="Arial"/>
              <a:sym typeface="Arial"/>
            </a:endParaRPr>
          </a:p>
          <a:p>
            <a:pPr indent="-228600" lvl="0" marL="2286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Pétrole, charbon et gaz = 1/3, 1/4 et 1/4, facile à se rappeler non ? Le total est de 83 %. La réponse à la question du début est donc plus de 80 %. L’humanité utilise donc majoritairement des ressources fossiles.</a:t>
            </a:r>
            <a:endParaRPr sz="1100">
              <a:solidFill>
                <a:srgbClr val="000000"/>
              </a:solidFill>
              <a:latin typeface="Arial"/>
              <a:ea typeface="Arial"/>
              <a:cs typeface="Arial"/>
              <a:sym typeface="Arial"/>
            </a:endParaRPr>
          </a:p>
          <a:p>
            <a:pPr indent="-228600" lvl="0" marL="2286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Nous avons ensuite le bois, toujours fortement utilisé dans le monde pour le chauffage. Sa consommation semble plus ou moins constante, probablement car il ne serait pas possible de consommer plus de bois sans entraîner la disparition des forêts (cela doit être confirmé, c’est pourquoi vous devez dire « probablement » et utiliser le conditionnel).</a:t>
            </a:r>
            <a:endParaRPr sz="1100">
              <a:solidFill>
                <a:srgbClr val="000000"/>
              </a:solidFill>
              <a:latin typeface="Arial"/>
              <a:ea typeface="Arial"/>
              <a:cs typeface="Arial"/>
              <a:sym typeface="Arial"/>
            </a:endParaRPr>
          </a:p>
          <a:p>
            <a:pPr indent="-228600" lvl="0" marL="2286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Puis il y a les barrages, uniquement pour produire de l’électricité.</a:t>
            </a:r>
            <a:endParaRPr sz="1100">
              <a:solidFill>
                <a:srgbClr val="000000"/>
              </a:solidFill>
              <a:latin typeface="Arial"/>
              <a:ea typeface="Arial"/>
              <a:cs typeface="Arial"/>
              <a:sym typeface="Arial"/>
            </a:endParaRPr>
          </a:p>
          <a:p>
            <a:pPr indent="-228600" lvl="0" marL="2286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Puis l’énergie nucléaire, également pour produire de l’électricité.</a:t>
            </a:r>
            <a:endParaRPr sz="1100">
              <a:solidFill>
                <a:srgbClr val="000000"/>
              </a:solidFill>
              <a:latin typeface="Arial"/>
              <a:ea typeface="Arial"/>
              <a:cs typeface="Arial"/>
              <a:sym typeface="Arial"/>
            </a:endParaRPr>
          </a:p>
          <a:p>
            <a:pPr indent="-228600" lvl="0" marL="2286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Pour finir nous avons toutes les autres énergies renouvelables, respectivement dans l’ordre décroissant d’importance (selon le rapport BP Statistical 2009) :</a:t>
            </a:r>
            <a:endParaRPr sz="1100">
              <a:solidFill>
                <a:srgbClr val="000000"/>
              </a:solidFill>
              <a:latin typeface="Arial"/>
              <a:ea typeface="Arial"/>
              <a:cs typeface="Arial"/>
              <a:sym typeface="Arial"/>
            </a:endParaRPr>
          </a:p>
          <a:p>
            <a:pPr indent="-171450" lvl="1" marL="628650" rtl="0" algn="l">
              <a:lnSpc>
                <a:spcPct val="115000"/>
              </a:lnSpc>
              <a:spcBef>
                <a:spcPts val="490"/>
              </a:spcBef>
              <a:spcAft>
                <a:spcPts val="0"/>
              </a:spcAft>
              <a:buSzPts val="1000"/>
              <a:buChar char="○"/>
            </a:pPr>
            <a:r>
              <a:rPr lang="fr-FR" sz="1000">
                <a:solidFill>
                  <a:srgbClr val="000000"/>
                </a:solidFill>
                <a:latin typeface="Corbel"/>
                <a:ea typeface="Corbel"/>
                <a:cs typeface="Corbel"/>
                <a:sym typeface="Corbel"/>
              </a:rPr>
              <a:t>Géothermie</a:t>
            </a:r>
            <a:endParaRPr sz="1100">
              <a:solidFill>
                <a:srgbClr val="000000"/>
              </a:solidFill>
              <a:latin typeface="Courier New"/>
              <a:ea typeface="Courier New"/>
              <a:cs typeface="Courier New"/>
              <a:sym typeface="Courier New"/>
            </a:endParaRPr>
          </a:p>
          <a:p>
            <a:pPr indent="-171450" lvl="1" marL="628650" rtl="0" algn="l">
              <a:lnSpc>
                <a:spcPct val="115000"/>
              </a:lnSpc>
              <a:spcBef>
                <a:spcPts val="490"/>
              </a:spcBef>
              <a:spcAft>
                <a:spcPts val="0"/>
              </a:spcAft>
              <a:buSzPts val="1000"/>
              <a:buChar char="○"/>
            </a:pPr>
            <a:r>
              <a:rPr lang="fr-FR" sz="1000">
                <a:solidFill>
                  <a:srgbClr val="000000"/>
                </a:solidFill>
                <a:latin typeface="Corbel"/>
                <a:ea typeface="Corbel"/>
                <a:cs typeface="Corbel"/>
                <a:sym typeface="Corbel"/>
              </a:rPr>
              <a:t>Brûlage de déchets (oui, cela compte dans les énergies renouvelables et représente même 20 % !).</a:t>
            </a:r>
            <a:endParaRPr sz="1100">
              <a:solidFill>
                <a:srgbClr val="000000"/>
              </a:solidFill>
              <a:latin typeface="Courier New"/>
              <a:ea typeface="Courier New"/>
              <a:cs typeface="Courier New"/>
              <a:sym typeface="Courier New"/>
            </a:endParaRPr>
          </a:p>
          <a:p>
            <a:pPr indent="-171450" lvl="1" marL="628650" rtl="0" algn="l">
              <a:lnSpc>
                <a:spcPct val="115000"/>
              </a:lnSpc>
              <a:spcBef>
                <a:spcPts val="490"/>
              </a:spcBef>
              <a:spcAft>
                <a:spcPts val="0"/>
              </a:spcAft>
              <a:buSzPts val="1000"/>
              <a:buChar char="○"/>
            </a:pPr>
            <a:r>
              <a:rPr lang="fr-FR" sz="1000">
                <a:solidFill>
                  <a:srgbClr val="000000"/>
                </a:solidFill>
                <a:latin typeface="Corbel"/>
                <a:ea typeface="Corbel"/>
                <a:cs typeface="Corbel"/>
                <a:sym typeface="Corbel"/>
              </a:rPr>
              <a:t>Bioénergies</a:t>
            </a:r>
            <a:endParaRPr sz="1100">
              <a:solidFill>
                <a:srgbClr val="000000"/>
              </a:solidFill>
              <a:latin typeface="Courier New"/>
              <a:ea typeface="Courier New"/>
              <a:cs typeface="Courier New"/>
              <a:sym typeface="Courier New"/>
            </a:endParaRPr>
          </a:p>
          <a:p>
            <a:pPr indent="-171450" lvl="1" marL="628650" rtl="0" algn="l">
              <a:lnSpc>
                <a:spcPct val="115000"/>
              </a:lnSpc>
              <a:spcBef>
                <a:spcPts val="490"/>
              </a:spcBef>
              <a:spcAft>
                <a:spcPts val="0"/>
              </a:spcAft>
              <a:buSzPts val="1000"/>
              <a:buChar char="○"/>
            </a:pPr>
            <a:r>
              <a:rPr lang="fr-FR" sz="1000">
                <a:solidFill>
                  <a:srgbClr val="000000"/>
                </a:solidFill>
                <a:latin typeface="Corbel"/>
                <a:ea typeface="Corbel"/>
                <a:cs typeface="Corbel"/>
                <a:sym typeface="Corbel"/>
              </a:rPr>
              <a:t>Biogaz</a:t>
            </a:r>
            <a:endParaRPr sz="1100">
              <a:solidFill>
                <a:srgbClr val="000000"/>
              </a:solidFill>
              <a:latin typeface="Courier New"/>
              <a:ea typeface="Courier New"/>
              <a:cs typeface="Courier New"/>
              <a:sym typeface="Courier New"/>
            </a:endParaRPr>
          </a:p>
          <a:p>
            <a:pPr indent="-171450" lvl="1" marL="628650" rtl="0" algn="l">
              <a:lnSpc>
                <a:spcPct val="115000"/>
              </a:lnSpc>
              <a:spcBef>
                <a:spcPts val="490"/>
              </a:spcBef>
              <a:spcAft>
                <a:spcPts val="0"/>
              </a:spcAft>
              <a:buSzPts val="1000"/>
              <a:buChar char="○"/>
            </a:pPr>
            <a:r>
              <a:rPr lang="fr-FR" sz="1000">
                <a:solidFill>
                  <a:srgbClr val="000000"/>
                </a:solidFill>
                <a:latin typeface="Corbel"/>
                <a:ea typeface="Corbel"/>
                <a:cs typeface="Corbel"/>
                <a:sym typeface="Corbel"/>
              </a:rPr>
              <a:t>Solaire thermique</a:t>
            </a:r>
            <a:endParaRPr sz="1100">
              <a:solidFill>
                <a:srgbClr val="000000"/>
              </a:solidFill>
              <a:latin typeface="Courier New"/>
              <a:ea typeface="Courier New"/>
              <a:cs typeface="Courier New"/>
              <a:sym typeface="Courier New"/>
            </a:endParaRPr>
          </a:p>
          <a:p>
            <a:pPr indent="-171450" lvl="1" marL="628650" rtl="0" algn="l">
              <a:lnSpc>
                <a:spcPct val="115000"/>
              </a:lnSpc>
              <a:spcBef>
                <a:spcPts val="490"/>
              </a:spcBef>
              <a:spcAft>
                <a:spcPts val="0"/>
              </a:spcAft>
              <a:buSzPts val="1000"/>
              <a:buChar char="○"/>
            </a:pPr>
            <a:r>
              <a:rPr lang="fr-FR" sz="1000">
                <a:solidFill>
                  <a:srgbClr val="000000"/>
                </a:solidFill>
                <a:latin typeface="Corbel"/>
                <a:ea typeface="Corbel"/>
                <a:cs typeface="Corbel"/>
                <a:sym typeface="Corbel"/>
              </a:rPr>
              <a:t>Vent (10 % du total des énergies renouvelables)</a:t>
            </a:r>
            <a:endParaRPr sz="1100">
              <a:solidFill>
                <a:srgbClr val="000000"/>
              </a:solidFill>
              <a:latin typeface="Courier New"/>
              <a:ea typeface="Courier New"/>
              <a:cs typeface="Courier New"/>
              <a:sym typeface="Courier New"/>
            </a:endParaRPr>
          </a:p>
          <a:p>
            <a:pPr indent="-171450" lvl="1" marL="628650" rtl="0" algn="l">
              <a:lnSpc>
                <a:spcPct val="115000"/>
              </a:lnSpc>
              <a:spcBef>
                <a:spcPts val="490"/>
              </a:spcBef>
              <a:spcAft>
                <a:spcPts val="0"/>
              </a:spcAft>
              <a:buSzPts val="1000"/>
              <a:buChar char="○"/>
            </a:pPr>
            <a:r>
              <a:rPr lang="fr-FR" sz="1000">
                <a:solidFill>
                  <a:srgbClr val="000000"/>
                </a:solidFill>
                <a:latin typeface="Corbel"/>
                <a:ea typeface="Corbel"/>
                <a:cs typeface="Corbel"/>
                <a:sym typeface="Corbel"/>
              </a:rPr>
              <a:t>Photovoltaïque (c’est-à-dire les panneaux solaires. Représente seulement 1 % des énergies renouvelables)</a:t>
            </a:r>
            <a:endParaRPr sz="1100">
              <a:solidFill>
                <a:srgbClr val="000000"/>
              </a:solidFill>
              <a:latin typeface="Courier New"/>
              <a:ea typeface="Courier New"/>
              <a:cs typeface="Courier New"/>
              <a:sym typeface="Courier New"/>
            </a:endParaRPr>
          </a:p>
          <a:p>
            <a:pPr indent="-171450" lvl="1" marL="628650" rtl="0" algn="l">
              <a:lnSpc>
                <a:spcPct val="115000"/>
              </a:lnSpc>
              <a:spcBef>
                <a:spcPts val="490"/>
              </a:spcBef>
              <a:spcAft>
                <a:spcPts val="0"/>
              </a:spcAft>
              <a:buSzPts val="1000"/>
              <a:buChar char="○"/>
            </a:pPr>
            <a:r>
              <a:rPr lang="fr-FR" sz="1000">
                <a:solidFill>
                  <a:srgbClr val="000000"/>
                </a:solidFill>
                <a:latin typeface="Corbel"/>
                <a:ea typeface="Corbel"/>
                <a:cs typeface="Corbel"/>
                <a:sym typeface="Corbel"/>
              </a:rPr>
              <a:t>Énergie marémotrice</a:t>
            </a:r>
            <a:endParaRPr sz="1100">
              <a:solidFill>
                <a:srgbClr val="000000"/>
              </a:solidFill>
              <a:latin typeface="Courier New"/>
              <a:ea typeface="Courier New"/>
              <a:cs typeface="Courier New"/>
              <a:sym typeface="Courier New"/>
            </a:endParaRPr>
          </a:p>
          <a:p>
            <a:pPr indent="0" lvl="0" marL="247650" rtl="0" algn="l">
              <a:lnSpc>
                <a:spcPct val="115000"/>
              </a:lnSpc>
              <a:spcBef>
                <a:spcPts val="490"/>
              </a:spcBef>
              <a:spcAft>
                <a:spcPts val="0"/>
              </a:spcAft>
              <a:buSzPts val="1100"/>
              <a:buFont typeface="Arial"/>
              <a:buNone/>
            </a:pPr>
            <a:r>
              <a:t/>
            </a:r>
            <a:endParaRPr sz="1000">
              <a:solidFill>
                <a:srgbClr val="000000"/>
              </a:solidFill>
              <a:latin typeface="Corbel"/>
              <a:ea typeface="Corbel"/>
              <a:cs typeface="Corbel"/>
              <a:sym typeface="Corbel"/>
            </a:endParaRPr>
          </a:p>
          <a:p>
            <a:pPr indent="0" lvl="0" marL="247650" rtl="0" algn="l">
              <a:lnSpc>
                <a:spcPct val="115000"/>
              </a:lnSpc>
              <a:spcBef>
                <a:spcPts val="490"/>
              </a:spcBef>
              <a:spcAft>
                <a:spcPts val="0"/>
              </a:spcAft>
              <a:buSzPts val="1100"/>
              <a:buFont typeface="Corbel"/>
              <a:buNone/>
            </a:pPr>
            <a:r>
              <a:rPr lang="fr-FR" sz="1000">
                <a:solidFill>
                  <a:srgbClr val="000000"/>
                </a:solidFill>
                <a:latin typeface="Corbel"/>
                <a:ea typeface="Corbel"/>
                <a:cs typeface="Corbel"/>
                <a:sym typeface="Corbel"/>
              </a:rPr>
              <a:t>Pour résumer, ces 8 sources d’énergies, ensemble, représentent moins de 2 % de la consommation d’énergie de l’humanité en 2011... Tandis que le pétrole représente 1/3 à lui seul ! De plus, il lui a fallu plus de 50 ans pour atteindre cette taille, et il est beaucoup, beaucoup plus pratique que toutes les autres sources d’énergie renouvelable mentionnées. Pensez-vous qu’elles seront capables de le remplacer à court terme ?</a:t>
            </a:r>
            <a:endParaRPr sz="1100">
              <a:latin typeface="Arial"/>
              <a:ea typeface="Arial"/>
              <a:cs typeface="Arial"/>
              <a:sym typeface="Arial"/>
            </a:endParaRPr>
          </a:p>
          <a:p>
            <a:pPr indent="0" lvl="0" marL="247650" rtl="0" algn="l">
              <a:lnSpc>
                <a:spcPct val="115000"/>
              </a:lnSpc>
              <a:spcBef>
                <a:spcPts val="490"/>
              </a:spcBef>
              <a:spcAft>
                <a:spcPts val="0"/>
              </a:spcAft>
              <a:buSzPts val="1100"/>
              <a:buFont typeface="Corbel"/>
              <a:buNone/>
            </a:pPr>
            <a:r>
              <a:rPr lang="fr-FR" sz="1000">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490"/>
              </a:spcBef>
              <a:spcAft>
                <a:spcPts val="0"/>
              </a:spcAft>
              <a:buSzPts val="1100"/>
              <a:buFont typeface="Arial"/>
              <a:buNone/>
            </a:pPr>
            <a:r>
              <a:t/>
            </a:r>
            <a:endParaRPr sz="1000">
              <a:solidFill>
                <a:srgbClr val="000000"/>
              </a:solidFill>
              <a:latin typeface="Corbel"/>
              <a:ea typeface="Corbel"/>
              <a:cs typeface="Corbel"/>
              <a:sym typeface="Corbel"/>
            </a:endParaRPr>
          </a:p>
          <a:p>
            <a:pPr indent="0" lvl="0" marL="0" rtl="0" algn="l">
              <a:lnSpc>
                <a:spcPct val="115000"/>
              </a:lnSpc>
              <a:spcBef>
                <a:spcPts val="490"/>
              </a:spcBef>
              <a:spcAft>
                <a:spcPts val="0"/>
              </a:spcAft>
              <a:buSzPts val="1100"/>
              <a:buFont typeface="Arial"/>
              <a:buNone/>
            </a:pPr>
            <a:r>
              <a:rPr lang="fr-FR" sz="1000">
                <a:solidFill>
                  <a:srgbClr val="000000"/>
                </a:solidFill>
                <a:latin typeface="Corbel"/>
                <a:ea typeface="Corbel"/>
                <a:cs typeface="Corbel"/>
                <a:sym typeface="Corbel"/>
              </a:rPr>
              <a:t>Depuis la révolution industrielle (autour de 1860), la population a été multipliée par 7, et la consommation d’énergie a été multipliée par quinze.  Chaque humain consomme donc en moyenne plus du double d’énergie. De plus, chaque « nouvelle » source d’énergie s’ajoute aux précédentes, sans les remplacer. Par exemple, le pétrole n’a jamais remplacé le charbon, l’énergie nucléaire et les énergies renouvelables n’ont jamais remplacé les énergies fossiles, etc.</a:t>
            </a:r>
            <a:endParaRPr sz="1100">
              <a:solidFill>
                <a:srgbClr val="000000"/>
              </a:solidFill>
              <a:latin typeface="Arial"/>
              <a:ea typeface="Arial"/>
              <a:cs typeface="Arial"/>
              <a:sym typeface="Arial"/>
            </a:endParaRPr>
          </a:p>
          <a:p>
            <a:pPr indent="0" lvl="0" marL="158750" rtl="0" algn="l">
              <a:lnSpc>
                <a:spcPct val="115000"/>
              </a:lnSpc>
              <a:spcBef>
                <a:spcPts val="0"/>
              </a:spcBef>
              <a:spcAft>
                <a:spcPts val="0"/>
              </a:spcAft>
              <a:buSzPts val="1100"/>
              <a:buFont typeface="Corbel"/>
              <a:buNone/>
            </a:pPr>
            <a:r>
              <a:rPr lang="fr-FR" sz="1000">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490"/>
              </a:spcBef>
              <a:spcAft>
                <a:spcPts val="0"/>
              </a:spcAft>
              <a:buSzPts val="1100"/>
              <a:buFont typeface="Arial"/>
              <a:buNone/>
            </a:pPr>
            <a:r>
              <a:rPr lang="fr-FR" sz="1000">
                <a:solidFill>
                  <a:srgbClr val="000000"/>
                </a:solidFill>
                <a:latin typeface="Corbel"/>
                <a:ea typeface="Corbel"/>
                <a:cs typeface="Corbel"/>
                <a:sym typeface="Corbel"/>
              </a:rPr>
              <a:t>À l’exception du nucléaire et du photovoltaïque (panneaux solaires), toutes les sources d’énergie sont connues depuis les temps anciens. Par exemple, le mot « pétrole » vient du latin « Petra Oleum » qui signifie « huile de pierre ». Pour finir, de nouvelles méthodes (telles que le moteur à vapeur ou le moteur à combustion) ont « seulement » été découvertes pour utiliser les sources d’énergie déjà connues depuis les temps anciens. Pas très encourageant pour découvrir une super source d’énergie miracle tout ça...</a:t>
            </a:r>
            <a:endParaRPr sz="1100">
              <a:latin typeface="Arial"/>
              <a:ea typeface="Arial"/>
              <a:cs typeface="Arial"/>
              <a:sym typeface="Arial"/>
            </a:endParaRPr>
          </a:p>
          <a:p>
            <a:pPr indent="0" lvl="0" marL="0" rtl="0" algn="l">
              <a:lnSpc>
                <a:spcPct val="115000"/>
              </a:lnSpc>
              <a:spcBef>
                <a:spcPts val="490"/>
              </a:spcBef>
              <a:spcAft>
                <a:spcPts val="0"/>
              </a:spcAft>
              <a:buSzPts val="1100"/>
              <a:buFont typeface="Corbel"/>
              <a:buNone/>
            </a:pPr>
            <a:br>
              <a:rPr lang="fr-FR" sz="1000">
                <a:solidFill>
                  <a:srgbClr val="000000"/>
                </a:solidFill>
                <a:latin typeface="Corbel"/>
                <a:ea typeface="Corbel"/>
                <a:cs typeface="Corbel"/>
                <a:sym typeface="Corbel"/>
              </a:rPr>
            </a:br>
            <a:r>
              <a:rPr lang="fr-FR" sz="1000">
                <a:solidFill>
                  <a:srgbClr val="000000"/>
                </a:solidFill>
                <a:latin typeface="Corbel"/>
                <a:ea typeface="Corbel"/>
                <a:cs typeface="Corbel"/>
                <a:sym typeface="Corbel"/>
              </a:rPr>
              <a:t>Ce graphique a été conçu par Avenir Climatique (Julien Marcinkowski) à partir des données du portail The Shift Project Data Portal (http://www.tsp-data-portal.org/Energy-Production-Statistics.aspx), qui est une compilation de plusieurs sources connues. La courbe pour le bois a été reproduite à partir de l’analyse Outlook for Energy de 2013 par Exxon Mobil, http://www.exxonmobil.com/Corporate/Files/news_pub_eo2013.pdf, page 48.</a:t>
            </a:r>
            <a:endParaRPr sz="1100">
              <a:latin typeface="Arial"/>
              <a:ea typeface="Arial"/>
              <a:cs typeface="Arial"/>
              <a:sym typeface="Arial"/>
            </a:endParaRPr>
          </a:p>
        </p:txBody>
      </p:sp>
      <p:sp>
        <p:nvSpPr>
          <p:cNvPr id="699" name="Google Shape;699;gc87765955c_0_590: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52" name="Google Shape;752;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8" name="Google Shape;758;p2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280"/>
              </a:spcBef>
              <a:spcAft>
                <a:spcPts val="0"/>
              </a:spcAft>
              <a:buSzPts val="1100"/>
              <a:buNone/>
            </a:pPr>
            <a:r>
              <a:rPr b="1" lang="fr-FR" sz="1800" u="sng">
                <a:solidFill>
                  <a:srgbClr val="000000"/>
                </a:solidFill>
                <a:latin typeface="Corbel"/>
                <a:ea typeface="Corbel"/>
                <a:cs typeface="Corbel"/>
                <a:sym typeface="Corbel"/>
              </a:rPr>
              <a:t>Explications</a:t>
            </a:r>
            <a:r>
              <a:rPr lang="fr-FR" sz="1800">
                <a:solidFill>
                  <a:srgbClr val="000000"/>
                </a:solidFill>
                <a:latin typeface="Corbel"/>
                <a:ea typeface="Corbel"/>
                <a:cs typeface="Corbel"/>
                <a:sym typeface="Corbel"/>
              </a:rPr>
              <a:t> : </a:t>
            </a:r>
            <a:endParaRPr sz="1800">
              <a:latin typeface="Arial"/>
              <a:ea typeface="Arial"/>
              <a:cs typeface="Arial"/>
              <a:sym typeface="Arial"/>
            </a:endParaRPr>
          </a:p>
          <a:p>
            <a:pPr indent="0" lvl="0" marL="0" rtl="0" algn="l">
              <a:lnSpc>
                <a:spcPct val="115000"/>
              </a:lnSpc>
              <a:spcBef>
                <a:spcPts val="280"/>
              </a:spcBef>
              <a:spcAft>
                <a:spcPts val="0"/>
              </a:spcAft>
              <a:buSzPts val="1100"/>
              <a:buNone/>
            </a:pPr>
            <a:r>
              <a:rPr lang="fr-FR" sz="1800">
                <a:solidFill>
                  <a:srgbClr val="000000"/>
                </a:solidFill>
                <a:latin typeface="Corbel"/>
                <a:ea typeface="Corbel"/>
                <a:cs typeface="Corbel"/>
                <a:sym typeface="Corbel"/>
              </a:rPr>
              <a:t>Nous avons vu que nous consommons beaucoup d’énergie. Est-ce le cas dans tous les pays ? Eh bien, pas vraiment. À l’exception des pays développés, peu de pays consomment autant que nous.</a:t>
            </a:r>
            <a:endParaRPr sz="1800">
              <a:latin typeface="Arial"/>
              <a:ea typeface="Arial"/>
              <a:cs typeface="Arial"/>
              <a:sym typeface="Arial"/>
            </a:endParaRPr>
          </a:p>
          <a:p>
            <a:pPr indent="0" lvl="0" marL="0" rtl="0" algn="l">
              <a:lnSpc>
                <a:spcPct val="115000"/>
              </a:lnSpc>
              <a:spcBef>
                <a:spcPts val="280"/>
              </a:spcBef>
              <a:spcAft>
                <a:spcPts val="0"/>
              </a:spcAft>
              <a:buSzPts val="1100"/>
              <a:buNone/>
            </a:pPr>
            <a:r>
              <a:t/>
            </a:r>
            <a:endParaRPr sz="1800">
              <a:solidFill>
                <a:srgbClr val="000000"/>
              </a:solidFill>
              <a:latin typeface="Corbel"/>
              <a:ea typeface="Corbel"/>
              <a:cs typeface="Corbel"/>
              <a:sym typeface="Corbel"/>
            </a:endParaRPr>
          </a:p>
          <a:p>
            <a:pPr indent="0" lvl="0" marL="0" rtl="0" algn="l">
              <a:lnSpc>
                <a:spcPct val="115000"/>
              </a:lnSpc>
              <a:spcBef>
                <a:spcPts val="280"/>
              </a:spcBef>
              <a:spcAft>
                <a:spcPts val="0"/>
              </a:spcAft>
              <a:buSzPts val="1100"/>
              <a:buNone/>
            </a:pPr>
            <a:r>
              <a:rPr lang="fr-FR" sz="1800">
                <a:solidFill>
                  <a:srgbClr val="000000"/>
                </a:solidFill>
                <a:latin typeface="Corbel"/>
                <a:ea typeface="Corbel"/>
                <a:cs typeface="Corbel"/>
                <a:sym typeface="Corbel"/>
              </a:rPr>
              <a:t>Prenons un pays en développement comme le Cambodge. Il consomme 0,5 tonne de pétrole équivalent par habitant.</a:t>
            </a:r>
            <a:endParaRPr sz="1800">
              <a:latin typeface="Arial"/>
              <a:ea typeface="Arial"/>
              <a:cs typeface="Arial"/>
              <a:sym typeface="Arial"/>
            </a:endParaRPr>
          </a:p>
          <a:p>
            <a:pPr indent="0" lvl="0" marL="0" rtl="0" algn="l">
              <a:lnSpc>
                <a:spcPct val="115000"/>
              </a:lnSpc>
              <a:spcBef>
                <a:spcPts val="280"/>
              </a:spcBef>
              <a:spcAft>
                <a:spcPts val="0"/>
              </a:spcAft>
              <a:buSzPts val="1100"/>
              <a:buNone/>
            </a:pPr>
            <a:r>
              <a:rPr lang="fr-FR" sz="1800">
                <a:solidFill>
                  <a:srgbClr val="000000"/>
                </a:solidFill>
                <a:latin typeface="Corbel"/>
                <a:ea typeface="Corbel"/>
                <a:cs typeface="Corbel"/>
                <a:sym typeface="Corbel"/>
              </a:rPr>
              <a:t>Dans le monde, la consommation énergétique moyenne par habitant est de 2 tonnes de pétrole équivalent, ce qui est presque 4 fois supérieur ! Cela peut être expliqué par la consommation des pays développés, qui font monter la moyenne. Par exemple, en France, nous consommons 4 tonnes de pétrole équivalent par habitant,c’est-à-dire 8 fois plus qu’au Cambodge.</a:t>
            </a:r>
            <a:endParaRPr sz="1800">
              <a:latin typeface="Arial"/>
              <a:ea typeface="Arial"/>
              <a:cs typeface="Arial"/>
              <a:sym typeface="Arial"/>
            </a:endParaRPr>
          </a:p>
          <a:p>
            <a:pPr indent="0" lvl="0" marL="0" rtl="0" algn="l">
              <a:lnSpc>
                <a:spcPct val="115000"/>
              </a:lnSpc>
              <a:spcBef>
                <a:spcPts val="280"/>
              </a:spcBef>
              <a:spcAft>
                <a:spcPts val="0"/>
              </a:spcAft>
              <a:buSzPts val="1100"/>
              <a:buNone/>
            </a:pPr>
            <a:r>
              <a:t/>
            </a:r>
            <a:endParaRPr sz="1800">
              <a:latin typeface="Corbel"/>
              <a:ea typeface="Corbel"/>
              <a:cs typeface="Corbel"/>
              <a:sym typeface="Corbel"/>
            </a:endParaRPr>
          </a:p>
          <a:p>
            <a:pPr indent="0" lvl="0" marL="0" rtl="0" algn="l">
              <a:lnSpc>
                <a:spcPct val="115000"/>
              </a:lnSpc>
              <a:spcBef>
                <a:spcPts val="280"/>
              </a:spcBef>
              <a:spcAft>
                <a:spcPts val="0"/>
              </a:spcAft>
              <a:buSzPts val="1100"/>
              <a:buNone/>
            </a:pPr>
            <a:r>
              <a:rPr lang="fr-FR" sz="1800">
                <a:solidFill>
                  <a:srgbClr val="000000"/>
                </a:solidFill>
                <a:latin typeface="Corbel"/>
                <a:ea typeface="Corbel"/>
                <a:cs typeface="Corbel"/>
                <a:sym typeface="Corbel"/>
              </a:rPr>
              <a:t>Aux États-Unis, cela représente 7 tonnes de pétrole équivalent, c’est-à-dire 15 fois plus !</a:t>
            </a:r>
            <a:endParaRPr sz="1800">
              <a:latin typeface="Arial"/>
              <a:ea typeface="Arial"/>
              <a:cs typeface="Arial"/>
              <a:sym typeface="Arial"/>
            </a:endParaRPr>
          </a:p>
          <a:p>
            <a:pPr indent="0" lvl="0" marL="0" rtl="0" algn="l">
              <a:lnSpc>
                <a:spcPct val="115000"/>
              </a:lnSpc>
              <a:spcBef>
                <a:spcPts val="280"/>
              </a:spcBef>
              <a:spcAft>
                <a:spcPts val="0"/>
              </a:spcAft>
              <a:buSzPts val="1100"/>
              <a:buNone/>
            </a:pPr>
            <a:r>
              <a:t/>
            </a:r>
            <a:endParaRPr sz="1800">
              <a:latin typeface="Corbel"/>
              <a:ea typeface="Corbel"/>
              <a:cs typeface="Corbel"/>
              <a:sym typeface="Corbel"/>
            </a:endParaRPr>
          </a:p>
          <a:p>
            <a:pPr indent="0" lvl="0" marL="0" rtl="0" algn="l">
              <a:lnSpc>
                <a:spcPct val="115000"/>
              </a:lnSpc>
              <a:spcBef>
                <a:spcPts val="280"/>
              </a:spcBef>
              <a:spcAft>
                <a:spcPts val="0"/>
              </a:spcAft>
              <a:buSzPts val="1100"/>
              <a:buNone/>
            </a:pPr>
            <a:r>
              <a:rPr lang="fr-FR" sz="1800">
                <a:solidFill>
                  <a:srgbClr val="000000"/>
                </a:solidFill>
                <a:latin typeface="Corbel"/>
                <a:ea typeface="Corbel"/>
                <a:cs typeface="Corbel"/>
                <a:sym typeface="Corbel"/>
              </a:rPr>
              <a:t>Au Cambodge, peu de personnes ont accès à l’électricité ou à un confort énergétique de base. Nous pouvons donc dire que pour des pays en développement, il est logique d’aspirer à consommer plus d’énergie pour augmenter leur confort. L’accès à l’énergie est un droit humain !</a:t>
            </a:r>
            <a:endParaRPr sz="1800">
              <a:latin typeface="Arial"/>
              <a:ea typeface="Arial"/>
              <a:cs typeface="Arial"/>
              <a:sym typeface="Arial"/>
            </a:endParaRPr>
          </a:p>
          <a:p>
            <a:pPr indent="0" lvl="0" marL="0" rtl="0" algn="l">
              <a:lnSpc>
                <a:spcPct val="115000"/>
              </a:lnSpc>
              <a:spcBef>
                <a:spcPts val="280"/>
              </a:spcBef>
              <a:spcAft>
                <a:spcPts val="0"/>
              </a:spcAft>
              <a:buSzPts val="1100"/>
              <a:buNone/>
            </a:pPr>
            <a:r>
              <a:t/>
            </a:r>
            <a:endParaRPr sz="1800">
              <a:solidFill>
                <a:srgbClr val="000000"/>
              </a:solidFill>
              <a:latin typeface="Corbel"/>
              <a:ea typeface="Corbel"/>
              <a:cs typeface="Corbel"/>
              <a:sym typeface="Corbel"/>
            </a:endParaRPr>
          </a:p>
          <a:p>
            <a:pPr indent="0" lvl="0" marL="0" rtl="0" algn="l">
              <a:lnSpc>
                <a:spcPct val="115000"/>
              </a:lnSpc>
              <a:spcBef>
                <a:spcPts val="280"/>
              </a:spcBef>
              <a:spcAft>
                <a:spcPts val="0"/>
              </a:spcAft>
              <a:buSzPts val="1100"/>
              <a:buNone/>
            </a:pPr>
            <a:r>
              <a:rPr lang="fr-FR" sz="1800">
                <a:solidFill>
                  <a:srgbClr val="000000"/>
                </a:solidFill>
                <a:latin typeface="Corbel"/>
                <a:ea typeface="Corbel"/>
                <a:cs typeface="Corbel"/>
                <a:sym typeface="Corbel"/>
              </a:rPr>
              <a:t>Pourtant, il est sûrement possible de trouver un équilibre entre cette situation précaire et le gaspillage d’énergie observé dans les pays développés. L’un des défis futurs est d’aider les pays en développement à accéder aux services de base dont ils ont besoin, sans reproduire nos modèles de développement exigeant beaucoup d’énergie.</a:t>
            </a:r>
            <a:endParaRPr/>
          </a:p>
          <a:p>
            <a:pPr indent="0" lvl="0" marL="0" rtl="0" algn="l">
              <a:lnSpc>
                <a:spcPct val="115000"/>
              </a:lnSpc>
              <a:spcBef>
                <a:spcPts val="280"/>
              </a:spcBef>
              <a:spcAft>
                <a:spcPts val="0"/>
              </a:spcAft>
              <a:buSzPts val="1100"/>
              <a:buNone/>
            </a:pPr>
            <a:r>
              <a:t/>
            </a:r>
            <a:endParaRPr sz="1800">
              <a:solidFill>
                <a:srgbClr val="000000"/>
              </a:solidFill>
              <a:latin typeface="Corbel"/>
              <a:ea typeface="Corbel"/>
              <a:cs typeface="Corbel"/>
              <a:sym typeface="Corbel"/>
            </a:endParaRPr>
          </a:p>
          <a:p>
            <a:pPr indent="0" lvl="0" marL="0" rtl="0" algn="l">
              <a:lnSpc>
                <a:spcPct val="115000"/>
              </a:lnSpc>
              <a:spcBef>
                <a:spcPts val="280"/>
              </a:spcBef>
              <a:spcAft>
                <a:spcPts val="0"/>
              </a:spcAft>
              <a:buSzPts val="1100"/>
              <a:buNone/>
            </a:pPr>
            <a:r>
              <a:rPr b="1" lang="fr-FR" sz="1800" u="sng">
                <a:solidFill>
                  <a:srgbClr val="000000"/>
                </a:solidFill>
                <a:latin typeface="Corbel"/>
                <a:ea typeface="Corbel"/>
                <a:cs typeface="Corbel"/>
                <a:sym typeface="Corbel"/>
              </a:rPr>
              <a:t>Messages clés</a:t>
            </a:r>
            <a:r>
              <a:rPr lang="fr-FR" sz="1800">
                <a:solidFill>
                  <a:srgbClr val="000000"/>
                </a:solidFill>
                <a:latin typeface="Corbel"/>
                <a:ea typeface="Corbel"/>
                <a:cs typeface="Corbel"/>
                <a:sym typeface="Corbel"/>
              </a:rPr>
              <a:t> : </a:t>
            </a:r>
            <a:endParaRPr sz="1800">
              <a:latin typeface="Arial"/>
              <a:ea typeface="Arial"/>
              <a:cs typeface="Arial"/>
              <a:sym typeface="Arial"/>
            </a:endParaRPr>
          </a:p>
          <a:p>
            <a:pPr indent="-342900" lvl="0" marL="342900" rtl="0" algn="l">
              <a:lnSpc>
                <a:spcPct val="115000"/>
              </a:lnSpc>
              <a:spcBef>
                <a:spcPts val="280"/>
              </a:spcBef>
              <a:spcAft>
                <a:spcPts val="0"/>
              </a:spcAft>
              <a:buSzPts val="1100"/>
              <a:buFont typeface="Arial"/>
              <a:buAutoNum type="arabicPeriod"/>
            </a:pPr>
            <a:r>
              <a:rPr lang="fr-FR" sz="1800">
                <a:solidFill>
                  <a:srgbClr val="000000"/>
                </a:solidFill>
                <a:latin typeface="Corbel"/>
                <a:ea typeface="Corbel"/>
                <a:cs typeface="Corbel"/>
                <a:sym typeface="Corbel"/>
              </a:rPr>
              <a:t>À l’exception des pays développés, peu de pays consomment autant que nous. </a:t>
            </a:r>
            <a:endParaRPr sz="1800">
              <a:latin typeface="Arial"/>
              <a:ea typeface="Arial"/>
              <a:cs typeface="Arial"/>
              <a:sym typeface="Arial"/>
            </a:endParaRPr>
          </a:p>
          <a:p>
            <a:pPr indent="-342900" lvl="0" marL="342900" rtl="0" algn="l">
              <a:lnSpc>
                <a:spcPct val="115000"/>
              </a:lnSpc>
              <a:spcBef>
                <a:spcPts val="280"/>
              </a:spcBef>
              <a:spcAft>
                <a:spcPts val="0"/>
              </a:spcAft>
              <a:buSzPts val="1100"/>
              <a:buFont typeface="Arial"/>
              <a:buAutoNum type="arabicPeriod"/>
            </a:pPr>
            <a:r>
              <a:rPr lang="fr-FR" sz="1800">
                <a:solidFill>
                  <a:srgbClr val="000000"/>
                </a:solidFill>
                <a:latin typeface="Corbel"/>
                <a:ea typeface="Corbel"/>
                <a:cs typeface="Corbel"/>
                <a:sym typeface="Corbel"/>
              </a:rPr>
              <a:t>Pour les pays en développement, il est normal d’aspirer à consommer plus d’énergie. L’accès à l’énergie de base est un droit humain !</a:t>
            </a:r>
            <a:endParaRPr sz="1800">
              <a:latin typeface="Arial"/>
              <a:ea typeface="Arial"/>
              <a:cs typeface="Arial"/>
              <a:sym typeface="Arial"/>
            </a:endParaRPr>
          </a:p>
          <a:p>
            <a:pPr indent="-342900" lvl="0" marL="342900" rtl="0" algn="l">
              <a:lnSpc>
                <a:spcPct val="115000"/>
              </a:lnSpc>
              <a:spcBef>
                <a:spcPts val="280"/>
              </a:spcBef>
              <a:spcAft>
                <a:spcPts val="0"/>
              </a:spcAft>
              <a:buSzPts val="1100"/>
              <a:buFont typeface="Arial"/>
              <a:buAutoNum type="arabicPeriod"/>
            </a:pPr>
            <a:r>
              <a:rPr lang="fr-FR" sz="1800">
                <a:solidFill>
                  <a:srgbClr val="000000"/>
                </a:solidFill>
                <a:latin typeface="Corbel"/>
                <a:ea typeface="Corbel"/>
                <a:cs typeface="Corbel"/>
                <a:sym typeface="Corbel"/>
              </a:rPr>
              <a:t>Il y a sûrement un équilibre entre cette situation précaire et le gaspillage d’énergie observé dans les pays développés. L’un des défis futurs est d’aider les pays en développement à accéder aux services de base dont ils ont besoin, sans reproduire nos modèles de développement exigeant beaucoup d’énergie.</a:t>
            </a:r>
            <a:endParaRPr sz="1800">
              <a:solidFill>
                <a:srgbClr val="000000"/>
              </a:solidFill>
              <a:latin typeface="Arial"/>
              <a:ea typeface="Arial"/>
              <a:cs typeface="Arial"/>
              <a:sym typeface="Arial"/>
            </a:endParaRPr>
          </a:p>
          <a:p>
            <a:pPr indent="0" lvl="0" marL="0" rtl="0" algn="l">
              <a:lnSpc>
                <a:spcPct val="115000"/>
              </a:lnSpc>
              <a:spcBef>
                <a:spcPts val="280"/>
              </a:spcBef>
              <a:spcAft>
                <a:spcPts val="0"/>
              </a:spcAft>
              <a:buSzPts val="1100"/>
              <a:buFont typeface="Arial"/>
              <a:buNone/>
            </a:pPr>
            <a:br>
              <a:rPr lang="fr-FR" sz="1800">
                <a:latin typeface="Arial"/>
                <a:ea typeface="Arial"/>
                <a:cs typeface="Arial"/>
                <a:sym typeface="Arial"/>
              </a:rPr>
            </a:br>
            <a:r>
              <a:rPr lang="fr-FR" sz="1800">
                <a:solidFill>
                  <a:srgbClr val="000000"/>
                </a:solidFill>
                <a:latin typeface="Corbel"/>
                <a:ea typeface="Corbel"/>
                <a:cs typeface="Corbel"/>
                <a:sym typeface="Corbel"/>
              </a:rPr>
              <a:t>Source : IEA, International Energy Agency, </a:t>
            </a:r>
            <a:r>
              <a:rPr lang="fr-FR" sz="1800" u="sng">
                <a:solidFill>
                  <a:srgbClr val="2200CC"/>
                </a:solidFill>
                <a:latin typeface="Corbel"/>
                <a:ea typeface="Corbel"/>
                <a:cs typeface="Corbel"/>
                <a:sym typeface="Corbel"/>
                <a:hlinkClick r:id="rId2">
                  <a:extLst>
                    <a:ext uri="{A12FA001-AC4F-418D-AE19-62706E023703}">
                      <ahyp:hlinkClr val="tx"/>
                    </a:ext>
                  </a:extLst>
                </a:hlinkClick>
              </a:rPr>
              <a:t>https://fr.wikipedia.org/wiki/Agence_internationale_de_l%27%C3%A9nergie</a:t>
            </a:r>
            <a:endParaRPr sz="1800">
              <a:latin typeface="Arial"/>
              <a:ea typeface="Arial"/>
              <a:cs typeface="Arial"/>
              <a:sym typeface="Arial"/>
            </a:endParaRPr>
          </a:p>
          <a:p>
            <a:pPr indent="0" lvl="0" marL="0" rtl="0" algn="l">
              <a:lnSpc>
                <a:spcPct val="115000"/>
              </a:lnSpc>
              <a:spcBef>
                <a:spcPts val="280"/>
              </a:spcBef>
              <a:spcAft>
                <a:spcPts val="0"/>
              </a:spcAft>
              <a:buSzPts val="1100"/>
              <a:buNone/>
            </a:pPr>
            <a:r>
              <a:t/>
            </a:r>
            <a:endParaRPr sz="1800">
              <a:latin typeface="Arial"/>
              <a:ea typeface="Arial"/>
              <a:cs typeface="Arial"/>
              <a:sym typeface="Arial"/>
            </a:endParaRPr>
          </a:p>
        </p:txBody>
      </p:sp>
      <p:sp>
        <p:nvSpPr>
          <p:cNvPr id="759" name="Google Shape;759;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2" name="Shape 782"/>
        <p:cNvGrpSpPr/>
        <p:nvPr/>
      </p:nvGrpSpPr>
      <p:grpSpPr>
        <a:xfrm>
          <a:off x="0" y="0"/>
          <a:ext cx="0" cy="0"/>
          <a:chOff x="0" y="0"/>
          <a:chExt cx="0" cy="0"/>
        </a:xfrm>
      </p:grpSpPr>
      <p:sp>
        <p:nvSpPr>
          <p:cNvPr id="783" name="Google Shape;783;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Il y a un lien étroit entre notre économie observée comme la production de biens commerciaux et notre consommation énergétique, pour la simple raison que nous avons besoin d’énergie pour tout faire, et bien sûr pour produire des biens. Si l’humanité a pensé qu’il était possible de dépasser ce problème avec ce qu’on appelle le « découplage », il est clair que nous aurons toujours besoin de plus d’énergie pour faire plus d’activités. La question n’est donc pas : « comment avoir de l’énergie propre », mais : « comment consommer moins d’énergie ».</a:t>
            </a:r>
            <a:endParaRPr sz="1800">
              <a:latin typeface="Arial"/>
              <a:ea typeface="Arial"/>
              <a:cs typeface="Arial"/>
              <a:sym typeface="Arial"/>
            </a:endParaRPr>
          </a:p>
        </p:txBody>
      </p:sp>
      <p:sp>
        <p:nvSpPr>
          <p:cNvPr id="784" name="Google Shape;784;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1" name="Shape 791"/>
        <p:cNvGrpSpPr/>
        <p:nvPr/>
      </p:nvGrpSpPr>
      <p:grpSpPr>
        <a:xfrm>
          <a:off x="0" y="0"/>
          <a:ext cx="0" cy="0"/>
          <a:chOff x="0" y="0"/>
          <a:chExt cx="0" cy="0"/>
        </a:xfrm>
      </p:grpSpPr>
      <p:sp>
        <p:nvSpPr>
          <p:cNvPr id="792" name="Google Shape;792;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3" name="Google Shape;793;p2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Nous avons vu que nous utilisons de plus en plus d’énergie et que les énergies fossiles représentent plus de 80 % de notre consommation énergétique. </a:t>
            </a:r>
            <a:endParaRPr sz="1800">
              <a:latin typeface="Arial"/>
              <a:ea typeface="Arial"/>
              <a:cs typeface="Arial"/>
              <a:sym typeface="Arial"/>
            </a:endParaRPr>
          </a:p>
          <a:p>
            <a:pPr indent="0" lvl="0" marL="158750" rtl="0" algn="just">
              <a:lnSpc>
                <a:spcPct val="115000"/>
              </a:lnSpc>
              <a:spcBef>
                <a:spcPts val="1400"/>
              </a:spcBef>
              <a:spcAft>
                <a:spcPts val="1400"/>
              </a:spcAft>
              <a:buSzPts val="1100"/>
              <a:buNone/>
            </a:pPr>
            <a:r>
              <a:rPr lang="fr-FR" sz="1800">
                <a:solidFill>
                  <a:srgbClr val="000000"/>
                </a:solidFill>
                <a:latin typeface="Corbel"/>
                <a:ea typeface="Corbel"/>
                <a:cs typeface="Corbel"/>
                <a:sym typeface="Corbel"/>
              </a:rPr>
              <a:t>Mais ces énergies fossiles ont des impacts majeurs, </a:t>
            </a:r>
            <a:r>
              <a:rPr b="1" lang="fr-FR" sz="1800">
                <a:solidFill>
                  <a:srgbClr val="000000"/>
                </a:solidFill>
                <a:latin typeface="Corbel"/>
                <a:ea typeface="Corbel"/>
                <a:cs typeface="Corbel"/>
                <a:sym typeface="Corbel"/>
              </a:rPr>
              <a:t>en brûlant ils libèrent du CO2 qui est un gaz à effet de serre et qui est la principale cause du changement climatique, </a:t>
            </a:r>
            <a:r>
              <a:rPr lang="fr-FR" sz="1800">
                <a:solidFill>
                  <a:srgbClr val="000000"/>
                </a:solidFill>
                <a:latin typeface="Corbel"/>
                <a:ea typeface="Corbel"/>
                <a:cs typeface="Corbel"/>
                <a:sym typeface="Corbel"/>
              </a:rPr>
              <a:t>comme nous le verrons dans la prochaine section. </a:t>
            </a:r>
            <a:endParaRPr sz="1800">
              <a:latin typeface="Arial"/>
              <a:ea typeface="Arial"/>
              <a:cs typeface="Arial"/>
              <a:sym typeface="Arial"/>
            </a:endParaRPr>
          </a:p>
        </p:txBody>
      </p:sp>
      <p:sp>
        <p:nvSpPr>
          <p:cNvPr id="794" name="Google Shape;794;p2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8" name="Shape 808"/>
        <p:cNvGrpSpPr/>
        <p:nvPr/>
      </p:nvGrpSpPr>
      <p:grpSpPr>
        <a:xfrm>
          <a:off x="0" y="0"/>
          <a:ext cx="0" cy="0"/>
          <a:chOff x="0" y="0"/>
          <a:chExt cx="0" cy="0"/>
        </a:xfrm>
      </p:grpSpPr>
      <p:sp>
        <p:nvSpPr>
          <p:cNvPr id="809" name="Google Shape;809;gc60b4d3439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0" name="Google Shape;810;gc60b4d3439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b="1" lang="fr-FR" sz="1800" u="sng">
                <a:latin typeface="Corbel"/>
                <a:ea typeface="Corbel"/>
                <a:cs typeface="Corbel"/>
                <a:sym typeface="Corbel"/>
              </a:rPr>
              <a:t>Explications :</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Sur cette diapositive, nous pouvons voir les facteurs des émissions de gaz à effet de serre pour différentes sources d’énergie utilisées pour avoir de l’électricité. Ces valeurs seraient différentes si nous cherchions à produire de la chaleur ou du mouvement. Nous pouvons voir que les énergies fossiles émettent beaucoup de CO2 et que la combustion de bois n’est pas loin. La raison est simple : pour les quatre premières sources d’énergie, plusieurs gaz à effet de serre sont émis pendant la construction de l’infrastructure très peu pendant leur fonction, sauf la biomasse et les énergies fossiles qui émettent tout le temps des gaz à effet de serre.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Source : IPCC 2014, émissions de technologies d’approvisionnement en électricité, émissions par cycle de vie, valeurs médianes.</a:t>
            </a:r>
            <a:endParaRPr sz="1800">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4" name="Shape 854"/>
        <p:cNvGrpSpPr/>
        <p:nvPr/>
      </p:nvGrpSpPr>
      <p:grpSpPr>
        <a:xfrm>
          <a:off x="0" y="0"/>
          <a:ext cx="0" cy="0"/>
          <a:chOff x="0" y="0"/>
          <a:chExt cx="0" cy="0"/>
        </a:xfrm>
      </p:grpSpPr>
      <p:sp>
        <p:nvSpPr>
          <p:cNvPr id="855" name="Google Shape;855;gc87765955c_0_14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a:p>
            <a:pPr indent="0" lvl="0" marL="0" marR="0" rtl="0" algn="l">
              <a:lnSpc>
                <a:spcPct val="100000"/>
              </a:lnSpc>
              <a:spcBef>
                <a:spcPts val="360"/>
              </a:spcBef>
              <a:spcAft>
                <a:spcPts val="0"/>
              </a:spcAft>
              <a:buClr>
                <a:srgbClr val="000000"/>
              </a:buClr>
              <a:buSzPts val="1400"/>
              <a:buFont typeface="Arial"/>
              <a:buNone/>
            </a:pPr>
            <a:r>
              <a:rPr lang="fr-FR" sz="1800">
                <a:latin typeface="Corbel"/>
                <a:ea typeface="Corbel"/>
                <a:cs typeface="Corbel"/>
                <a:sym typeface="Corbel"/>
              </a:rPr>
              <a:t>Les sources d’énergie dépendent du pays.</a:t>
            </a:r>
            <a:endParaRPr sz="1800">
              <a:latin typeface="Arial"/>
              <a:ea typeface="Arial"/>
              <a:cs typeface="Arial"/>
              <a:sym typeface="Arial"/>
            </a:endParaRPr>
          </a:p>
          <a:p>
            <a:pPr indent="0" lvl="0" marL="0" rtl="0" algn="l">
              <a:lnSpc>
                <a:spcPct val="100000"/>
              </a:lnSpc>
              <a:spcBef>
                <a:spcPts val="360"/>
              </a:spcBef>
              <a:spcAft>
                <a:spcPts val="0"/>
              </a:spcAft>
              <a:buSzPts val="1400"/>
              <a:buNone/>
            </a:pPr>
            <a:r>
              <a:t/>
            </a:r>
            <a:endParaRPr/>
          </a:p>
        </p:txBody>
      </p:sp>
      <p:sp>
        <p:nvSpPr>
          <p:cNvPr id="856" name="Google Shape;856;gc87765955c_0_1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6" name="Shape 876"/>
        <p:cNvGrpSpPr/>
        <p:nvPr/>
      </p:nvGrpSpPr>
      <p:grpSpPr>
        <a:xfrm>
          <a:off x="0" y="0"/>
          <a:ext cx="0" cy="0"/>
          <a:chOff x="0" y="0"/>
          <a:chExt cx="0" cy="0"/>
        </a:xfrm>
      </p:grpSpPr>
      <p:sp>
        <p:nvSpPr>
          <p:cNvPr id="877" name="Google Shape;877;ge08c069b2e_0_49: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878" name="Google Shape;878;ge08c069b2e_0_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79" name="Google Shape;879;ge08c069b2e_0_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42900" lvl="0" marL="342900" rtl="0" algn="l">
              <a:lnSpc>
                <a:spcPct val="115000"/>
              </a:lnSpc>
              <a:spcBef>
                <a:spcPts val="0"/>
              </a:spcBef>
              <a:spcAft>
                <a:spcPts val="0"/>
              </a:spcAft>
              <a:buSzPts val="1000"/>
              <a:buFont typeface="Arial"/>
              <a:buChar char="●"/>
            </a:pPr>
            <a:r>
              <a:rPr lang="fr-FR" sz="1800">
                <a:solidFill>
                  <a:srgbClr val="000000"/>
                </a:solidFill>
                <a:latin typeface="Corbel"/>
                <a:ea typeface="Corbel"/>
                <a:cs typeface="Corbel"/>
                <a:sym typeface="Corbel"/>
              </a:rPr>
              <a:t>Il y a plusieurs sources différentes d’émissions de GES, de même que différents GES, tout comme il y a différentes monnaies dans le monde. C’est pourquoi nous avons besoin d’une référence, un « dollar », mais pour les GES.</a:t>
            </a:r>
            <a:endParaRPr sz="1800">
              <a:latin typeface="Noto Sans Symbols"/>
              <a:ea typeface="Noto Sans Symbols"/>
              <a:cs typeface="Noto Sans Symbols"/>
              <a:sym typeface="Noto Sans Symbols"/>
            </a:endParaRPr>
          </a:p>
          <a:p>
            <a:pPr indent="-342900" lvl="0" marL="342900" rtl="0" algn="l">
              <a:lnSpc>
                <a:spcPct val="115000"/>
              </a:lnSpc>
              <a:spcBef>
                <a:spcPts val="0"/>
              </a:spcBef>
              <a:spcAft>
                <a:spcPts val="0"/>
              </a:spcAft>
              <a:buSzPts val="1000"/>
              <a:buFont typeface="Arial"/>
              <a:buChar char="●"/>
            </a:pPr>
            <a:r>
              <a:rPr lang="fr-FR" sz="1800">
                <a:solidFill>
                  <a:srgbClr val="000000"/>
                </a:solidFill>
                <a:latin typeface="Corbel"/>
                <a:ea typeface="Corbel"/>
                <a:cs typeface="Corbel"/>
                <a:sym typeface="Corbel"/>
              </a:rPr>
              <a:t>Nous approfondirons le sujet des émissions de GES dans la prochaine présentation « Climat ».</a:t>
            </a:r>
            <a:endParaRPr sz="1800">
              <a:latin typeface="Noto Sans Symbols"/>
              <a:ea typeface="Noto Sans Symbols"/>
              <a:cs typeface="Noto Sans Symbols"/>
              <a:sym typeface="Noto Sans Symbol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4" name="Shape 904"/>
        <p:cNvGrpSpPr/>
        <p:nvPr/>
      </p:nvGrpSpPr>
      <p:grpSpPr>
        <a:xfrm>
          <a:off x="0" y="0"/>
          <a:ext cx="0" cy="0"/>
          <a:chOff x="0" y="0"/>
          <a:chExt cx="0" cy="0"/>
        </a:xfrm>
      </p:grpSpPr>
      <p:sp>
        <p:nvSpPr>
          <p:cNvPr id="905" name="Google Shape;905;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06" name="Google Shape;906;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1" name="Shape 911"/>
        <p:cNvGrpSpPr/>
        <p:nvPr/>
      </p:nvGrpSpPr>
      <p:grpSpPr>
        <a:xfrm>
          <a:off x="0" y="0"/>
          <a:ext cx="0" cy="0"/>
          <a:chOff x="0" y="0"/>
          <a:chExt cx="0" cy="0"/>
        </a:xfrm>
      </p:grpSpPr>
      <p:sp>
        <p:nvSpPr>
          <p:cNvPr id="912" name="Google Shape;912;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3" name="Google Shape;913;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42900" lvl="0" marL="342900" rtl="0" algn="l">
              <a:lnSpc>
                <a:spcPct val="115000"/>
              </a:lnSpc>
              <a:spcBef>
                <a:spcPts val="1800"/>
              </a:spcBef>
              <a:spcAft>
                <a:spcPts val="0"/>
              </a:spcAft>
              <a:buSzPts val="1000"/>
              <a:buFont typeface="Arial"/>
              <a:buChar char="●"/>
            </a:pPr>
            <a:r>
              <a:rPr lang="fr-FR" sz="1800">
                <a:solidFill>
                  <a:srgbClr val="000000"/>
                </a:solidFill>
                <a:latin typeface="Corbel"/>
                <a:ea typeface="Corbel"/>
                <a:cs typeface="Corbel"/>
                <a:sym typeface="Corbel"/>
              </a:rPr>
              <a:t>La journée du dépassement mondial marque la date où la demande de l’humanité en matière de ressources écologiques et de services dans une année dépasse ce que la Terre peut régénérer cette même année.</a:t>
            </a:r>
            <a:endParaRPr sz="1800">
              <a:latin typeface="Noto Sans Symbols"/>
              <a:ea typeface="Noto Sans Symbols"/>
              <a:cs typeface="Noto Sans Symbols"/>
              <a:sym typeface="Noto Sans Symbols"/>
            </a:endParaRPr>
          </a:p>
          <a:p>
            <a:pPr indent="-342900" lvl="0" marL="342900" rtl="0" algn="l">
              <a:lnSpc>
                <a:spcPct val="115000"/>
              </a:lnSpc>
              <a:spcBef>
                <a:spcPts val="0"/>
              </a:spcBef>
              <a:spcAft>
                <a:spcPts val="0"/>
              </a:spcAft>
              <a:buSzPts val="1000"/>
              <a:buFont typeface="Arial"/>
              <a:buChar char="●"/>
            </a:pPr>
            <a:r>
              <a:rPr lang="fr-FR" sz="1800">
                <a:solidFill>
                  <a:srgbClr val="000000"/>
                </a:solidFill>
                <a:latin typeface="Corbel"/>
                <a:ea typeface="Corbel"/>
                <a:cs typeface="Corbel"/>
                <a:sym typeface="Corbel"/>
              </a:rPr>
              <a:t>En 2021, cela est tomb</a:t>
            </a:r>
            <a:r>
              <a:rPr lang="fr-FR" sz="1800">
                <a:latin typeface="Corbel"/>
                <a:ea typeface="Corbel"/>
                <a:cs typeface="Corbel"/>
                <a:sym typeface="Corbel"/>
              </a:rPr>
              <a:t>é</a:t>
            </a:r>
            <a:r>
              <a:rPr lang="fr-FR" sz="1800">
                <a:solidFill>
                  <a:srgbClr val="000000"/>
                </a:solidFill>
                <a:latin typeface="Corbel"/>
                <a:ea typeface="Corbel"/>
                <a:cs typeface="Corbel"/>
                <a:sym typeface="Corbel"/>
              </a:rPr>
              <a:t> le 29 juillet, ce qui </a:t>
            </a:r>
            <a:r>
              <a:rPr lang="fr-FR" sz="1800">
                <a:latin typeface="Corbel"/>
                <a:ea typeface="Corbel"/>
                <a:cs typeface="Corbel"/>
                <a:sym typeface="Corbel"/>
              </a:rPr>
              <a:t>signifie que nous</a:t>
            </a:r>
            <a:r>
              <a:rPr lang="fr-FR" sz="1800">
                <a:solidFill>
                  <a:srgbClr val="000000"/>
                </a:solidFill>
                <a:latin typeface="Corbel"/>
                <a:ea typeface="Corbel"/>
                <a:cs typeface="Corbel"/>
                <a:sym typeface="Corbel"/>
              </a:rPr>
              <a:t> consommons beaucoup plus que ce que la Terre peut régénérer principalement en utilisant des énergies fossiles et en dégradant les sols pour l’agriculture intensive.</a:t>
            </a:r>
            <a:endParaRPr sz="1800">
              <a:latin typeface="Noto Sans Symbols"/>
              <a:ea typeface="Noto Sans Symbols"/>
              <a:cs typeface="Noto Sans Symbols"/>
              <a:sym typeface="Noto Sans Symbols"/>
            </a:endParaRPr>
          </a:p>
          <a:p>
            <a:pPr indent="0" lvl="0" marL="0" rtl="0" algn="l">
              <a:lnSpc>
                <a:spcPct val="100000"/>
              </a:lnSpc>
              <a:spcBef>
                <a:spcPts val="80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p5: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50" name="Google Shape;55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6" name="Shape 926"/>
        <p:cNvGrpSpPr/>
        <p:nvPr/>
      </p:nvGrpSpPr>
      <p:grpSpPr>
        <a:xfrm>
          <a:off x="0" y="0"/>
          <a:ext cx="0" cy="0"/>
          <a:chOff x="0" y="0"/>
          <a:chExt cx="0" cy="0"/>
        </a:xfrm>
      </p:grpSpPr>
      <p:sp>
        <p:nvSpPr>
          <p:cNvPr id="927" name="Google Shape;927;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SzPts val="1100"/>
              <a:buChar char="●"/>
            </a:pPr>
            <a:r>
              <a:rPr lang="fr-FR" sz="1800">
                <a:solidFill>
                  <a:srgbClr val="000000"/>
                </a:solidFill>
                <a:latin typeface="Corbel"/>
                <a:ea typeface="Corbel"/>
                <a:cs typeface="Corbel"/>
                <a:sym typeface="Corbel"/>
              </a:rPr>
              <a:t>La pandémie du Covid-19 a provoqué un ralentissement </a:t>
            </a:r>
            <a:r>
              <a:rPr lang="fr-FR" sz="1800">
                <a:latin typeface="Corbel"/>
                <a:ea typeface="Corbel"/>
                <a:cs typeface="Corbel"/>
                <a:sym typeface="Corbel"/>
              </a:rPr>
              <a:t>mondial</a:t>
            </a:r>
            <a:r>
              <a:rPr lang="fr-FR" sz="1800">
                <a:solidFill>
                  <a:srgbClr val="000000"/>
                </a:solidFill>
                <a:latin typeface="Corbel"/>
                <a:ea typeface="Corbel"/>
                <a:cs typeface="Corbel"/>
                <a:sym typeface="Corbel"/>
              </a:rPr>
              <a:t> du transport international et de la production de biens. Pendant plusieurs semaines, plusieurs activités humaines non essentielles se sont arrêtées</a:t>
            </a:r>
            <a:r>
              <a:rPr lang="fr-FR" sz="1800">
                <a:latin typeface="Corbel"/>
                <a:ea typeface="Corbel"/>
                <a:cs typeface="Corbel"/>
                <a:sym typeface="Corbel"/>
              </a:rPr>
              <a:t>. P</a:t>
            </a:r>
            <a:r>
              <a:rPr lang="fr-FR" sz="1800">
                <a:solidFill>
                  <a:srgbClr val="000000"/>
                </a:solidFill>
                <a:latin typeface="Corbel"/>
                <a:ea typeface="Corbel"/>
                <a:cs typeface="Corbel"/>
                <a:sym typeface="Corbel"/>
              </a:rPr>
              <a:t>uisque nos activités sont liées à l’extraction de ressources matérielles et à l’utilisation d’énergie, cette interruption a eu un impact positif sur plusieurs écosystèmes, sur la pollution de l’air et sur notre consommation mondiale des ressources, comme nous pouvons le voir sur ce graphique.</a:t>
            </a:r>
            <a:endParaRPr sz="1800">
              <a:latin typeface="Arial"/>
              <a:ea typeface="Arial"/>
              <a:cs typeface="Arial"/>
              <a:sym typeface="Arial"/>
            </a:endParaRPr>
          </a:p>
        </p:txBody>
      </p:sp>
      <p:sp>
        <p:nvSpPr>
          <p:cNvPr id="928" name="Google Shape;928;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5" name="Shape 935"/>
        <p:cNvGrpSpPr/>
        <p:nvPr/>
      </p:nvGrpSpPr>
      <p:grpSpPr>
        <a:xfrm>
          <a:off x="0" y="0"/>
          <a:ext cx="0" cy="0"/>
          <a:chOff x="0" y="0"/>
          <a:chExt cx="0" cy="0"/>
        </a:xfrm>
      </p:grpSpPr>
      <p:sp>
        <p:nvSpPr>
          <p:cNvPr id="936" name="Google Shape;936;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37" name="Google Shape;937;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3" name="Shape 953"/>
        <p:cNvGrpSpPr/>
        <p:nvPr/>
      </p:nvGrpSpPr>
      <p:grpSpPr>
        <a:xfrm>
          <a:off x="0" y="0"/>
          <a:ext cx="0" cy="0"/>
          <a:chOff x="0" y="0"/>
          <a:chExt cx="0" cy="0"/>
        </a:xfrm>
      </p:grpSpPr>
      <p:sp>
        <p:nvSpPr>
          <p:cNvPr id="954" name="Google Shape;954;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5" name="Google Shape;955;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9" name="Shape 959"/>
        <p:cNvGrpSpPr/>
        <p:nvPr/>
      </p:nvGrpSpPr>
      <p:grpSpPr>
        <a:xfrm>
          <a:off x="0" y="0"/>
          <a:ext cx="0" cy="0"/>
          <a:chOff x="0" y="0"/>
          <a:chExt cx="0" cy="0"/>
        </a:xfrm>
      </p:grpSpPr>
      <p:sp>
        <p:nvSpPr>
          <p:cNvPr id="960" name="Google Shape;960;ge169e25dc7_2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En Europe, une personne émet 8,4 tonnes de CO2eq par an en moyenne, mais d’énormes différences existent entre les populations européennes. Si les moyennes sont importantes, nous ne devons pas oublier qu’il y a aussi de grandes différences entre les personnes, les plus grands émetteurs émettent, dans certains pays, 20 fois plus de GES que les plus petits émetteurs.</a:t>
            </a:r>
            <a:br>
              <a:rPr lang="fr-FR" sz="1800">
                <a:solidFill>
                  <a:srgbClr val="000000"/>
                </a:solidFill>
                <a:latin typeface="Corbel"/>
                <a:ea typeface="Corbel"/>
                <a:cs typeface="Corbel"/>
                <a:sym typeface="Corbel"/>
              </a:rPr>
            </a:b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L’alimentaire tient une place importante dans nos émissions de GES, principalement à cause de la consommation de viande et parce que nous mangeons plusieurs fois par jour. </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Il est en moyenne suivi par les vêtements et les biens électroniques.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Puis le transport, à cause des transports en avion et en car. </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Les services regroupent tous les services publics ou privés dont nous profitons tous : entretien des routes, écoles, hôpitaux, et ainsi de suite.</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Pour finir, l’énergie consommée à notre domicile est également une part importante de nos émissions, surtout si nous nous chauffons au fioul.</a:t>
            </a:r>
            <a:endParaRPr sz="1800">
              <a:latin typeface="Arial"/>
              <a:ea typeface="Arial"/>
              <a:cs typeface="Arial"/>
              <a:sym typeface="Arial"/>
            </a:endParaRPr>
          </a:p>
        </p:txBody>
      </p:sp>
      <p:sp>
        <p:nvSpPr>
          <p:cNvPr id="961" name="Google Shape;961;ge169e25dc7_2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8" name="Shape 988"/>
        <p:cNvGrpSpPr/>
        <p:nvPr/>
      </p:nvGrpSpPr>
      <p:grpSpPr>
        <a:xfrm>
          <a:off x="0" y="0"/>
          <a:ext cx="0" cy="0"/>
          <a:chOff x="0" y="0"/>
          <a:chExt cx="0" cy="0"/>
        </a:xfrm>
      </p:grpSpPr>
      <p:sp>
        <p:nvSpPr>
          <p:cNvPr id="989" name="Google Shape;989;gc87765955c_0_1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0" name="Google Shape;990;gc87765955c_0_1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991" name="Google Shape;991;gc87765955c_0_194: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7" name="Shape 1027"/>
        <p:cNvGrpSpPr/>
        <p:nvPr/>
      </p:nvGrpSpPr>
      <p:grpSpPr>
        <a:xfrm>
          <a:off x="0" y="0"/>
          <a:ext cx="0" cy="0"/>
          <a:chOff x="0" y="0"/>
          <a:chExt cx="0" cy="0"/>
        </a:xfrm>
      </p:grpSpPr>
      <p:sp>
        <p:nvSpPr>
          <p:cNvPr id="1028" name="Google Shape;1028;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29" name="Google Shape;1029;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1030" name="Google Shape;1030;p33: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6" name="Shape 1066"/>
        <p:cNvGrpSpPr/>
        <p:nvPr/>
      </p:nvGrpSpPr>
      <p:grpSpPr>
        <a:xfrm>
          <a:off x="0" y="0"/>
          <a:ext cx="0" cy="0"/>
          <a:chOff x="0" y="0"/>
          <a:chExt cx="0" cy="0"/>
        </a:xfrm>
      </p:grpSpPr>
      <p:sp>
        <p:nvSpPr>
          <p:cNvPr id="1067" name="Google Shape;1067;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8" name="Google Shape;1068;p3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Explications</a:t>
            </a:r>
            <a:r>
              <a:rPr b="1" i="1" lang="fr-FR" sz="1800" u="sng">
                <a:solidFill>
                  <a:srgbClr val="000000"/>
                </a:solidFill>
                <a:latin typeface="Corbel"/>
                <a:ea typeface="Corbel"/>
                <a:cs typeface="Corbel"/>
                <a:sym typeface="Corbel"/>
              </a:rPr>
              <a:t> : </a:t>
            </a:r>
            <a:endParaRPr sz="1800">
              <a:latin typeface="Arial"/>
              <a:ea typeface="Arial"/>
              <a:cs typeface="Arial"/>
              <a:sym typeface="Arial"/>
            </a:endParaRPr>
          </a:p>
          <a:p>
            <a:pPr indent="0" lvl="0" marL="158750" rtl="0" algn="l">
              <a:lnSpc>
                <a:spcPct val="100000"/>
              </a:lnSpc>
              <a:spcBef>
                <a:spcPts val="0"/>
              </a:spcBef>
              <a:spcAft>
                <a:spcPts val="0"/>
              </a:spcAft>
              <a:buSzPts val="1100"/>
              <a:buNone/>
            </a:pPr>
            <a:r>
              <a:rPr i="1" lang="fr-FR" sz="1800">
                <a:solidFill>
                  <a:srgbClr val="000000"/>
                </a:solidFill>
                <a:latin typeface="Corbel"/>
                <a:ea typeface="Corbel"/>
                <a:cs typeface="Corbel"/>
                <a:sym typeface="Corbel"/>
              </a:rPr>
              <a:t>Voici le résumé de cette première partie. Si nécessaire / possible, vous pouvez faire un tour de questions / réponses ou demander aux élèves d’écrire leurs questions pour plus tard et de continue. </a:t>
            </a:r>
            <a:br>
              <a:rPr i="1" lang="fr-FR" sz="1800">
                <a:solidFill>
                  <a:srgbClr val="000000"/>
                </a:solidFill>
                <a:latin typeface="Corbel"/>
                <a:ea typeface="Corbel"/>
                <a:cs typeface="Corbel"/>
                <a:sym typeface="Corbel"/>
              </a:rPr>
            </a:br>
            <a:endParaRPr b="1" i="1" u="sng"/>
          </a:p>
        </p:txBody>
      </p:sp>
      <p:sp>
        <p:nvSpPr>
          <p:cNvPr id="1069" name="Google Shape;1069;p3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4" name="Shape 1074"/>
        <p:cNvGrpSpPr/>
        <p:nvPr/>
      </p:nvGrpSpPr>
      <p:grpSpPr>
        <a:xfrm>
          <a:off x="0" y="0"/>
          <a:ext cx="0" cy="0"/>
          <a:chOff x="0" y="0"/>
          <a:chExt cx="0" cy="0"/>
        </a:xfrm>
      </p:grpSpPr>
      <p:sp>
        <p:nvSpPr>
          <p:cNvPr id="1075" name="Google Shape;1075;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76" name="Google Shape;1076;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Font typeface="Noto Sans Symbols"/>
              <a:buNone/>
            </a:pPr>
            <a:r>
              <a:rPr b="1" lang="fr-FR" sz="1800" u="sng">
                <a:latin typeface="Arial"/>
                <a:ea typeface="Arial"/>
                <a:cs typeface="Arial"/>
                <a:sym typeface="Arial"/>
              </a:rPr>
              <a:t>Explications</a:t>
            </a:r>
            <a:endParaRPr/>
          </a:p>
          <a:p>
            <a:pPr indent="0" lvl="0" marL="0" rtl="0" algn="l">
              <a:lnSpc>
                <a:spcPct val="115000"/>
              </a:lnSpc>
              <a:spcBef>
                <a:spcPts val="0"/>
              </a:spcBef>
              <a:spcAft>
                <a:spcPts val="0"/>
              </a:spcAft>
              <a:buSzPts val="1100"/>
              <a:buFont typeface="Noto Sans Symbols"/>
              <a:buNone/>
            </a:pPr>
            <a:r>
              <a:rPr lang="fr-FR" sz="1800">
                <a:solidFill>
                  <a:srgbClr val="000000"/>
                </a:solidFill>
                <a:latin typeface="Corbel"/>
                <a:ea typeface="Corbel"/>
                <a:cs typeface="Corbel"/>
                <a:sym typeface="Corbel"/>
              </a:rPr>
              <a:t>Le GIEC est le Groupe d’experts intergouvernemental sur l’évolution du climat.</a:t>
            </a:r>
            <a:endParaRPr sz="1800">
              <a:solidFill>
                <a:srgbClr val="000000"/>
              </a:solidFill>
              <a:latin typeface="Arial"/>
              <a:ea typeface="Arial"/>
              <a:cs typeface="Arial"/>
              <a:sym typeface="Arial"/>
            </a:endParaRPr>
          </a:p>
          <a:p>
            <a:pPr indent="0" lvl="0" marL="0" rtl="0" algn="l">
              <a:lnSpc>
                <a:spcPct val="115000"/>
              </a:lnSpc>
              <a:spcBef>
                <a:spcPts val="0"/>
              </a:spcBef>
              <a:spcAft>
                <a:spcPts val="0"/>
              </a:spcAft>
              <a:buSzPts val="1100"/>
              <a:buFont typeface="Noto Sans Symbols"/>
              <a:buNone/>
            </a:pPr>
            <a:r>
              <a:t/>
            </a:r>
            <a:endParaRPr sz="1800">
              <a:solidFill>
                <a:srgbClr val="000000"/>
              </a:solidFill>
              <a:latin typeface="Corbel"/>
              <a:ea typeface="Corbel"/>
              <a:cs typeface="Corbel"/>
              <a:sym typeface="Corbel"/>
            </a:endParaRPr>
          </a:p>
          <a:p>
            <a:pPr indent="0" lvl="0" marL="0" rtl="0" algn="l">
              <a:lnSpc>
                <a:spcPct val="115000"/>
              </a:lnSpc>
              <a:spcBef>
                <a:spcPts val="0"/>
              </a:spcBef>
              <a:spcAft>
                <a:spcPts val="0"/>
              </a:spcAft>
              <a:buSzPts val="1100"/>
              <a:buFont typeface="Noto Sans Symbols"/>
              <a:buNone/>
            </a:pPr>
            <a:r>
              <a:rPr lang="fr-FR" sz="1800">
                <a:solidFill>
                  <a:srgbClr val="000000"/>
                </a:solidFill>
                <a:latin typeface="Corbel"/>
                <a:ea typeface="Corbel"/>
                <a:cs typeface="Corbel"/>
                <a:sym typeface="Corbel"/>
              </a:rPr>
              <a:t>Il a été fondé en 1988 sous l’égide des Nations Unies (par le programme Programme des Nations unies pour l’environnement UNEP) et l’Organisation météorologique mondiale (OMM).</a:t>
            </a:r>
            <a:endParaRPr sz="1800">
              <a:solidFill>
                <a:srgbClr val="000000"/>
              </a:solidFill>
              <a:latin typeface="Arial"/>
              <a:ea typeface="Arial"/>
              <a:cs typeface="Arial"/>
              <a:sym typeface="Arial"/>
            </a:endParaRPr>
          </a:p>
          <a:p>
            <a:pPr indent="0" lvl="0" marL="0" rtl="0" algn="l">
              <a:lnSpc>
                <a:spcPct val="115000"/>
              </a:lnSpc>
              <a:spcBef>
                <a:spcPts val="0"/>
              </a:spcBef>
              <a:spcAft>
                <a:spcPts val="0"/>
              </a:spcAft>
              <a:buSzPts val="1100"/>
              <a:buFont typeface="Noto Sans Symbols"/>
              <a:buNone/>
            </a:pPr>
            <a:r>
              <a:t/>
            </a:r>
            <a:endParaRPr sz="1800">
              <a:solidFill>
                <a:srgbClr val="000000"/>
              </a:solidFill>
              <a:latin typeface="Arial"/>
              <a:ea typeface="Arial"/>
              <a:cs typeface="Arial"/>
              <a:sym typeface="Arial"/>
            </a:endParaRPr>
          </a:p>
          <a:p>
            <a:pPr indent="0" lvl="0" marL="0" rtl="0" algn="l">
              <a:lnSpc>
                <a:spcPct val="115000"/>
              </a:lnSpc>
              <a:spcBef>
                <a:spcPts val="0"/>
              </a:spcBef>
              <a:spcAft>
                <a:spcPts val="0"/>
              </a:spcAft>
              <a:buSzPts val="1100"/>
              <a:buFont typeface="Noto Sans Symbols"/>
              <a:buNone/>
            </a:pPr>
            <a:r>
              <a:rPr lang="fr-FR" sz="1800">
                <a:solidFill>
                  <a:srgbClr val="000000"/>
                </a:solidFill>
                <a:latin typeface="Corbel"/>
                <a:ea typeface="Corbel"/>
                <a:cs typeface="Corbel"/>
                <a:sym typeface="Corbel"/>
              </a:rPr>
              <a:t>L’objectif est de fournir aux décideurs des analyses scientifiques du changement climatique. Les analyses aident les décideurs à définir des orientations sans préconiser des choix spécifiques. Le travail du GIEC consiste à analyser les publications (environ 10 000 publications) liées au changement climatique et de les résumer. Le GIEC ne réalise pas de recherches scientifiques. C’est une tâche colossale réalisée sur plusieurs années. Il dispose donc d’un mode de fonctionnement très méthodique et organisé avec trois groupes de travail principaux, des groupes spécialisés, des centaines d’experts et des milliers de relecteurs volontaires. </a:t>
            </a:r>
            <a:endParaRPr sz="1800">
              <a:solidFill>
                <a:srgbClr val="000000"/>
              </a:solidFill>
              <a:latin typeface="Arial"/>
              <a:ea typeface="Arial"/>
              <a:cs typeface="Arial"/>
              <a:sym typeface="Arial"/>
            </a:endParaRPr>
          </a:p>
          <a:p>
            <a:pPr indent="0" lvl="0" marL="0" rtl="0" algn="l">
              <a:lnSpc>
                <a:spcPct val="115000"/>
              </a:lnSpc>
              <a:spcBef>
                <a:spcPts val="0"/>
              </a:spcBef>
              <a:spcAft>
                <a:spcPts val="0"/>
              </a:spcAft>
              <a:buSzPts val="1100"/>
              <a:buFont typeface="Noto Sans Symbols"/>
              <a:buNone/>
            </a:pPr>
            <a:r>
              <a:t/>
            </a:r>
            <a:endParaRPr sz="1800">
              <a:solidFill>
                <a:srgbClr val="000000"/>
              </a:solidFill>
              <a:latin typeface="Arial"/>
              <a:ea typeface="Arial"/>
              <a:cs typeface="Arial"/>
              <a:sym typeface="Arial"/>
            </a:endParaRPr>
          </a:p>
          <a:p>
            <a:pPr indent="0" lvl="0" marL="0" rtl="0" algn="l">
              <a:lnSpc>
                <a:spcPct val="115000"/>
              </a:lnSpc>
              <a:spcBef>
                <a:spcPts val="0"/>
              </a:spcBef>
              <a:spcAft>
                <a:spcPts val="0"/>
              </a:spcAft>
              <a:buSzPts val="1100"/>
              <a:buFont typeface="Noto Sans Symbols"/>
              <a:buNone/>
            </a:pPr>
            <a:r>
              <a:rPr lang="fr-FR" sz="1800">
                <a:solidFill>
                  <a:srgbClr val="000000"/>
                </a:solidFill>
                <a:latin typeface="Corbel"/>
                <a:ea typeface="Corbel"/>
                <a:cs typeface="Corbel"/>
                <a:sym typeface="Corbel"/>
              </a:rPr>
              <a:t>Après 25 ans, nous sommes sur le point de publier le cinquième rapport. Et le diagnostic du GIEC est sévère sur deux points cruciaux : </a:t>
            </a:r>
            <a:endParaRPr sz="1800">
              <a:latin typeface="Arial"/>
              <a:ea typeface="Arial"/>
              <a:cs typeface="Arial"/>
              <a:sym typeface="Arial"/>
            </a:endParaRPr>
          </a:p>
          <a:p>
            <a:pPr indent="-342900" lvl="0" marL="342900" rtl="0" algn="l">
              <a:lnSpc>
                <a:spcPct val="115000"/>
              </a:lnSpc>
              <a:spcBef>
                <a:spcPts val="0"/>
              </a:spcBef>
              <a:spcAft>
                <a:spcPts val="0"/>
              </a:spcAft>
              <a:buSzPts val="1100"/>
              <a:buFont typeface="Arial"/>
              <a:buAutoNum type="arabicPeriod"/>
            </a:pPr>
            <a:r>
              <a:rPr lang="fr-FR" sz="1800">
                <a:solidFill>
                  <a:srgbClr val="000000"/>
                </a:solidFill>
                <a:latin typeface="Corbel"/>
                <a:ea typeface="Corbel"/>
                <a:cs typeface="Corbel"/>
                <a:sym typeface="Corbel"/>
              </a:rPr>
              <a:t>L’humanité est responsable de l’accélération du changement climatique : L’indice de confiance pour ce lien a évolué comme suit : 66 % dans le Rapport n° 3 en 2001, 90 % dans le rapport n° 4 en 2007 et maintenant 95 % dans le dernier rapport de 2014. Un rapport n° 6 est en cours (pour 2020 environ).</a:t>
            </a:r>
            <a:endParaRPr sz="1800">
              <a:solidFill>
                <a:srgbClr val="000000"/>
              </a:solidFill>
              <a:latin typeface="Arial"/>
              <a:ea typeface="Arial"/>
              <a:cs typeface="Arial"/>
              <a:sym typeface="Arial"/>
            </a:endParaRPr>
          </a:p>
          <a:p>
            <a:pPr indent="-342900" lvl="0" marL="342900" rtl="0" algn="l">
              <a:lnSpc>
                <a:spcPct val="115000"/>
              </a:lnSpc>
              <a:spcBef>
                <a:spcPts val="0"/>
              </a:spcBef>
              <a:spcAft>
                <a:spcPts val="0"/>
              </a:spcAft>
              <a:buSzPts val="1100"/>
              <a:buFont typeface="Arial"/>
              <a:buAutoNum type="arabicPeriod"/>
            </a:pPr>
            <a:r>
              <a:rPr lang="fr-FR" sz="1800">
                <a:solidFill>
                  <a:srgbClr val="000000"/>
                </a:solidFill>
                <a:latin typeface="Corbel"/>
                <a:ea typeface="Corbel"/>
                <a:cs typeface="Corbel"/>
                <a:sym typeface="Corbel"/>
              </a:rPr>
              <a:t>Il est important de limiter l’augmentation de la température à +2 degrés Celsius avant la fin du siècle : au-delà, nous risquons de faire face à une machine climatique hors de contrôle.</a:t>
            </a:r>
            <a:endParaRPr b="0" sz="1800" u="none">
              <a:solidFill>
                <a:srgbClr val="000000"/>
              </a:solidFill>
              <a:latin typeface="Arial"/>
              <a:ea typeface="Arial"/>
              <a:cs typeface="Arial"/>
              <a:sym typeface="Arial"/>
            </a:endParaRPr>
          </a:p>
          <a:p>
            <a:pPr indent="-273050" lvl="0" marL="342900" rtl="0" algn="l">
              <a:lnSpc>
                <a:spcPct val="115000"/>
              </a:lnSpc>
              <a:spcBef>
                <a:spcPts val="0"/>
              </a:spcBef>
              <a:spcAft>
                <a:spcPts val="0"/>
              </a:spcAft>
              <a:buSzPts val="1100"/>
              <a:buFont typeface="Arial"/>
              <a:buNone/>
            </a:pPr>
            <a:r>
              <a:t/>
            </a:r>
            <a:endParaRPr b="0" sz="1800" u="none">
              <a:solidFill>
                <a:srgbClr val="000000"/>
              </a:solidFill>
              <a:latin typeface="Arial"/>
              <a:ea typeface="Arial"/>
              <a:cs typeface="Arial"/>
              <a:sym typeface="Arial"/>
            </a:endParaRPr>
          </a:p>
          <a:p>
            <a:pPr indent="0" lvl="0" marL="0" rtl="0" algn="l">
              <a:lnSpc>
                <a:spcPct val="115000"/>
              </a:lnSpc>
              <a:spcBef>
                <a:spcPts val="0"/>
              </a:spcBef>
              <a:spcAft>
                <a:spcPts val="0"/>
              </a:spcAft>
              <a:buSzPts val="1100"/>
              <a:buFont typeface="Arial"/>
              <a:buNone/>
            </a:pPr>
            <a:r>
              <a:rPr b="1" lang="fr-FR" sz="1800" u="sng">
                <a:solidFill>
                  <a:srgbClr val="000000"/>
                </a:solidFill>
                <a:latin typeface="Corbel"/>
                <a:ea typeface="Corbel"/>
                <a:cs typeface="Corbel"/>
                <a:sym typeface="Corbel"/>
              </a:rPr>
              <a:t>Message clé :</a:t>
            </a:r>
            <a:endParaRPr sz="1800">
              <a:latin typeface="Arial"/>
              <a:ea typeface="Arial"/>
              <a:cs typeface="Arial"/>
              <a:sym typeface="Arial"/>
            </a:endParaRPr>
          </a:p>
          <a:p>
            <a:pPr indent="-342900" lvl="0" marL="342900" rtl="0" algn="l">
              <a:lnSpc>
                <a:spcPct val="115000"/>
              </a:lnSpc>
              <a:spcBef>
                <a:spcPts val="0"/>
              </a:spcBef>
              <a:spcAft>
                <a:spcPts val="0"/>
              </a:spcAft>
              <a:buSzPts val="1100"/>
              <a:buFont typeface="Arial"/>
              <a:buAutoNum type="arabicPeriod"/>
            </a:pPr>
            <a:r>
              <a:rPr lang="fr-FR" sz="1800">
                <a:solidFill>
                  <a:srgbClr val="000000"/>
                </a:solidFill>
                <a:latin typeface="Corbel"/>
                <a:ea typeface="Corbel"/>
                <a:cs typeface="Corbel"/>
                <a:sym typeface="Corbel"/>
              </a:rPr>
              <a:t>Le GIEC (Groupe d’experts intergouvernemental sur l’évolution du climat) est le garant scientifique mondial concernant le changement climatique.</a:t>
            </a:r>
            <a:endParaRPr sz="1800">
              <a:solidFill>
                <a:srgbClr val="000000"/>
              </a:solidFill>
              <a:latin typeface="Arial"/>
              <a:ea typeface="Arial"/>
              <a:cs typeface="Arial"/>
              <a:sym typeface="Arial"/>
            </a:endParaRPr>
          </a:p>
          <a:p>
            <a:pPr indent="-342900" lvl="0" marL="342900" rtl="0" algn="l">
              <a:lnSpc>
                <a:spcPct val="115000"/>
              </a:lnSpc>
              <a:spcBef>
                <a:spcPts val="0"/>
              </a:spcBef>
              <a:spcAft>
                <a:spcPts val="0"/>
              </a:spcAft>
              <a:buSzPts val="1100"/>
              <a:buFont typeface="Arial"/>
              <a:buAutoNum type="arabicPeriod"/>
            </a:pPr>
            <a:r>
              <a:rPr lang="fr-FR" sz="1800">
                <a:solidFill>
                  <a:srgbClr val="000000"/>
                </a:solidFill>
                <a:latin typeface="Corbel"/>
                <a:ea typeface="Corbel"/>
                <a:cs typeface="Corbel"/>
                <a:sym typeface="Corbel"/>
              </a:rPr>
              <a:t>Il s’agit d’une grande machine d’analyse et de synthèse. Il publie un rapport tous les 5 ans, depuis 25 ans. </a:t>
            </a:r>
            <a:endParaRPr sz="1800">
              <a:solidFill>
                <a:srgbClr val="000000"/>
              </a:solidFill>
              <a:latin typeface="Arial"/>
              <a:ea typeface="Arial"/>
              <a:cs typeface="Arial"/>
              <a:sym typeface="Arial"/>
            </a:endParaRPr>
          </a:p>
          <a:p>
            <a:pPr indent="-342900" lvl="0" marL="342900" rtl="0" algn="l">
              <a:lnSpc>
                <a:spcPct val="115000"/>
              </a:lnSpc>
              <a:spcBef>
                <a:spcPts val="0"/>
              </a:spcBef>
              <a:spcAft>
                <a:spcPts val="0"/>
              </a:spcAft>
              <a:buSzPts val="1100"/>
              <a:buFont typeface="Arial"/>
              <a:buAutoNum type="arabicPeriod"/>
            </a:pPr>
            <a:r>
              <a:rPr lang="fr-FR" sz="1800">
                <a:solidFill>
                  <a:srgbClr val="000000"/>
                </a:solidFill>
                <a:latin typeface="Corbel"/>
                <a:ea typeface="Corbel"/>
                <a:cs typeface="Corbel"/>
                <a:sym typeface="Corbel"/>
              </a:rPr>
              <a:t>Tous les signaux scientifiques montrent que les activités humaines sont responsables de l’accélération du changement climatique.</a:t>
            </a:r>
            <a:endParaRPr sz="1800">
              <a:solidFill>
                <a:srgbClr val="000000"/>
              </a:solidFill>
              <a:latin typeface="Arial"/>
              <a:ea typeface="Arial"/>
              <a:cs typeface="Arial"/>
              <a:sym typeface="Arial"/>
            </a:endParaRPr>
          </a:p>
          <a:p>
            <a:pPr indent="-342900" lvl="0" marL="342900" rtl="0" algn="l">
              <a:lnSpc>
                <a:spcPct val="115000"/>
              </a:lnSpc>
              <a:spcBef>
                <a:spcPts val="0"/>
              </a:spcBef>
              <a:spcAft>
                <a:spcPts val="0"/>
              </a:spcAft>
              <a:buSzPts val="1100"/>
              <a:buFont typeface="Arial"/>
              <a:buAutoNum type="arabicPeriod"/>
            </a:pPr>
            <a:r>
              <a:rPr lang="fr-FR" sz="1800">
                <a:solidFill>
                  <a:srgbClr val="000000"/>
                </a:solidFill>
                <a:latin typeface="Corbel"/>
                <a:ea typeface="Corbel"/>
                <a:cs typeface="Corbel"/>
                <a:sym typeface="Corbel"/>
              </a:rPr>
              <a:t>Il est essentiel de rester à moins de 2 °C de réchauffement avant la fin du siècle si nous voulons éviter le pire.</a:t>
            </a:r>
            <a:endParaRPr/>
          </a:p>
          <a:p>
            <a:pPr indent="-273050" lvl="0" marL="342900" rtl="0" algn="l">
              <a:lnSpc>
                <a:spcPct val="115000"/>
              </a:lnSpc>
              <a:spcBef>
                <a:spcPts val="0"/>
              </a:spcBef>
              <a:spcAft>
                <a:spcPts val="0"/>
              </a:spcAft>
              <a:buSzPts val="1100"/>
              <a:buFont typeface="Arial"/>
              <a:buNone/>
            </a:pPr>
            <a:r>
              <a:t/>
            </a:r>
            <a:endParaRPr b="1" sz="1800" u="sng">
              <a:solidFill>
                <a:srgbClr val="000000"/>
              </a:solidFill>
              <a:latin typeface="Corbel"/>
              <a:ea typeface="Corbel"/>
              <a:cs typeface="Corbel"/>
              <a:sym typeface="Corbel"/>
            </a:endParaRPr>
          </a:p>
          <a:p>
            <a:pPr indent="0" lvl="0" marL="0" rtl="0" algn="l">
              <a:lnSpc>
                <a:spcPct val="115000"/>
              </a:lnSpc>
              <a:spcBef>
                <a:spcPts val="0"/>
              </a:spcBef>
              <a:spcAft>
                <a:spcPts val="0"/>
              </a:spcAft>
              <a:buSzPts val="1100"/>
              <a:buFont typeface="Arial"/>
              <a:buNone/>
            </a:pPr>
            <a:r>
              <a:rPr b="1" lang="fr-FR" sz="1800" u="sng">
                <a:solidFill>
                  <a:srgbClr val="000000"/>
                </a:solidFill>
                <a:latin typeface="Corbel"/>
                <a:ea typeface="Corbel"/>
                <a:cs typeface="Corbel"/>
                <a:sym typeface="Corbel"/>
              </a:rPr>
              <a:t>Clarification pour les personnes curieuses</a:t>
            </a:r>
            <a:r>
              <a:rPr lang="fr-FR" sz="1800">
                <a:solidFill>
                  <a:srgbClr val="000000"/>
                </a:solidFill>
                <a:latin typeface="Corbel"/>
                <a:ea typeface="Corbel"/>
                <a:cs typeface="Corbel"/>
                <a:sym typeface="Corbel"/>
              </a:rPr>
              <a:t> : </a:t>
            </a:r>
            <a:endParaRPr sz="1800">
              <a:solidFill>
                <a:srgbClr val="000000"/>
              </a:solidFill>
              <a:latin typeface="Arial"/>
              <a:ea typeface="Arial"/>
              <a:cs typeface="Arial"/>
              <a:sym typeface="Arial"/>
            </a:endParaRPr>
          </a:p>
          <a:p>
            <a:pPr indent="0" lvl="0" marL="0" rtl="0" algn="l">
              <a:lnSpc>
                <a:spcPct val="115000"/>
              </a:lnSpc>
              <a:spcBef>
                <a:spcPts val="0"/>
              </a:spcBef>
              <a:spcAft>
                <a:spcPts val="0"/>
              </a:spcAft>
              <a:buSzPts val="1100"/>
              <a:buFont typeface="Arial"/>
              <a:buNone/>
            </a:pPr>
            <a:r>
              <a:rPr lang="fr-FR" sz="1800">
                <a:solidFill>
                  <a:srgbClr val="000000"/>
                </a:solidFill>
                <a:latin typeface="Corbel"/>
                <a:ea typeface="Corbel"/>
                <a:cs typeface="Corbel"/>
                <a:sym typeface="Corbel"/>
              </a:rPr>
              <a:t>Les différents groupes de travail sont intéressés par des sujets spécifiques :</a:t>
            </a:r>
            <a:endParaRPr sz="1800">
              <a:solidFill>
                <a:srgbClr val="000000"/>
              </a:solidFill>
              <a:latin typeface="Arial"/>
              <a:ea typeface="Arial"/>
              <a:cs typeface="Arial"/>
              <a:sym typeface="Arial"/>
            </a:endParaRPr>
          </a:p>
          <a:p>
            <a:pPr indent="-285750" lvl="0" marL="285750" rtl="0" algn="l">
              <a:lnSpc>
                <a:spcPct val="115000"/>
              </a:lnSpc>
              <a:spcBef>
                <a:spcPts val="0"/>
              </a:spcBef>
              <a:spcAft>
                <a:spcPts val="0"/>
              </a:spcAft>
              <a:buSzPts val="1100"/>
              <a:buChar char="●"/>
            </a:pPr>
            <a:r>
              <a:rPr lang="fr-FR" sz="1800">
                <a:solidFill>
                  <a:srgbClr val="000000"/>
                </a:solidFill>
                <a:latin typeface="Corbel"/>
                <a:ea typeface="Corbel"/>
                <a:cs typeface="Corbel"/>
                <a:sym typeface="Corbel"/>
              </a:rPr>
              <a:t>Un groupe sur le changement climatique</a:t>
            </a:r>
            <a:endParaRPr sz="1800">
              <a:latin typeface="Noto Sans Symbols"/>
              <a:ea typeface="Noto Sans Symbols"/>
              <a:cs typeface="Noto Sans Symbols"/>
              <a:sym typeface="Noto Sans Symbols"/>
            </a:endParaRPr>
          </a:p>
          <a:p>
            <a:pPr indent="-342900" lvl="0" marL="342900" rtl="0" algn="l">
              <a:lnSpc>
                <a:spcPct val="115000"/>
              </a:lnSpc>
              <a:spcBef>
                <a:spcPts val="0"/>
              </a:spcBef>
              <a:spcAft>
                <a:spcPts val="0"/>
              </a:spcAft>
              <a:buSzPts val="1000"/>
              <a:buFont typeface="Arial"/>
              <a:buChar char="●"/>
            </a:pPr>
            <a:r>
              <a:rPr lang="fr-FR" sz="1800">
                <a:solidFill>
                  <a:srgbClr val="000000"/>
                </a:solidFill>
                <a:latin typeface="Corbel"/>
                <a:ea typeface="Corbel"/>
                <a:cs typeface="Corbel"/>
                <a:sym typeface="Corbel"/>
              </a:rPr>
              <a:t>Un groupe sur son impact et les risques pour le futur </a:t>
            </a:r>
            <a:endParaRPr sz="1800">
              <a:latin typeface="Noto Sans Symbols"/>
              <a:ea typeface="Noto Sans Symbols"/>
              <a:cs typeface="Noto Sans Symbols"/>
              <a:sym typeface="Noto Sans Symbols"/>
            </a:endParaRPr>
          </a:p>
          <a:p>
            <a:pPr indent="-342900" lvl="0" marL="342900" rtl="0" algn="l">
              <a:lnSpc>
                <a:spcPct val="115000"/>
              </a:lnSpc>
              <a:spcBef>
                <a:spcPts val="0"/>
              </a:spcBef>
              <a:spcAft>
                <a:spcPts val="0"/>
              </a:spcAft>
              <a:buSzPts val="1000"/>
              <a:buFont typeface="Arial"/>
              <a:buChar char="●"/>
            </a:pPr>
            <a:r>
              <a:rPr lang="fr-FR" sz="1800">
                <a:solidFill>
                  <a:srgbClr val="000000"/>
                </a:solidFill>
                <a:latin typeface="Corbel"/>
                <a:ea typeface="Corbel"/>
                <a:cs typeface="Corbel"/>
                <a:sym typeface="Corbel"/>
              </a:rPr>
              <a:t>Un groupe sur l’adaptation et les stratégies d’atténuation</a:t>
            </a:r>
            <a:endParaRPr i="0" sz="1800">
              <a:solidFill>
                <a:srgbClr val="000000"/>
              </a:solidFill>
              <a:latin typeface="Noto Sans Symbols"/>
              <a:ea typeface="Noto Sans Symbols"/>
              <a:cs typeface="Noto Sans Symbols"/>
              <a:sym typeface="Noto Sans Symbols"/>
            </a:endParaRPr>
          </a:p>
          <a:p>
            <a:pPr indent="-279400" lvl="0" marL="342900" rtl="0" algn="l">
              <a:lnSpc>
                <a:spcPct val="115000"/>
              </a:lnSpc>
              <a:spcBef>
                <a:spcPts val="0"/>
              </a:spcBef>
              <a:spcAft>
                <a:spcPts val="0"/>
              </a:spcAft>
              <a:buSzPts val="1000"/>
              <a:buFont typeface="Arial"/>
              <a:buNone/>
            </a:pPr>
            <a:r>
              <a:t/>
            </a:r>
            <a:endParaRPr i="0" sz="1800">
              <a:solidFill>
                <a:srgbClr val="000000"/>
              </a:solidFill>
              <a:latin typeface="Noto Sans Symbols"/>
              <a:ea typeface="Noto Sans Symbols"/>
              <a:cs typeface="Noto Sans Symbols"/>
              <a:sym typeface="Noto Sans Symbols"/>
            </a:endParaRPr>
          </a:p>
          <a:p>
            <a:pPr indent="0" lvl="0" marL="0" rtl="0" algn="l">
              <a:lnSpc>
                <a:spcPct val="115000"/>
              </a:lnSpc>
              <a:spcBef>
                <a:spcPts val="0"/>
              </a:spcBef>
              <a:spcAft>
                <a:spcPts val="0"/>
              </a:spcAft>
              <a:buSzPts val="1000"/>
              <a:buFont typeface="Arial"/>
              <a:buNone/>
            </a:pPr>
            <a:r>
              <a:rPr i="1" lang="fr-FR" sz="1800">
                <a:solidFill>
                  <a:srgbClr val="000000"/>
                </a:solidFill>
                <a:latin typeface="Corbel"/>
                <a:ea typeface="Corbel"/>
                <a:cs typeface="Corbel"/>
                <a:sym typeface="Corbel"/>
              </a:rPr>
              <a:t>Le GIEC; qu’est-ce que c’est : https://www.ipcc.ch/news_and_events/docs/factsheets/FS_what_ipcc_fr.pdf</a:t>
            </a:r>
            <a:endParaRPr i="1" sz="1800">
              <a:solidFill>
                <a:srgbClr val="000000"/>
              </a:solidFill>
              <a:latin typeface="Arial"/>
              <a:ea typeface="Arial"/>
              <a:cs typeface="Arial"/>
              <a:sym typeface="Arial"/>
            </a:endParaRPr>
          </a:p>
          <a:p>
            <a:pPr indent="0" lvl="0" marL="0" rtl="0" algn="l">
              <a:lnSpc>
                <a:spcPct val="115000"/>
              </a:lnSpc>
              <a:spcBef>
                <a:spcPts val="0"/>
              </a:spcBef>
              <a:spcAft>
                <a:spcPts val="0"/>
              </a:spcAft>
              <a:buSzPts val="1000"/>
              <a:buFont typeface="Arial"/>
              <a:buNone/>
            </a:pPr>
            <a:r>
              <a:rPr i="1" lang="fr-FR" sz="1800">
                <a:solidFill>
                  <a:srgbClr val="000000"/>
                </a:solidFill>
                <a:latin typeface="Corbel"/>
                <a:ea typeface="Corbel"/>
                <a:cs typeface="Corbel"/>
                <a:sym typeface="Corbel"/>
              </a:rPr>
              <a:t>Le 5e rapport du GIEC : </a:t>
            </a:r>
            <a:r>
              <a:rPr i="0" lang="fr-FR" sz="1800">
                <a:solidFill>
                  <a:srgbClr val="000000"/>
                </a:solidFill>
                <a:latin typeface="Arial"/>
                <a:ea typeface="Arial"/>
                <a:cs typeface="Arial"/>
                <a:sym typeface="Arial"/>
              </a:rPr>
              <a:t> </a:t>
            </a:r>
            <a:r>
              <a:rPr i="1" lang="fr-FR" sz="1800" u="sng">
                <a:solidFill>
                  <a:srgbClr val="0000FF"/>
                </a:solidFill>
                <a:latin typeface="Corbel"/>
                <a:ea typeface="Corbel"/>
                <a:cs typeface="Corbel"/>
                <a:sym typeface="Corbel"/>
                <a:hlinkClick r:id="rId2">
                  <a:extLst>
                    <a:ext uri="{A12FA001-AC4F-418D-AE19-62706E023703}">
                      <ahyp:hlinkClr val="tx"/>
                    </a:ext>
                  </a:extLst>
                </a:hlinkClick>
              </a:rPr>
              <a:t>https://www.ipcc.ch/assessment-report/ar5/</a:t>
            </a:r>
            <a:endParaRPr sz="1800">
              <a:latin typeface="Arial"/>
              <a:ea typeface="Arial"/>
              <a:cs typeface="Arial"/>
              <a:sym typeface="Arial"/>
            </a:endParaRPr>
          </a:p>
        </p:txBody>
      </p:sp>
      <p:sp>
        <p:nvSpPr>
          <p:cNvPr id="1077" name="Google Shape;1077;p35: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7" name="Shape 1087"/>
        <p:cNvGrpSpPr/>
        <p:nvPr/>
      </p:nvGrpSpPr>
      <p:grpSpPr>
        <a:xfrm>
          <a:off x="0" y="0"/>
          <a:ext cx="0" cy="0"/>
          <a:chOff x="0" y="0"/>
          <a:chExt cx="0" cy="0"/>
        </a:xfrm>
      </p:grpSpPr>
      <p:sp>
        <p:nvSpPr>
          <p:cNvPr id="1088" name="Google Shape;1088;gf718b33a7d_0_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89" name="Google Shape;1089;gf718b33a7d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1" name="Google Shape;561;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300"/>
              </a:spcBef>
              <a:spcAft>
                <a:spcPts val="0"/>
              </a:spcAft>
              <a:buClr>
                <a:schemeClr val="dk1"/>
              </a:buClr>
              <a:buSzPts val="1000"/>
              <a:buFont typeface="Arial"/>
              <a:buNone/>
            </a:pPr>
            <a:r>
              <a:rPr b="1" lang="fr-FR" sz="1800" u="sng">
                <a:solidFill>
                  <a:srgbClr val="000000"/>
                </a:solidFill>
                <a:latin typeface="Corbel"/>
                <a:ea typeface="Corbel"/>
                <a:cs typeface="Corbel"/>
                <a:sym typeface="Corbel"/>
              </a:rPr>
              <a:t>Explications :</a:t>
            </a:r>
            <a:br>
              <a:rPr b="1" lang="fr-FR" sz="1800" u="sng">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Posez des questions aux élèves sur l’utilisation de l’énergie. </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(Des exemples sont présentés sur la diapo 5 - Est-ce que cela correspond ?)</a:t>
            </a:r>
            <a:endParaRPr b="1" sz="1200" u="sng">
              <a:latin typeface="Corbel"/>
              <a:ea typeface="Corbel"/>
              <a:cs typeface="Corbel"/>
              <a:sym typeface="Corbel"/>
            </a:endParaRPr>
          </a:p>
        </p:txBody>
      </p:sp>
      <p:sp>
        <p:nvSpPr>
          <p:cNvPr id="562" name="Google Shape;562;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572" name="Google Shape;572;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573" name="Google Shape;573;p7:notes"/>
          <p:cNvSpPr txBox="1"/>
          <p:nvPr>
            <p:ph idx="1" type="body"/>
          </p:nvPr>
        </p:nvSpPr>
        <p:spPr>
          <a:xfrm>
            <a:off x="685800" y="4343400"/>
            <a:ext cx="5486400" cy="4276800"/>
          </a:xfrm>
          <a:prstGeom prst="rect">
            <a:avLst/>
          </a:prstGeom>
          <a:noFill/>
          <a:ln>
            <a:noFill/>
          </a:ln>
        </p:spPr>
        <p:txBody>
          <a:bodyPr anchorCtr="0" anchor="t" bIns="0" lIns="0" spcFirstLastPara="1" rIns="0" wrap="square" tIns="0">
            <a:noAutofit/>
          </a:bodyPr>
          <a:lstStyle/>
          <a:p>
            <a:pPr indent="0" lvl="0" marL="158750" rtl="0" algn="l">
              <a:lnSpc>
                <a:spcPct val="115000"/>
              </a:lnSpc>
              <a:spcBef>
                <a:spcPts val="300"/>
              </a:spcBef>
              <a:spcAft>
                <a:spcPts val="0"/>
              </a:spcAft>
              <a:buSzPts val="1100"/>
              <a:buNone/>
            </a:pPr>
            <a:r>
              <a:rPr b="1" lang="fr-FR" sz="1800" u="sng">
                <a:solidFill>
                  <a:srgbClr val="000000"/>
                </a:solidFill>
                <a:latin typeface="Corbel"/>
                <a:ea typeface="Corbel"/>
                <a:cs typeface="Corbel"/>
                <a:sym typeface="Corbel"/>
              </a:rPr>
              <a:t>Explications :</a:t>
            </a:r>
            <a:br>
              <a:rPr b="1"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Pour que les humains utilisent l’énergie, elle doit être convertie dans la bonne forme. </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Le premier Homme n’avait que son propre corps comme convertisseur. Grâce à la chasse et à la récolte, il pouvait avoir suffisamment d’énergie pour vivre, il récupérait les peaux pour s’habiller et les os pour en faire des objets, mais il était limité à sa propre énergie.</a:t>
            </a:r>
            <a:br>
              <a:rPr lang="fr-FR" sz="1800">
                <a:latin typeface="Corbel"/>
                <a:ea typeface="Corbel"/>
                <a:cs typeface="Corbel"/>
                <a:sym typeface="Corbel"/>
              </a:rPr>
            </a:br>
            <a:r>
              <a:rPr lang="fr-FR" sz="1800">
                <a:solidFill>
                  <a:srgbClr val="000000"/>
                </a:solidFill>
                <a:latin typeface="Corbel"/>
                <a:ea typeface="Corbel"/>
                <a:cs typeface="Corbel"/>
                <a:sym typeface="Corbel"/>
              </a:rPr>
              <a:t>Puis il a commencé à utiliser des outils, mais surtout des animaux, pour obtenir une plus grande source d’énergie. Tout ce qu’il devait faire était de les nourrir.</a:t>
            </a:r>
            <a:br>
              <a:rPr lang="fr-FR" sz="1800">
                <a:latin typeface="Corbel"/>
                <a:ea typeface="Corbel"/>
                <a:cs typeface="Corbel"/>
                <a:sym typeface="Corbel"/>
              </a:rPr>
            </a:br>
            <a:r>
              <a:rPr lang="fr-FR" sz="1800">
                <a:solidFill>
                  <a:srgbClr val="000000"/>
                </a:solidFill>
                <a:latin typeface="Corbel"/>
                <a:ea typeface="Corbel"/>
                <a:cs typeface="Corbel"/>
                <a:sym typeface="Corbel"/>
              </a:rPr>
              <a:t>L’Homme a ensuite inventé des machines, qui pouvaient faire tout le travail pour lui : des tracteurs dans les champs, des trains pour se déplacer, des centrales pour s’éclairer, des usines pour fabriquer des objets, des avions pour voler.</a:t>
            </a:r>
            <a:endParaRPr sz="1800">
              <a:latin typeface="Arial"/>
              <a:ea typeface="Arial"/>
              <a:cs typeface="Arial"/>
              <a:sym typeface="Arial"/>
            </a:endParaRPr>
          </a:p>
          <a:p>
            <a:pPr indent="0" lvl="0" marL="158750" rtl="0" algn="l">
              <a:lnSpc>
                <a:spcPct val="115000"/>
              </a:lnSpc>
              <a:spcBef>
                <a:spcPts val="300"/>
              </a:spcBef>
              <a:spcAft>
                <a:spcPts val="0"/>
              </a:spcAft>
              <a:buSzPts val="1100"/>
              <a:buNone/>
            </a:pPr>
            <a:r>
              <a:rPr lang="fr-FR" sz="1800">
                <a:solidFill>
                  <a:srgbClr val="000000"/>
                </a:solidFill>
                <a:latin typeface="Corbel"/>
                <a:ea typeface="Corbel"/>
                <a:cs typeface="Corbel"/>
                <a:sym typeface="Corbel"/>
              </a:rPr>
              <a:t>Mais pour que toutes ces machines fonctionnent, l’Homme utilise beaucoup d’énergie fossile !</a:t>
            </a:r>
            <a:endParaRPr sz="1800">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6" name="Shape 596"/>
        <p:cNvGrpSpPr/>
        <p:nvPr/>
      </p:nvGrpSpPr>
      <p:grpSpPr>
        <a:xfrm>
          <a:off x="0" y="0"/>
          <a:ext cx="0" cy="0"/>
          <a:chOff x="0" y="0"/>
          <a:chExt cx="0" cy="0"/>
        </a:xfrm>
      </p:grpSpPr>
      <p:sp>
        <p:nvSpPr>
          <p:cNvPr id="597" name="Google Shape;597;gc87765955c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8" name="Google Shape;598;gc87765955c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360"/>
              </a:spcBef>
              <a:spcAft>
                <a:spcPts val="0"/>
              </a:spcAft>
              <a:buSzPts val="1100"/>
              <a:buNone/>
            </a:pPr>
            <a:r>
              <a:rPr b="1" lang="fr-FR" sz="1800" u="sng">
                <a:latin typeface="Corbel"/>
                <a:ea typeface="Corbel"/>
                <a:cs typeface="Corbel"/>
                <a:sym typeface="Corbel"/>
              </a:rPr>
              <a:t>Explications :</a:t>
            </a:r>
            <a:br>
              <a:rPr b="1" lang="fr-FR" sz="1800" u="sng">
                <a:latin typeface="Corbel"/>
                <a:ea typeface="Corbel"/>
                <a:cs typeface="Corbel"/>
                <a:sym typeface="Corbel"/>
              </a:rPr>
            </a:br>
            <a:r>
              <a:rPr lang="fr-FR" sz="1800">
                <a:solidFill>
                  <a:srgbClr val="000000"/>
                </a:solidFill>
                <a:latin typeface="Corbel"/>
                <a:ea typeface="Corbel"/>
                <a:cs typeface="Corbel"/>
                <a:sym typeface="Corbel"/>
              </a:rPr>
              <a:t>Voici quelques exemples d’utilisation de l’énergie dans nos vies quotidiennes : (comparez ces exemples aux réponses que les élèves ont cités précédemment sur la diapo 3)</a:t>
            </a:r>
            <a:endParaRPr/>
          </a:p>
          <a:p>
            <a:pPr indent="-298450" lvl="0" marL="457200" rtl="0" algn="l">
              <a:lnSpc>
                <a:spcPct val="115000"/>
              </a:lnSpc>
              <a:spcBef>
                <a:spcPts val="360"/>
              </a:spcBef>
              <a:spcAft>
                <a:spcPts val="0"/>
              </a:spcAft>
              <a:buSzPts val="1100"/>
              <a:buChar char="●"/>
            </a:pPr>
            <a:r>
              <a:rPr lang="fr-FR" sz="1800">
                <a:latin typeface="Arial"/>
                <a:ea typeface="Arial"/>
                <a:cs typeface="Arial"/>
                <a:sym typeface="Arial"/>
              </a:rPr>
              <a:t> </a:t>
            </a:r>
            <a:r>
              <a:rPr lang="fr-FR" sz="1800">
                <a:solidFill>
                  <a:srgbClr val="000000"/>
                </a:solidFill>
                <a:latin typeface="Corbel"/>
                <a:ea typeface="Corbel"/>
                <a:cs typeface="Corbel"/>
                <a:sym typeface="Corbel"/>
              </a:rPr>
              <a:t>Nous utilisons beaucoup d’électricité pour plusieurs </a:t>
            </a:r>
            <a:r>
              <a:rPr lang="fr-FR" sz="1800">
                <a:latin typeface="Corbel"/>
                <a:ea typeface="Corbel"/>
                <a:cs typeface="Corbel"/>
                <a:sym typeface="Corbel"/>
              </a:rPr>
              <a:t>utilisations telles que</a:t>
            </a:r>
            <a:r>
              <a:rPr lang="fr-FR" sz="1800">
                <a:solidFill>
                  <a:srgbClr val="000000"/>
                </a:solidFill>
                <a:latin typeface="Corbel"/>
                <a:ea typeface="Corbel"/>
                <a:cs typeface="Corbel"/>
                <a:sym typeface="Corbel"/>
              </a:rPr>
              <a:t> l’éclairage, les loisirs, le chauffage, la production, etc. L’électricité peut être fabriquée à partir de toute source d’énergie, mais leur facteur de conversion varie beaucoup.</a:t>
            </a:r>
            <a:endParaRPr/>
          </a:p>
          <a:p>
            <a:pPr indent="-228600" lvl="0" marL="457200" rtl="0" algn="l">
              <a:lnSpc>
                <a:spcPct val="115000"/>
              </a:lnSpc>
              <a:spcBef>
                <a:spcPts val="360"/>
              </a:spcBef>
              <a:spcAft>
                <a:spcPts val="0"/>
              </a:spcAft>
              <a:buSzPts val="1100"/>
              <a:buNone/>
            </a:pPr>
            <a:r>
              <a:t/>
            </a:r>
            <a:endParaRPr sz="1800">
              <a:solidFill>
                <a:srgbClr val="000000"/>
              </a:solidFill>
              <a:latin typeface="Noto Sans Symbols"/>
              <a:ea typeface="Noto Sans Symbols"/>
              <a:cs typeface="Noto Sans Symbols"/>
              <a:sym typeface="Noto Sans Symbols"/>
            </a:endParaRPr>
          </a:p>
          <a:p>
            <a:pPr indent="-298450" lvl="0" marL="457200" rtl="0" algn="l">
              <a:lnSpc>
                <a:spcPct val="115000"/>
              </a:lnSpc>
              <a:spcBef>
                <a:spcPts val="360"/>
              </a:spcBef>
              <a:spcAft>
                <a:spcPts val="0"/>
              </a:spcAft>
              <a:buSzPts val="1100"/>
              <a:buChar char="●"/>
            </a:pPr>
            <a:r>
              <a:rPr lang="fr-FR" sz="1800">
                <a:solidFill>
                  <a:srgbClr val="000000"/>
                </a:solidFill>
                <a:latin typeface="Corbel"/>
                <a:ea typeface="Corbel"/>
                <a:cs typeface="Corbel"/>
                <a:sym typeface="Corbel"/>
              </a:rPr>
              <a:t>Nous avons également besoin d’énergie pour nous chauffer et cuisiner.</a:t>
            </a:r>
            <a:endParaRPr/>
          </a:p>
          <a:p>
            <a:pPr indent="-228600" lvl="0" marL="457200" rtl="0" algn="l">
              <a:lnSpc>
                <a:spcPct val="115000"/>
              </a:lnSpc>
              <a:spcBef>
                <a:spcPts val="360"/>
              </a:spcBef>
              <a:spcAft>
                <a:spcPts val="0"/>
              </a:spcAft>
              <a:buSzPts val="1100"/>
              <a:buNone/>
            </a:pPr>
            <a:r>
              <a:t/>
            </a:r>
            <a:endParaRPr sz="1800">
              <a:solidFill>
                <a:srgbClr val="000000"/>
              </a:solidFill>
              <a:latin typeface="Noto Sans Symbols"/>
              <a:ea typeface="Noto Sans Symbols"/>
              <a:cs typeface="Noto Sans Symbols"/>
              <a:sym typeface="Noto Sans Symbols"/>
            </a:endParaRPr>
          </a:p>
          <a:p>
            <a:pPr indent="-298450" lvl="0" marL="457200" rtl="0" algn="l">
              <a:lnSpc>
                <a:spcPct val="115000"/>
              </a:lnSpc>
              <a:spcBef>
                <a:spcPts val="360"/>
              </a:spcBef>
              <a:spcAft>
                <a:spcPts val="0"/>
              </a:spcAft>
              <a:buSzPts val="1100"/>
              <a:buChar char="●"/>
            </a:pPr>
            <a:r>
              <a:rPr lang="fr-FR" sz="1800">
                <a:solidFill>
                  <a:srgbClr val="000000"/>
                </a:solidFill>
                <a:latin typeface="Corbel"/>
                <a:ea typeface="Corbel"/>
                <a:cs typeface="Corbel"/>
                <a:sym typeface="Corbel"/>
              </a:rPr>
              <a:t>Nous avons besoin d’énergie pour produire quasiment tout ce que nous produisons, de nos smartphones à l’acier utilisé en construction.</a:t>
            </a:r>
            <a:endParaRPr sz="1800">
              <a:solidFill>
                <a:srgbClr val="000000"/>
              </a:solidFill>
              <a:latin typeface="Noto Sans Symbols"/>
              <a:ea typeface="Noto Sans Symbols"/>
              <a:cs typeface="Noto Sans Symbols"/>
              <a:sym typeface="Noto Sans Symbols"/>
            </a:endParaRPr>
          </a:p>
          <a:p>
            <a:pPr indent="-298450" lvl="0" marL="457200" rtl="0" algn="l">
              <a:lnSpc>
                <a:spcPct val="115000"/>
              </a:lnSpc>
              <a:spcBef>
                <a:spcPts val="360"/>
              </a:spcBef>
              <a:spcAft>
                <a:spcPts val="0"/>
              </a:spcAft>
              <a:buSzPts val="1100"/>
              <a:buChar char="●"/>
            </a:pPr>
            <a:r>
              <a:rPr lang="fr-FR" sz="1800">
                <a:solidFill>
                  <a:srgbClr val="000000"/>
                </a:solidFill>
                <a:latin typeface="Corbel"/>
                <a:ea typeface="Corbel"/>
                <a:cs typeface="Corbel"/>
                <a:sym typeface="Corbel"/>
              </a:rPr>
              <a:t>Nous avons ensuite besoin d’énergie pour nous déplacer ou pour transporter des choses, par la terre, la mer ou l’air. Le pétrole est fortement utilisé pour le transport de par sa forme liquide, il dispose d’une teneur énergétique élevée et est facile à stocker. Le pétrole est également utilisé pour produire d’innombrables dérivés pétrochimiques qui sont devenus omniprésents dans la vie quotidienne des populations des pays industrialisés.</a:t>
            </a:r>
            <a:endParaRPr sz="1800">
              <a:latin typeface="Noto Sans Symbols"/>
              <a:ea typeface="Noto Sans Symbols"/>
              <a:cs typeface="Noto Sans Symbols"/>
              <a:sym typeface="Noto Sans Symbols"/>
            </a:endParaRPr>
          </a:p>
        </p:txBody>
      </p:sp>
      <p:sp>
        <p:nvSpPr>
          <p:cNvPr id="599" name="Google Shape;599;gc87765955c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1" name="Shape 621"/>
        <p:cNvGrpSpPr/>
        <p:nvPr/>
      </p:nvGrpSpPr>
      <p:grpSpPr>
        <a:xfrm>
          <a:off x="0" y="0"/>
          <a:ext cx="0" cy="0"/>
          <a:chOff x="0" y="0"/>
          <a:chExt cx="0" cy="0"/>
        </a:xfrm>
      </p:grpSpPr>
      <p:sp>
        <p:nvSpPr>
          <p:cNvPr id="622" name="Google Shape;622;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3" name="Google Shape;623;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0"/>
              </a:spcBef>
              <a:spcAft>
                <a:spcPts val="0"/>
              </a:spcAft>
              <a:buSzPts val="1100"/>
              <a:buNone/>
            </a:pPr>
            <a:r>
              <a:rPr lang="fr-FR" sz="1800">
                <a:latin typeface="Corbel"/>
                <a:ea typeface="Corbel"/>
                <a:cs typeface="Corbel"/>
                <a:sym typeface="Corbel"/>
              </a:rPr>
              <a:t>Cette famille américaine a mis devant sa maison tous les objets habituellement stockés à l’intérieur et composés de plastique.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C’est une illustration très frappante de l’importance que cette matière a désormais dans la manufacture de nos « objets quotidiens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b="1" lang="fr-FR" sz="1800">
                <a:latin typeface="Corbel"/>
                <a:ea typeface="Corbel"/>
                <a:cs typeface="Corbel"/>
                <a:sym typeface="Corbel"/>
              </a:rPr>
              <a:t> </a:t>
            </a:r>
            <a:endParaRPr sz="1800">
              <a:latin typeface="Arial"/>
              <a:ea typeface="Arial"/>
              <a:cs typeface="Arial"/>
              <a:sym typeface="Arial"/>
            </a:endParaRPr>
          </a:p>
        </p:txBody>
      </p:sp>
      <p:sp>
        <p:nvSpPr>
          <p:cNvPr id="624" name="Google Shape;624;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gc87765955c_0_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2" name="Google Shape;632;gc87765955c_0_2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360"/>
              </a:spcBef>
              <a:spcAft>
                <a:spcPts val="0"/>
              </a:spcAft>
              <a:buSzPts val="1100"/>
              <a:buNone/>
            </a:pPr>
            <a:r>
              <a:rPr lang="fr-FR" sz="1800">
                <a:solidFill>
                  <a:srgbClr val="000000"/>
                </a:solidFill>
                <a:latin typeface="Corbel"/>
                <a:ea typeface="Corbel"/>
                <a:cs typeface="Corbel"/>
                <a:sym typeface="Corbel"/>
              </a:rPr>
              <a:t>Nous n’utilisons pas de pétrole seulement pour l’énergie, il est impliqué dans la totalité de ce que nous consommons aujourd’hui :</a:t>
            </a:r>
            <a:endParaRPr sz="1800">
              <a:latin typeface="Arial"/>
              <a:ea typeface="Arial"/>
              <a:cs typeface="Arial"/>
              <a:sym typeface="Arial"/>
            </a:endParaRPr>
          </a:p>
          <a:p>
            <a:pPr indent="-285750" lvl="1" marL="742950" rtl="0" algn="l">
              <a:lnSpc>
                <a:spcPct val="115000"/>
              </a:lnSpc>
              <a:spcBef>
                <a:spcPts val="360"/>
              </a:spcBef>
              <a:spcAft>
                <a:spcPts val="0"/>
              </a:spcAft>
              <a:buSzPts val="1000"/>
              <a:buFont typeface="Arial"/>
              <a:buChar char="•"/>
            </a:pPr>
            <a:r>
              <a:rPr lang="fr-FR" sz="1800">
                <a:solidFill>
                  <a:srgbClr val="000000"/>
                </a:solidFill>
                <a:latin typeface="Corbel"/>
                <a:ea typeface="Corbel"/>
                <a:cs typeface="Corbel"/>
                <a:sym typeface="Corbel"/>
              </a:rPr>
              <a:t>Le plastique que nous trouvons absolument partout : chaussures et textiles synthétiques, emballages alimentaires, jouets, etc.</a:t>
            </a:r>
            <a:endParaRPr sz="1800">
              <a:latin typeface="Noto Sans Symbols"/>
              <a:ea typeface="Noto Sans Symbols"/>
              <a:cs typeface="Noto Sans Symbols"/>
              <a:sym typeface="Noto Sans Symbols"/>
            </a:endParaRPr>
          </a:p>
          <a:p>
            <a:pPr indent="-285750" lvl="1" marL="742950" rtl="0" algn="l">
              <a:lnSpc>
                <a:spcPct val="115000"/>
              </a:lnSpc>
              <a:spcBef>
                <a:spcPts val="360"/>
              </a:spcBef>
              <a:spcAft>
                <a:spcPts val="0"/>
              </a:spcAft>
              <a:buSzPts val="1000"/>
              <a:buFont typeface="Arial"/>
              <a:buChar char="•"/>
            </a:pPr>
            <a:r>
              <a:rPr lang="fr-FR" sz="1800">
                <a:solidFill>
                  <a:srgbClr val="000000"/>
                </a:solidFill>
                <a:latin typeface="Corbel"/>
                <a:ea typeface="Corbel"/>
                <a:cs typeface="Corbel"/>
                <a:sym typeface="Corbel"/>
              </a:rPr>
              <a:t>On le retrouve également dans les cosmétiques et les médicaments.</a:t>
            </a:r>
            <a:endParaRPr sz="1800">
              <a:latin typeface="Noto Sans Symbols"/>
              <a:ea typeface="Noto Sans Symbols"/>
              <a:cs typeface="Noto Sans Symbols"/>
              <a:sym typeface="Noto Sans Symbols"/>
            </a:endParaRPr>
          </a:p>
          <a:p>
            <a:pPr indent="-285750" lvl="1" marL="742950" rtl="0" algn="l">
              <a:lnSpc>
                <a:spcPct val="115000"/>
              </a:lnSpc>
              <a:spcBef>
                <a:spcPts val="360"/>
              </a:spcBef>
              <a:spcAft>
                <a:spcPts val="0"/>
              </a:spcAft>
              <a:buSzPts val="1000"/>
              <a:buFont typeface="Arial"/>
              <a:buChar char="•"/>
            </a:pPr>
            <a:r>
              <a:rPr lang="fr-FR" sz="1800">
                <a:solidFill>
                  <a:srgbClr val="000000"/>
                </a:solidFill>
                <a:latin typeface="Corbel"/>
                <a:ea typeface="Corbel"/>
                <a:cs typeface="Corbel"/>
                <a:sym typeface="Corbel"/>
              </a:rPr>
              <a:t>Le pétrole est beaucoup utilisé dans l’agriculture et certains engrais.</a:t>
            </a:r>
            <a:endParaRPr sz="1800">
              <a:latin typeface="Noto Sans Symbols"/>
              <a:ea typeface="Noto Sans Symbols"/>
              <a:cs typeface="Noto Sans Symbols"/>
              <a:sym typeface="Noto Sans Symbols"/>
            </a:endParaRPr>
          </a:p>
          <a:p>
            <a:pPr indent="0" lvl="0" marL="228600" rtl="0" algn="l">
              <a:lnSpc>
                <a:spcPct val="100000"/>
              </a:lnSpc>
              <a:spcBef>
                <a:spcPts val="360"/>
              </a:spcBef>
              <a:spcAft>
                <a:spcPts val="0"/>
              </a:spcAft>
              <a:buSzPts val="1400"/>
              <a:buNone/>
            </a:pPr>
            <a:r>
              <a:t/>
            </a:r>
            <a:endParaRPr i="0" sz="1200" u="none" cap="none" strike="noStrike">
              <a:solidFill>
                <a:schemeClr val="dk1"/>
              </a:solidFill>
              <a:latin typeface="Corbel"/>
              <a:ea typeface="Corbel"/>
              <a:cs typeface="Corbel"/>
              <a:sym typeface="Corbel"/>
            </a:endParaRPr>
          </a:p>
        </p:txBody>
      </p:sp>
      <p:sp>
        <p:nvSpPr>
          <p:cNvPr id="633" name="Google Shape;633;gc87765955c_0_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0" name="Shape 650"/>
        <p:cNvGrpSpPr/>
        <p:nvPr/>
      </p:nvGrpSpPr>
      <p:grpSpPr>
        <a:xfrm>
          <a:off x="0" y="0"/>
          <a:ext cx="0" cy="0"/>
          <a:chOff x="0" y="0"/>
          <a:chExt cx="0" cy="0"/>
        </a:xfrm>
      </p:grpSpPr>
      <p:sp>
        <p:nvSpPr>
          <p:cNvPr id="651" name="Google Shape;651;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652" name="Google Shape;652;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653" name="Google Shape;653;p14:notes"/>
          <p:cNvSpPr txBox="1"/>
          <p:nvPr>
            <p:ph idx="1" type="body"/>
          </p:nvPr>
        </p:nvSpPr>
        <p:spPr>
          <a:xfrm>
            <a:off x="685800" y="4343400"/>
            <a:ext cx="5486400" cy="4276800"/>
          </a:xfrm>
          <a:prstGeom prst="rect">
            <a:avLst/>
          </a:prstGeom>
          <a:noFill/>
          <a:ln>
            <a:noFill/>
          </a:ln>
        </p:spPr>
        <p:txBody>
          <a:bodyPr anchorCtr="0" anchor="t" bIns="0" lIns="0" spcFirstLastPara="1" rIns="0" wrap="square" tIns="0">
            <a:noAutofit/>
          </a:bodyPr>
          <a:lstStyle/>
          <a:p>
            <a:pPr indent="0" lvl="0" marL="158750" rtl="0" algn="l">
              <a:lnSpc>
                <a:spcPct val="115000"/>
              </a:lnSpc>
              <a:spcBef>
                <a:spcPts val="450"/>
              </a:spcBef>
              <a:spcAft>
                <a:spcPts val="0"/>
              </a:spcAft>
              <a:buSzPts val="1100"/>
              <a:buNone/>
            </a:pPr>
            <a:r>
              <a:rPr lang="fr-FR" sz="1800">
                <a:solidFill>
                  <a:srgbClr val="000000"/>
                </a:solidFill>
                <a:latin typeface="Corbel"/>
                <a:ea typeface="Corbel"/>
                <a:cs typeface="Corbel"/>
                <a:sym typeface="Corbel"/>
              </a:rPr>
              <a:t>Utiliser plus d’énergie nous apporte plus de confort à court terme, mais l’augmentation de notre qualité de vie entraîne également une augmentation de nos désirs, ce qui crée un cercle vicieux de la consommation des ressources.</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Ce cercle vicieux est renforcé par une augmentation continue de notre qualité de vie, ce qui contribue à une augmentation du développement des infrastructures et de la consommation de biens. </a:t>
            </a:r>
            <a:endParaRPr sz="1800">
              <a:latin typeface="Arial"/>
              <a:ea typeface="Arial"/>
              <a:cs typeface="Arial"/>
              <a:sym typeface="Arial"/>
            </a:endParaRPr>
          </a:p>
          <a:p>
            <a:pPr indent="0" lvl="0" marL="158750" rtl="0" algn="l">
              <a:lnSpc>
                <a:spcPct val="115000"/>
              </a:lnSpc>
              <a:spcBef>
                <a:spcPts val="450"/>
              </a:spcBef>
              <a:spcAft>
                <a:spcPts val="0"/>
              </a:spcAft>
              <a:buSzPts val="1100"/>
              <a:buNone/>
            </a:pPr>
            <a:r>
              <a:rPr lang="fr-FR" sz="1800">
                <a:solidFill>
                  <a:srgbClr val="000000"/>
                </a:solidFill>
                <a:latin typeface="Corbel"/>
                <a:ea typeface="Corbel"/>
                <a:cs typeface="Corbel"/>
                <a:sym typeface="Corbel"/>
              </a:rPr>
              <a:t>Cela a un impact direct sur l’augmentation des besoins en ressources, renforcée par la croissance continue de la population mondiale qui, d’après les chiffres des NU, passera de 7,7 milliards en 2020 à 11 milliards en 2100.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450"/>
              </a:spcBef>
              <a:spcAft>
                <a:spcPts val="0"/>
              </a:spcAft>
              <a:buSzPts val="1100"/>
              <a:buNone/>
            </a:pPr>
            <a:r>
              <a:rPr b="1" lang="fr-FR" sz="1800">
                <a:solidFill>
                  <a:srgbClr val="000000"/>
                </a:solidFill>
                <a:latin typeface="Corbel"/>
                <a:ea typeface="Corbel"/>
                <a:cs typeface="Corbel"/>
                <a:sym typeface="Corbel"/>
              </a:rPr>
              <a:t>Animation : </a:t>
            </a:r>
            <a:r>
              <a:rPr lang="fr-FR" sz="1800">
                <a:solidFill>
                  <a:srgbClr val="000000"/>
                </a:solidFill>
                <a:latin typeface="Corbel"/>
                <a:ea typeface="Corbel"/>
                <a:cs typeface="Corbel"/>
                <a:sym typeface="Corbel"/>
              </a:rPr>
              <a:t>pour rendre la présentation dynamique, vous pouvez donner la parole aux élèves pour amener les impacts </a:t>
            </a:r>
            <a:r>
              <a:rPr lang="fr-FR" sz="1800">
                <a:latin typeface="Corbel"/>
                <a:ea typeface="Corbel"/>
                <a:cs typeface="Corbel"/>
                <a:sym typeface="Corbel"/>
              </a:rPr>
              <a:t>sur l’environnement</a:t>
            </a:r>
            <a:r>
              <a:rPr lang="fr-FR" sz="1800">
                <a:solidFill>
                  <a:srgbClr val="000000"/>
                </a:solidFill>
                <a:latin typeface="Corbel"/>
                <a:ea typeface="Corbel"/>
                <a:cs typeface="Corbel"/>
                <a:sym typeface="Corbel"/>
              </a:rPr>
              <a:t>. Ils seront mieux détaillés dans la partie 3 : climat. </a:t>
            </a:r>
            <a:endParaRPr sz="1800">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6" name="Shape 676"/>
        <p:cNvGrpSpPr/>
        <p:nvPr/>
      </p:nvGrpSpPr>
      <p:grpSpPr>
        <a:xfrm>
          <a:off x="0" y="0"/>
          <a:ext cx="0" cy="0"/>
          <a:chOff x="0" y="0"/>
          <a:chExt cx="0" cy="0"/>
        </a:xfrm>
      </p:grpSpPr>
      <p:sp>
        <p:nvSpPr>
          <p:cNvPr id="677" name="Google Shape;677;p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
        <p:nvSpPr>
          <p:cNvPr id="678" name="Google Shape;678;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solidFill>
            <a:srgbClr val="FFFFFF"/>
          </a:solidFill>
          <a:ln>
            <a:noFill/>
          </a:ln>
        </p:spPr>
      </p:sp>
      <p:sp>
        <p:nvSpPr>
          <p:cNvPr id="679" name="Google Shape;679;p18:notes"/>
          <p:cNvSpPr txBox="1"/>
          <p:nvPr>
            <p:ph idx="1" type="body"/>
          </p:nvPr>
        </p:nvSpPr>
        <p:spPr>
          <a:xfrm>
            <a:off x="685800" y="4343400"/>
            <a:ext cx="5486400" cy="4276800"/>
          </a:xfrm>
          <a:prstGeom prst="rect">
            <a:avLst/>
          </a:prstGeom>
          <a:noFill/>
          <a:ln>
            <a:noFill/>
          </a:ln>
        </p:spPr>
        <p:txBody>
          <a:bodyPr anchorCtr="0" anchor="t" bIns="0" lIns="0" spcFirstLastPara="1" rIns="0" wrap="square" tIns="0">
            <a:noAutofit/>
          </a:bodyPr>
          <a:lstStyle/>
          <a:p>
            <a:pPr indent="0" lvl="0" marL="158750" rtl="0" algn="l">
              <a:lnSpc>
                <a:spcPct val="115000"/>
              </a:lnSpc>
              <a:spcBef>
                <a:spcPts val="240"/>
              </a:spcBef>
              <a:spcAft>
                <a:spcPts val="0"/>
              </a:spcAft>
              <a:buSzPts val="1100"/>
              <a:buNone/>
            </a:pPr>
            <a:r>
              <a:rPr b="1" lang="fr-FR" sz="1800" u="sng">
                <a:solidFill>
                  <a:srgbClr val="000000"/>
                </a:solidFill>
                <a:latin typeface="Corbel"/>
                <a:ea typeface="Corbel"/>
                <a:cs typeface="Corbel"/>
                <a:sym typeface="Corbel"/>
              </a:rPr>
              <a:t>Explications : </a:t>
            </a:r>
            <a:endParaRPr sz="1800">
              <a:latin typeface="Arial"/>
              <a:ea typeface="Arial"/>
              <a:cs typeface="Arial"/>
              <a:sym typeface="Arial"/>
            </a:endParaRPr>
          </a:p>
          <a:p>
            <a:pPr indent="0" lvl="0" marL="158750" rtl="0" algn="l">
              <a:lnSpc>
                <a:spcPct val="115000"/>
              </a:lnSpc>
              <a:spcBef>
                <a:spcPts val="240"/>
              </a:spcBef>
              <a:spcAft>
                <a:spcPts val="0"/>
              </a:spcAft>
              <a:buSzPts val="1100"/>
              <a:buNone/>
            </a:pPr>
            <a:r>
              <a:rPr lang="fr-FR" sz="1800">
                <a:solidFill>
                  <a:srgbClr val="000000"/>
                </a:solidFill>
                <a:latin typeface="Corbel"/>
                <a:ea typeface="Corbel"/>
                <a:cs typeface="Corbel"/>
                <a:sym typeface="Corbel"/>
              </a:rPr>
              <a:t>Le processus de formation du pétrole est extrêmement long : Il résulte d’un dépôt d’êtres vivants du fond des océans âgés de plus de 200 millions d’années. Avec la pression, la chaleur et le manque d’oxygène, des réactions chimiques et biologiques transforment l’accumulation de matière organique en pétrole. </a:t>
            </a:r>
            <a:endParaRPr sz="1800">
              <a:latin typeface="Arial"/>
              <a:ea typeface="Arial"/>
              <a:cs typeface="Arial"/>
              <a:sym typeface="Arial"/>
            </a:endParaRPr>
          </a:p>
          <a:p>
            <a:pPr indent="0" lvl="0" marL="158750" rtl="0" algn="l">
              <a:lnSpc>
                <a:spcPct val="115000"/>
              </a:lnSpc>
              <a:spcBef>
                <a:spcPts val="240"/>
              </a:spcBef>
              <a:spcAft>
                <a:spcPts val="0"/>
              </a:spcAft>
              <a:buSzPts val="1100"/>
              <a:buNone/>
            </a:pPr>
            <a:r>
              <a:rPr lang="fr-FR" sz="1800">
                <a:solidFill>
                  <a:srgbClr val="000000"/>
                </a:solidFill>
                <a:latin typeface="Corbel"/>
                <a:ea typeface="Corbel"/>
                <a:cs typeface="Corbel"/>
                <a:sym typeface="Corbel"/>
              </a:rPr>
              <a:t>La migration du pétrole vers les couches géologiques supérieures sous forme d’un dépôt facilite l’extraction de pétrole mais est de moins en moins accessible avec le temps.</a:t>
            </a:r>
            <a:endParaRPr sz="1800">
              <a:latin typeface="Arial"/>
              <a:ea typeface="Arial"/>
              <a:cs typeface="Arial"/>
              <a:sym typeface="Arial"/>
            </a:endParaRPr>
          </a:p>
          <a:p>
            <a:pPr indent="0" lvl="0" marL="158750" rtl="0" algn="l">
              <a:lnSpc>
                <a:spcPct val="115000"/>
              </a:lnSpc>
              <a:spcBef>
                <a:spcPts val="240"/>
              </a:spcBef>
              <a:spcAft>
                <a:spcPts val="0"/>
              </a:spcAft>
              <a:buSzPts val="1100"/>
              <a:buNone/>
            </a:pPr>
            <a:r>
              <a:rPr lang="fr-FR" sz="1800">
                <a:solidFill>
                  <a:srgbClr val="000000"/>
                </a:solidFill>
                <a:latin typeface="Corbel"/>
                <a:ea typeface="Corbel"/>
                <a:cs typeface="Corbel"/>
                <a:sym typeface="Corbel"/>
              </a:rPr>
              <a:t>Et la recherche de pétrole de plus en plus compliquée provoque une augmentation du coût de l’énergie ! </a:t>
            </a:r>
            <a:endParaRPr sz="1800">
              <a:latin typeface="Arial"/>
              <a:ea typeface="Arial"/>
              <a:cs typeface="Arial"/>
              <a:sym typeface="Arial"/>
            </a:endParaRPr>
          </a:p>
          <a:p>
            <a:pPr indent="0" lvl="0" marL="158750" rtl="0" algn="l">
              <a:lnSpc>
                <a:spcPct val="115000"/>
              </a:lnSpc>
              <a:spcBef>
                <a:spcPts val="240"/>
              </a:spcBef>
              <a:spcAft>
                <a:spcPts val="0"/>
              </a:spcAft>
              <a:buSzPts val="1100"/>
              <a:buNone/>
            </a:pPr>
            <a:r>
              <a:rPr lang="fr-FR" sz="1800">
                <a:solidFill>
                  <a:srgbClr val="000000"/>
                </a:solidFill>
                <a:latin typeface="Corbel"/>
                <a:ea typeface="Corbel"/>
                <a:cs typeface="Corbel"/>
                <a:sym typeface="Corbel"/>
              </a:rPr>
              <a:t>En 1900, il fallait 1 baril pour en extraire 100</a:t>
            </a:r>
            <a:endParaRPr sz="1800">
              <a:latin typeface="Arial"/>
              <a:ea typeface="Arial"/>
              <a:cs typeface="Arial"/>
              <a:sym typeface="Arial"/>
            </a:endParaRPr>
          </a:p>
          <a:p>
            <a:pPr indent="0" lvl="0" marL="158750" rtl="0" algn="l">
              <a:lnSpc>
                <a:spcPct val="115000"/>
              </a:lnSpc>
              <a:spcBef>
                <a:spcPts val="240"/>
              </a:spcBef>
              <a:spcAft>
                <a:spcPts val="0"/>
              </a:spcAft>
              <a:buSzPts val="1100"/>
              <a:buNone/>
            </a:pPr>
            <a:r>
              <a:rPr lang="fr-FR" sz="1800">
                <a:solidFill>
                  <a:srgbClr val="000000"/>
                </a:solidFill>
                <a:latin typeface="Corbel"/>
                <a:ea typeface="Corbel"/>
                <a:cs typeface="Corbel"/>
                <a:sym typeface="Corbel"/>
              </a:rPr>
              <a:t>Aujourd’hui, certaines techniques pétrolières non traditionnelles peuvent produire seulement 3 barils de pétrole tout en  en consommant 1.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240"/>
              </a:spcBef>
              <a:spcAft>
                <a:spcPts val="0"/>
              </a:spcAft>
              <a:buSzPts val="1100"/>
              <a:buNone/>
            </a:pPr>
            <a:r>
              <a:rPr b="1" lang="fr-FR" sz="1800" u="sng">
                <a:solidFill>
                  <a:srgbClr val="000000"/>
                </a:solidFill>
                <a:latin typeface="Corbel"/>
                <a:ea typeface="Corbel"/>
                <a:cs typeface="Corbel"/>
                <a:sym typeface="Corbel"/>
              </a:rPr>
              <a:t>Messages clés :</a:t>
            </a:r>
            <a:endParaRPr sz="1800">
              <a:latin typeface="Arial"/>
              <a:ea typeface="Arial"/>
              <a:cs typeface="Arial"/>
              <a:sym typeface="Arial"/>
            </a:endParaRPr>
          </a:p>
          <a:p>
            <a:pPr indent="0" lvl="0" marL="158750" rtl="0" algn="l">
              <a:lnSpc>
                <a:spcPct val="115000"/>
              </a:lnSpc>
              <a:spcBef>
                <a:spcPts val="240"/>
              </a:spcBef>
              <a:spcAft>
                <a:spcPts val="0"/>
              </a:spcAft>
              <a:buSzPts val="1100"/>
              <a:buNone/>
            </a:pPr>
            <a:r>
              <a:rPr lang="fr-FR" sz="1800">
                <a:solidFill>
                  <a:srgbClr val="000000"/>
                </a:solidFill>
                <a:latin typeface="Corbel"/>
                <a:ea typeface="Corbel"/>
                <a:cs typeface="Corbel"/>
                <a:sym typeface="Corbel"/>
              </a:rPr>
              <a:t>L’extraction de énergies fossiles nécessitent de plus en plus d’énergie. C’est un cercle vicieux auquel il est difficile d’échapper. </a:t>
            </a:r>
            <a:endParaRPr sz="1800">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 Id="rId3"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jpg"/><Relationship Id="rId3"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jpg"/><Relationship Id="rId3"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g"/><Relationship Id="rId3"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1.jp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Break Slide layout">
  <p:cSld name="Section Break Slide layout">
    <p:spTree>
      <p:nvGrpSpPr>
        <p:cNvPr id="1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título" type="picTx">
  <p:cSld name="PICTURE_WITH_CAPTION_TEXT">
    <p:spTree>
      <p:nvGrpSpPr>
        <p:cNvPr id="70" name="Shape 70"/>
        <p:cNvGrpSpPr/>
        <p:nvPr/>
      </p:nvGrpSpPr>
      <p:grpSpPr>
        <a:xfrm>
          <a:off x="0" y="0"/>
          <a:ext cx="0" cy="0"/>
          <a:chOff x="0" y="0"/>
          <a:chExt cx="0" cy="0"/>
        </a:xfrm>
      </p:grpSpPr>
      <p:sp>
        <p:nvSpPr>
          <p:cNvPr id="71" name="Google Shape;71;p8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orbe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83"/>
          <p:cNvSpPr/>
          <p:nvPr>
            <p:ph idx="2" type="pic"/>
          </p:nvPr>
        </p:nvSpPr>
        <p:spPr>
          <a:xfrm>
            <a:off x="5183188" y="987425"/>
            <a:ext cx="6172200" cy="4873625"/>
          </a:xfrm>
          <a:prstGeom prst="rect">
            <a:avLst/>
          </a:prstGeom>
          <a:noFill/>
          <a:ln>
            <a:noFill/>
          </a:ln>
        </p:spPr>
      </p:sp>
      <p:sp>
        <p:nvSpPr>
          <p:cNvPr id="73" name="Google Shape;73;p83"/>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4" name="Google Shape;74;p8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8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8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77" name="Google Shape;77;p83"/>
          <p:cNvPicPr preferRelativeResize="0"/>
          <p:nvPr/>
        </p:nvPicPr>
        <p:blipFill rotWithShape="1">
          <a:blip r:embed="rId2">
            <a:alphaModFix/>
          </a:blip>
          <a:srcRect b="0" l="0" r="0" t="0"/>
          <a:stretch/>
        </p:blipFill>
        <p:spPr>
          <a:xfrm>
            <a:off x="10843372" y="325136"/>
            <a:ext cx="1020116" cy="53139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vertical" type="vertTx">
  <p:cSld name="VERTICAL_TEXT">
    <p:spTree>
      <p:nvGrpSpPr>
        <p:cNvPr id="78" name="Shape 78"/>
        <p:cNvGrpSpPr/>
        <p:nvPr/>
      </p:nvGrpSpPr>
      <p:grpSpPr>
        <a:xfrm>
          <a:off x="0" y="0"/>
          <a:ext cx="0" cy="0"/>
          <a:chOff x="0" y="0"/>
          <a:chExt cx="0" cy="0"/>
        </a:xfrm>
      </p:grpSpPr>
      <p:sp>
        <p:nvSpPr>
          <p:cNvPr id="79" name="Google Shape;79;p8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84"/>
          <p:cNvSpPr txBox="1"/>
          <p:nvPr>
            <p:ph idx="1" type="body"/>
          </p:nvPr>
        </p:nvSpPr>
        <p:spPr>
          <a:xfrm rot="5400000">
            <a:off x="4091992" y="-1428167"/>
            <a:ext cx="4008016"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8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8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84"/>
          <p:cNvSpPr txBox="1"/>
          <p:nvPr>
            <p:ph idx="12" type="sldNum"/>
          </p:nvPr>
        </p:nvSpPr>
        <p:spPr>
          <a:xfrm>
            <a:off x="8610600" y="6356350"/>
            <a:ext cx="1910787"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84" name="Google Shape;84;p84"/>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y texto" type="vertTitleAndTx">
  <p:cSld name="VERTICAL_TITLE_AND_VERTICAL_TEXT">
    <p:spTree>
      <p:nvGrpSpPr>
        <p:cNvPr id="85" name="Shape 85"/>
        <p:cNvGrpSpPr/>
        <p:nvPr/>
      </p:nvGrpSpPr>
      <p:grpSpPr>
        <a:xfrm>
          <a:off x="0" y="0"/>
          <a:ext cx="0" cy="0"/>
          <a:chOff x="0" y="0"/>
          <a:chExt cx="0" cy="0"/>
        </a:xfrm>
      </p:grpSpPr>
      <p:sp>
        <p:nvSpPr>
          <p:cNvPr id="86" name="Google Shape;86;p85"/>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85"/>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 name="Google Shape;88;p8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8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85"/>
          <p:cNvSpPr txBox="1"/>
          <p:nvPr>
            <p:ph idx="12" type="sldNum"/>
          </p:nvPr>
        </p:nvSpPr>
        <p:spPr>
          <a:xfrm>
            <a:off x="8610600" y="6356350"/>
            <a:ext cx="2003385"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91" name="Google Shape;91;p85"/>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con sets layout">
  <p:cSld name="1_Icon sets layout">
    <p:spTree>
      <p:nvGrpSpPr>
        <p:cNvPr id="92" name="Shape 92"/>
        <p:cNvGrpSpPr/>
        <p:nvPr/>
      </p:nvGrpSpPr>
      <p:grpSpPr>
        <a:xfrm>
          <a:off x="0" y="0"/>
          <a:ext cx="0" cy="0"/>
          <a:chOff x="0" y="0"/>
          <a:chExt cx="0" cy="0"/>
        </a:xfrm>
      </p:grpSpPr>
      <p:sp>
        <p:nvSpPr>
          <p:cNvPr id="93" name="Google Shape;93;p86"/>
          <p:cNvSpPr txBox="1"/>
          <p:nvPr>
            <p:ph idx="1" type="body"/>
          </p:nvPr>
        </p:nvSpPr>
        <p:spPr>
          <a:xfrm>
            <a:off x="323529" y="123478"/>
            <a:ext cx="11573197" cy="724247"/>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rgbClr val="424242"/>
              </a:buClr>
              <a:buSzPts val="5400"/>
              <a:buNone/>
              <a:defRPr b="0" sz="5400">
                <a:solidFill>
                  <a:srgbClr val="424242"/>
                </a:solidFill>
                <a:latin typeface="Corbel"/>
                <a:ea typeface="Corbel"/>
                <a:cs typeface="Corbel"/>
                <a:sym typeface="Corbe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86"/>
          <p:cNvSpPr/>
          <p:nvPr/>
        </p:nvSpPr>
        <p:spPr>
          <a:xfrm>
            <a:off x="354010" y="1131591"/>
            <a:ext cx="3560767" cy="5402561"/>
          </a:xfrm>
          <a:prstGeom prst="roundRect">
            <a:avLst>
              <a:gd fmla="val 3968"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chemeClr val="lt1"/>
              </a:solidFill>
              <a:latin typeface="Corbel"/>
              <a:ea typeface="Corbel"/>
              <a:cs typeface="Corbel"/>
              <a:sym typeface="Corbel"/>
            </a:endParaRPr>
          </a:p>
        </p:txBody>
      </p:sp>
      <p:sp>
        <p:nvSpPr>
          <p:cNvPr id="95" name="Google Shape;95;p86"/>
          <p:cNvSpPr/>
          <p:nvPr/>
        </p:nvSpPr>
        <p:spPr>
          <a:xfrm>
            <a:off x="531933" y="1347500"/>
            <a:ext cx="153868" cy="5015200"/>
          </a:xfrm>
          <a:prstGeom prst="roundRect">
            <a:avLst>
              <a:gd fmla="val 50000" name="adj"/>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chemeClr val="lt1"/>
              </a:solidFill>
              <a:latin typeface="Corbel"/>
              <a:ea typeface="Corbel"/>
              <a:cs typeface="Corbel"/>
              <a:sym typeface="Corbel"/>
            </a:endParaRPr>
          </a:p>
        </p:txBody>
      </p:sp>
      <p:sp>
        <p:nvSpPr>
          <p:cNvPr id="96" name="Google Shape;96;p86"/>
          <p:cNvSpPr/>
          <p:nvPr/>
        </p:nvSpPr>
        <p:spPr>
          <a:xfrm rot="5400000">
            <a:off x="3057177" y="1276653"/>
            <a:ext cx="685849" cy="685148"/>
          </a:xfrm>
          <a:prstGeom prst="halfFrame">
            <a:avLst>
              <a:gd fmla="val 23728" name="adj1"/>
              <a:gd fmla="val 24642" name="adj2"/>
            </a:avLst>
          </a:prstGeom>
          <a:solidFill>
            <a:schemeClr val="lt1">
              <a:alpha val="21176"/>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rgbClr val="424242"/>
              </a:solidFill>
              <a:latin typeface="Corbel"/>
              <a:ea typeface="Corbel"/>
              <a:cs typeface="Corbel"/>
              <a:sym typeface="Corbel"/>
            </a:endParaRPr>
          </a:p>
        </p:txBody>
      </p:sp>
      <p:sp>
        <p:nvSpPr>
          <p:cNvPr id="97" name="Google Shape;97;p86"/>
          <p:cNvSpPr txBox="1"/>
          <p:nvPr/>
        </p:nvSpPr>
        <p:spPr>
          <a:xfrm>
            <a:off x="711704" y="1637214"/>
            <a:ext cx="2232248" cy="52322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You can Resize without losing quality</a:t>
            </a:r>
            <a:endParaRPr b="1" i="0" sz="1400" u="none" cap="none" strike="noStrike">
              <a:solidFill>
                <a:schemeClr val="lt1"/>
              </a:solidFill>
              <a:latin typeface="Arial"/>
              <a:ea typeface="Arial"/>
              <a:cs typeface="Arial"/>
              <a:sym typeface="Arial"/>
            </a:endParaRPr>
          </a:p>
        </p:txBody>
      </p:sp>
      <p:sp>
        <p:nvSpPr>
          <p:cNvPr id="98" name="Google Shape;98;p86"/>
          <p:cNvSpPr txBox="1"/>
          <p:nvPr/>
        </p:nvSpPr>
        <p:spPr>
          <a:xfrm>
            <a:off x="711704" y="2127463"/>
            <a:ext cx="2232248" cy="738664"/>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You can Change Fill Color &amp;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Line Color</a:t>
            </a:r>
            <a:endParaRPr b="1" i="0" sz="1400" u="none" cap="none" strike="noStrike">
              <a:solidFill>
                <a:schemeClr val="lt1"/>
              </a:solidFill>
              <a:latin typeface="Arial"/>
              <a:ea typeface="Arial"/>
              <a:cs typeface="Arial"/>
              <a:sym typeface="Arial"/>
            </a:endParaRPr>
          </a:p>
        </p:txBody>
      </p:sp>
      <p:sp>
        <p:nvSpPr>
          <p:cNvPr id="99" name="Google Shape;99;p86"/>
          <p:cNvSpPr txBox="1"/>
          <p:nvPr/>
        </p:nvSpPr>
        <p:spPr>
          <a:xfrm>
            <a:off x="721229" y="5808438"/>
            <a:ext cx="2232000" cy="307777"/>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chemeClr val="lt1"/>
                </a:solidFill>
                <a:latin typeface="Arial"/>
                <a:ea typeface="Arial"/>
                <a:cs typeface="Arial"/>
                <a:sym typeface="Arial"/>
              </a:rPr>
              <a:t>www.allppt.com</a:t>
            </a:r>
            <a:endParaRPr b="0" i="0" sz="1400" u="none" cap="none" strike="noStrike">
              <a:solidFill>
                <a:schemeClr val="lt1"/>
              </a:solidFill>
              <a:latin typeface="Arial"/>
              <a:ea typeface="Arial"/>
              <a:cs typeface="Arial"/>
              <a:sym typeface="Arial"/>
            </a:endParaRPr>
          </a:p>
        </p:txBody>
      </p:sp>
      <p:sp>
        <p:nvSpPr>
          <p:cNvPr id="100" name="Google Shape;100;p86"/>
          <p:cNvSpPr txBox="1"/>
          <p:nvPr/>
        </p:nvSpPr>
        <p:spPr>
          <a:xfrm>
            <a:off x="721229" y="4450324"/>
            <a:ext cx="2717296" cy="138499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lt1"/>
                </a:solidFill>
                <a:latin typeface="Corbel"/>
                <a:ea typeface="Corbel"/>
                <a:cs typeface="Corbel"/>
                <a:sym typeface="Corbel"/>
              </a:rPr>
              <a:t>FREE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lt1"/>
                </a:solidFill>
                <a:latin typeface="Corbel"/>
                <a:ea typeface="Corbel"/>
                <a:cs typeface="Corbel"/>
                <a:sym typeface="Corbel"/>
              </a:rPr>
              <a:t>PPT TEMPLATES</a:t>
            </a:r>
            <a:endParaRPr b="0" i="0" sz="1400" u="none" cap="none" strike="noStrike">
              <a:solidFill>
                <a:srgbClr val="000000"/>
              </a:solidFill>
              <a:latin typeface="Arial"/>
              <a:ea typeface="Arial"/>
              <a:cs typeface="Arial"/>
              <a:sym typeface="Arial"/>
            </a:endParaRPr>
          </a:p>
        </p:txBody>
      </p:sp>
      <p:pic>
        <p:nvPicPr>
          <p:cNvPr id="101" name="Google Shape;101;p86"/>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ontents slide layout">
  <p:cSld name="4_Contents slide layout">
    <p:spTree>
      <p:nvGrpSpPr>
        <p:cNvPr id="108" name="Shape 108"/>
        <p:cNvGrpSpPr/>
        <p:nvPr/>
      </p:nvGrpSpPr>
      <p:grpSpPr>
        <a:xfrm>
          <a:off x="0" y="0"/>
          <a:ext cx="0" cy="0"/>
          <a:chOff x="0" y="0"/>
          <a:chExt cx="0" cy="0"/>
        </a:xfrm>
      </p:grpSpPr>
      <p:sp>
        <p:nvSpPr>
          <p:cNvPr id="109" name="Google Shape;109;p12"/>
          <p:cNvSpPr/>
          <p:nvPr/>
        </p:nvSpPr>
        <p:spPr>
          <a:xfrm>
            <a:off x="67749" y="2190042"/>
            <a:ext cx="1825371" cy="4705764"/>
          </a:xfrm>
          <a:custGeom>
            <a:rect b="b" l="l" r="r" t="t"/>
            <a:pathLst>
              <a:path extrusionOk="0" h="4705764" w="1825371">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solidFill>
            <a:schemeClr val="lt1">
              <a:alpha val="60000"/>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10" name="Google Shape;110;p12"/>
          <p:cNvSpPr/>
          <p:nvPr/>
        </p:nvSpPr>
        <p:spPr>
          <a:xfrm>
            <a:off x="67749" y="4642338"/>
            <a:ext cx="876178" cy="2258767"/>
          </a:xfrm>
          <a:custGeom>
            <a:rect b="b" l="l" r="r" t="t"/>
            <a:pathLst>
              <a:path extrusionOk="0" h="4705764" w="1825371">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solidFill>
            <a:schemeClr val="lt1">
              <a:alpha val="60000"/>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11" name="Google Shape;111;p12"/>
          <p:cNvSpPr/>
          <p:nvPr/>
        </p:nvSpPr>
        <p:spPr>
          <a:xfrm>
            <a:off x="1394131" y="5094016"/>
            <a:ext cx="698204" cy="1799955"/>
          </a:xfrm>
          <a:custGeom>
            <a:rect b="b" l="l" r="r" t="t"/>
            <a:pathLst>
              <a:path extrusionOk="0" h="4705764" w="1825371">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solidFill>
            <a:schemeClr val="lt1">
              <a:alpha val="60000"/>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12" name="Google Shape;112;p12"/>
          <p:cNvSpPr/>
          <p:nvPr/>
        </p:nvSpPr>
        <p:spPr>
          <a:xfrm flipH="1" rot="-7201764">
            <a:off x="1481466" y="-359338"/>
            <a:ext cx="1737880" cy="2393020"/>
          </a:xfrm>
          <a:custGeom>
            <a:rect b="b" l="l" r="r" t="t"/>
            <a:pathLst>
              <a:path extrusionOk="0" h="2395147" w="1739424">
                <a:moveTo>
                  <a:pt x="1077528" y="398319"/>
                </a:moveTo>
                <a:cubicBezTo>
                  <a:pt x="1073409" y="392832"/>
                  <a:pt x="1069793" y="387001"/>
                  <a:pt x="1067918" y="380004"/>
                </a:cubicBezTo>
                <a:cubicBezTo>
                  <a:pt x="1077560" y="389333"/>
                  <a:pt x="1085061" y="400308"/>
                  <a:pt x="1092561" y="411557"/>
                </a:cubicBezTo>
                <a:cubicBezTo>
                  <a:pt x="1093366" y="412654"/>
                  <a:pt x="1095240" y="413478"/>
                  <a:pt x="1093901" y="415398"/>
                </a:cubicBezTo>
                <a:cubicBezTo>
                  <a:pt x="1092295" y="417319"/>
                  <a:pt x="1091222" y="415673"/>
                  <a:pt x="1090150" y="414575"/>
                </a:cubicBezTo>
                <a:cubicBezTo>
                  <a:pt x="1086267" y="408951"/>
                  <a:pt x="1081646" y="403807"/>
                  <a:pt x="1077528" y="398319"/>
                </a:cubicBezTo>
                <a:close/>
                <a:moveTo>
                  <a:pt x="1064970" y="378632"/>
                </a:moveTo>
                <a:cubicBezTo>
                  <a:pt x="1064970" y="378359"/>
                  <a:pt x="1065239" y="377810"/>
                  <a:pt x="1065239" y="377535"/>
                </a:cubicBezTo>
                <a:lnTo>
                  <a:pt x="1067113" y="379456"/>
                </a:lnTo>
                <a:cubicBezTo>
                  <a:pt x="1066310" y="380279"/>
                  <a:pt x="1065507" y="380004"/>
                  <a:pt x="1064970" y="378632"/>
                </a:cubicBezTo>
                <a:close/>
                <a:moveTo>
                  <a:pt x="1734633" y="2247062"/>
                </a:moveTo>
                <a:lnTo>
                  <a:pt x="1739424" y="2180709"/>
                </a:lnTo>
                <a:lnTo>
                  <a:pt x="1737481" y="2187429"/>
                </a:lnTo>
                <a:cubicBezTo>
                  <a:pt x="1736531" y="2207307"/>
                  <a:pt x="1735583" y="2227184"/>
                  <a:pt x="1734633" y="2247062"/>
                </a:cubicBezTo>
                <a:close/>
                <a:moveTo>
                  <a:pt x="51484" y="1299625"/>
                </a:moveTo>
                <a:cubicBezTo>
                  <a:pt x="107250" y="1386350"/>
                  <a:pt x="173250" y="1458783"/>
                  <a:pt x="225973" y="1500814"/>
                </a:cubicBezTo>
                <a:cubicBezTo>
                  <a:pt x="296271" y="1556856"/>
                  <a:pt x="349466" y="1562823"/>
                  <a:pt x="421792" y="1544987"/>
                </a:cubicBezTo>
                <a:cubicBezTo>
                  <a:pt x="494924" y="1526879"/>
                  <a:pt x="532962" y="1478041"/>
                  <a:pt x="528944" y="1408075"/>
                </a:cubicBezTo>
                <a:cubicBezTo>
                  <a:pt x="528409" y="1397649"/>
                  <a:pt x="526265" y="1394083"/>
                  <a:pt x="515014" y="1396279"/>
                </a:cubicBezTo>
                <a:cubicBezTo>
                  <a:pt x="460099" y="1406978"/>
                  <a:pt x="404648" y="1412191"/>
                  <a:pt x="348661" y="1408350"/>
                </a:cubicBezTo>
                <a:cubicBezTo>
                  <a:pt x="326160" y="1406978"/>
                  <a:pt x="303657" y="1403412"/>
                  <a:pt x="279815" y="1396004"/>
                </a:cubicBezTo>
                <a:cubicBezTo>
                  <a:pt x="294818" y="1392986"/>
                  <a:pt x="307139" y="1396827"/>
                  <a:pt x="319463" y="1397376"/>
                </a:cubicBezTo>
                <a:cubicBezTo>
                  <a:pt x="375717" y="1400120"/>
                  <a:pt x="429829" y="1388870"/>
                  <a:pt x="483940" y="1374603"/>
                </a:cubicBezTo>
                <a:cubicBezTo>
                  <a:pt x="502424" y="1369665"/>
                  <a:pt x="521443" y="1365549"/>
                  <a:pt x="539659" y="1360061"/>
                </a:cubicBezTo>
                <a:cubicBezTo>
                  <a:pt x="602343" y="1341953"/>
                  <a:pt x="663419" y="1318632"/>
                  <a:pt x="725033" y="1297230"/>
                </a:cubicBezTo>
                <a:cubicBezTo>
                  <a:pt x="777804" y="1278847"/>
                  <a:pt x="831379" y="1263208"/>
                  <a:pt x="885491" y="1249489"/>
                </a:cubicBezTo>
                <a:lnTo>
                  <a:pt x="965854" y="1237965"/>
                </a:lnTo>
                <a:cubicBezTo>
                  <a:pt x="1008386" y="1239932"/>
                  <a:pt x="1063167" y="1220715"/>
                  <a:pt x="1140675" y="1261289"/>
                </a:cubicBezTo>
                <a:cubicBezTo>
                  <a:pt x="1218186" y="1301862"/>
                  <a:pt x="1362760" y="1416335"/>
                  <a:pt x="1430909" y="1481407"/>
                </a:cubicBezTo>
                <a:cubicBezTo>
                  <a:pt x="1499057" y="1546478"/>
                  <a:pt x="1516795" y="1586751"/>
                  <a:pt x="1549564" y="1651718"/>
                </a:cubicBezTo>
                <a:lnTo>
                  <a:pt x="1557415" y="1670822"/>
                </a:lnTo>
                <a:lnTo>
                  <a:pt x="1555525" y="1670473"/>
                </a:lnTo>
                <a:cubicBezTo>
                  <a:pt x="1503614" y="1661478"/>
                  <a:pt x="1446534" y="1653334"/>
                  <a:pt x="1398512" y="1652472"/>
                </a:cubicBezTo>
                <a:cubicBezTo>
                  <a:pt x="1277780" y="1650277"/>
                  <a:pt x="1160915" y="1670735"/>
                  <a:pt x="1046085" y="1706261"/>
                </a:cubicBezTo>
                <a:cubicBezTo>
                  <a:pt x="1031962" y="1710529"/>
                  <a:pt x="1017823" y="1715069"/>
                  <a:pt x="1003447" y="1719049"/>
                </a:cubicBezTo>
                <a:cubicBezTo>
                  <a:pt x="1030832" y="1706926"/>
                  <a:pt x="1059271" y="1697451"/>
                  <a:pt x="1087567" y="1688103"/>
                </a:cubicBezTo>
                <a:cubicBezTo>
                  <a:pt x="1179405" y="1657507"/>
                  <a:pt x="1273537" y="1637923"/>
                  <a:pt x="1370422" y="1632771"/>
                </a:cubicBezTo>
                <a:cubicBezTo>
                  <a:pt x="1377778" y="1632422"/>
                  <a:pt x="1379106" y="1630739"/>
                  <a:pt x="1376144" y="1623897"/>
                </a:cubicBezTo>
                <a:cubicBezTo>
                  <a:pt x="1366655" y="1602111"/>
                  <a:pt x="1350034" y="1587888"/>
                  <a:pt x="1329191" y="1578151"/>
                </a:cubicBezTo>
                <a:cubicBezTo>
                  <a:pt x="1297530" y="1563385"/>
                  <a:pt x="1263689" y="1559482"/>
                  <a:pt x="1229320" y="1559619"/>
                </a:cubicBezTo>
                <a:cubicBezTo>
                  <a:pt x="1145365" y="1560020"/>
                  <a:pt x="1068453" y="1584359"/>
                  <a:pt x="996653" y="1626677"/>
                </a:cubicBezTo>
                <a:cubicBezTo>
                  <a:pt x="946428" y="1656370"/>
                  <a:pt x="899719" y="1690631"/>
                  <a:pt x="863114" y="1736938"/>
                </a:cubicBezTo>
                <a:cubicBezTo>
                  <a:pt x="840384" y="1765651"/>
                  <a:pt x="822768" y="1797268"/>
                  <a:pt x="811586" y="1832416"/>
                </a:cubicBezTo>
                <a:cubicBezTo>
                  <a:pt x="810229" y="1836675"/>
                  <a:pt x="809000" y="1841079"/>
                  <a:pt x="807916" y="1845357"/>
                </a:cubicBezTo>
                <a:cubicBezTo>
                  <a:pt x="807864" y="1846169"/>
                  <a:pt x="807939" y="1847124"/>
                  <a:pt x="807963" y="1848892"/>
                </a:cubicBezTo>
                <a:cubicBezTo>
                  <a:pt x="831400" y="1836927"/>
                  <a:pt x="855096" y="1827287"/>
                  <a:pt x="879991" y="1820168"/>
                </a:cubicBezTo>
                <a:cubicBezTo>
                  <a:pt x="922865" y="1807938"/>
                  <a:pt x="966993" y="1803800"/>
                  <a:pt x="1011289" y="1801302"/>
                </a:cubicBezTo>
                <a:cubicBezTo>
                  <a:pt x="1091805" y="1797289"/>
                  <a:pt x="1171657" y="1788752"/>
                  <a:pt x="1249185" y="1765402"/>
                </a:cubicBezTo>
                <a:cubicBezTo>
                  <a:pt x="1282546" y="1755423"/>
                  <a:pt x="1315560" y="1744472"/>
                  <a:pt x="1343560" y="1722610"/>
                </a:cubicBezTo>
                <a:cubicBezTo>
                  <a:pt x="1358845" y="1710673"/>
                  <a:pt x="1371004" y="1696638"/>
                  <a:pt x="1376800" y="1677991"/>
                </a:cubicBezTo>
                <a:cubicBezTo>
                  <a:pt x="1378851" y="1671330"/>
                  <a:pt x="1382967" y="1672813"/>
                  <a:pt x="1387169" y="1672942"/>
                </a:cubicBezTo>
                <a:cubicBezTo>
                  <a:pt x="1424336" y="1673661"/>
                  <a:pt x="1463273" y="1677620"/>
                  <a:pt x="1500972" y="1682857"/>
                </a:cubicBezTo>
                <a:lnTo>
                  <a:pt x="1566833" y="1693739"/>
                </a:lnTo>
                <a:lnTo>
                  <a:pt x="1593093" y="1757638"/>
                </a:lnTo>
                <a:cubicBezTo>
                  <a:pt x="1605907" y="1794995"/>
                  <a:pt x="1617203" y="1833627"/>
                  <a:pt x="1627517" y="1871216"/>
                </a:cubicBezTo>
                <a:cubicBezTo>
                  <a:pt x="1633946" y="1894812"/>
                  <a:pt x="1643322" y="1918133"/>
                  <a:pt x="1642518" y="1943101"/>
                </a:cubicBezTo>
                <a:cubicBezTo>
                  <a:pt x="1640107" y="2025412"/>
                  <a:pt x="1638499" y="2107725"/>
                  <a:pt x="1641715" y="2189761"/>
                </a:cubicBezTo>
                <a:cubicBezTo>
                  <a:pt x="1644125" y="2253964"/>
                  <a:pt x="1644928" y="2318717"/>
                  <a:pt x="1669305" y="2379903"/>
                </a:cubicBezTo>
                <a:cubicBezTo>
                  <a:pt x="1669242" y="2381100"/>
                  <a:pt x="1669180" y="2382297"/>
                  <a:pt x="1669117" y="2383495"/>
                </a:cubicBezTo>
                <a:cubicBezTo>
                  <a:pt x="1673135" y="2372016"/>
                  <a:pt x="1720350" y="2420240"/>
                  <a:pt x="1722169" y="2376292"/>
                </a:cubicBezTo>
                <a:cubicBezTo>
                  <a:pt x="1711719" y="2312911"/>
                  <a:pt x="1681361" y="2183726"/>
                  <a:pt x="1680021" y="2119798"/>
                </a:cubicBezTo>
                <a:cubicBezTo>
                  <a:pt x="1677610" y="1983983"/>
                  <a:pt x="1684308" y="1848168"/>
                  <a:pt x="1684306" y="1712628"/>
                </a:cubicBezTo>
                <a:cubicBezTo>
                  <a:pt x="1684306" y="1558981"/>
                  <a:pt x="1673055" y="1406703"/>
                  <a:pt x="1631534" y="1258270"/>
                </a:cubicBezTo>
                <a:cubicBezTo>
                  <a:pt x="1609835" y="1180348"/>
                  <a:pt x="1581442" y="1105169"/>
                  <a:pt x="1545546" y="1033010"/>
                </a:cubicBezTo>
                <a:cubicBezTo>
                  <a:pt x="1520632" y="975301"/>
                  <a:pt x="1492596" y="935197"/>
                  <a:pt x="1482058" y="912011"/>
                </a:cubicBezTo>
                <a:cubicBezTo>
                  <a:pt x="1478307" y="905426"/>
                  <a:pt x="1477504" y="900763"/>
                  <a:pt x="1482326" y="893903"/>
                </a:cubicBezTo>
                <a:cubicBezTo>
                  <a:pt x="1491434" y="881558"/>
                  <a:pt x="1495452" y="867289"/>
                  <a:pt x="1498131" y="852199"/>
                </a:cubicBezTo>
                <a:cubicBezTo>
                  <a:pt x="1504024" y="820097"/>
                  <a:pt x="1498131" y="788819"/>
                  <a:pt x="1490363" y="758088"/>
                </a:cubicBezTo>
                <a:cubicBezTo>
                  <a:pt x="1471344" y="684284"/>
                  <a:pt x="1433840" y="619531"/>
                  <a:pt x="1392854" y="556701"/>
                </a:cubicBezTo>
                <a:cubicBezTo>
                  <a:pt x="1321331" y="446953"/>
                  <a:pt x="1229715" y="356135"/>
                  <a:pt x="1132209" y="271353"/>
                </a:cubicBezTo>
                <a:cubicBezTo>
                  <a:pt x="1027199" y="179713"/>
                  <a:pt x="917637" y="94109"/>
                  <a:pt x="813699" y="1097"/>
                </a:cubicBezTo>
                <a:cubicBezTo>
                  <a:pt x="812897" y="275"/>
                  <a:pt x="811557" y="275"/>
                  <a:pt x="810218" y="0"/>
                </a:cubicBezTo>
                <a:cubicBezTo>
                  <a:pt x="810218" y="1920"/>
                  <a:pt x="810218" y="3292"/>
                  <a:pt x="810486" y="4391"/>
                </a:cubicBezTo>
                <a:cubicBezTo>
                  <a:pt x="830845" y="120998"/>
                  <a:pt x="868080" y="232118"/>
                  <a:pt x="914155" y="340496"/>
                </a:cubicBezTo>
                <a:cubicBezTo>
                  <a:pt x="991303" y="521307"/>
                  <a:pt x="1092561" y="685930"/>
                  <a:pt x="1228378" y="826682"/>
                </a:cubicBezTo>
                <a:cubicBezTo>
                  <a:pt x="1262397" y="861803"/>
                  <a:pt x="1298293" y="894726"/>
                  <a:pt x="1341690" y="917499"/>
                </a:cubicBezTo>
                <a:cubicBezTo>
                  <a:pt x="1363924" y="929022"/>
                  <a:pt x="1387228" y="936431"/>
                  <a:pt x="1412410" y="934785"/>
                </a:cubicBezTo>
                <a:cubicBezTo>
                  <a:pt x="1427143" y="933960"/>
                  <a:pt x="1427411" y="933688"/>
                  <a:pt x="1420713" y="920793"/>
                </a:cubicBezTo>
                <a:cubicBezTo>
                  <a:pt x="1399015" y="879911"/>
                  <a:pt x="1375709" y="839852"/>
                  <a:pt x="1351601" y="800342"/>
                </a:cubicBezTo>
                <a:cubicBezTo>
                  <a:pt x="1273648" y="672759"/>
                  <a:pt x="1185784" y="552310"/>
                  <a:pt x="1099795" y="430764"/>
                </a:cubicBezTo>
                <a:cubicBezTo>
                  <a:pt x="1097116" y="426923"/>
                  <a:pt x="1093098" y="423630"/>
                  <a:pt x="1092829" y="418142"/>
                </a:cubicBezTo>
                <a:cubicBezTo>
                  <a:pt x="1098455" y="417594"/>
                  <a:pt x="1099527" y="421710"/>
                  <a:pt x="1101403" y="424179"/>
                </a:cubicBezTo>
                <a:cubicBezTo>
                  <a:pt x="1170247" y="513625"/>
                  <a:pt x="1239895" y="602520"/>
                  <a:pt x="1305794" y="694435"/>
                </a:cubicBezTo>
                <a:cubicBezTo>
                  <a:pt x="1347316" y="752328"/>
                  <a:pt x="1387228" y="811318"/>
                  <a:pt x="1424463" y="872227"/>
                </a:cubicBezTo>
                <a:cubicBezTo>
                  <a:pt x="1451519" y="916677"/>
                  <a:pt x="1476165" y="962497"/>
                  <a:pt x="1500810" y="1008316"/>
                </a:cubicBezTo>
                <a:cubicBezTo>
                  <a:pt x="1531839" y="1081300"/>
                  <a:pt x="1586397" y="1184417"/>
                  <a:pt x="1610640" y="1310125"/>
                </a:cubicBezTo>
                <a:cubicBezTo>
                  <a:pt x="1644660" y="1459110"/>
                  <a:pt x="1650018" y="1610562"/>
                  <a:pt x="1646268" y="1762565"/>
                </a:cubicBezTo>
                <a:cubicBezTo>
                  <a:pt x="1646268" y="1763937"/>
                  <a:pt x="1647071" y="1766407"/>
                  <a:pt x="1643589" y="1766407"/>
                </a:cubicBezTo>
                <a:lnTo>
                  <a:pt x="1637160" y="1747474"/>
                </a:lnTo>
                <a:cubicBezTo>
                  <a:pt x="1602603" y="1647053"/>
                  <a:pt x="1563456" y="1568132"/>
                  <a:pt x="1480720" y="1478590"/>
                </a:cubicBezTo>
                <a:cubicBezTo>
                  <a:pt x="1397982" y="1389046"/>
                  <a:pt x="1230435" y="1278034"/>
                  <a:pt x="1140741" y="1210217"/>
                </a:cubicBezTo>
                <a:cubicBezTo>
                  <a:pt x="1051045" y="1142403"/>
                  <a:pt x="1014290" y="1129857"/>
                  <a:pt x="942550" y="1071697"/>
                </a:cubicBezTo>
                <a:cubicBezTo>
                  <a:pt x="870809" y="1013535"/>
                  <a:pt x="780483" y="939723"/>
                  <a:pt x="710299" y="861253"/>
                </a:cubicBezTo>
                <a:cubicBezTo>
                  <a:pt x="706280" y="856863"/>
                  <a:pt x="700922" y="853846"/>
                  <a:pt x="706012" y="845339"/>
                </a:cubicBezTo>
                <a:cubicBezTo>
                  <a:pt x="720210" y="821469"/>
                  <a:pt x="723692" y="795129"/>
                  <a:pt x="722086" y="767417"/>
                </a:cubicBezTo>
                <a:cubicBezTo>
                  <a:pt x="719139" y="716659"/>
                  <a:pt x="700119" y="670839"/>
                  <a:pt x="679759" y="625567"/>
                </a:cubicBezTo>
                <a:cubicBezTo>
                  <a:pt x="632613" y="520209"/>
                  <a:pt x="567787" y="426373"/>
                  <a:pt x="497603" y="336106"/>
                </a:cubicBezTo>
                <a:cubicBezTo>
                  <a:pt x="459296" y="286170"/>
                  <a:pt x="422864" y="234862"/>
                  <a:pt x="396076" y="177244"/>
                </a:cubicBezTo>
                <a:cubicBezTo>
                  <a:pt x="380539" y="143770"/>
                  <a:pt x="368752" y="109200"/>
                  <a:pt x="359644" y="72707"/>
                </a:cubicBezTo>
                <a:cubicBezTo>
                  <a:pt x="357769" y="74354"/>
                  <a:pt x="356698" y="75177"/>
                  <a:pt x="355893" y="76001"/>
                </a:cubicBezTo>
                <a:cubicBezTo>
                  <a:pt x="352411" y="81214"/>
                  <a:pt x="348930" y="86702"/>
                  <a:pt x="345714" y="92187"/>
                </a:cubicBezTo>
                <a:cubicBezTo>
                  <a:pt x="319195" y="137460"/>
                  <a:pt x="302318" y="186298"/>
                  <a:pt x="293210" y="237881"/>
                </a:cubicBezTo>
                <a:cubicBezTo>
                  <a:pt x="278477" y="321014"/>
                  <a:pt x="285709" y="403600"/>
                  <a:pt x="300978" y="485638"/>
                </a:cubicBezTo>
                <a:cubicBezTo>
                  <a:pt x="322945" y="602795"/>
                  <a:pt x="368485" y="708427"/>
                  <a:pt x="445633" y="798970"/>
                </a:cubicBezTo>
                <a:cubicBezTo>
                  <a:pt x="477244" y="836010"/>
                  <a:pt x="512603" y="868661"/>
                  <a:pt x="557339" y="888690"/>
                </a:cubicBezTo>
                <a:cubicBezTo>
                  <a:pt x="586806" y="901860"/>
                  <a:pt x="617075" y="906251"/>
                  <a:pt x="648686" y="895823"/>
                </a:cubicBezTo>
                <a:cubicBezTo>
                  <a:pt x="658597" y="892531"/>
                  <a:pt x="659134" y="889513"/>
                  <a:pt x="652705" y="881283"/>
                </a:cubicBezTo>
                <a:cubicBezTo>
                  <a:pt x="568590" y="772357"/>
                  <a:pt x="502156" y="652731"/>
                  <a:pt x="449383" y="525148"/>
                </a:cubicBezTo>
                <a:cubicBezTo>
                  <a:pt x="433043" y="485913"/>
                  <a:pt x="416703" y="446403"/>
                  <a:pt x="404113" y="405521"/>
                </a:cubicBezTo>
                <a:cubicBezTo>
                  <a:pt x="413219" y="424727"/>
                  <a:pt x="421524" y="444207"/>
                  <a:pt x="430098" y="463414"/>
                </a:cubicBezTo>
                <a:cubicBezTo>
                  <a:pt x="498942" y="620354"/>
                  <a:pt x="585466" y="765223"/>
                  <a:pt x="699315" y="892806"/>
                </a:cubicBezTo>
                <a:cubicBezTo>
                  <a:pt x="789859" y="994324"/>
                  <a:pt x="944425" y="1107182"/>
                  <a:pt x="1003893" y="1157849"/>
                </a:cubicBezTo>
                <a:cubicBezTo>
                  <a:pt x="1063363" y="1208516"/>
                  <a:pt x="1052380" y="1190636"/>
                  <a:pt x="1056131" y="1196809"/>
                </a:cubicBezTo>
                <a:lnTo>
                  <a:pt x="1026396" y="1194890"/>
                </a:lnTo>
                <a:cubicBezTo>
                  <a:pt x="965588" y="1191871"/>
                  <a:pt x="906386" y="1202297"/>
                  <a:pt x="847988" y="1218760"/>
                </a:cubicBezTo>
                <a:cubicBezTo>
                  <a:pt x="737889" y="1250038"/>
                  <a:pt x="632344" y="1294212"/>
                  <a:pt x="525462" y="1334545"/>
                </a:cubicBezTo>
                <a:cubicBezTo>
                  <a:pt x="516622" y="1337837"/>
                  <a:pt x="511532" y="1338934"/>
                  <a:pt x="506711" y="1327960"/>
                </a:cubicBezTo>
                <a:cubicBezTo>
                  <a:pt x="468939" y="1241807"/>
                  <a:pt x="387055" y="1245709"/>
                  <a:pt x="302050" y="1262933"/>
                </a:cubicBezTo>
                <a:cubicBezTo>
                  <a:pt x="225689" y="1278407"/>
                  <a:pt x="119549" y="1258220"/>
                  <a:pt x="0" y="1208733"/>
                </a:cubicBezTo>
                <a:cubicBezTo>
                  <a:pt x="15444" y="1240221"/>
                  <a:pt x="32896" y="1270717"/>
                  <a:pt x="51484" y="1299625"/>
                </a:cubicBezTo>
                <a:close/>
              </a:path>
            </a:pathLst>
          </a:custGeom>
          <a:solidFill>
            <a:schemeClr val="lt1">
              <a:alpha val="67843"/>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13" name="Google Shape;113;p12"/>
          <p:cNvSpPr/>
          <p:nvPr/>
        </p:nvSpPr>
        <p:spPr>
          <a:xfrm>
            <a:off x="553627" y="3377149"/>
            <a:ext cx="455400" cy="4554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4" name="Google Shape;114;p12"/>
          <p:cNvSpPr/>
          <p:nvPr/>
        </p:nvSpPr>
        <p:spPr>
          <a:xfrm>
            <a:off x="2433278" y="3595190"/>
            <a:ext cx="464100" cy="4641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5" name="Google Shape;115;p12"/>
          <p:cNvSpPr/>
          <p:nvPr/>
        </p:nvSpPr>
        <p:spPr>
          <a:xfrm>
            <a:off x="2314576" y="5741793"/>
            <a:ext cx="715800" cy="7158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6" name="Google Shape;116;p12"/>
          <p:cNvSpPr/>
          <p:nvPr/>
        </p:nvSpPr>
        <p:spPr>
          <a:xfrm>
            <a:off x="2771987" y="3611116"/>
            <a:ext cx="826200" cy="8262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7" name="Google Shape;117;p12"/>
          <p:cNvSpPr/>
          <p:nvPr/>
        </p:nvSpPr>
        <p:spPr>
          <a:xfrm>
            <a:off x="1352551" y="4688929"/>
            <a:ext cx="225600" cy="2256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8" name="Google Shape;118;p12"/>
          <p:cNvSpPr/>
          <p:nvPr/>
        </p:nvSpPr>
        <p:spPr>
          <a:xfrm>
            <a:off x="820518" y="824946"/>
            <a:ext cx="464100" cy="4641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9" name="Google Shape;119;p12"/>
          <p:cNvSpPr/>
          <p:nvPr/>
        </p:nvSpPr>
        <p:spPr>
          <a:xfrm>
            <a:off x="245875" y="388836"/>
            <a:ext cx="826200" cy="8262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20" name="Google Shape;120;p12"/>
          <p:cNvSpPr/>
          <p:nvPr/>
        </p:nvSpPr>
        <p:spPr>
          <a:xfrm>
            <a:off x="29855" y="5050411"/>
            <a:ext cx="225600" cy="2256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21" name="Google Shape;121;p12"/>
          <p:cNvSpPr/>
          <p:nvPr/>
        </p:nvSpPr>
        <p:spPr>
          <a:xfrm>
            <a:off x="692606" y="3716895"/>
            <a:ext cx="255900" cy="2559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22" name="Google Shape;122;p12"/>
          <p:cNvSpPr/>
          <p:nvPr/>
        </p:nvSpPr>
        <p:spPr>
          <a:xfrm>
            <a:off x="2959433" y="163124"/>
            <a:ext cx="122700" cy="1227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23" name="Google Shape;123;p12"/>
          <p:cNvSpPr/>
          <p:nvPr/>
        </p:nvSpPr>
        <p:spPr>
          <a:xfrm>
            <a:off x="0" y="2905246"/>
            <a:ext cx="3706200" cy="3966900"/>
          </a:xfrm>
          <a:prstGeom prst="rect">
            <a:avLst/>
          </a:prstGeom>
          <a:blipFill rotWithShape="1">
            <a:blip r:embed="rId2">
              <a:alphaModFix/>
            </a:blip>
            <a:tile algn="tl" flip="none" tx="0" sx="39997" ty="0" sy="39997"/>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pic>
        <p:nvPicPr>
          <p:cNvPr id="124" name="Google Shape;124;p12"/>
          <p:cNvPicPr preferRelativeResize="0"/>
          <p:nvPr/>
        </p:nvPicPr>
        <p:blipFill rotWithShape="1">
          <a:blip r:embed="rId3">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layout">
  <p:cSld name="Cover slide layout">
    <p:bg>
      <p:bgPr>
        <a:solidFill>
          <a:schemeClr val="lt1">
            <a:alpha val="67843"/>
          </a:schemeClr>
        </a:solidFill>
      </p:bgPr>
    </p:bg>
    <p:spTree>
      <p:nvGrpSpPr>
        <p:cNvPr id="125" name="Shape 125"/>
        <p:cNvGrpSpPr/>
        <p:nvPr/>
      </p:nvGrpSpPr>
      <p:grpSpPr>
        <a:xfrm>
          <a:off x="0" y="0"/>
          <a:ext cx="0" cy="0"/>
          <a:chOff x="0" y="0"/>
          <a:chExt cx="0" cy="0"/>
        </a:xfrm>
      </p:grpSpPr>
      <p:pic>
        <p:nvPicPr>
          <p:cNvPr id="126" name="Google Shape;126;p13"/>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Break Slide layout">
  <p:cSld name="Section Break Slide layout">
    <p:spTree>
      <p:nvGrpSpPr>
        <p:cNvPr id="127" name="Shape 127"/>
        <p:cNvGrpSpPr/>
        <p:nvPr/>
      </p:nvGrpSpPr>
      <p:grpSpPr>
        <a:xfrm>
          <a:off x="0" y="0"/>
          <a:ext cx="0" cy="0"/>
          <a:chOff x="0" y="0"/>
          <a:chExt cx="0" cy="0"/>
        </a:xfrm>
      </p:grpSpPr>
      <p:pic>
        <p:nvPicPr>
          <p:cNvPr id="128" name="Google Shape;128;p19"/>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slide layout">
  <p:cSld name="Image slide layout">
    <p:bg>
      <p:bgPr>
        <a:solidFill>
          <a:schemeClr val="lt1"/>
        </a:solidFill>
      </p:bgPr>
    </p:bg>
    <p:spTree>
      <p:nvGrpSpPr>
        <p:cNvPr id="129" name="Shape 129"/>
        <p:cNvGrpSpPr/>
        <p:nvPr/>
      </p:nvGrpSpPr>
      <p:grpSpPr>
        <a:xfrm>
          <a:off x="0" y="0"/>
          <a:ext cx="0" cy="0"/>
          <a:chOff x="0" y="0"/>
          <a:chExt cx="0" cy="0"/>
        </a:xfrm>
      </p:grpSpPr>
      <p:sp>
        <p:nvSpPr>
          <p:cNvPr id="130" name="Google Shape;130;p48"/>
          <p:cNvSpPr/>
          <p:nvPr/>
        </p:nvSpPr>
        <p:spPr>
          <a:xfrm>
            <a:off x="3857624" y="601907"/>
            <a:ext cx="7771500" cy="56541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31" name="Google Shape;131;p48"/>
          <p:cNvSpPr/>
          <p:nvPr>
            <p:ph idx="2" type="pic"/>
          </p:nvPr>
        </p:nvSpPr>
        <p:spPr>
          <a:xfrm>
            <a:off x="9268565" y="783486"/>
            <a:ext cx="2160000" cy="2664600"/>
          </a:xfrm>
          <a:prstGeom prst="rect">
            <a:avLst/>
          </a:prstGeom>
          <a:solidFill>
            <a:srgbClr val="F2F2F2"/>
          </a:solidFill>
          <a:ln>
            <a:noFill/>
          </a:ln>
        </p:spPr>
      </p:sp>
      <p:sp>
        <p:nvSpPr>
          <p:cNvPr id="132" name="Google Shape;132;p48"/>
          <p:cNvSpPr/>
          <p:nvPr>
            <p:ph idx="3" type="pic"/>
          </p:nvPr>
        </p:nvSpPr>
        <p:spPr>
          <a:xfrm>
            <a:off x="6694434" y="783486"/>
            <a:ext cx="2160000" cy="2664600"/>
          </a:xfrm>
          <a:prstGeom prst="rect">
            <a:avLst/>
          </a:prstGeom>
          <a:solidFill>
            <a:srgbClr val="F2F2F2"/>
          </a:solidFill>
          <a:ln>
            <a:noFill/>
          </a:ln>
        </p:spPr>
      </p:sp>
      <p:sp>
        <p:nvSpPr>
          <p:cNvPr id="133" name="Google Shape;133;p48"/>
          <p:cNvSpPr/>
          <p:nvPr>
            <p:ph idx="4" type="pic"/>
          </p:nvPr>
        </p:nvSpPr>
        <p:spPr>
          <a:xfrm>
            <a:off x="4120304" y="783486"/>
            <a:ext cx="2160000" cy="2664600"/>
          </a:xfrm>
          <a:prstGeom prst="rect">
            <a:avLst/>
          </a:prstGeom>
          <a:solidFill>
            <a:srgbClr val="F2F2F2"/>
          </a:solidFill>
          <a:ln>
            <a:noFill/>
          </a:ln>
        </p:spPr>
      </p:sp>
      <p:sp>
        <p:nvSpPr>
          <p:cNvPr id="134" name="Google Shape;134;p48"/>
          <p:cNvSpPr/>
          <p:nvPr/>
        </p:nvSpPr>
        <p:spPr>
          <a:xfrm>
            <a:off x="0" y="2905246"/>
            <a:ext cx="3443400" cy="3966900"/>
          </a:xfrm>
          <a:prstGeom prst="rect">
            <a:avLst/>
          </a:prstGeom>
          <a:blipFill rotWithShape="1">
            <a:blip r:embed="rId2">
              <a:alphaModFix/>
            </a:blip>
            <a:tile algn="tl" flip="none" tx="-190500" sx="39997" ty="0" sy="39997"/>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pic>
        <p:nvPicPr>
          <p:cNvPr id="135" name="Google Shape;135;p48"/>
          <p:cNvPicPr preferRelativeResize="0"/>
          <p:nvPr/>
        </p:nvPicPr>
        <p:blipFill rotWithShape="1">
          <a:blip r:embed="rId3">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7_Images &amp; Contents Layout">
  <p:cSld name="57_Images &amp; Contents Layout">
    <p:spTree>
      <p:nvGrpSpPr>
        <p:cNvPr id="136" name="Shape 136"/>
        <p:cNvGrpSpPr/>
        <p:nvPr/>
      </p:nvGrpSpPr>
      <p:grpSpPr>
        <a:xfrm>
          <a:off x="0" y="0"/>
          <a:ext cx="0" cy="0"/>
          <a:chOff x="0" y="0"/>
          <a:chExt cx="0" cy="0"/>
        </a:xfrm>
      </p:grpSpPr>
      <p:sp>
        <p:nvSpPr>
          <p:cNvPr id="137" name="Google Shape;137;p49"/>
          <p:cNvSpPr/>
          <p:nvPr/>
        </p:nvSpPr>
        <p:spPr>
          <a:xfrm>
            <a:off x="0" y="2638425"/>
            <a:ext cx="12192000" cy="3356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38" name="Google Shape;138;p49"/>
          <p:cNvSpPr/>
          <p:nvPr>
            <p:ph idx="2" type="pic"/>
          </p:nvPr>
        </p:nvSpPr>
        <p:spPr>
          <a:xfrm>
            <a:off x="6096000" y="2959216"/>
            <a:ext cx="6096000" cy="2700000"/>
          </a:xfrm>
          <a:prstGeom prst="rect">
            <a:avLst/>
          </a:prstGeom>
          <a:solidFill>
            <a:srgbClr val="F2F2F2"/>
          </a:solidFill>
          <a:ln>
            <a:noFill/>
          </a:ln>
        </p:spPr>
      </p:sp>
      <p:sp>
        <p:nvSpPr>
          <p:cNvPr id="139" name="Google Shape;139;p49"/>
          <p:cNvSpPr/>
          <p:nvPr>
            <p:ph idx="3" type="pic"/>
          </p:nvPr>
        </p:nvSpPr>
        <p:spPr>
          <a:xfrm>
            <a:off x="638175" y="478948"/>
            <a:ext cx="2533800" cy="5741100"/>
          </a:xfrm>
          <a:prstGeom prst="rect">
            <a:avLst/>
          </a:prstGeom>
          <a:solidFill>
            <a:srgbClr val="F2F2F2"/>
          </a:solidFill>
          <a:ln>
            <a:noFill/>
          </a:ln>
        </p:spPr>
      </p:sp>
      <p:pic>
        <p:nvPicPr>
          <p:cNvPr id="140" name="Google Shape;140;p49"/>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Image slide layout">
  <p:cSld name="2_Image slide layout">
    <p:spTree>
      <p:nvGrpSpPr>
        <p:cNvPr id="141" name="Shape 141"/>
        <p:cNvGrpSpPr/>
        <p:nvPr/>
      </p:nvGrpSpPr>
      <p:grpSpPr>
        <a:xfrm>
          <a:off x="0" y="0"/>
          <a:ext cx="0" cy="0"/>
          <a:chOff x="0" y="0"/>
          <a:chExt cx="0" cy="0"/>
        </a:xfrm>
      </p:grpSpPr>
      <p:sp>
        <p:nvSpPr>
          <p:cNvPr id="142" name="Google Shape;142;p50"/>
          <p:cNvSpPr/>
          <p:nvPr/>
        </p:nvSpPr>
        <p:spPr>
          <a:xfrm>
            <a:off x="5706238" y="1134290"/>
            <a:ext cx="6485700" cy="27498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43" name="Google Shape;143;p50"/>
          <p:cNvSpPr/>
          <p:nvPr>
            <p:ph idx="2" type="pic"/>
          </p:nvPr>
        </p:nvSpPr>
        <p:spPr>
          <a:xfrm>
            <a:off x="1868938" y="1889760"/>
            <a:ext cx="3277800" cy="4968300"/>
          </a:xfrm>
          <a:prstGeom prst="rect">
            <a:avLst/>
          </a:prstGeom>
          <a:solidFill>
            <a:srgbClr val="F2F2F2"/>
          </a:solidFill>
          <a:ln>
            <a:noFill/>
          </a:ln>
        </p:spPr>
      </p:sp>
      <p:sp>
        <p:nvSpPr>
          <p:cNvPr id="144" name="Google Shape;144;p50"/>
          <p:cNvSpPr/>
          <p:nvPr/>
        </p:nvSpPr>
        <p:spPr>
          <a:xfrm>
            <a:off x="0" y="0"/>
            <a:ext cx="3918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45" name="Google Shape;145;p50"/>
          <p:cNvSpPr/>
          <p:nvPr>
            <p:ph idx="3" type="pic"/>
          </p:nvPr>
        </p:nvSpPr>
        <p:spPr>
          <a:xfrm>
            <a:off x="7777707" y="-1"/>
            <a:ext cx="3277800" cy="3648900"/>
          </a:xfrm>
          <a:prstGeom prst="rect">
            <a:avLst/>
          </a:prstGeom>
          <a:solidFill>
            <a:srgbClr val="F2F2F2"/>
          </a:solidFill>
          <a:ln>
            <a:noFill/>
          </a:ln>
        </p:spPr>
      </p:sp>
      <p:pic>
        <p:nvPicPr>
          <p:cNvPr id="146" name="Google Shape;146;p50"/>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Image slide layout">
  <p:cSld name="3_Image slide layout">
    <p:spTree>
      <p:nvGrpSpPr>
        <p:cNvPr id="13" name="Shape 13"/>
        <p:cNvGrpSpPr/>
        <p:nvPr/>
      </p:nvGrpSpPr>
      <p:grpSpPr>
        <a:xfrm>
          <a:off x="0" y="0"/>
          <a:ext cx="0" cy="0"/>
          <a:chOff x="0" y="0"/>
          <a:chExt cx="0" cy="0"/>
        </a:xfrm>
      </p:grpSpPr>
      <p:sp>
        <p:nvSpPr>
          <p:cNvPr id="14" name="Google Shape;14;p75"/>
          <p:cNvSpPr/>
          <p:nvPr/>
        </p:nvSpPr>
        <p:spPr>
          <a:xfrm>
            <a:off x="5706238" y="477342"/>
            <a:ext cx="6485762" cy="2194838"/>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5" name="Google Shape;15;p75"/>
          <p:cNvSpPr/>
          <p:nvPr>
            <p:ph idx="2" type="pic"/>
          </p:nvPr>
        </p:nvSpPr>
        <p:spPr>
          <a:xfrm>
            <a:off x="1868938" y="1889760"/>
            <a:ext cx="3277824" cy="4968240"/>
          </a:xfrm>
          <a:prstGeom prst="rect">
            <a:avLst/>
          </a:prstGeom>
          <a:solidFill>
            <a:srgbClr val="F2F2F2"/>
          </a:solidFill>
          <a:ln>
            <a:noFill/>
          </a:ln>
        </p:spPr>
      </p:sp>
      <p:sp>
        <p:nvSpPr>
          <p:cNvPr id="16" name="Google Shape;16;p75"/>
          <p:cNvSpPr/>
          <p:nvPr/>
        </p:nvSpPr>
        <p:spPr>
          <a:xfrm>
            <a:off x="0" y="0"/>
            <a:ext cx="391886" cy="68580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7" name="Google Shape;17;p75"/>
          <p:cNvSpPr/>
          <p:nvPr>
            <p:ph idx="3" type="pic"/>
          </p:nvPr>
        </p:nvSpPr>
        <p:spPr>
          <a:xfrm>
            <a:off x="7777707" y="-1"/>
            <a:ext cx="3277824" cy="3648891"/>
          </a:xfrm>
          <a:prstGeom prst="rect">
            <a:avLst/>
          </a:prstGeom>
          <a:solidFill>
            <a:srgbClr val="F2F2F2"/>
          </a:solidFill>
          <a:ln>
            <a:noFill/>
          </a:ln>
        </p:spPr>
      </p:sp>
      <p:pic>
        <p:nvPicPr>
          <p:cNvPr id="18" name="Google Shape;18;p75"/>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Image slide layout">
  <p:cSld name="3_Image slide layout">
    <p:spTree>
      <p:nvGrpSpPr>
        <p:cNvPr id="147" name="Shape 147"/>
        <p:cNvGrpSpPr/>
        <p:nvPr/>
      </p:nvGrpSpPr>
      <p:grpSpPr>
        <a:xfrm>
          <a:off x="0" y="0"/>
          <a:ext cx="0" cy="0"/>
          <a:chOff x="0" y="0"/>
          <a:chExt cx="0" cy="0"/>
        </a:xfrm>
      </p:grpSpPr>
      <p:sp>
        <p:nvSpPr>
          <p:cNvPr id="148" name="Google Shape;148;p51"/>
          <p:cNvSpPr/>
          <p:nvPr/>
        </p:nvSpPr>
        <p:spPr>
          <a:xfrm>
            <a:off x="5706238" y="1134290"/>
            <a:ext cx="6485700" cy="2749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49" name="Google Shape;149;p51"/>
          <p:cNvSpPr/>
          <p:nvPr>
            <p:ph idx="2" type="pic"/>
          </p:nvPr>
        </p:nvSpPr>
        <p:spPr>
          <a:xfrm>
            <a:off x="1868938" y="1889760"/>
            <a:ext cx="3277800" cy="4968300"/>
          </a:xfrm>
          <a:prstGeom prst="rect">
            <a:avLst/>
          </a:prstGeom>
          <a:solidFill>
            <a:srgbClr val="F2F2F2"/>
          </a:solidFill>
          <a:ln>
            <a:noFill/>
          </a:ln>
        </p:spPr>
      </p:sp>
      <p:sp>
        <p:nvSpPr>
          <p:cNvPr id="150" name="Google Shape;150;p51"/>
          <p:cNvSpPr/>
          <p:nvPr/>
        </p:nvSpPr>
        <p:spPr>
          <a:xfrm>
            <a:off x="0" y="0"/>
            <a:ext cx="391800" cy="68580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51" name="Google Shape;151;p51"/>
          <p:cNvSpPr/>
          <p:nvPr>
            <p:ph idx="3" type="pic"/>
          </p:nvPr>
        </p:nvSpPr>
        <p:spPr>
          <a:xfrm>
            <a:off x="7777707" y="-1"/>
            <a:ext cx="3277800" cy="3648900"/>
          </a:xfrm>
          <a:prstGeom prst="rect">
            <a:avLst/>
          </a:prstGeom>
          <a:solidFill>
            <a:srgbClr val="F2F2F2"/>
          </a:solidFill>
          <a:ln>
            <a:noFill/>
          </a:ln>
        </p:spPr>
      </p:sp>
      <p:pic>
        <p:nvPicPr>
          <p:cNvPr id="152" name="Google Shape;152;p51"/>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Images and Contents Layout">
  <p:cSld name="12_Images and Contents Layout">
    <p:spTree>
      <p:nvGrpSpPr>
        <p:cNvPr id="153" name="Shape 153"/>
        <p:cNvGrpSpPr/>
        <p:nvPr/>
      </p:nvGrpSpPr>
      <p:grpSpPr>
        <a:xfrm>
          <a:off x="0" y="0"/>
          <a:ext cx="0" cy="0"/>
          <a:chOff x="0" y="0"/>
          <a:chExt cx="0" cy="0"/>
        </a:xfrm>
      </p:grpSpPr>
      <p:sp>
        <p:nvSpPr>
          <p:cNvPr id="154" name="Google Shape;154;p52"/>
          <p:cNvSpPr/>
          <p:nvPr>
            <p:ph idx="2" type="pic"/>
          </p:nvPr>
        </p:nvSpPr>
        <p:spPr>
          <a:xfrm>
            <a:off x="3439889" y="1"/>
            <a:ext cx="2520000" cy="4725000"/>
          </a:xfrm>
          <a:prstGeom prst="rect">
            <a:avLst/>
          </a:prstGeom>
          <a:solidFill>
            <a:srgbClr val="F2F2F2"/>
          </a:solidFill>
          <a:ln>
            <a:noFill/>
          </a:ln>
        </p:spPr>
      </p:sp>
      <p:sp>
        <p:nvSpPr>
          <p:cNvPr id="155" name="Google Shape;155;p52"/>
          <p:cNvSpPr/>
          <p:nvPr>
            <p:ph idx="3" type="pic"/>
          </p:nvPr>
        </p:nvSpPr>
        <p:spPr>
          <a:xfrm>
            <a:off x="6235774" y="692696"/>
            <a:ext cx="2520000" cy="6165300"/>
          </a:xfrm>
          <a:prstGeom prst="rect">
            <a:avLst/>
          </a:prstGeom>
          <a:solidFill>
            <a:srgbClr val="F2F2F2"/>
          </a:solidFill>
          <a:ln>
            <a:noFill/>
          </a:ln>
        </p:spPr>
      </p:sp>
      <p:pic>
        <p:nvPicPr>
          <p:cNvPr id="156" name="Google Shape;156;p52"/>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Images &amp; Contents Layout">
  <p:cSld name="10_Images &amp; Contents Layout">
    <p:spTree>
      <p:nvGrpSpPr>
        <p:cNvPr id="157" name="Shape 157"/>
        <p:cNvGrpSpPr/>
        <p:nvPr/>
      </p:nvGrpSpPr>
      <p:grpSpPr>
        <a:xfrm>
          <a:off x="0" y="0"/>
          <a:ext cx="0" cy="0"/>
          <a:chOff x="0" y="0"/>
          <a:chExt cx="0" cy="0"/>
        </a:xfrm>
      </p:grpSpPr>
      <p:sp>
        <p:nvSpPr>
          <p:cNvPr id="158" name="Google Shape;158;p53"/>
          <p:cNvSpPr/>
          <p:nvPr>
            <p:ph idx="2" type="pic"/>
          </p:nvPr>
        </p:nvSpPr>
        <p:spPr>
          <a:xfrm>
            <a:off x="4092000" y="0"/>
            <a:ext cx="8100000" cy="3960000"/>
          </a:xfrm>
          <a:prstGeom prst="rect">
            <a:avLst/>
          </a:prstGeom>
          <a:solidFill>
            <a:srgbClr val="F2F2F2"/>
          </a:solidFill>
          <a:ln>
            <a:noFill/>
          </a:ln>
        </p:spPr>
      </p:sp>
      <p:sp>
        <p:nvSpPr>
          <p:cNvPr id="159" name="Google Shape;159;p53"/>
          <p:cNvSpPr/>
          <p:nvPr>
            <p:ph idx="3" type="pic"/>
          </p:nvPr>
        </p:nvSpPr>
        <p:spPr>
          <a:xfrm>
            <a:off x="0" y="3960000"/>
            <a:ext cx="4092000" cy="2898000"/>
          </a:xfrm>
          <a:prstGeom prst="rect">
            <a:avLst/>
          </a:prstGeom>
          <a:solidFill>
            <a:srgbClr val="F2F2F2"/>
          </a:solidFill>
          <a:ln>
            <a:noFill/>
          </a:ln>
        </p:spPr>
      </p:sp>
      <p:sp>
        <p:nvSpPr>
          <p:cNvPr id="160" name="Google Shape;160;p53"/>
          <p:cNvSpPr/>
          <p:nvPr/>
        </p:nvSpPr>
        <p:spPr>
          <a:xfrm>
            <a:off x="4200000" y="4050000"/>
            <a:ext cx="7992000" cy="2808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orbel"/>
              <a:ea typeface="Corbel"/>
              <a:cs typeface="Corbel"/>
              <a:sym typeface="Corbel"/>
            </a:endParaRPr>
          </a:p>
        </p:txBody>
      </p:sp>
      <p:pic>
        <p:nvPicPr>
          <p:cNvPr id="161" name="Google Shape;161;p53"/>
          <p:cNvPicPr preferRelativeResize="0"/>
          <p:nvPr/>
        </p:nvPicPr>
        <p:blipFill rotWithShape="1">
          <a:blip r:embed="rId2">
            <a:alphaModFix/>
          </a:blip>
          <a:srcRect b="0" l="0" r="0" t="0"/>
          <a:stretch/>
        </p:blipFill>
        <p:spPr>
          <a:xfrm>
            <a:off x="10843372" y="6000036"/>
            <a:ext cx="1020115" cy="531392"/>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Image slide layout">
  <p:cSld name="6_Image slide layout">
    <p:bg>
      <p:bgPr>
        <a:solidFill>
          <a:schemeClr val="accent3"/>
        </a:solidFill>
      </p:bgPr>
    </p:bg>
    <p:spTree>
      <p:nvGrpSpPr>
        <p:cNvPr id="162" name="Shape 162"/>
        <p:cNvGrpSpPr/>
        <p:nvPr/>
      </p:nvGrpSpPr>
      <p:grpSpPr>
        <a:xfrm>
          <a:off x="0" y="0"/>
          <a:ext cx="0" cy="0"/>
          <a:chOff x="0" y="0"/>
          <a:chExt cx="0" cy="0"/>
        </a:xfrm>
      </p:grpSpPr>
      <p:sp>
        <p:nvSpPr>
          <p:cNvPr id="163" name="Google Shape;163;p54"/>
          <p:cNvSpPr/>
          <p:nvPr/>
        </p:nvSpPr>
        <p:spPr>
          <a:xfrm>
            <a:off x="4457700" y="0"/>
            <a:ext cx="7734300" cy="6858000"/>
          </a:xfrm>
          <a:custGeom>
            <a:rect b="b" l="l" r="r" t="t"/>
            <a:pathLst>
              <a:path extrusionOk="0" h="6858000" w="7734300">
                <a:moveTo>
                  <a:pt x="3160975" y="0"/>
                </a:moveTo>
                <a:lnTo>
                  <a:pt x="3167701" y="0"/>
                </a:lnTo>
                <a:lnTo>
                  <a:pt x="7734300" y="0"/>
                </a:lnTo>
                <a:lnTo>
                  <a:pt x="7734300" y="6858000"/>
                </a:lnTo>
                <a:lnTo>
                  <a:pt x="3167701" y="6858000"/>
                </a:lnTo>
                <a:lnTo>
                  <a:pt x="3160975" y="6858000"/>
                </a:lnTo>
                <a:lnTo>
                  <a:pt x="3160975" y="6850774"/>
                </a:lnTo>
                <a:lnTo>
                  <a:pt x="0" y="3454443"/>
                </a:lnTo>
                <a:lnTo>
                  <a:pt x="3160975" y="7334"/>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64" name="Google Shape;164;p54"/>
          <p:cNvSpPr/>
          <p:nvPr>
            <p:ph idx="2" type="pic"/>
          </p:nvPr>
        </p:nvSpPr>
        <p:spPr>
          <a:xfrm>
            <a:off x="0" y="0"/>
            <a:ext cx="7734300" cy="6858000"/>
          </a:xfrm>
          <a:prstGeom prst="rect">
            <a:avLst/>
          </a:prstGeom>
          <a:solidFill>
            <a:srgbClr val="F2F2F2"/>
          </a:solidFill>
          <a:ln>
            <a:noFill/>
          </a:ln>
        </p:spPr>
      </p:sp>
      <p:pic>
        <p:nvPicPr>
          <p:cNvPr id="165" name="Google Shape;165;p54"/>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Image slide layout">
  <p:cSld name="6-Image slide layout">
    <p:spTree>
      <p:nvGrpSpPr>
        <p:cNvPr id="166" name="Shape 166"/>
        <p:cNvGrpSpPr/>
        <p:nvPr/>
      </p:nvGrpSpPr>
      <p:grpSpPr>
        <a:xfrm>
          <a:off x="0" y="0"/>
          <a:ext cx="0" cy="0"/>
          <a:chOff x="0" y="0"/>
          <a:chExt cx="0" cy="0"/>
        </a:xfrm>
      </p:grpSpPr>
      <p:sp>
        <p:nvSpPr>
          <p:cNvPr id="167" name="Google Shape;167;p55"/>
          <p:cNvSpPr/>
          <p:nvPr>
            <p:ph idx="2" type="pic"/>
          </p:nvPr>
        </p:nvSpPr>
        <p:spPr>
          <a:xfrm>
            <a:off x="0" y="0"/>
            <a:ext cx="12192000" cy="6858000"/>
          </a:xfrm>
          <a:prstGeom prst="parallelogram">
            <a:avLst>
              <a:gd fmla="val 90695" name="adj"/>
            </a:avLst>
          </a:prstGeom>
          <a:solidFill>
            <a:srgbClr val="F2F2F2"/>
          </a:solidFill>
          <a:ln>
            <a:noFill/>
          </a:ln>
        </p:spPr>
      </p:sp>
      <p:pic>
        <p:nvPicPr>
          <p:cNvPr id="168" name="Google Shape;168;p55"/>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Images &amp; Contents Layout">
  <p:cSld name="9_Images &amp; Contents Layout">
    <p:bg>
      <p:bgPr>
        <a:solidFill>
          <a:schemeClr val="lt1"/>
        </a:solidFill>
      </p:bgPr>
    </p:bg>
    <p:spTree>
      <p:nvGrpSpPr>
        <p:cNvPr id="169" name="Shape 169"/>
        <p:cNvGrpSpPr/>
        <p:nvPr/>
      </p:nvGrpSpPr>
      <p:grpSpPr>
        <a:xfrm>
          <a:off x="0" y="0"/>
          <a:ext cx="0" cy="0"/>
          <a:chOff x="0" y="0"/>
          <a:chExt cx="0" cy="0"/>
        </a:xfrm>
      </p:grpSpPr>
      <p:grpSp>
        <p:nvGrpSpPr>
          <p:cNvPr id="170" name="Google Shape;170;p56"/>
          <p:cNvGrpSpPr/>
          <p:nvPr/>
        </p:nvGrpSpPr>
        <p:grpSpPr>
          <a:xfrm>
            <a:off x="7405904" y="441835"/>
            <a:ext cx="3830700" cy="4684090"/>
            <a:chOff x="6446339" y="1280897"/>
            <a:chExt cx="4322613" cy="5285590"/>
          </a:xfrm>
        </p:grpSpPr>
        <p:sp>
          <p:nvSpPr>
            <p:cNvPr id="171" name="Google Shape;171;p56"/>
            <p:cNvSpPr/>
            <p:nvPr/>
          </p:nvSpPr>
          <p:spPr>
            <a:xfrm>
              <a:off x="7360122" y="5629227"/>
              <a:ext cx="2034540" cy="937260"/>
            </a:xfrm>
            <a:custGeom>
              <a:rect b="b" l="l" r="r" t="t"/>
              <a:pathLst>
                <a:path extrusionOk="0" h="390525" w="847725">
                  <a:moveTo>
                    <a:pt x="448273" y="7144"/>
                  </a:moveTo>
                  <a:cubicBezTo>
                    <a:pt x="460656" y="89059"/>
                    <a:pt x="469228" y="136684"/>
                    <a:pt x="464466" y="184309"/>
                  </a:cubicBezTo>
                  <a:cubicBezTo>
                    <a:pt x="463513" y="196691"/>
                    <a:pt x="460656" y="208121"/>
                    <a:pt x="452083" y="224314"/>
                  </a:cubicBezTo>
                  <a:cubicBezTo>
                    <a:pt x="433033" y="261461"/>
                    <a:pt x="379693" y="268129"/>
                    <a:pt x="352071" y="269081"/>
                  </a:cubicBezTo>
                  <a:cubicBezTo>
                    <a:pt x="256821" y="270986"/>
                    <a:pt x="63463" y="282416"/>
                    <a:pt x="30126" y="283369"/>
                  </a:cubicBezTo>
                  <a:cubicBezTo>
                    <a:pt x="26316" y="283369"/>
                    <a:pt x="5361" y="283369"/>
                    <a:pt x="7266" y="285274"/>
                  </a:cubicBezTo>
                  <a:cubicBezTo>
                    <a:pt x="8218" y="286226"/>
                    <a:pt x="12981" y="292894"/>
                    <a:pt x="12981" y="292894"/>
                  </a:cubicBezTo>
                  <a:cubicBezTo>
                    <a:pt x="24411" y="308134"/>
                    <a:pt x="381598" y="373856"/>
                    <a:pt x="439701" y="384334"/>
                  </a:cubicBezTo>
                  <a:cubicBezTo>
                    <a:pt x="445416" y="385286"/>
                    <a:pt x="450178" y="385286"/>
                    <a:pt x="455893" y="385286"/>
                  </a:cubicBezTo>
                  <a:cubicBezTo>
                    <a:pt x="508281" y="381476"/>
                    <a:pt x="794983" y="355759"/>
                    <a:pt x="829273" y="321469"/>
                  </a:cubicBezTo>
                  <a:cubicBezTo>
                    <a:pt x="870231" y="279559"/>
                    <a:pt x="827368" y="142399"/>
                    <a:pt x="797841" y="52864"/>
                  </a:cubicBezTo>
                  <a:cubicBezTo>
                    <a:pt x="810223" y="42386"/>
                    <a:pt x="634963" y="21431"/>
                    <a:pt x="448273" y="7144"/>
                  </a:cubicBezTo>
                  <a:close/>
                </a:path>
              </a:pathLst>
            </a:custGeom>
            <a:solidFill>
              <a:srgbClr val="B3B3B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72" name="Google Shape;172;p56"/>
            <p:cNvSpPr/>
            <p:nvPr/>
          </p:nvSpPr>
          <p:spPr>
            <a:xfrm>
              <a:off x="7358820" y="5629227"/>
              <a:ext cx="1988820" cy="914400"/>
            </a:xfrm>
            <a:custGeom>
              <a:rect b="b" l="l" r="r" t="t"/>
              <a:pathLst>
                <a:path extrusionOk="0" h="381000" w="828675">
                  <a:moveTo>
                    <a:pt x="436434" y="7144"/>
                  </a:moveTo>
                  <a:cubicBezTo>
                    <a:pt x="448816" y="86201"/>
                    <a:pt x="457389" y="131921"/>
                    <a:pt x="452626" y="178594"/>
                  </a:cubicBezTo>
                  <a:cubicBezTo>
                    <a:pt x="451674" y="190976"/>
                    <a:pt x="448816" y="201454"/>
                    <a:pt x="440244" y="217646"/>
                  </a:cubicBezTo>
                  <a:cubicBezTo>
                    <a:pt x="421194" y="252889"/>
                    <a:pt x="367854" y="260509"/>
                    <a:pt x="342136" y="260509"/>
                  </a:cubicBezTo>
                  <a:cubicBezTo>
                    <a:pt x="269746" y="262414"/>
                    <a:pt x="43051" y="274796"/>
                    <a:pt x="11619" y="281464"/>
                  </a:cubicBezTo>
                  <a:cubicBezTo>
                    <a:pt x="-39816" y="292894"/>
                    <a:pt x="367854" y="362426"/>
                    <a:pt x="428814" y="372904"/>
                  </a:cubicBezTo>
                  <a:cubicBezTo>
                    <a:pt x="433576" y="373856"/>
                    <a:pt x="439291" y="373856"/>
                    <a:pt x="444054" y="373856"/>
                  </a:cubicBezTo>
                  <a:cubicBezTo>
                    <a:pt x="494536" y="370046"/>
                    <a:pt x="779334" y="346234"/>
                    <a:pt x="813624" y="311944"/>
                  </a:cubicBezTo>
                  <a:cubicBezTo>
                    <a:pt x="853629" y="271939"/>
                    <a:pt x="811719" y="139541"/>
                    <a:pt x="782191" y="52864"/>
                  </a:cubicBezTo>
                  <a:cubicBezTo>
                    <a:pt x="793621" y="41434"/>
                    <a:pt x="620266" y="20479"/>
                    <a:pt x="436434" y="7144"/>
                  </a:cubicBezTo>
                  <a:close/>
                </a:path>
              </a:pathLst>
            </a:custGeom>
            <a:solidFill>
              <a:srgbClr val="CCCCC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73" name="Google Shape;173;p56"/>
            <p:cNvSpPr/>
            <p:nvPr/>
          </p:nvSpPr>
          <p:spPr>
            <a:xfrm>
              <a:off x="6448412" y="1280897"/>
              <a:ext cx="4320540" cy="4594860"/>
            </a:xfrm>
            <a:custGeom>
              <a:rect b="b" l="l" r="r" t="t"/>
              <a:pathLst>
                <a:path extrusionOk="0" h="1914525" w="1800225">
                  <a:moveTo>
                    <a:pt x="1610322" y="1912136"/>
                  </a:moveTo>
                  <a:lnTo>
                    <a:pt x="53937" y="1736876"/>
                  </a:lnTo>
                  <a:cubicBezTo>
                    <a:pt x="26314" y="1734018"/>
                    <a:pt x="5359" y="1709253"/>
                    <a:pt x="7264" y="1681631"/>
                  </a:cubicBezTo>
                  <a:lnTo>
                    <a:pt x="66319" y="529106"/>
                  </a:lnTo>
                  <a:cubicBezTo>
                    <a:pt x="68224" y="458621"/>
                    <a:pt x="84417" y="438618"/>
                    <a:pt x="107277" y="432903"/>
                  </a:cubicBezTo>
                  <a:lnTo>
                    <a:pt x="1729384" y="9041"/>
                  </a:lnTo>
                  <a:cubicBezTo>
                    <a:pt x="1764627" y="-484"/>
                    <a:pt x="1798917" y="27138"/>
                    <a:pt x="1797012" y="63333"/>
                  </a:cubicBezTo>
                  <a:lnTo>
                    <a:pt x="1691284" y="1844508"/>
                  </a:lnTo>
                  <a:cubicBezTo>
                    <a:pt x="1687474" y="1885466"/>
                    <a:pt x="1651279" y="1915946"/>
                    <a:pt x="1610322" y="1912136"/>
                  </a:cubicBezTo>
                  <a:close/>
                </a:path>
              </a:pathLst>
            </a:custGeom>
            <a:solidFill>
              <a:srgbClr val="CCCCC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74" name="Google Shape;174;p56"/>
            <p:cNvSpPr/>
            <p:nvPr/>
          </p:nvSpPr>
          <p:spPr>
            <a:xfrm>
              <a:off x="6464696" y="1280897"/>
              <a:ext cx="4251960" cy="4000500"/>
            </a:xfrm>
            <a:custGeom>
              <a:rect b="b" l="l" r="r" t="t"/>
              <a:pathLst>
                <a:path extrusionOk="0" h="1666875" w="1771650">
                  <a:moveTo>
                    <a:pt x="1678781" y="1664486"/>
                  </a:moveTo>
                  <a:lnTo>
                    <a:pt x="7144" y="1552091"/>
                  </a:lnTo>
                  <a:lnTo>
                    <a:pt x="58579" y="482433"/>
                  </a:lnTo>
                  <a:cubicBezTo>
                    <a:pt x="59531" y="459573"/>
                    <a:pt x="75724" y="439571"/>
                    <a:pt x="98584" y="432903"/>
                  </a:cubicBezTo>
                  <a:lnTo>
                    <a:pt x="1705451" y="9041"/>
                  </a:lnTo>
                  <a:cubicBezTo>
                    <a:pt x="1740694" y="-484"/>
                    <a:pt x="1774984" y="27138"/>
                    <a:pt x="1772126" y="63333"/>
                  </a:cubicBezTo>
                  <a:lnTo>
                    <a:pt x="1678781" y="1664486"/>
                  </a:lnTo>
                  <a:close/>
                </a:path>
              </a:pathLst>
            </a:custGeom>
            <a:solidFill>
              <a:srgbClr val="1A1A1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75" name="Google Shape;175;p56"/>
            <p:cNvSpPr/>
            <p:nvPr/>
          </p:nvSpPr>
          <p:spPr>
            <a:xfrm>
              <a:off x="6572092" y="1577928"/>
              <a:ext cx="3909060" cy="3406140"/>
            </a:xfrm>
            <a:custGeom>
              <a:rect b="b" l="l" r="r" t="t"/>
              <a:pathLst>
                <a:path extrusionOk="0" h="1419225" w="1628775">
                  <a:moveTo>
                    <a:pt x="1539716" y="1416844"/>
                  </a:moveTo>
                  <a:lnTo>
                    <a:pt x="7144" y="1357789"/>
                  </a:lnTo>
                  <a:lnTo>
                    <a:pt x="57626" y="363379"/>
                  </a:lnTo>
                  <a:lnTo>
                    <a:pt x="1628299" y="7144"/>
                  </a:lnTo>
                  <a:close/>
                </a:path>
              </a:pathLst>
            </a:custGeom>
            <a:solidFill>
              <a:srgbClr val="E6E6E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76" name="Google Shape;176;p56"/>
            <p:cNvSpPr/>
            <p:nvPr/>
          </p:nvSpPr>
          <p:spPr>
            <a:xfrm>
              <a:off x="6446339" y="4996281"/>
              <a:ext cx="4046220" cy="868680"/>
            </a:xfrm>
            <a:custGeom>
              <a:rect b="b" l="l" r="r" t="t"/>
              <a:pathLst>
                <a:path extrusionOk="0" h="361950" w="1685925">
                  <a:moveTo>
                    <a:pt x="13844" y="7144"/>
                  </a:moveTo>
                  <a:lnTo>
                    <a:pt x="7176" y="133826"/>
                  </a:lnTo>
                  <a:cubicBezTo>
                    <a:pt x="6224" y="161449"/>
                    <a:pt x="26226" y="186214"/>
                    <a:pt x="53849" y="189071"/>
                  </a:cubicBezTo>
                  <a:lnTo>
                    <a:pt x="1597851" y="363379"/>
                  </a:lnTo>
                  <a:cubicBezTo>
                    <a:pt x="1637856" y="368141"/>
                    <a:pt x="1674051" y="337661"/>
                    <a:pt x="1675956" y="296704"/>
                  </a:cubicBezTo>
                  <a:lnTo>
                    <a:pt x="1686434" y="111919"/>
                  </a:lnTo>
                  <a:lnTo>
                    <a:pt x="13844" y="7144"/>
                  </a:lnTo>
                  <a:close/>
                </a:path>
              </a:pathLst>
            </a:custGeom>
            <a:solidFill>
              <a:srgbClr val="B3B3B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77" name="Google Shape;177;p56"/>
            <p:cNvSpPr/>
            <p:nvPr/>
          </p:nvSpPr>
          <p:spPr>
            <a:xfrm>
              <a:off x="7715310" y="1593115"/>
              <a:ext cx="2775473" cy="3394037"/>
            </a:xfrm>
            <a:custGeom>
              <a:rect b="b" l="l" r="r" t="t"/>
              <a:pathLst>
                <a:path extrusionOk="0" h="3394037" w="2775473">
                  <a:moveTo>
                    <a:pt x="1425389" y="306593"/>
                  </a:moveTo>
                  <a:lnTo>
                    <a:pt x="2775473" y="0"/>
                  </a:lnTo>
                  <a:lnTo>
                    <a:pt x="2565699" y="3394037"/>
                  </a:lnTo>
                  <a:lnTo>
                    <a:pt x="0" y="3281082"/>
                  </a:lnTo>
                  <a:lnTo>
                    <a:pt x="1425389" y="306593"/>
                  </a:lnTo>
                  <a:close/>
                </a:path>
              </a:pathLst>
            </a:custGeom>
            <a:solidFill>
              <a:srgbClr val="999999">
                <a:alpha val="7843"/>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grpSp>
      <p:sp>
        <p:nvSpPr>
          <p:cNvPr id="178" name="Google Shape;178;p56"/>
          <p:cNvSpPr/>
          <p:nvPr>
            <p:ph idx="2" type="pic"/>
          </p:nvPr>
        </p:nvSpPr>
        <p:spPr>
          <a:xfrm>
            <a:off x="7527586" y="618676"/>
            <a:ext cx="3533100" cy="3162600"/>
          </a:xfrm>
          <a:prstGeom prst="rect">
            <a:avLst/>
          </a:prstGeom>
          <a:solidFill>
            <a:srgbClr val="F2F2F2"/>
          </a:solidFill>
          <a:ln>
            <a:noFill/>
          </a:ln>
        </p:spPr>
      </p:sp>
      <p:pic>
        <p:nvPicPr>
          <p:cNvPr id="179" name="Google Shape;179;p56"/>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mages and Contents Layout">
  <p:cSld name="1_Images and Contents Layout">
    <p:spTree>
      <p:nvGrpSpPr>
        <p:cNvPr id="180" name="Shape 180"/>
        <p:cNvGrpSpPr/>
        <p:nvPr/>
      </p:nvGrpSpPr>
      <p:grpSpPr>
        <a:xfrm>
          <a:off x="0" y="0"/>
          <a:ext cx="0" cy="0"/>
          <a:chOff x="0" y="0"/>
          <a:chExt cx="0" cy="0"/>
        </a:xfrm>
      </p:grpSpPr>
      <p:sp>
        <p:nvSpPr>
          <p:cNvPr id="181" name="Google Shape;181;p57"/>
          <p:cNvSpPr/>
          <p:nvPr/>
        </p:nvSpPr>
        <p:spPr>
          <a:xfrm>
            <a:off x="1500807" y="1260376"/>
            <a:ext cx="5040000" cy="5040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82" name="Google Shape;182;p57"/>
          <p:cNvSpPr/>
          <p:nvPr>
            <p:ph idx="2" type="pic"/>
          </p:nvPr>
        </p:nvSpPr>
        <p:spPr>
          <a:xfrm>
            <a:off x="732721" y="548680"/>
            <a:ext cx="5040000" cy="5040000"/>
          </a:xfrm>
          <a:prstGeom prst="rect">
            <a:avLst/>
          </a:prstGeom>
          <a:solidFill>
            <a:srgbClr val="F2F2F2"/>
          </a:solidFill>
          <a:ln>
            <a:noFill/>
          </a:ln>
        </p:spPr>
      </p:sp>
      <p:pic>
        <p:nvPicPr>
          <p:cNvPr id="183" name="Google Shape;183;p57"/>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Images &amp; Contents Layout">
  <p:cSld name="8_Images &amp; Contents Layout">
    <p:bg>
      <p:bgPr>
        <a:blipFill>
          <a:blip r:embed="rId2">
            <a:alphaModFix/>
          </a:blip>
          <a:stretch>
            <a:fillRect/>
          </a:stretch>
        </a:blipFill>
      </p:bgPr>
    </p:bg>
    <p:spTree>
      <p:nvGrpSpPr>
        <p:cNvPr id="184" name="Shape 184"/>
        <p:cNvGrpSpPr/>
        <p:nvPr/>
      </p:nvGrpSpPr>
      <p:grpSpPr>
        <a:xfrm>
          <a:off x="0" y="0"/>
          <a:ext cx="0" cy="0"/>
          <a:chOff x="0" y="0"/>
          <a:chExt cx="0" cy="0"/>
        </a:xfrm>
      </p:grpSpPr>
      <p:sp>
        <p:nvSpPr>
          <p:cNvPr id="185" name="Google Shape;185;p58"/>
          <p:cNvSpPr/>
          <p:nvPr/>
        </p:nvSpPr>
        <p:spPr>
          <a:xfrm>
            <a:off x="0" y="3356993"/>
            <a:ext cx="12192000" cy="3501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86" name="Google Shape;186;p58"/>
          <p:cNvSpPr/>
          <p:nvPr>
            <p:ph idx="2" type="pic"/>
          </p:nvPr>
        </p:nvSpPr>
        <p:spPr>
          <a:xfrm>
            <a:off x="0" y="0"/>
            <a:ext cx="12192000" cy="3265800"/>
          </a:xfrm>
          <a:prstGeom prst="rect">
            <a:avLst/>
          </a:prstGeom>
          <a:solidFill>
            <a:srgbClr val="F2F2F2"/>
          </a:solidFill>
          <a:ln>
            <a:noFill/>
          </a:ln>
        </p:spPr>
      </p:sp>
      <p:sp>
        <p:nvSpPr>
          <p:cNvPr id="187" name="Google Shape;187;p58"/>
          <p:cNvSpPr/>
          <p:nvPr/>
        </p:nvSpPr>
        <p:spPr>
          <a:xfrm>
            <a:off x="0" y="3265714"/>
            <a:ext cx="12192000" cy="912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pic>
        <p:nvPicPr>
          <p:cNvPr id="188" name="Google Shape;188;p58"/>
          <p:cNvPicPr preferRelativeResize="0"/>
          <p:nvPr/>
        </p:nvPicPr>
        <p:blipFill rotWithShape="1">
          <a:blip r:embed="rId3">
            <a:alphaModFix/>
          </a:blip>
          <a:srcRect b="0" l="0" r="0" t="0"/>
          <a:stretch/>
        </p:blipFill>
        <p:spPr>
          <a:xfrm>
            <a:off x="10843372" y="6000036"/>
            <a:ext cx="1020115" cy="531392"/>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Images and Contents Layout">
  <p:cSld name="4_Images and Contents Layout">
    <p:spTree>
      <p:nvGrpSpPr>
        <p:cNvPr id="189" name="Shape 189"/>
        <p:cNvGrpSpPr/>
        <p:nvPr/>
      </p:nvGrpSpPr>
      <p:grpSpPr>
        <a:xfrm>
          <a:off x="0" y="0"/>
          <a:ext cx="0" cy="0"/>
          <a:chOff x="0" y="0"/>
          <a:chExt cx="0" cy="0"/>
        </a:xfrm>
      </p:grpSpPr>
      <p:sp>
        <p:nvSpPr>
          <p:cNvPr id="190" name="Google Shape;190;p59"/>
          <p:cNvSpPr txBox="1"/>
          <p:nvPr>
            <p:ph type="title"/>
          </p:nvPr>
        </p:nvSpPr>
        <p:spPr>
          <a:xfrm>
            <a:off x="640592" y="238552"/>
            <a:ext cx="5568600" cy="16563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575757"/>
              </a:buClr>
              <a:buSzPts val="4400"/>
              <a:buFont typeface="Corbel"/>
              <a:buNone/>
              <a:defRPr b="0" sz="4400">
                <a:solidFill>
                  <a:srgbClr val="575757"/>
                </a:solidFill>
                <a:latin typeface="Corbel"/>
                <a:ea typeface="Corbel"/>
                <a:cs typeface="Corbel"/>
                <a:sym typeface="Corbe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1" name="Google Shape;191;p59"/>
          <p:cNvSpPr/>
          <p:nvPr>
            <p:ph idx="2" type="pic"/>
          </p:nvPr>
        </p:nvSpPr>
        <p:spPr>
          <a:xfrm>
            <a:off x="5724525" y="0"/>
            <a:ext cx="6467400" cy="6858000"/>
          </a:xfrm>
          <a:prstGeom prst="rect">
            <a:avLst/>
          </a:prstGeom>
          <a:solidFill>
            <a:srgbClr val="F2F2F2"/>
          </a:solidFill>
          <a:ln>
            <a:noFill/>
          </a:ln>
        </p:spPr>
      </p:sp>
      <p:pic>
        <p:nvPicPr>
          <p:cNvPr id="192" name="Google Shape;192;p59"/>
          <p:cNvPicPr preferRelativeResize="0"/>
          <p:nvPr/>
        </p:nvPicPr>
        <p:blipFill rotWithShape="1">
          <a:blip r:embed="rId2">
            <a:alphaModFix/>
          </a:blip>
          <a:srcRect b="0" l="0" r="0" t="0"/>
          <a:stretch/>
        </p:blipFill>
        <p:spPr>
          <a:xfrm>
            <a:off x="10843372" y="325136"/>
            <a:ext cx="1020115" cy="531392"/>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Style slide layout">
  <p:cSld name="10_Style slide layout">
    <p:spTree>
      <p:nvGrpSpPr>
        <p:cNvPr id="193" name="Shape 193"/>
        <p:cNvGrpSpPr/>
        <p:nvPr/>
      </p:nvGrpSpPr>
      <p:grpSpPr>
        <a:xfrm>
          <a:off x="0" y="0"/>
          <a:ext cx="0" cy="0"/>
          <a:chOff x="0" y="0"/>
          <a:chExt cx="0" cy="0"/>
        </a:xfrm>
      </p:grpSpPr>
      <p:sp>
        <p:nvSpPr>
          <p:cNvPr id="194" name="Google Shape;194;p60"/>
          <p:cNvSpPr/>
          <p:nvPr/>
        </p:nvSpPr>
        <p:spPr>
          <a:xfrm>
            <a:off x="5255664" y="3153398"/>
            <a:ext cx="6355200" cy="3246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95" name="Google Shape;195;p60"/>
          <p:cNvSpPr/>
          <p:nvPr>
            <p:ph idx="2" type="pic"/>
          </p:nvPr>
        </p:nvSpPr>
        <p:spPr>
          <a:xfrm>
            <a:off x="588679" y="458495"/>
            <a:ext cx="9358500" cy="5370000"/>
          </a:xfrm>
          <a:prstGeom prst="rect">
            <a:avLst/>
          </a:prstGeom>
          <a:solidFill>
            <a:srgbClr val="F2F2F2"/>
          </a:solidFill>
          <a:ln>
            <a:noFill/>
          </a:ln>
        </p:spPr>
      </p:sp>
      <p:pic>
        <p:nvPicPr>
          <p:cNvPr id="196" name="Google Shape;196;p60"/>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type="blank">
  <p:cSld name="BLANK">
    <p:spTree>
      <p:nvGrpSpPr>
        <p:cNvPr id="19" name="Shape 19"/>
        <p:cNvGrpSpPr/>
        <p:nvPr/>
      </p:nvGrpSpPr>
      <p:grpSpPr>
        <a:xfrm>
          <a:off x="0" y="0"/>
          <a:ext cx="0" cy="0"/>
          <a:chOff x="0" y="0"/>
          <a:chExt cx="0" cy="0"/>
        </a:xfrm>
      </p:grpSpPr>
      <p:sp>
        <p:nvSpPr>
          <p:cNvPr id="20" name="Google Shape;20;p7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7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7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3" name="Google Shape;23;p76"/>
          <p:cNvPicPr preferRelativeResize="0"/>
          <p:nvPr/>
        </p:nvPicPr>
        <p:blipFill rotWithShape="1">
          <a:blip r:embed="rId2">
            <a:alphaModFix/>
          </a:blip>
          <a:srcRect b="0" l="0" r="0" t="0"/>
          <a:stretch/>
        </p:blipFill>
        <p:spPr>
          <a:xfrm>
            <a:off x="10843372" y="325136"/>
            <a:ext cx="1020116" cy="531391"/>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layout">
  <p:cSld name="End slide layout">
    <p:spTree>
      <p:nvGrpSpPr>
        <p:cNvPr id="197" name="Shape 197"/>
        <p:cNvGrpSpPr/>
        <p:nvPr/>
      </p:nvGrpSpPr>
      <p:grpSpPr>
        <a:xfrm>
          <a:off x="0" y="0"/>
          <a:ext cx="0" cy="0"/>
          <a:chOff x="0" y="0"/>
          <a:chExt cx="0" cy="0"/>
        </a:xfrm>
      </p:grpSpPr>
      <p:pic>
        <p:nvPicPr>
          <p:cNvPr id="198" name="Google Shape;198;p61"/>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NG sets layout">
  <p:cSld name="PNG sets layout">
    <p:bg>
      <p:bgPr>
        <a:blipFill>
          <a:blip r:embed="rId2">
            <a:alphaModFix/>
          </a:blip>
          <a:stretch>
            <a:fillRect/>
          </a:stretch>
        </a:blipFill>
      </p:bgPr>
    </p:bg>
    <p:spTree>
      <p:nvGrpSpPr>
        <p:cNvPr id="199" name="Shape 199"/>
        <p:cNvGrpSpPr/>
        <p:nvPr/>
      </p:nvGrpSpPr>
      <p:grpSpPr>
        <a:xfrm>
          <a:off x="0" y="0"/>
          <a:ext cx="0" cy="0"/>
          <a:chOff x="0" y="0"/>
          <a:chExt cx="0" cy="0"/>
        </a:xfrm>
      </p:grpSpPr>
      <p:sp>
        <p:nvSpPr>
          <p:cNvPr id="200" name="Google Shape;200;p62"/>
          <p:cNvSpPr txBox="1"/>
          <p:nvPr>
            <p:ph idx="1" type="body"/>
          </p:nvPr>
        </p:nvSpPr>
        <p:spPr>
          <a:xfrm>
            <a:off x="323529" y="332482"/>
            <a:ext cx="11573100" cy="7242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rgbClr val="424242"/>
              </a:buClr>
              <a:buSzPts val="5400"/>
              <a:buNone/>
              <a:defRPr b="0" sz="5400">
                <a:solidFill>
                  <a:srgbClr val="424242"/>
                </a:solidFill>
                <a:latin typeface="Corbel"/>
                <a:ea typeface="Corbel"/>
                <a:cs typeface="Corbel"/>
                <a:sym typeface="Corbe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01" name="Google Shape;201;p62"/>
          <p:cNvPicPr preferRelativeResize="0"/>
          <p:nvPr/>
        </p:nvPicPr>
        <p:blipFill rotWithShape="1">
          <a:blip r:embed="rId3">
            <a:alphaModFix/>
          </a:blip>
          <a:srcRect b="0" l="0" r="0" t="0"/>
          <a:stretch/>
        </p:blipFill>
        <p:spPr>
          <a:xfrm>
            <a:off x="10843372" y="325136"/>
            <a:ext cx="1020115" cy="531392"/>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type="blank">
  <p:cSld name="BLANK">
    <p:spTree>
      <p:nvGrpSpPr>
        <p:cNvPr id="202" name="Shape 202"/>
        <p:cNvGrpSpPr/>
        <p:nvPr/>
      </p:nvGrpSpPr>
      <p:grpSpPr>
        <a:xfrm>
          <a:off x="0" y="0"/>
          <a:ext cx="0" cy="0"/>
          <a:chOff x="0" y="0"/>
          <a:chExt cx="0" cy="0"/>
        </a:xfrm>
      </p:grpSpPr>
      <p:sp>
        <p:nvSpPr>
          <p:cNvPr id="203" name="Google Shape;203;p63"/>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4" name="Google Shape;204;p63"/>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5" name="Google Shape;205;p63"/>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06" name="Google Shape;206;p63"/>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spTree>
      <p:nvGrpSpPr>
        <p:cNvPr id="207" name="Shape 207"/>
        <p:cNvGrpSpPr/>
        <p:nvPr/>
      </p:nvGrpSpPr>
      <p:grpSpPr>
        <a:xfrm>
          <a:off x="0" y="0"/>
          <a:ext cx="0" cy="0"/>
          <a:chOff x="0" y="0"/>
          <a:chExt cx="0" cy="0"/>
        </a:xfrm>
      </p:grpSpPr>
      <p:sp>
        <p:nvSpPr>
          <p:cNvPr id="208" name="Google Shape;208;p64"/>
          <p:cNvSpPr txBox="1"/>
          <p:nvPr>
            <p:ph type="ctrTitle"/>
          </p:nvPr>
        </p:nvSpPr>
        <p:spPr>
          <a:xfrm>
            <a:off x="1524000" y="1122363"/>
            <a:ext cx="9144000" cy="23877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Corbe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9" name="Google Shape;209;p64"/>
          <p:cNvSpPr txBox="1"/>
          <p:nvPr>
            <p:ph idx="1" type="subTitle"/>
          </p:nvPr>
        </p:nvSpPr>
        <p:spPr>
          <a:xfrm>
            <a:off x="1524000" y="3602038"/>
            <a:ext cx="9144000" cy="1655700"/>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10" name="Google Shape;210;p64"/>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1" name="Google Shape;211;p64"/>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2" name="Google Shape;212;p64"/>
          <p:cNvSpPr txBox="1"/>
          <p:nvPr>
            <p:ph idx="12" type="sldNum"/>
          </p:nvPr>
        </p:nvSpPr>
        <p:spPr>
          <a:xfrm>
            <a:off x="8610600" y="6356350"/>
            <a:ext cx="20574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13" name="Google Shape;213;p64"/>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type="obj">
  <p:cSld name="OBJECT">
    <p:spTree>
      <p:nvGrpSpPr>
        <p:cNvPr id="214" name="Shape 214"/>
        <p:cNvGrpSpPr/>
        <p:nvPr/>
      </p:nvGrpSpPr>
      <p:grpSpPr>
        <a:xfrm>
          <a:off x="0" y="0"/>
          <a:ext cx="0" cy="0"/>
          <a:chOff x="0" y="0"/>
          <a:chExt cx="0" cy="0"/>
        </a:xfrm>
      </p:grpSpPr>
      <p:sp>
        <p:nvSpPr>
          <p:cNvPr id="215" name="Google Shape;215;p65"/>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6" name="Google Shape;216;p65"/>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7" name="Google Shape;217;p65"/>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8" name="Google Shape;218;p65"/>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9" name="Google Shape;219;p65"/>
          <p:cNvSpPr txBox="1"/>
          <p:nvPr>
            <p:ph idx="12" type="sldNum"/>
          </p:nvPr>
        </p:nvSpPr>
        <p:spPr>
          <a:xfrm>
            <a:off x="8610600" y="6356350"/>
            <a:ext cx="20265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20" name="Google Shape;220;p65"/>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type="secHead">
  <p:cSld name="SECTION_HEADER">
    <p:spTree>
      <p:nvGrpSpPr>
        <p:cNvPr id="221" name="Shape 221"/>
        <p:cNvGrpSpPr/>
        <p:nvPr/>
      </p:nvGrpSpPr>
      <p:grpSpPr>
        <a:xfrm>
          <a:off x="0" y="0"/>
          <a:ext cx="0" cy="0"/>
          <a:chOff x="0" y="0"/>
          <a:chExt cx="0" cy="0"/>
        </a:xfrm>
      </p:grpSpPr>
      <p:sp>
        <p:nvSpPr>
          <p:cNvPr id="222" name="Google Shape;222;p66"/>
          <p:cNvSpPr txBox="1"/>
          <p:nvPr>
            <p:ph type="title"/>
          </p:nvPr>
        </p:nvSpPr>
        <p:spPr>
          <a:xfrm>
            <a:off x="831850" y="1709738"/>
            <a:ext cx="10515600" cy="28527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Corbe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3" name="Google Shape;223;p66"/>
          <p:cNvSpPr txBox="1"/>
          <p:nvPr>
            <p:ph idx="1" type="body"/>
          </p:nvPr>
        </p:nvSpPr>
        <p:spPr>
          <a:xfrm>
            <a:off x="831850" y="4589463"/>
            <a:ext cx="10515600" cy="15003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A8A8A"/>
              </a:buClr>
              <a:buSzPts val="2400"/>
              <a:buNone/>
              <a:defRPr sz="2400">
                <a:solidFill>
                  <a:srgbClr val="8A8A8A"/>
                </a:solidFill>
              </a:defRPr>
            </a:lvl1pPr>
            <a:lvl2pPr indent="-228600" lvl="1" marL="914400" algn="l">
              <a:lnSpc>
                <a:spcPct val="90000"/>
              </a:lnSpc>
              <a:spcBef>
                <a:spcPts val="500"/>
              </a:spcBef>
              <a:spcAft>
                <a:spcPts val="0"/>
              </a:spcAft>
              <a:buClr>
                <a:srgbClr val="8A8A8A"/>
              </a:buClr>
              <a:buSzPts val="2000"/>
              <a:buNone/>
              <a:defRPr sz="2000">
                <a:solidFill>
                  <a:srgbClr val="8A8A8A"/>
                </a:solidFill>
              </a:defRPr>
            </a:lvl2pPr>
            <a:lvl3pPr indent="-228600" lvl="2" marL="1371600" algn="l">
              <a:lnSpc>
                <a:spcPct val="90000"/>
              </a:lnSpc>
              <a:spcBef>
                <a:spcPts val="500"/>
              </a:spcBef>
              <a:spcAft>
                <a:spcPts val="0"/>
              </a:spcAft>
              <a:buClr>
                <a:srgbClr val="8A8A8A"/>
              </a:buClr>
              <a:buSzPts val="1800"/>
              <a:buNone/>
              <a:defRPr sz="1800">
                <a:solidFill>
                  <a:srgbClr val="8A8A8A"/>
                </a:solidFill>
              </a:defRPr>
            </a:lvl3pPr>
            <a:lvl4pPr indent="-228600" lvl="3" marL="1828800" algn="l">
              <a:lnSpc>
                <a:spcPct val="90000"/>
              </a:lnSpc>
              <a:spcBef>
                <a:spcPts val="500"/>
              </a:spcBef>
              <a:spcAft>
                <a:spcPts val="0"/>
              </a:spcAft>
              <a:buClr>
                <a:srgbClr val="8A8A8A"/>
              </a:buClr>
              <a:buSzPts val="1600"/>
              <a:buNone/>
              <a:defRPr sz="1600">
                <a:solidFill>
                  <a:srgbClr val="8A8A8A"/>
                </a:solidFill>
              </a:defRPr>
            </a:lvl4pPr>
            <a:lvl5pPr indent="-228600" lvl="4" marL="2286000" algn="l">
              <a:lnSpc>
                <a:spcPct val="90000"/>
              </a:lnSpc>
              <a:spcBef>
                <a:spcPts val="500"/>
              </a:spcBef>
              <a:spcAft>
                <a:spcPts val="0"/>
              </a:spcAft>
              <a:buClr>
                <a:srgbClr val="8A8A8A"/>
              </a:buClr>
              <a:buSzPts val="1600"/>
              <a:buNone/>
              <a:defRPr sz="1600">
                <a:solidFill>
                  <a:srgbClr val="8A8A8A"/>
                </a:solidFill>
              </a:defRPr>
            </a:lvl5pPr>
            <a:lvl6pPr indent="-228600" lvl="5" marL="2743200" algn="l">
              <a:lnSpc>
                <a:spcPct val="90000"/>
              </a:lnSpc>
              <a:spcBef>
                <a:spcPts val="500"/>
              </a:spcBef>
              <a:spcAft>
                <a:spcPts val="0"/>
              </a:spcAft>
              <a:buClr>
                <a:srgbClr val="8A8A8A"/>
              </a:buClr>
              <a:buSzPts val="1600"/>
              <a:buNone/>
              <a:defRPr sz="1600">
                <a:solidFill>
                  <a:srgbClr val="8A8A8A"/>
                </a:solidFill>
              </a:defRPr>
            </a:lvl6pPr>
            <a:lvl7pPr indent="-228600" lvl="6" marL="3200400" algn="l">
              <a:lnSpc>
                <a:spcPct val="90000"/>
              </a:lnSpc>
              <a:spcBef>
                <a:spcPts val="500"/>
              </a:spcBef>
              <a:spcAft>
                <a:spcPts val="0"/>
              </a:spcAft>
              <a:buClr>
                <a:srgbClr val="8A8A8A"/>
              </a:buClr>
              <a:buSzPts val="1600"/>
              <a:buNone/>
              <a:defRPr sz="1600">
                <a:solidFill>
                  <a:srgbClr val="8A8A8A"/>
                </a:solidFill>
              </a:defRPr>
            </a:lvl7pPr>
            <a:lvl8pPr indent="-228600" lvl="7" marL="3657600" algn="l">
              <a:lnSpc>
                <a:spcPct val="90000"/>
              </a:lnSpc>
              <a:spcBef>
                <a:spcPts val="500"/>
              </a:spcBef>
              <a:spcAft>
                <a:spcPts val="0"/>
              </a:spcAft>
              <a:buClr>
                <a:srgbClr val="8A8A8A"/>
              </a:buClr>
              <a:buSzPts val="1600"/>
              <a:buNone/>
              <a:defRPr sz="1600">
                <a:solidFill>
                  <a:srgbClr val="8A8A8A"/>
                </a:solidFill>
              </a:defRPr>
            </a:lvl8pPr>
            <a:lvl9pPr indent="-228600" lvl="8" marL="4114800" algn="l">
              <a:lnSpc>
                <a:spcPct val="90000"/>
              </a:lnSpc>
              <a:spcBef>
                <a:spcPts val="500"/>
              </a:spcBef>
              <a:spcAft>
                <a:spcPts val="0"/>
              </a:spcAft>
              <a:buClr>
                <a:srgbClr val="8A8A8A"/>
              </a:buClr>
              <a:buSzPts val="1600"/>
              <a:buNone/>
              <a:defRPr sz="1600">
                <a:solidFill>
                  <a:srgbClr val="8A8A8A"/>
                </a:solidFill>
              </a:defRPr>
            </a:lvl9pPr>
          </a:lstStyle>
          <a:p/>
        </p:txBody>
      </p:sp>
      <p:sp>
        <p:nvSpPr>
          <p:cNvPr id="224" name="Google Shape;224;p66"/>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5" name="Google Shape;225;p66"/>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6" name="Google Shape;226;p66"/>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27" name="Google Shape;227;p66"/>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type="twoObj">
  <p:cSld name="TWO_OBJECTS">
    <p:spTree>
      <p:nvGrpSpPr>
        <p:cNvPr id="228" name="Shape 228"/>
        <p:cNvGrpSpPr/>
        <p:nvPr/>
      </p:nvGrpSpPr>
      <p:grpSpPr>
        <a:xfrm>
          <a:off x="0" y="0"/>
          <a:ext cx="0" cy="0"/>
          <a:chOff x="0" y="0"/>
          <a:chExt cx="0" cy="0"/>
        </a:xfrm>
      </p:grpSpPr>
      <p:sp>
        <p:nvSpPr>
          <p:cNvPr id="229" name="Google Shape;229;p67"/>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0" name="Google Shape;230;p67"/>
          <p:cNvSpPr txBox="1"/>
          <p:nvPr>
            <p:ph idx="1" type="body"/>
          </p:nvPr>
        </p:nvSpPr>
        <p:spPr>
          <a:xfrm>
            <a:off x="838200" y="1825625"/>
            <a:ext cx="5181600" cy="43512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1" name="Google Shape;231;p67"/>
          <p:cNvSpPr txBox="1"/>
          <p:nvPr>
            <p:ph idx="2" type="body"/>
          </p:nvPr>
        </p:nvSpPr>
        <p:spPr>
          <a:xfrm>
            <a:off x="6172200" y="1825625"/>
            <a:ext cx="5181600" cy="43512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2" name="Google Shape;232;p67"/>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3" name="Google Shape;233;p67"/>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4" name="Google Shape;234;p67"/>
          <p:cNvSpPr txBox="1"/>
          <p:nvPr>
            <p:ph idx="12" type="sldNum"/>
          </p:nvPr>
        </p:nvSpPr>
        <p:spPr>
          <a:xfrm>
            <a:off x="8610600" y="6356350"/>
            <a:ext cx="19803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35" name="Google Shape;235;p67"/>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type="twoTxTwoObj">
  <p:cSld name="TWO_OBJECTS_WITH_TEXT">
    <p:spTree>
      <p:nvGrpSpPr>
        <p:cNvPr id="236" name="Shape 236"/>
        <p:cNvGrpSpPr/>
        <p:nvPr/>
      </p:nvGrpSpPr>
      <p:grpSpPr>
        <a:xfrm>
          <a:off x="0" y="0"/>
          <a:ext cx="0" cy="0"/>
          <a:chOff x="0" y="0"/>
          <a:chExt cx="0" cy="0"/>
        </a:xfrm>
      </p:grpSpPr>
      <p:sp>
        <p:nvSpPr>
          <p:cNvPr id="237" name="Google Shape;237;p68"/>
          <p:cNvSpPr txBox="1"/>
          <p:nvPr>
            <p:ph type="title"/>
          </p:nvPr>
        </p:nvSpPr>
        <p:spPr>
          <a:xfrm>
            <a:off x="839788" y="365125"/>
            <a:ext cx="105156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8" name="Google Shape;238;p68"/>
          <p:cNvSpPr txBox="1"/>
          <p:nvPr>
            <p:ph idx="1" type="body"/>
          </p:nvPr>
        </p:nvSpPr>
        <p:spPr>
          <a:xfrm>
            <a:off x="839788" y="1681163"/>
            <a:ext cx="5157900" cy="8238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39" name="Google Shape;239;p68"/>
          <p:cNvSpPr txBox="1"/>
          <p:nvPr>
            <p:ph idx="2" type="body"/>
          </p:nvPr>
        </p:nvSpPr>
        <p:spPr>
          <a:xfrm>
            <a:off x="839788" y="2505075"/>
            <a:ext cx="5157900" cy="3684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0" name="Google Shape;240;p68"/>
          <p:cNvSpPr txBox="1"/>
          <p:nvPr>
            <p:ph idx="3" type="body"/>
          </p:nvPr>
        </p:nvSpPr>
        <p:spPr>
          <a:xfrm>
            <a:off x="6172200" y="1681163"/>
            <a:ext cx="5183100" cy="8238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41" name="Google Shape;241;p68"/>
          <p:cNvSpPr txBox="1"/>
          <p:nvPr>
            <p:ph idx="4" type="body"/>
          </p:nvPr>
        </p:nvSpPr>
        <p:spPr>
          <a:xfrm>
            <a:off x="6172200" y="2505075"/>
            <a:ext cx="5183100" cy="3684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2" name="Google Shape;242;p68"/>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3" name="Google Shape;243;p68"/>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4" name="Google Shape;244;p68"/>
          <p:cNvSpPr txBox="1"/>
          <p:nvPr>
            <p:ph idx="12" type="sldNum"/>
          </p:nvPr>
        </p:nvSpPr>
        <p:spPr>
          <a:xfrm>
            <a:off x="8610600" y="6356350"/>
            <a:ext cx="20727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45" name="Google Shape;245;p68"/>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type="titleOnly">
  <p:cSld name="TITLE_ONLY">
    <p:spTree>
      <p:nvGrpSpPr>
        <p:cNvPr id="246" name="Shape 246"/>
        <p:cNvGrpSpPr/>
        <p:nvPr/>
      </p:nvGrpSpPr>
      <p:grpSpPr>
        <a:xfrm>
          <a:off x="0" y="0"/>
          <a:ext cx="0" cy="0"/>
          <a:chOff x="0" y="0"/>
          <a:chExt cx="0" cy="0"/>
        </a:xfrm>
      </p:grpSpPr>
      <p:sp>
        <p:nvSpPr>
          <p:cNvPr id="247" name="Google Shape;247;p69"/>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8" name="Google Shape;248;p69"/>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9" name="Google Shape;249;p69"/>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0" name="Google Shape;250;p69"/>
          <p:cNvSpPr txBox="1"/>
          <p:nvPr>
            <p:ph idx="12" type="sldNum"/>
          </p:nvPr>
        </p:nvSpPr>
        <p:spPr>
          <a:xfrm>
            <a:off x="8610600" y="6356350"/>
            <a:ext cx="20613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51" name="Google Shape;251;p69"/>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type="objTx">
  <p:cSld name="OBJECT_WITH_CAPTION_TEXT">
    <p:spTree>
      <p:nvGrpSpPr>
        <p:cNvPr id="252" name="Shape 252"/>
        <p:cNvGrpSpPr/>
        <p:nvPr/>
      </p:nvGrpSpPr>
      <p:grpSpPr>
        <a:xfrm>
          <a:off x="0" y="0"/>
          <a:ext cx="0" cy="0"/>
          <a:chOff x="0" y="0"/>
          <a:chExt cx="0" cy="0"/>
        </a:xfrm>
      </p:grpSpPr>
      <p:sp>
        <p:nvSpPr>
          <p:cNvPr id="253" name="Google Shape;253;p70"/>
          <p:cNvSpPr txBox="1"/>
          <p:nvPr>
            <p:ph type="title"/>
          </p:nvPr>
        </p:nvSpPr>
        <p:spPr>
          <a:xfrm>
            <a:off x="839788" y="457200"/>
            <a:ext cx="3932100"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orbe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4" name="Google Shape;254;p70"/>
          <p:cNvSpPr txBox="1"/>
          <p:nvPr>
            <p:ph idx="1" type="body"/>
          </p:nvPr>
        </p:nvSpPr>
        <p:spPr>
          <a:xfrm>
            <a:off x="5183188" y="987425"/>
            <a:ext cx="6172200" cy="4873500"/>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255" name="Google Shape;255;p70"/>
          <p:cNvSpPr txBox="1"/>
          <p:nvPr>
            <p:ph idx="2" type="body"/>
          </p:nvPr>
        </p:nvSpPr>
        <p:spPr>
          <a:xfrm>
            <a:off x="839788" y="2057400"/>
            <a:ext cx="3932100" cy="38115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56" name="Google Shape;256;p70"/>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7" name="Google Shape;257;p70"/>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8" name="Google Shape;258;p70"/>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59" name="Google Shape;259;p70"/>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spTree>
      <p:nvGrpSpPr>
        <p:cNvPr id="24" name="Shape 24"/>
        <p:cNvGrpSpPr/>
        <p:nvPr/>
      </p:nvGrpSpPr>
      <p:grpSpPr>
        <a:xfrm>
          <a:off x="0" y="0"/>
          <a:ext cx="0" cy="0"/>
          <a:chOff x="0" y="0"/>
          <a:chExt cx="0" cy="0"/>
        </a:xfrm>
      </p:grpSpPr>
      <p:sp>
        <p:nvSpPr>
          <p:cNvPr id="25" name="Google Shape;25;p7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Corbe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77"/>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7" name="Google Shape;27;p7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7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77"/>
          <p:cNvSpPr txBox="1"/>
          <p:nvPr>
            <p:ph idx="12" type="sldNum"/>
          </p:nvPr>
        </p:nvSpPr>
        <p:spPr>
          <a:xfrm>
            <a:off x="8610600" y="6356350"/>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30" name="Google Shape;30;p77"/>
          <p:cNvPicPr preferRelativeResize="0"/>
          <p:nvPr/>
        </p:nvPicPr>
        <p:blipFill rotWithShape="1">
          <a:blip r:embed="rId2">
            <a:alphaModFix/>
          </a:blip>
          <a:srcRect b="0" l="0" r="0" t="0"/>
          <a:stretch/>
        </p:blipFill>
        <p:spPr>
          <a:xfrm>
            <a:off x="10843372" y="325136"/>
            <a:ext cx="1020116" cy="531391"/>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título" type="picTx">
  <p:cSld name="PICTURE_WITH_CAPTION_TEXT">
    <p:spTree>
      <p:nvGrpSpPr>
        <p:cNvPr id="260" name="Shape 260"/>
        <p:cNvGrpSpPr/>
        <p:nvPr/>
      </p:nvGrpSpPr>
      <p:grpSpPr>
        <a:xfrm>
          <a:off x="0" y="0"/>
          <a:ext cx="0" cy="0"/>
          <a:chOff x="0" y="0"/>
          <a:chExt cx="0" cy="0"/>
        </a:xfrm>
      </p:grpSpPr>
      <p:sp>
        <p:nvSpPr>
          <p:cNvPr id="261" name="Google Shape;261;p71"/>
          <p:cNvSpPr txBox="1"/>
          <p:nvPr>
            <p:ph type="title"/>
          </p:nvPr>
        </p:nvSpPr>
        <p:spPr>
          <a:xfrm>
            <a:off x="839788" y="457200"/>
            <a:ext cx="3932100"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orbe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2" name="Google Shape;262;p71"/>
          <p:cNvSpPr/>
          <p:nvPr>
            <p:ph idx="2" type="pic"/>
          </p:nvPr>
        </p:nvSpPr>
        <p:spPr>
          <a:xfrm>
            <a:off x="5183188" y="987425"/>
            <a:ext cx="6172200" cy="4873500"/>
          </a:xfrm>
          <a:prstGeom prst="rect">
            <a:avLst/>
          </a:prstGeom>
          <a:noFill/>
          <a:ln>
            <a:noFill/>
          </a:ln>
        </p:spPr>
      </p:sp>
      <p:sp>
        <p:nvSpPr>
          <p:cNvPr id="263" name="Google Shape;263;p71"/>
          <p:cNvSpPr txBox="1"/>
          <p:nvPr>
            <p:ph idx="1" type="body"/>
          </p:nvPr>
        </p:nvSpPr>
        <p:spPr>
          <a:xfrm>
            <a:off x="839788" y="2057400"/>
            <a:ext cx="3932100" cy="38115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64" name="Google Shape;264;p71"/>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5" name="Google Shape;265;p71"/>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6" name="Google Shape;266;p71"/>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67" name="Google Shape;267;p71"/>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vertical" type="vertTx">
  <p:cSld name="VERTICAL_TEXT">
    <p:spTree>
      <p:nvGrpSpPr>
        <p:cNvPr id="268" name="Shape 268"/>
        <p:cNvGrpSpPr/>
        <p:nvPr/>
      </p:nvGrpSpPr>
      <p:grpSpPr>
        <a:xfrm>
          <a:off x="0" y="0"/>
          <a:ext cx="0" cy="0"/>
          <a:chOff x="0" y="0"/>
          <a:chExt cx="0" cy="0"/>
        </a:xfrm>
      </p:grpSpPr>
      <p:sp>
        <p:nvSpPr>
          <p:cNvPr id="269" name="Google Shape;269;p72"/>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0" name="Google Shape;270;p72"/>
          <p:cNvSpPr txBox="1"/>
          <p:nvPr>
            <p:ph idx="1" type="body"/>
          </p:nvPr>
        </p:nvSpPr>
        <p:spPr>
          <a:xfrm rot="5400000">
            <a:off x="4092000" y="-1428175"/>
            <a:ext cx="4008000"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1" name="Google Shape;271;p72"/>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2" name="Google Shape;272;p72"/>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3" name="Google Shape;273;p72"/>
          <p:cNvSpPr txBox="1"/>
          <p:nvPr>
            <p:ph idx="12" type="sldNum"/>
          </p:nvPr>
        </p:nvSpPr>
        <p:spPr>
          <a:xfrm>
            <a:off x="8610600" y="6356350"/>
            <a:ext cx="19107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74" name="Google Shape;274;p72"/>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y texto" type="vertTitleAndTx">
  <p:cSld name="VERTICAL_TITLE_AND_VERTICAL_TEXT">
    <p:spTree>
      <p:nvGrpSpPr>
        <p:cNvPr id="275" name="Shape 275"/>
        <p:cNvGrpSpPr/>
        <p:nvPr/>
      </p:nvGrpSpPr>
      <p:grpSpPr>
        <a:xfrm>
          <a:off x="0" y="0"/>
          <a:ext cx="0" cy="0"/>
          <a:chOff x="0" y="0"/>
          <a:chExt cx="0" cy="0"/>
        </a:xfrm>
      </p:grpSpPr>
      <p:sp>
        <p:nvSpPr>
          <p:cNvPr id="276" name="Google Shape;276;p73"/>
          <p:cNvSpPr txBox="1"/>
          <p:nvPr>
            <p:ph type="title"/>
          </p:nvPr>
        </p:nvSpPr>
        <p:spPr>
          <a:xfrm rot="5400000">
            <a:off x="7133400" y="1956625"/>
            <a:ext cx="5811900"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7" name="Google Shape;277;p73"/>
          <p:cNvSpPr txBox="1"/>
          <p:nvPr>
            <p:ph idx="1" type="body"/>
          </p:nvPr>
        </p:nvSpPr>
        <p:spPr>
          <a:xfrm rot="5400000">
            <a:off x="1799400" y="-596075"/>
            <a:ext cx="5811900"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8" name="Google Shape;278;p73"/>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9" name="Google Shape;279;p73"/>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0" name="Google Shape;280;p73"/>
          <p:cNvSpPr txBox="1"/>
          <p:nvPr>
            <p:ph idx="12" type="sldNum"/>
          </p:nvPr>
        </p:nvSpPr>
        <p:spPr>
          <a:xfrm>
            <a:off x="8610600" y="6356350"/>
            <a:ext cx="20034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81" name="Google Shape;281;p73"/>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con sets layout">
  <p:cSld name="1_Icon sets layout">
    <p:spTree>
      <p:nvGrpSpPr>
        <p:cNvPr id="282" name="Shape 282"/>
        <p:cNvGrpSpPr/>
        <p:nvPr/>
      </p:nvGrpSpPr>
      <p:grpSpPr>
        <a:xfrm>
          <a:off x="0" y="0"/>
          <a:ext cx="0" cy="0"/>
          <a:chOff x="0" y="0"/>
          <a:chExt cx="0" cy="0"/>
        </a:xfrm>
      </p:grpSpPr>
      <p:sp>
        <p:nvSpPr>
          <p:cNvPr id="283" name="Google Shape;283;p74"/>
          <p:cNvSpPr txBox="1"/>
          <p:nvPr>
            <p:ph idx="1" type="body"/>
          </p:nvPr>
        </p:nvSpPr>
        <p:spPr>
          <a:xfrm>
            <a:off x="323529" y="123478"/>
            <a:ext cx="11573100" cy="7242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rgbClr val="424242"/>
              </a:buClr>
              <a:buSzPts val="5400"/>
              <a:buNone/>
              <a:defRPr b="0" sz="5400">
                <a:solidFill>
                  <a:srgbClr val="424242"/>
                </a:solidFill>
                <a:latin typeface="Corbel"/>
                <a:ea typeface="Corbel"/>
                <a:cs typeface="Corbel"/>
                <a:sym typeface="Corbe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4" name="Google Shape;284;p74"/>
          <p:cNvSpPr/>
          <p:nvPr/>
        </p:nvSpPr>
        <p:spPr>
          <a:xfrm>
            <a:off x="354010" y="1131591"/>
            <a:ext cx="3560700" cy="5402700"/>
          </a:xfrm>
          <a:prstGeom prst="roundRect">
            <a:avLst>
              <a:gd fmla="val 3968"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chemeClr val="lt1"/>
              </a:solidFill>
              <a:latin typeface="Corbel"/>
              <a:ea typeface="Corbel"/>
              <a:cs typeface="Corbel"/>
              <a:sym typeface="Corbel"/>
            </a:endParaRPr>
          </a:p>
        </p:txBody>
      </p:sp>
      <p:sp>
        <p:nvSpPr>
          <p:cNvPr id="285" name="Google Shape;285;p74"/>
          <p:cNvSpPr/>
          <p:nvPr/>
        </p:nvSpPr>
        <p:spPr>
          <a:xfrm>
            <a:off x="531933" y="1347500"/>
            <a:ext cx="153900" cy="5015100"/>
          </a:xfrm>
          <a:prstGeom prst="roundRect">
            <a:avLst>
              <a:gd fmla="val 50000" name="adj"/>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chemeClr val="lt1"/>
              </a:solidFill>
              <a:latin typeface="Corbel"/>
              <a:ea typeface="Corbel"/>
              <a:cs typeface="Corbel"/>
              <a:sym typeface="Corbel"/>
            </a:endParaRPr>
          </a:p>
        </p:txBody>
      </p:sp>
      <p:sp>
        <p:nvSpPr>
          <p:cNvPr id="286" name="Google Shape;286;p74"/>
          <p:cNvSpPr/>
          <p:nvPr/>
        </p:nvSpPr>
        <p:spPr>
          <a:xfrm rot="5400000">
            <a:off x="3057175" y="1276603"/>
            <a:ext cx="685800" cy="685200"/>
          </a:xfrm>
          <a:prstGeom prst="halfFrame">
            <a:avLst>
              <a:gd fmla="val 23728" name="adj1"/>
              <a:gd fmla="val 24642" name="adj2"/>
            </a:avLst>
          </a:prstGeom>
          <a:solidFill>
            <a:schemeClr val="lt1">
              <a:alpha val="21176"/>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rgbClr val="424242"/>
              </a:solidFill>
              <a:latin typeface="Corbel"/>
              <a:ea typeface="Corbel"/>
              <a:cs typeface="Corbel"/>
              <a:sym typeface="Corbel"/>
            </a:endParaRPr>
          </a:p>
        </p:txBody>
      </p:sp>
      <p:sp>
        <p:nvSpPr>
          <p:cNvPr id="287" name="Google Shape;287;p74"/>
          <p:cNvSpPr txBox="1"/>
          <p:nvPr/>
        </p:nvSpPr>
        <p:spPr>
          <a:xfrm>
            <a:off x="711704" y="1637214"/>
            <a:ext cx="2232300" cy="523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You can Resize without losing quality</a:t>
            </a:r>
            <a:endParaRPr b="1" i="0" sz="1400" u="none" cap="none" strike="noStrike">
              <a:solidFill>
                <a:schemeClr val="lt1"/>
              </a:solidFill>
              <a:latin typeface="Arial"/>
              <a:ea typeface="Arial"/>
              <a:cs typeface="Arial"/>
              <a:sym typeface="Arial"/>
            </a:endParaRPr>
          </a:p>
        </p:txBody>
      </p:sp>
      <p:sp>
        <p:nvSpPr>
          <p:cNvPr id="288" name="Google Shape;288;p74"/>
          <p:cNvSpPr txBox="1"/>
          <p:nvPr/>
        </p:nvSpPr>
        <p:spPr>
          <a:xfrm>
            <a:off x="711704" y="2127463"/>
            <a:ext cx="2232300" cy="7386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You can Change Fill Color &amp;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Line Color</a:t>
            </a:r>
            <a:endParaRPr b="1" i="0" sz="1400" u="none" cap="none" strike="noStrike">
              <a:solidFill>
                <a:schemeClr val="lt1"/>
              </a:solidFill>
              <a:latin typeface="Arial"/>
              <a:ea typeface="Arial"/>
              <a:cs typeface="Arial"/>
              <a:sym typeface="Arial"/>
            </a:endParaRPr>
          </a:p>
        </p:txBody>
      </p:sp>
      <p:sp>
        <p:nvSpPr>
          <p:cNvPr id="289" name="Google Shape;289;p74"/>
          <p:cNvSpPr txBox="1"/>
          <p:nvPr/>
        </p:nvSpPr>
        <p:spPr>
          <a:xfrm>
            <a:off x="721229" y="5808438"/>
            <a:ext cx="2232000" cy="307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chemeClr val="lt1"/>
                </a:solidFill>
                <a:latin typeface="Arial"/>
                <a:ea typeface="Arial"/>
                <a:cs typeface="Arial"/>
                <a:sym typeface="Arial"/>
              </a:rPr>
              <a:t>www.allppt.com</a:t>
            </a:r>
            <a:endParaRPr b="0" i="0" sz="1400" u="none" cap="none" strike="noStrike">
              <a:solidFill>
                <a:schemeClr val="lt1"/>
              </a:solidFill>
              <a:latin typeface="Arial"/>
              <a:ea typeface="Arial"/>
              <a:cs typeface="Arial"/>
              <a:sym typeface="Arial"/>
            </a:endParaRPr>
          </a:p>
        </p:txBody>
      </p:sp>
      <p:sp>
        <p:nvSpPr>
          <p:cNvPr id="290" name="Google Shape;290;p74"/>
          <p:cNvSpPr txBox="1"/>
          <p:nvPr/>
        </p:nvSpPr>
        <p:spPr>
          <a:xfrm>
            <a:off x="721229" y="4450324"/>
            <a:ext cx="2717400" cy="13851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lt1"/>
                </a:solidFill>
                <a:latin typeface="Corbel"/>
                <a:ea typeface="Corbel"/>
                <a:cs typeface="Corbel"/>
                <a:sym typeface="Corbel"/>
              </a:rPr>
              <a:t>FREE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lt1"/>
                </a:solidFill>
                <a:latin typeface="Corbel"/>
                <a:ea typeface="Corbel"/>
                <a:cs typeface="Corbel"/>
                <a:sym typeface="Corbel"/>
              </a:rPr>
              <a:t>PPT TEMPLATES</a:t>
            </a:r>
            <a:endParaRPr b="0" i="0" sz="1400" u="none" cap="none" strike="noStrike">
              <a:solidFill>
                <a:srgbClr val="000000"/>
              </a:solidFill>
              <a:latin typeface="Arial"/>
              <a:ea typeface="Arial"/>
              <a:cs typeface="Arial"/>
              <a:sym typeface="Arial"/>
            </a:endParaRPr>
          </a:p>
        </p:txBody>
      </p:sp>
      <p:pic>
        <p:nvPicPr>
          <p:cNvPr id="291" name="Google Shape;291;p74"/>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300" name="Shape 300"/>
        <p:cNvGrpSpPr/>
        <p:nvPr/>
      </p:nvGrpSpPr>
      <p:grpSpPr>
        <a:xfrm>
          <a:off x="0" y="0"/>
          <a:ext cx="0" cy="0"/>
          <a:chOff x="0" y="0"/>
          <a:chExt cx="0" cy="0"/>
        </a:xfrm>
      </p:grpSpPr>
      <p:sp>
        <p:nvSpPr>
          <p:cNvPr id="301" name="Google Shape;301;p39"/>
          <p:cNvSpPr txBox="1"/>
          <p:nvPr>
            <p:ph type="title"/>
          </p:nvPr>
        </p:nvSpPr>
        <p:spPr>
          <a:xfrm>
            <a:off x="2027548" y="0"/>
            <a:ext cx="8028892" cy="980728"/>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1" i="0" sz="2400" u="none" cap="none" strike="noStrike">
                <a:solidFill>
                  <a:srgbClr val="085160"/>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1" i="0" sz="3200" u="none" cap="none" strike="noStrike">
                <a:solidFill>
                  <a:srgbClr val="08516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1" i="0" sz="3200" u="none" cap="none" strike="noStrike">
                <a:solidFill>
                  <a:srgbClr val="08516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1" i="0" sz="3200" u="none" cap="none" strike="noStrike">
                <a:solidFill>
                  <a:srgbClr val="08516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1" i="0" sz="3200" u="none" cap="none" strike="noStrike">
                <a:solidFill>
                  <a:srgbClr val="08516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1" i="0" sz="3200" u="none" cap="none" strike="noStrike">
                <a:solidFill>
                  <a:srgbClr val="08516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1" i="0" sz="3200" u="none" cap="none" strike="noStrike">
                <a:solidFill>
                  <a:srgbClr val="08516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1" i="0" sz="3200" u="none" cap="none" strike="noStrike">
                <a:solidFill>
                  <a:srgbClr val="08516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1" i="0" sz="3200" u="none" cap="none" strike="noStrike">
                <a:solidFill>
                  <a:srgbClr val="085160"/>
                </a:solidFill>
                <a:latin typeface="Arial"/>
                <a:ea typeface="Arial"/>
                <a:cs typeface="Arial"/>
                <a:sym typeface="Arial"/>
              </a:defRPr>
            </a:lvl9pPr>
          </a:lstStyle>
          <a:p/>
        </p:txBody>
      </p:sp>
      <p:sp>
        <p:nvSpPr>
          <p:cNvPr id="302" name="Google Shape;302;p39"/>
          <p:cNvSpPr txBox="1"/>
          <p:nvPr>
            <p:ph idx="1" type="body"/>
          </p:nvPr>
        </p:nvSpPr>
        <p:spPr>
          <a:xfrm>
            <a:off x="609600" y="1268760"/>
            <a:ext cx="10972800" cy="4857403"/>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480"/>
              </a:spcBef>
              <a:spcAft>
                <a:spcPts val="0"/>
              </a:spcAft>
              <a:buClr>
                <a:srgbClr val="F79124"/>
              </a:buClr>
              <a:buSzPts val="2400"/>
              <a:buFont typeface="Arial"/>
              <a:buNone/>
              <a:defRPr b="1" i="0" sz="2400" u="none" cap="none" strike="noStrike">
                <a:solidFill>
                  <a:srgbClr val="085160"/>
                </a:solidFill>
                <a:latin typeface="Arial"/>
                <a:ea typeface="Arial"/>
                <a:cs typeface="Arial"/>
                <a:sym typeface="Arial"/>
              </a:defRPr>
            </a:lvl1pPr>
            <a:lvl2pPr indent="-381000" lvl="1" marL="914400" marR="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30200" lvl="4" marL="2286000" marR="0" algn="l">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55600" lvl="5" marL="27432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303" name="Google Shape;303;p39"/>
          <p:cNvSpPr txBox="1"/>
          <p:nvPr>
            <p:ph idx="12" type="sldNum"/>
          </p:nvPr>
        </p:nvSpPr>
        <p:spPr>
          <a:xfrm>
            <a:off x="11280576" y="6597352"/>
            <a:ext cx="864096" cy="26064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400"/>
              <a:buFont typeface="Arial"/>
              <a:buNone/>
              <a:defRPr b="1" i="0" sz="14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p:cSld name="1_Diapositive de titre">
    <p:spTree>
      <p:nvGrpSpPr>
        <p:cNvPr id="304" name="Shape 304"/>
        <p:cNvGrpSpPr/>
        <p:nvPr/>
      </p:nvGrpSpPr>
      <p:grpSpPr>
        <a:xfrm>
          <a:off x="0" y="0"/>
          <a:ext cx="0" cy="0"/>
          <a:chOff x="0" y="0"/>
          <a:chExt cx="0" cy="0"/>
        </a:xfrm>
      </p:grpSpPr>
      <p:sp>
        <p:nvSpPr>
          <p:cNvPr id="305" name="Google Shape;305;p40"/>
          <p:cNvSpPr txBox="1"/>
          <p:nvPr>
            <p:ph idx="12" type="sldNum"/>
          </p:nvPr>
        </p:nvSpPr>
        <p:spPr>
          <a:xfrm>
            <a:off x="11280576" y="6597352"/>
            <a:ext cx="864096" cy="260648"/>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FFFFFF"/>
              </a:buClr>
              <a:buSzPts val="1400"/>
              <a:buFont typeface="Arial"/>
              <a:buNone/>
              <a:defRPr b="1" i="0" sz="1400" u="none" cap="none" strike="noStrike">
                <a:solidFill>
                  <a:srgbClr val="FFFFFF"/>
                </a:solidFill>
                <a:latin typeface="Arial"/>
                <a:ea typeface="Arial"/>
                <a:cs typeface="Arial"/>
                <a:sym typeface="Arial"/>
              </a:defRPr>
            </a:lvl1pPr>
            <a:lvl2pPr indent="0" lvl="1" marL="0" marR="0" algn="r">
              <a:lnSpc>
                <a:spcPct val="100000"/>
              </a:lnSpc>
              <a:spcBef>
                <a:spcPts val="0"/>
              </a:spcBef>
              <a:spcAft>
                <a:spcPts val="0"/>
              </a:spcAft>
              <a:buClr>
                <a:srgbClr val="FFFFFF"/>
              </a:buClr>
              <a:buSzPts val="1400"/>
              <a:buFont typeface="Arial"/>
              <a:buNone/>
              <a:defRPr b="1" i="0" sz="1400" u="none" cap="none" strike="noStrike">
                <a:solidFill>
                  <a:srgbClr val="FFFFFF"/>
                </a:solidFill>
                <a:latin typeface="Arial"/>
                <a:ea typeface="Arial"/>
                <a:cs typeface="Arial"/>
                <a:sym typeface="Arial"/>
              </a:defRPr>
            </a:lvl2pPr>
            <a:lvl3pPr indent="0" lvl="2" marL="0" marR="0" algn="r">
              <a:lnSpc>
                <a:spcPct val="100000"/>
              </a:lnSpc>
              <a:spcBef>
                <a:spcPts val="0"/>
              </a:spcBef>
              <a:spcAft>
                <a:spcPts val="0"/>
              </a:spcAft>
              <a:buClr>
                <a:srgbClr val="FFFFFF"/>
              </a:buClr>
              <a:buSzPts val="1400"/>
              <a:buFont typeface="Arial"/>
              <a:buNone/>
              <a:defRPr b="1" i="0" sz="1400" u="none" cap="none" strike="noStrike">
                <a:solidFill>
                  <a:srgbClr val="FFFFFF"/>
                </a:solidFill>
                <a:latin typeface="Arial"/>
                <a:ea typeface="Arial"/>
                <a:cs typeface="Arial"/>
                <a:sym typeface="Arial"/>
              </a:defRPr>
            </a:lvl3pPr>
            <a:lvl4pPr indent="0" lvl="3" marL="0" marR="0" algn="r">
              <a:lnSpc>
                <a:spcPct val="100000"/>
              </a:lnSpc>
              <a:spcBef>
                <a:spcPts val="0"/>
              </a:spcBef>
              <a:spcAft>
                <a:spcPts val="0"/>
              </a:spcAft>
              <a:buClr>
                <a:srgbClr val="FFFFFF"/>
              </a:buClr>
              <a:buSzPts val="1400"/>
              <a:buFont typeface="Arial"/>
              <a:buNone/>
              <a:defRPr b="1" i="0" sz="1400" u="none" cap="none" strike="noStrike">
                <a:solidFill>
                  <a:srgbClr val="FFFFFF"/>
                </a:solidFill>
                <a:latin typeface="Arial"/>
                <a:ea typeface="Arial"/>
                <a:cs typeface="Arial"/>
                <a:sym typeface="Arial"/>
              </a:defRPr>
            </a:lvl4pPr>
            <a:lvl5pPr indent="0" lvl="4" marL="0" marR="0" algn="r">
              <a:lnSpc>
                <a:spcPct val="100000"/>
              </a:lnSpc>
              <a:spcBef>
                <a:spcPts val="0"/>
              </a:spcBef>
              <a:spcAft>
                <a:spcPts val="0"/>
              </a:spcAft>
              <a:buClr>
                <a:srgbClr val="FFFFFF"/>
              </a:buClr>
              <a:buSzPts val="1400"/>
              <a:buFont typeface="Arial"/>
              <a:buNone/>
              <a:defRPr b="1" i="0" sz="1400" u="none" cap="none" strike="noStrike">
                <a:solidFill>
                  <a:srgbClr val="FFFFFF"/>
                </a:solidFill>
                <a:latin typeface="Arial"/>
                <a:ea typeface="Arial"/>
                <a:cs typeface="Arial"/>
                <a:sym typeface="Arial"/>
              </a:defRPr>
            </a:lvl5pPr>
            <a:lvl6pPr indent="0" lvl="5" marL="0" marR="0" algn="r">
              <a:lnSpc>
                <a:spcPct val="100000"/>
              </a:lnSpc>
              <a:spcBef>
                <a:spcPts val="0"/>
              </a:spcBef>
              <a:spcAft>
                <a:spcPts val="0"/>
              </a:spcAft>
              <a:buClr>
                <a:srgbClr val="FFFFFF"/>
              </a:buClr>
              <a:buSzPts val="1400"/>
              <a:buFont typeface="Arial"/>
              <a:buNone/>
              <a:defRPr b="1" i="0" sz="1400" u="none" cap="none" strike="noStrike">
                <a:solidFill>
                  <a:srgbClr val="FFFFFF"/>
                </a:solidFill>
                <a:latin typeface="Arial"/>
                <a:ea typeface="Arial"/>
                <a:cs typeface="Arial"/>
                <a:sym typeface="Arial"/>
              </a:defRPr>
            </a:lvl6pPr>
            <a:lvl7pPr indent="0" lvl="6" marL="0" marR="0" algn="r">
              <a:lnSpc>
                <a:spcPct val="100000"/>
              </a:lnSpc>
              <a:spcBef>
                <a:spcPts val="0"/>
              </a:spcBef>
              <a:spcAft>
                <a:spcPts val="0"/>
              </a:spcAft>
              <a:buClr>
                <a:srgbClr val="FFFFFF"/>
              </a:buClr>
              <a:buSzPts val="1400"/>
              <a:buFont typeface="Arial"/>
              <a:buNone/>
              <a:defRPr b="1" i="0" sz="1400" u="none" cap="none" strike="noStrike">
                <a:solidFill>
                  <a:srgbClr val="FFFFFF"/>
                </a:solidFill>
                <a:latin typeface="Arial"/>
                <a:ea typeface="Arial"/>
                <a:cs typeface="Arial"/>
                <a:sym typeface="Arial"/>
              </a:defRPr>
            </a:lvl7pPr>
            <a:lvl8pPr indent="0" lvl="7" marL="0" marR="0" algn="r">
              <a:lnSpc>
                <a:spcPct val="100000"/>
              </a:lnSpc>
              <a:spcBef>
                <a:spcPts val="0"/>
              </a:spcBef>
              <a:spcAft>
                <a:spcPts val="0"/>
              </a:spcAft>
              <a:buClr>
                <a:srgbClr val="FFFFFF"/>
              </a:buClr>
              <a:buSzPts val="1400"/>
              <a:buFont typeface="Arial"/>
              <a:buNone/>
              <a:defRPr b="1" i="0" sz="1400" u="none" cap="none" strike="noStrike">
                <a:solidFill>
                  <a:srgbClr val="FFFFFF"/>
                </a:solidFill>
                <a:latin typeface="Arial"/>
                <a:ea typeface="Arial"/>
                <a:cs typeface="Arial"/>
                <a:sym typeface="Arial"/>
              </a:defRPr>
            </a:lvl8pPr>
            <a:lvl9pPr indent="0" lvl="8" marL="0" marR="0" algn="r">
              <a:lnSpc>
                <a:spcPct val="100000"/>
              </a:lnSpc>
              <a:spcBef>
                <a:spcPts val="0"/>
              </a:spcBef>
              <a:spcAft>
                <a:spcPts val="0"/>
              </a:spcAft>
              <a:buClr>
                <a:srgbClr val="FFFFFF"/>
              </a:buClr>
              <a:buSzPts val="1400"/>
              <a:buFont typeface="Arial"/>
              <a:buNone/>
              <a:defRPr b="1" i="0" sz="1400" u="none" cap="none" strike="noStrike">
                <a:solidFill>
                  <a:srgbClr val="FFFF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position personnalisée">
  <p:cSld name="Disposition personnalisée">
    <p:spTree>
      <p:nvGrpSpPr>
        <p:cNvPr id="306" name="Shape 306"/>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307" name="Shape 307"/>
        <p:cNvGrpSpPr/>
        <p:nvPr/>
      </p:nvGrpSpPr>
      <p:grpSpPr>
        <a:xfrm>
          <a:off x="0" y="0"/>
          <a:ext cx="0" cy="0"/>
          <a:chOff x="0" y="0"/>
          <a:chExt cx="0" cy="0"/>
        </a:xfrm>
      </p:grpSpPr>
      <p:sp>
        <p:nvSpPr>
          <p:cNvPr id="308" name="Google Shape;308;p38"/>
          <p:cNvSpPr txBox="1"/>
          <p:nvPr>
            <p:ph type="title"/>
          </p:nvPr>
        </p:nvSpPr>
        <p:spPr>
          <a:xfrm>
            <a:off x="838200" y="511588"/>
            <a:ext cx="10515600" cy="28527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Bebas Neue"/>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9" name="Google Shape;309;p38"/>
          <p:cNvSpPr txBox="1"/>
          <p:nvPr>
            <p:ph idx="1" type="body"/>
          </p:nvPr>
        </p:nvSpPr>
        <p:spPr>
          <a:xfrm>
            <a:off x="838200" y="3364288"/>
            <a:ext cx="10515600" cy="1500300"/>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000000"/>
              </a:buClr>
              <a:buSzPts val="2400"/>
              <a:buNone/>
              <a:defRPr sz="2400">
                <a:solidFill>
                  <a:srgbClr val="000000"/>
                </a:solidFill>
              </a:defRPr>
            </a:lvl1pPr>
            <a:lvl2pPr indent="-228600" lvl="1" marL="914400" algn="l">
              <a:lnSpc>
                <a:spcPct val="90000"/>
              </a:lnSpc>
              <a:spcBef>
                <a:spcPts val="500"/>
              </a:spcBef>
              <a:spcAft>
                <a:spcPts val="0"/>
              </a:spcAft>
              <a:buClr>
                <a:srgbClr val="000000"/>
              </a:buClr>
              <a:buSzPts val="2000"/>
              <a:buNone/>
              <a:defRPr sz="2000">
                <a:solidFill>
                  <a:srgbClr val="000000"/>
                </a:solidFill>
              </a:defRPr>
            </a:lvl2pPr>
            <a:lvl3pPr indent="-228600" lvl="2" marL="1371600" algn="l">
              <a:lnSpc>
                <a:spcPct val="90000"/>
              </a:lnSpc>
              <a:spcBef>
                <a:spcPts val="500"/>
              </a:spcBef>
              <a:spcAft>
                <a:spcPts val="0"/>
              </a:spcAft>
              <a:buClr>
                <a:srgbClr val="000000"/>
              </a:buClr>
              <a:buSzPts val="1800"/>
              <a:buNone/>
              <a:defRPr sz="1800">
                <a:solidFill>
                  <a:srgbClr val="000000"/>
                </a:solidFill>
              </a:defRPr>
            </a:lvl3pPr>
            <a:lvl4pPr indent="-228600" lvl="3" marL="1828800" algn="l">
              <a:lnSpc>
                <a:spcPct val="90000"/>
              </a:lnSpc>
              <a:spcBef>
                <a:spcPts val="500"/>
              </a:spcBef>
              <a:spcAft>
                <a:spcPts val="0"/>
              </a:spcAft>
              <a:buClr>
                <a:srgbClr val="000000"/>
              </a:buClr>
              <a:buSzPts val="1600"/>
              <a:buNone/>
              <a:defRPr sz="1600">
                <a:solidFill>
                  <a:srgbClr val="000000"/>
                </a:solidFill>
              </a:defRPr>
            </a:lvl4pPr>
            <a:lvl5pPr indent="-228600" lvl="4" marL="2286000" algn="l">
              <a:lnSpc>
                <a:spcPct val="90000"/>
              </a:lnSpc>
              <a:spcBef>
                <a:spcPts val="500"/>
              </a:spcBef>
              <a:spcAft>
                <a:spcPts val="0"/>
              </a:spcAft>
              <a:buClr>
                <a:srgbClr val="000000"/>
              </a:buClr>
              <a:buSzPts val="1600"/>
              <a:buNone/>
              <a:defRPr sz="1600">
                <a:solidFill>
                  <a:srgbClr val="000000"/>
                </a:solidFill>
              </a:defRPr>
            </a:lvl5pPr>
            <a:lvl6pPr indent="-228600" lvl="5" marL="2743200" algn="l">
              <a:lnSpc>
                <a:spcPct val="90000"/>
              </a:lnSpc>
              <a:spcBef>
                <a:spcPts val="500"/>
              </a:spcBef>
              <a:spcAft>
                <a:spcPts val="0"/>
              </a:spcAft>
              <a:buClr>
                <a:srgbClr val="000000"/>
              </a:buClr>
              <a:buSzPts val="1600"/>
              <a:buNone/>
              <a:defRPr sz="1600">
                <a:solidFill>
                  <a:srgbClr val="000000"/>
                </a:solidFill>
              </a:defRPr>
            </a:lvl6pPr>
            <a:lvl7pPr indent="-228600" lvl="6" marL="3200400" algn="l">
              <a:lnSpc>
                <a:spcPct val="90000"/>
              </a:lnSpc>
              <a:spcBef>
                <a:spcPts val="500"/>
              </a:spcBef>
              <a:spcAft>
                <a:spcPts val="0"/>
              </a:spcAft>
              <a:buClr>
                <a:srgbClr val="000000"/>
              </a:buClr>
              <a:buSzPts val="1600"/>
              <a:buNone/>
              <a:defRPr sz="1600">
                <a:solidFill>
                  <a:srgbClr val="000000"/>
                </a:solidFill>
              </a:defRPr>
            </a:lvl7pPr>
            <a:lvl8pPr indent="-228600" lvl="7" marL="3657600" algn="l">
              <a:lnSpc>
                <a:spcPct val="90000"/>
              </a:lnSpc>
              <a:spcBef>
                <a:spcPts val="500"/>
              </a:spcBef>
              <a:spcAft>
                <a:spcPts val="0"/>
              </a:spcAft>
              <a:buClr>
                <a:srgbClr val="000000"/>
              </a:buClr>
              <a:buSzPts val="1600"/>
              <a:buNone/>
              <a:defRPr sz="1600">
                <a:solidFill>
                  <a:srgbClr val="000000"/>
                </a:solidFill>
              </a:defRPr>
            </a:lvl8pPr>
            <a:lvl9pPr indent="-228600" lvl="8" marL="4114800" algn="l">
              <a:lnSpc>
                <a:spcPct val="90000"/>
              </a:lnSpc>
              <a:spcBef>
                <a:spcPts val="500"/>
              </a:spcBef>
              <a:spcAft>
                <a:spcPts val="0"/>
              </a:spcAft>
              <a:buClr>
                <a:srgbClr val="000000"/>
              </a:buClr>
              <a:buSzPts val="1600"/>
              <a:buNone/>
              <a:defRPr sz="1600">
                <a:solidFill>
                  <a:srgbClr val="000000"/>
                </a:solidFill>
              </a:defRPr>
            </a:lvl9pPr>
          </a:lstStyle>
          <a:p/>
        </p:txBody>
      </p:sp>
      <p:sp>
        <p:nvSpPr>
          <p:cNvPr id="310" name="Google Shape;310;p3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1" name="Google Shape;311;p3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2" name="Google Shape;312;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313" name="Shape 313"/>
        <p:cNvGrpSpPr/>
        <p:nvPr/>
      </p:nvGrpSpPr>
      <p:grpSpPr>
        <a:xfrm>
          <a:off x="0" y="0"/>
          <a:ext cx="0" cy="0"/>
          <a:chOff x="0" y="0"/>
          <a:chExt cx="0" cy="0"/>
        </a:xfrm>
      </p:grpSpPr>
      <p:sp>
        <p:nvSpPr>
          <p:cNvPr id="314" name="Google Shape;314;p42"/>
          <p:cNvSpPr txBox="1"/>
          <p:nvPr>
            <p:ph type="title"/>
          </p:nvPr>
        </p:nvSpPr>
        <p:spPr>
          <a:xfrm>
            <a:off x="838200" y="1708850"/>
            <a:ext cx="10515600" cy="1325563"/>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5" name="Google Shape;315;p42"/>
          <p:cNvSpPr txBox="1"/>
          <p:nvPr>
            <p:ph idx="1" type="body"/>
          </p:nvPr>
        </p:nvSpPr>
        <p:spPr>
          <a:xfrm>
            <a:off x="838200" y="3250387"/>
            <a:ext cx="5181600" cy="2746376"/>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6" name="Google Shape;316;p42"/>
          <p:cNvSpPr txBox="1"/>
          <p:nvPr>
            <p:ph idx="2" type="body"/>
          </p:nvPr>
        </p:nvSpPr>
        <p:spPr>
          <a:xfrm>
            <a:off x="6172200" y="3250387"/>
            <a:ext cx="5181600" cy="2746376"/>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7" name="Google Shape;317;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8" name="Google Shape;318;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9" name="Google Shape;319;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320" name="Shape 320"/>
        <p:cNvGrpSpPr/>
        <p:nvPr/>
      </p:nvGrpSpPr>
      <p:grpSpPr>
        <a:xfrm>
          <a:off x="0" y="0"/>
          <a:ext cx="0" cy="0"/>
          <a:chOff x="0" y="0"/>
          <a:chExt cx="0" cy="0"/>
        </a:xfrm>
      </p:grpSpPr>
      <p:sp>
        <p:nvSpPr>
          <p:cNvPr id="321" name="Google Shape;321;p43"/>
          <p:cNvSpPr txBox="1"/>
          <p:nvPr>
            <p:ph type="title"/>
          </p:nvPr>
        </p:nvSpPr>
        <p:spPr>
          <a:xfrm>
            <a:off x="838200" y="1605516"/>
            <a:ext cx="10515600" cy="10006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2" name="Google Shape;322;p43"/>
          <p:cNvSpPr txBox="1"/>
          <p:nvPr>
            <p:ph idx="1" type="body"/>
          </p:nvPr>
        </p:nvSpPr>
        <p:spPr>
          <a:xfrm>
            <a:off x="838200" y="2696665"/>
            <a:ext cx="5157787"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23" name="Google Shape;323;p43"/>
          <p:cNvSpPr txBox="1"/>
          <p:nvPr>
            <p:ph idx="2" type="body"/>
          </p:nvPr>
        </p:nvSpPr>
        <p:spPr>
          <a:xfrm>
            <a:off x="838200" y="3621494"/>
            <a:ext cx="5157787" cy="2533021"/>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4" name="Google Shape;324;p43"/>
          <p:cNvSpPr txBox="1"/>
          <p:nvPr>
            <p:ph idx="3" type="body"/>
          </p:nvPr>
        </p:nvSpPr>
        <p:spPr>
          <a:xfrm>
            <a:off x="6170612" y="2696665"/>
            <a:ext cx="5183188"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25" name="Google Shape;325;p43"/>
          <p:cNvSpPr txBox="1"/>
          <p:nvPr>
            <p:ph idx="4" type="body"/>
          </p:nvPr>
        </p:nvSpPr>
        <p:spPr>
          <a:xfrm>
            <a:off x="6170612" y="3621494"/>
            <a:ext cx="5183188" cy="2533021"/>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6" name="Google Shape;326;p4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7" name="Google Shape;327;p4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8" name="Google Shape;328;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type="secHead">
  <p:cSld name="SECTION_HEADER">
    <p:spTree>
      <p:nvGrpSpPr>
        <p:cNvPr id="31" name="Shape 31"/>
        <p:cNvGrpSpPr/>
        <p:nvPr/>
      </p:nvGrpSpPr>
      <p:grpSpPr>
        <a:xfrm>
          <a:off x="0" y="0"/>
          <a:ext cx="0" cy="0"/>
          <a:chOff x="0" y="0"/>
          <a:chExt cx="0" cy="0"/>
        </a:xfrm>
      </p:grpSpPr>
      <p:sp>
        <p:nvSpPr>
          <p:cNvPr id="32" name="Google Shape;32;p78"/>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Corbe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78"/>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A8A8A"/>
              </a:buClr>
              <a:buSzPts val="2400"/>
              <a:buNone/>
              <a:defRPr sz="2400">
                <a:solidFill>
                  <a:srgbClr val="8A8A8A"/>
                </a:solidFill>
              </a:defRPr>
            </a:lvl1pPr>
            <a:lvl2pPr indent="-228600" lvl="1" marL="914400" algn="l">
              <a:lnSpc>
                <a:spcPct val="90000"/>
              </a:lnSpc>
              <a:spcBef>
                <a:spcPts val="500"/>
              </a:spcBef>
              <a:spcAft>
                <a:spcPts val="0"/>
              </a:spcAft>
              <a:buClr>
                <a:srgbClr val="8A8A8A"/>
              </a:buClr>
              <a:buSzPts val="2000"/>
              <a:buNone/>
              <a:defRPr sz="2000">
                <a:solidFill>
                  <a:srgbClr val="8A8A8A"/>
                </a:solidFill>
              </a:defRPr>
            </a:lvl2pPr>
            <a:lvl3pPr indent="-228600" lvl="2" marL="1371600" algn="l">
              <a:lnSpc>
                <a:spcPct val="90000"/>
              </a:lnSpc>
              <a:spcBef>
                <a:spcPts val="500"/>
              </a:spcBef>
              <a:spcAft>
                <a:spcPts val="0"/>
              </a:spcAft>
              <a:buClr>
                <a:srgbClr val="8A8A8A"/>
              </a:buClr>
              <a:buSzPts val="1800"/>
              <a:buNone/>
              <a:defRPr sz="1800">
                <a:solidFill>
                  <a:srgbClr val="8A8A8A"/>
                </a:solidFill>
              </a:defRPr>
            </a:lvl3pPr>
            <a:lvl4pPr indent="-228600" lvl="3" marL="1828800" algn="l">
              <a:lnSpc>
                <a:spcPct val="90000"/>
              </a:lnSpc>
              <a:spcBef>
                <a:spcPts val="500"/>
              </a:spcBef>
              <a:spcAft>
                <a:spcPts val="0"/>
              </a:spcAft>
              <a:buClr>
                <a:srgbClr val="8A8A8A"/>
              </a:buClr>
              <a:buSzPts val="1600"/>
              <a:buNone/>
              <a:defRPr sz="1600">
                <a:solidFill>
                  <a:srgbClr val="8A8A8A"/>
                </a:solidFill>
              </a:defRPr>
            </a:lvl4pPr>
            <a:lvl5pPr indent="-228600" lvl="4" marL="2286000" algn="l">
              <a:lnSpc>
                <a:spcPct val="90000"/>
              </a:lnSpc>
              <a:spcBef>
                <a:spcPts val="500"/>
              </a:spcBef>
              <a:spcAft>
                <a:spcPts val="0"/>
              </a:spcAft>
              <a:buClr>
                <a:srgbClr val="8A8A8A"/>
              </a:buClr>
              <a:buSzPts val="1600"/>
              <a:buNone/>
              <a:defRPr sz="1600">
                <a:solidFill>
                  <a:srgbClr val="8A8A8A"/>
                </a:solidFill>
              </a:defRPr>
            </a:lvl5pPr>
            <a:lvl6pPr indent="-228600" lvl="5" marL="2743200" algn="l">
              <a:lnSpc>
                <a:spcPct val="90000"/>
              </a:lnSpc>
              <a:spcBef>
                <a:spcPts val="500"/>
              </a:spcBef>
              <a:spcAft>
                <a:spcPts val="0"/>
              </a:spcAft>
              <a:buClr>
                <a:srgbClr val="8A8A8A"/>
              </a:buClr>
              <a:buSzPts val="1600"/>
              <a:buNone/>
              <a:defRPr sz="1600">
                <a:solidFill>
                  <a:srgbClr val="8A8A8A"/>
                </a:solidFill>
              </a:defRPr>
            </a:lvl6pPr>
            <a:lvl7pPr indent="-228600" lvl="6" marL="3200400" algn="l">
              <a:lnSpc>
                <a:spcPct val="90000"/>
              </a:lnSpc>
              <a:spcBef>
                <a:spcPts val="500"/>
              </a:spcBef>
              <a:spcAft>
                <a:spcPts val="0"/>
              </a:spcAft>
              <a:buClr>
                <a:srgbClr val="8A8A8A"/>
              </a:buClr>
              <a:buSzPts val="1600"/>
              <a:buNone/>
              <a:defRPr sz="1600">
                <a:solidFill>
                  <a:srgbClr val="8A8A8A"/>
                </a:solidFill>
              </a:defRPr>
            </a:lvl7pPr>
            <a:lvl8pPr indent="-228600" lvl="7" marL="3657600" algn="l">
              <a:lnSpc>
                <a:spcPct val="90000"/>
              </a:lnSpc>
              <a:spcBef>
                <a:spcPts val="500"/>
              </a:spcBef>
              <a:spcAft>
                <a:spcPts val="0"/>
              </a:spcAft>
              <a:buClr>
                <a:srgbClr val="8A8A8A"/>
              </a:buClr>
              <a:buSzPts val="1600"/>
              <a:buNone/>
              <a:defRPr sz="1600">
                <a:solidFill>
                  <a:srgbClr val="8A8A8A"/>
                </a:solidFill>
              </a:defRPr>
            </a:lvl8pPr>
            <a:lvl9pPr indent="-228600" lvl="8" marL="4114800" algn="l">
              <a:lnSpc>
                <a:spcPct val="90000"/>
              </a:lnSpc>
              <a:spcBef>
                <a:spcPts val="500"/>
              </a:spcBef>
              <a:spcAft>
                <a:spcPts val="0"/>
              </a:spcAft>
              <a:buClr>
                <a:srgbClr val="8A8A8A"/>
              </a:buClr>
              <a:buSzPts val="1600"/>
              <a:buNone/>
              <a:defRPr sz="1600">
                <a:solidFill>
                  <a:srgbClr val="8A8A8A"/>
                </a:solidFill>
              </a:defRPr>
            </a:lvl9pPr>
          </a:lstStyle>
          <a:p/>
        </p:txBody>
      </p:sp>
      <p:sp>
        <p:nvSpPr>
          <p:cNvPr id="34" name="Google Shape;34;p7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7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7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37" name="Google Shape;37;p78"/>
          <p:cNvPicPr preferRelativeResize="0"/>
          <p:nvPr/>
        </p:nvPicPr>
        <p:blipFill rotWithShape="1">
          <a:blip r:embed="rId2">
            <a:alphaModFix/>
          </a:blip>
          <a:srcRect b="0" l="0" r="0" t="0"/>
          <a:stretch/>
        </p:blipFill>
        <p:spPr>
          <a:xfrm>
            <a:off x="10843372" y="325136"/>
            <a:ext cx="1020116" cy="531391"/>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329" name="Shape 329"/>
        <p:cNvGrpSpPr/>
        <p:nvPr/>
      </p:nvGrpSpPr>
      <p:grpSpPr>
        <a:xfrm>
          <a:off x="0" y="0"/>
          <a:ext cx="0" cy="0"/>
          <a:chOff x="0" y="0"/>
          <a:chExt cx="0" cy="0"/>
        </a:xfrm>
      </p:grpSpPr>
      <p:sp>
        <p:nvSpPr>
          <p:cNvPr id="330" name="Google Shape;330;p44"/>
          <p:cNvSpPr txBox="1"/>
          <p:nvPr>
            <p:ph type="title"/>
          </p:nvPr>
        </p:nvSpPr>
        <p:spPr>
          <a:xfrm>
            <a:off x="839800" y="2039061"/>
            <a:ext cx="3932100" cy="579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3200"/>
              <a:buFont typeface="Bebas Neue"/>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1" name="Google Shape;331;p44"/>
          <p:cNvSpPr txBox="1"/>
          <p:nvPr>
            <p:ph idx="1" type="body"/>
          </p:nvPr>
        </p:nvSpPr>
        <p:spPr>
          <a:xfrm>
            <a:off x="5183188" y="1912936"/>
            <a:ext cx="6172200" cy="3948114"/>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332" name="Google Shape;332;p44"/>
          <p:cNvSpPr txBox="1"/>
          <p:nvPr>
            <p:ph idx="2" type="body"/>
          </p:nvPr>
        </p:nvSpPr>
        <p:spPr>
          <a:xfrm>
            <a:off x="839788" y="2690036"/>
            <a:ext cx="3932237" cy="3178951"/>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33" name="Google Shape;333;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4" name="Google Shape;334;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5" name="Google Shape;335;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336" name="Shape 336"/>
        <p:cNvGrpSpPr/>
        <p:nvPr/>
      </p:nvGrpSpPr>
      <p:grpSpPr>
        <a:xfrm>
          <a:off x="0" y="0"/>
          <a:ext cx="0" cy="0"/>
          <a:chOff x="0" y="0"/>
          <a:chExt cx="0" cy="0"/>
        </a:xfrm>
      </p:grpSpPr>
      <p:sp>
        <p:nvSpPr>
          <p:cNvPr id="337" name="Google Shape;337;p45"/>
          <p:cNvSpPr txBox="1"/>
          <p:nvPr>
            <p:ph type="title"/>
          </p:nvPr>
        </p:nvSpPr>
        <p:spPr>
          <a:xfrm>
            <a:off x="838200" y="1786269"/>
            <a:ext cx="3932237" cy="675167"/>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3200"/>
              <a:buFont typeface="Bebas Neue"/>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8" name="Google Shape;338;p45"/>
          <p:cNvSpPr/>
          <p:nvPr>
            <p:ph idx="2" type="pic"/>
          </p:nvPr>
        </p:nvSpPr>
        <p:spPr>
          <a:xfrm>
            <a:off x="5183188" y="1786270"/>
            <a:ext cx="6172200" cy="4074780"/>
          </a:xfrm>
          <a:prstGeom prst="rect">
            <a:avLst/>
          </a:prstGeom>
          <a:noFill/>
          <a:ln>
            <a:noFill/>
          </a:ln>
        </p:spPr>
      </p:sp>
      <p:sp>
        <p:nvSpPr>
          <p:cNvPr id="339" name="Google Shape;339;p45"/>
          <p:cNvSpPr txBox="1"/>
          <p:nvPr>
            <p:ph idx="1" type="body"/>
          </p:nvPr>
        </p:nvSpPr>
        <p:spPr>
          <a:xfrm>
            <a:off x="839788" y="2636874"/>
            <a:ext cx="3932237" cy="3232114"/>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40" name="Google Shape;340;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1" name="Google Shape;341;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2" name="Google Shape;342;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N°de page</a:t>
            </a:r>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343" name="Shape 343"/>
        <p:cNvGrpSpPr/>
        <p:nvPr/>
      </p:nvGrpSpPr>
      <p:grpSpPr>
        <a:xfrm>
          <a:off x="0" y="0"/>
          <a:ext cx="0" cy="0"/>
          <a:chOff x="0" y="0"/>
          <a:chExt cx="0" cy="0"/>
        </a:xfrm>
      </p:grpSpPr>
      <p:sp>
        <p:nvSpPr>
          <p:cNvPr id="344" name="Google Shape;344;p46"/>
          <p:cNvSpPr txBox="1"/>
          <p:nvPr>
            <p:ph type="title"/>
          </p:nvPr>
        </p:nvSpPr>
        <p:spPr>
          <a:xfrm>
            <a:off x="838200" y="1708850"/>
            <a:ext cx="10515600" cy="1325563"/>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5" name="Google Shape;345;p46"/>
          <p:cNvSpPr txBox="1"/>
          <p:nvPr>
            <p:ph idx="1" type="body"/>
          </p:nvPr>
        </p:nvSpPr>
        <p:spPr>
          <a:xfrm rot="5400000">
            <a:off x="4580629" y="-616920"/>
            <a:ext cx="3030743"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6" name="Google Shape;346;p4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7" name="Google Shape;347;p4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8" name="Google Shape;348;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349" name="Shape 349"/>
        <p:cNvGrpSpPr/>
        <p:nvPr/>
      </p:nvGrpSpPr>
      <p:grpSpPr>
        <a:xfrm>
          <a:off x="0" y="0"/>
          <a:ext cx="0" cy="0"/>
          <a:chOff x="0" y="0"/>
          <a:chExt cx="0" cy="0"/>
        </a:xfrm>
      </p:grpSpPr>
      <p:sp>
        <p:nvSpPr>
          <p:cNvPr id="350" name="Google Shape;350;p47"/>
          <p:cNvSpPr txBox="1"/>
          <p:nvPr>
            <p:ph type="title"/>
          </p:nvPr>
        </p:nvSpPr>
        <p:spPr>
          <a:xfrm rot="5400000">
            <a:off x="7812105" y="2635268"/>
            <a:ext cx="4454490" cy="26289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1" name="Google Shape;351;p47"/>
          <p:cNvSpPr txBox="1"/>
          <p:nvPr>
            <p:ph idx="1" type="body"/>
          </p:nvPr>
        </p:nvSpPr>
        <p:spPr>
          <a:xfrm rot="5400000">
            <a:off x="2478106" y="82568"/>
            <a:ext cx="4454489"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2" name="Google Shape;352;p4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3" name="Google Shape;353;p4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4" name="Google Shape;354;p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363" name="Shape 363"/>
        <p:cNvGrpSpPr/>
        <p:nvPr/>
      </p:nvGrpSpPr>
      <p:grpSpPr>
        <a:xfrm>
          <a:off x="0" y="0"/>
          <a:ext cx="0" cy="0"/>
          <a:chOff x="0" y="0"/>
          <a:chExt cx="0" cy="0"/>
        </a:xfrm>
      </p:grpSpPr>
      <p:sp>
        <p:nvSpPr>
          <p:cNvPr id="364" name="Google Shape;364;gc87765955c_0_661"/>
          <p:cNvSpPr txBox="1"/>
          <p:nvPr>
            <p:ph type="title"/>
          </p:nvPr>
        </p:nvSpPr>
        <p:spPr>
          <a:xfrm>
            <a:off x="838200" y="1790513"/>
            <a:ext cx="10515600" cy="13257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4800"/>
              <a:buFont typeface="Bebas Neue"/>
              <a:buNone/>
              <a:defRPr sz="4800">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5" name="Google Shape;365;gc87765955c_0_661"/>
          <p:cNvSpPr txBox="1"/>
          <p:nvPr>
            <p:ph idx="1" type="body"/>
          </p:nvPr>
        </p:nvSpPr>
        <p:spPr>
          <a:xfrm>
            <a:off x="838200" y="3251013"/>
            <a:ext cx="10515600" cy="2799000"/>
          </a:xfrm>
          <a:prstGeom prst="rect">
            <a:avLst/>
          </a:prstGeom>
          <a:noFill/>
          <a:ln>
            <a:noFill/>
          </a:ln>
        </p:spPr>
        <p:txBody>
          <a:bodyPr anchorCtr="0" anchor="t" bIns="45700" lIns="91425" spcFirstLastPara="1" rIns="91425" wrap="square" tIns="45700">
            <a:noAutofit/>
          </a:bodyPr>
          <a:lstStyle>
            <a:lvl1pPr indent="-381000" lvl="0" marL="457200" algn="l">
              <a:lnSpc>
                <a:spcPct val="90000"/>
              </a:lnSpc>
              <a:spcBef>
                <a:spcPts val="1000"/>
              </a:spcBef>
              <a:spcAft>
                <a:spcPts val="0"/>
              </a:spcAft>
              <a:buClr>
                <a:schemeClr val="dk1"/>
              </a:buClr>
              <a:buSzPts val="2400"/>
              <a:buChar char="•"/>
              <a:defRPr sz="2400"/>
            </a:lvl1pPr>
            <a:lvl2pPr indent="-355600" lvl="1" marL="914400" algn="l">
              <a:lnSpc>
                <a:spcPct val="90000"/>
              </a:lnSpc>
              <a:spcBef>
                <a:spcPts val="500"/>
              </a:spcBef>
              <a:spcAft>
                <a:spcPts val="0"/>
              </a:spcAft>
              <a:buClr>
                <a:schemeClr val="dk1"/>
              </a:buClr>
              <a:buSzPts val="2000"/>
              <a:buChar char="•"/>
              <a:defRPr i="0" sz="2000" u="none"/>
            </a:lvl2pPr>
            <a:lvl3pPr indent="-342900" lvl="2" marL="1371600" algn="l">
              <a:lnSpc>
                <a:spcPct val="90000"/>
              </a:lnSpc>
              <a:spcBef>
                <a:spcPts val="500"/>
              </a:spcBef>
              <a:spcAft>
                <a:spcPts val="0"/>
              </a:spcAft>
              <a:buClr>
                <a:schemeClr val="dk1"/>
              </a:buClr>
              <a:buSzPts val="1800"/>
              <a:buChar char="•"/>
              <a:defRPr sz="1800"/>
            </a:lvl3pPr>
            <a:lvl4pPr indent="-330200" lvl="3" marL="1828800" algn="l">
              <a:lnSpc>
                <a:spcPct val="90000"/>
              </a:lnSpc>
              <a:spcBef>
                <a:spcPts val="500"/>
              </a:spcBef>
              <a:spcAft>
                <a:spcPts val="0"/>
              </a:spcAft>
              <a:buClr>
                <a:schemeClr val="dk1"/>
              </a:buClr>
              <a:buSzPts val="1600"/>
              <a:buChar char="•"/>
              <a:defRPr sz="1600"/>
            </a:lvl4pPr>
            <a:lvl5pPr indent="-317500" lvl="4" marL="2286000" algn="l">
              <a:lnSpc>
                <a:spcPct val="90000"/>
              </a:lnSpc>
              <a:spcBef>
                <a:spcPts val="500"/>
              </a:spcBef>
              <a:spcAft>
                <a:spcPts val="0"/>
              </a:spcAft>
              <a:buClr>
                <a:schemeClr val="dk1"/>
              </a:buClr>
              <a:buSzPts val="1400"/>
              <a:buChar char="•"/>
              <a:defRPr sz="1400"/>
            </a:lvl5pPr>
            <a:lvl6pPr indent="-304800" lvl="5" marL="2743200" algn="l">
              <a:lnSpc>
                <a:spcPct val="90000"/>
              </a:lnSpc>
              <a:spcBef>
                <a:spcPts val="500"/>
              </a:spcBef>
              <a:spcAft>
                <a:spcPts val="0"/>
              </a:spcAft>
              <a:buClr>
                <a:schemeClr val="dk1"/>
              </a:buClr>
              <a:buSzPts val="1200"/>
              <a:buChar char="•"/>
              <a:defRPr sz="1200"/>
            </a:lvl6pPr>
            <a:lvl7pPr indent="-298450" lvl="6" marL="3200400" algn="l">
              <a:lnSpc>
                <a:spcPct val="90000"/>
              </a:lnSpc>
              <a:spcBef>
                <a:spcPts val="500"/>
              </a:spcBef>
              <a:spcAft>
                <a:spcPts val="0"/>
              </a:spcAft>
              <a:buClr>
                <a:schemeClr val="dk1"/>
              </a:buClr>
              <a:buSzPts val="1100"/>
              <a:buChar char="•"/>
              <a:defRPr sz="1100"/>
            </a:lvl7pPr>
            <a:lvl8pPr indent="-292100" lvl="7" marL="3657600" algn="l">
              <a:lnSpc>
                <a:spcPct val="90000"/>
              </a:lnSpc>
              <a:spcBef>
                <a:spcPts val="500"/>
              </a:spcBef>
              <a:spcAft>
                <a:spcPts val="0"/>
              </a:spcAft>
              <a:buClr>
                <a:schemeClr val="dk1"/>
              </a:buClr>
              <a:buSzPts val="1000"/>
              <a:buChar char="•"/>
              <a:defRPr sz="1000"/>
            </a:lvl8pPr>
            <a:lvl9pPr indent="-285750" lvl="8" marL="4114800" algn="l">
              <a:lnSpc>
                <a:spcPct val="90000"/>
              </a:lnSpc>
              <a:spcBef>
                <a:spcPts val="500"/>
              </a:spcBef>
              <a:spcAft>
                <a:spcPts val="0"/>
              </a:spcAft>
              <a:buClr>
                <a:schemeClr val="dk1"/>
              </a:buClr>
              <a:buSzPts val="900"/>
              <a:buChar char="•"/>
              <a:defRPr sz="900"/>
            </a:lvl9pPr>
          </a:lstStyle>
          <a:p/>
        </p:txBody>
      </p:sp>
      <p:sp>
        <p:nvSpPr>
          <p:cNvPr id="366" name="Google Shape;366;gc87765955c_0_661"/>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7" name="Google Shape;367;gc87765955c_0_661"/>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8" name="Google Shape;368;gc87765955c_0_661"/>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369" name="Shape 369"/>
        <p:cNvGrpSpPr/>
        <p:nvPr/>
      </p:nvGrpSpPr>
      <p:grpSpPr>
        <a:xfrm>
          <a:off x="0" y="0"/>
          <a:ext cx="0" cy="0"/>
          <a:chOff x="0" y="0"/>
          <a:chExt cx="0" cy="0"/>
        </a:xfrm>
      </p:grpSpPr>
      <p:sp>
        <p:nvSpPr>
          <p:cNvPr id="370" name="Google Shape;370;gc87765955c_0_650"/>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1" name="Google Shape;371;gc87765955c_0_650"/>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2" name="Google Shape;372;gc87765955c_0_650"/>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pic>
        <p:nvPicPr>
          <p:cNvPr id="373" name="Google Shape;373;gc87765955c_0_650"/>
          <p:cNvPicPr preferRelativeResize="0"/>
          <p:nvPr/>
        </p:nvPicPr>
        <p:blipFill rotWithShape="1">
          <a:blip r:embed="rId2">
            <a:alphaModFix/>
          </a:blip>
          <a:srcRect b="0" l="0" r="0" t="0"/>
          <a:stretch/>
        </p:blipFill>
        <p:spPr>
          <a:xfrm>
            <a:off x="-26284" y="-16329"/>
            <a:ext cx="12251281" cy="4552469"/>
          </a:xfrm>
          <a:prstGeom prst="rect">
            <a:avLst/>
          </a:prstGeom>
          <a:noFill/>
          <a:ln>
            <a:noFill/>
          </a:ln>
        </p:spPr>
      </p:pic>
      <p:sp>
        <p:nvSpPr>
          <p:cNvPr id="374" name="Google Shape;374;gc87765955c_0_650"/>
          <p:cNvSpPr txBox="1"/>
          <p:nvPr>
            <p:ph type="ctrTitle"/>
          </p:nvPr>
        </p:nvSpPr>
        <p:spPr>
          <a:xfrm>
            <a:off x="1524000" y="-127694"/>
            <a:ext cx="9144000" cy="23877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rgbClr val="FFE258"/>
              </a:buClr>
              <a:buSzPts val="7200"/>
              <a:buFont typeface="Amatic SC"/>
              <a:buNone/>
              <a:defRPr sz="7200">
                <a:solidFill>
                  <a:srgbClr val="FFE258"/>
                </a:solidFill>
                <a:latin typeface="Amatic SC"/>
                <a:ea typeface="Amatic SC"/>
                <a:cs typeface="Amatic SC"/>
                <a:sym typeface="Amatic SC"/>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5" name="Google Shape;375;gc87765955c_0_650"/>
          <p:cNvSpPr txBox="1"/>
          <p:nvPr>
            <p:ph idx="1" type="subTitle"/>
          </p:nvPr>
        </p:nvSpPr>
        <p:spPr>
          <a:xfrm>
            <a:off x="-158925" y="2516825"/>
            <a:ext cx="12251400" cy="665100"/>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4800"/>
              <a:buNone/>
              <a:defRPr b="1" sz="4800">
                <a:latin typeface="Bebas Neue"/>
                <a:ea typeface="Bebas Neue"/>
                <a:cs typeface="Bebas Neue"/>
                <a:sym typeface="Bebas Neue"/>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1">
  <p:cSld name="Diapositive de titre 1">
    <p:spTree>
      <p:nvGrpSpPr>
        <p:cNvPr id="376" name="Shape 376"/>
        <p:cNvGrpSpPr/>
        <p:nvPr/>
      </p:nvGrpSpPr>
      <p:grpSpPr>
        <a:xfrm>
          <a:off x="0" y="0"/>
          <a:ext cx="0" cy="0"/>
          <a:chOff x="0" y="0"/>
          <a:chExt cx="0" cy="0"/>
        </a:xfrm>
      </p:grpSpPr>
      <p:sp>
        <p:nvSpPr>
          <p:cNvPr id="377" name="Google Shape;377;gc87765955c_0_657"/>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8" name="Google Shape;378;gc87765955c_0_657"/>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9" name="Google Shape;379;gc87765955c_0_657"/>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380" name="Shape 380"/>
        <p:cNvGrpSpPr/>
        <p:nvPr/>
      </p:nvGrpSpPr>
      <p:grpSpPr>
        <a:xfrm>
          <a:off x="0" y="0"/>
          <a:ext cx="0" cy="0"/>
          <a:chOff x="0" y="0"/>
          <a:chExt cx="0" cy="0"/>
        </a:xfrm>
      </p:grpSpPr>
      <p:sp>
        <p:nvSpPr>
          <p:cNvPr id="381" name="Google Shape;381;gc87765955c_0_667"/>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2" name="Google Shape;382;gc87765955c_0_667"/>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3" name="Google Shape;383;gc87765955c_0_667"/>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384" name="Shape 384"/>
        <p:cNvGrpSpPr/>
        <p:nvPr/>
      </p:nvGrpSpPr>
      <p:grpSpPr>
        <a:xfrm>
          <a:off x="0" y="0"/>
          <a:ext cx="0" cy="0"/>
          <a:chOff x="0" y="0"/>
          <a:chExt cx="0" cy="0"/>
        </a:xfrm>
      </p:grpSpPr>
      <p:sp>
        <p:nvSpPr>
          <p:cNvPr id="385" name="Google Shape;385;gc87765955c_0_671"/>
          <p:cNvSpPr txBox="1"/>
          <p:nvPr>
            <p:ph type="title"/>
          </p:nvPr>
        </p:nvSpPr>
        <p:spPr>
          <a:xfrm>
            <a:off x="838200" y="511588"/>
            <a:ext cx="10515600" cy="28527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Bebas Neue"/>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6" name="Google Shape;386;gc87765955c_0_671"/>
          <p:cNvSpPr txBox="1"/>
          <p:nvPr>
            <p:ph idx="1" type="body"/>
          </p:nvPr>
        </p:nvSpPr>
        <p:spPr>
          <a:xfrm>
            <a:off x="838200" y="3364288"/>
            <a:ext cx="10515600" cy="1500300"/>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000000"/>
              </a:buClr>
              <a:buSzPts val="2400"/>
              <a:buNone/>
              <a:defRPr sz="2400">
                <a:solidFill>
                  <a:srgbClr val="000000"/>
                </a:solidFill>
              </a:defRPr>
            </a:lvl1pPr>
            <a:lvl2pPr indent="-228600" lvl="1" marL="914400" algn="l">
              <a:lnSpc>
                <a:spcPct val="90000"/>
              </a:lnSpc>
              <a:spcBef>
                <a:spcPts val="500"/>
              </a:spcBef>
              <a:spcAft>
                <a:spcPts val="0"/>
              </a:spcAft>
              <a:buClr>
                <a:srgbClr val="000000"/>
              </a:buClr>
              <a:buSzPts val="2000"/>
              <a:buNone/>
              <a:defRPr sz="2000">
                <a:solidFill>
                  <a:srgbClr val="000000"/>
                </a:solidFill>
              </a:defRPr>
            </a:lvl2pPr>
            <a:lvl3pPr indent="-228600" lvl="2" marL="1371600" algn="l">
              <a:lnSpc>
                <a:spcPct val="90000"/>
              </a:lnSpc>
              <a:spcBef>
                <a:spcPts val="500"/>
              </a:spcBef>
              <a:spcAft>
                <a:spcPts val="0"/>
              </a:spcAft>
              <a:buClr>
                <a:srgbClr val="000000"/>
              </a:buClr>
              <a:buSzPts val="1800"/>
              <a:buNone/>
              <a:defRPr sz="1800">
                <a:solidFill>
                  <a:srgbClr val="000000"/>
                </a:solidFill>
              </a:defRPr>
            </a:lvl3pPr>
            <a:lvl4pPr indent="-228600" lvl="3" marL="1828800" algn="l">
              <a:lnSpc>
                <a:spcPct val="90000"/>
              </a:lnSpc>
              <a:spcBef>
                <a:spcPts val="500"/>
              </a:spcBef>
              <a:spcAft>
                <a:spcPts val="0"/>
              </a:spcAft>
              <a:buClr>
                <a:srgbClr val="000000"/>
              </a:buClr>
              <a:buSzPts val="1600"/>
              <a:buNone/>
              <a:defRPr sz="1600">
                <a:solidFill>
                  <a:srgbClr val="000000"/>
                </a:solidFill>
              </a:defRPr>
            </a:lvl4pPr>
            <a:lvl5pPr indent="-228600" lvl="4" marL="2286000" algn="l">
              <a:lnSpc>
                <a:spcPct val="90000"/>
              </a:lnSpc>
              <a:spcBef>
                <a:spcPts val="500"/>
              </a:spcBef>
              <a:spcAft>
                <a:spcPts val="0"/>
              </a:spcAft>
              <a:buClr>
                <a:srgbClr val="000000"/>
              </a:buClr>
              <a:buSzPts val="1600"/>
              <a:buNone/>
              <a:defRPr sz="1600">
                <a:solidFill>
                  <a:srgbClr val="000000"/>
                </a:solidFill>
              </a:defRPr>
            </a:lvl5pPr>
            <a:lvl6pPr indent="-228600" lvl="5" marL="2743200" algn="l">
              <a:lnSpc>
                <a:spcPct val="90000"/>
              </a:lnSpc>
              <a:spcBef>
                <a:spcPts val="500"/>
              </a:spcBef>
              <a:spcAft>
                <a:spcPts val="0"/>
              </a:spcAft>
              <a:buClr>
                <a:srgbClr val="000000"/>
              </a:buClr>
              <a:buSzPts val="1600"/>
              <a:buNone/>
              <a:defRPr sz="1600">
                <a:solidFill>
                  <a:srgbClr val="000000"/>
                </a:solidFill>
              </a:defRPr>
            </a:lvl6pPr>
            <a:lvl7pPr indent="-228600" lvl="6" marL="3200400" algn="l">
              <a:lnSpc>
                <a:spcPct val="90000"/>
              </a:lnSpc>
              <a:spcBef>
                <a:spcPts val="500"/>
              </a:spcBef>
              <a:spcAft>
                <a:spcPts val="0"/>
              </a:spcAft>
              <a:buClr>
                <a:srgbClr val="000000"/>
              </a:buClr>
              <a:buSzPts val="1600"/>
              <a:buNone/>
              <a:defRPr sz="1600">
                <a:solidFill>
                  <a:srgbClr val="000000"/>
                </a:solidFill>
              </a:defRPr>
            </a:lvl7pPr>
            <a:lvl8pPr indent="-228600" lvl="7" marL="3657600" algn="l">
              <a:lnSpc>
                <a:spcPct val="90000"/>
              </a:lnSpc>
              <a:spcBef>
                <a:spcPts val="500"/>
              </a:spcBef>
              <a:spcAft>
                <a:spcPts val="0"/>
              </a:spcAft>
              <a:buClr>
                <a:srgbClr val="000000"/>
              </a:buClr>
              <a:buSzPts val="1600"/>
              <a:buNone/>
              <a:defRPr sz="1600">
                <a:solidFill>
                  <a:srgbClr val="000000"/>
                </a:solidFill>
              </a:defRPr>
            </a:lvl8pPr>
            <a:lvl9pPr indent="-228600" lvl="8" marL="4114800" algn="l">
              <a:lnSpc>
                <a:spcPct val="90000"/>
              </a:lnSpc>
              <a:spcBef>
                <a:spcPts val="500"/>
              </a:spcBef>
              <a:spcAft>
                <a:spcPts val="0"/>
              </a:spcAft>
              <a:buClr>
                <a:srgbClr val="000000"/>
              </a:buClr>
              <a:buSzPts val="1600"/>
              <a:buNone/>
              <a:defRPr sz="1600">
                <a:solidFill>
                  <a:srgbClr val="000000"/>
                </a:solidFill>
              </a:defRPr>
            </a:lvl9pPr>
          </a:lstStyle>
          <a:p/>
        </p:txBody>
      </p:sp>
      <p:sp>
        <p:nvSpPr>
          <p:cNvPr id="387" name="Google Shape;387;gc87765955c_0_671"/>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8" name="Google Shape;388;gc87765955c_0_671"/>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9" name="Google Shape;389;gc87765955c_0_671"/>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position personnalisée">
  <p:cSld name="Disposition personnalisée">
    <p:spTree>
      <p:nvGrpSpPr>
        <p:cNvPr id="390" name="Shape 390"/>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type="twoObj">
  <p:cSld name="TWO_OBJECTS">
    <p:spTree>
      <p:nvGrpSpPr>
        <p:cNvPr id="38" name="Shape 38"/>
        <p:cNvGrpSpPr/>
        <p:nvPr/>
      </p:nvGrpSpPr>
      <p:grpSpPr>
        <a:xfrm>
          <a:off x="0" y="0"/>
          <a:ext cx="0" cy="0"/>
          <a:chOff x="0" y="0"/>
          <a:chExt cx="0" cy="0"/>
        </a:xfrm>
      </p:grpSpPr>
      <p:sp>
        <p:nvSpPr>
          <p:cNvPr id="39" name="Google Shape;39;p7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7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79"/>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7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9"/>
          <p:cNvSpPr txBox="1"/>
          <p:nvPr>
            <p:ph idx="12" type="sldNum"/>
          </p:nvPr>
        </p:nvSpPr>
        <p:spPr>
          <a:xfrm>
            <a:off x="8610600" y="6356350"/>
            <a:ext cx="1980235"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45" name="Google Shape;45;p79"/>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391" name="Shape 391"/>
        <p:cNvGrpSpPr/>
        <p:nvPr/>
      </p:nvGrpSpPr>
      <p:grpSpPr>
        <a:xfrm>
          <a:off x="0" y="0"/>
          <a:ext cx="0" cy="0"/>
          <a:chOff x="0" y="0"/>
          <a:chExt cx="0" cy="0"/>
        </a:xfrm>
      </p:grpSpPr>
      <p:sp>
        <p:nvSpPr>
          <p:cNvPr id="392" name="Google Shape;392;gc87765955c_0_678"/>
          <p:cNvSpPr txBox="1"/>
          <p:nvPr>
            <p:ph type="title"/>
          </p:nvPr>
        </p:nvSpPr>
        <p:spPr>
          <a:xfrm>
            <a:off x="838200" y="1708850"/>
            <a:ext cx="10515600" cy="13257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3" name="Google Shape;393;gc87765955c_0_678"/>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4" name="Google Shape;394;gc87765955c_0_678"/>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5" name="Google Shape;395;gc87765955c_0_678"/>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396" name="Shape 396"/>
        <p:cNvGrpSpPr/>
        <p:nvPr/>
      </p:nvGrpSpPr>
      <p:grpSpPr>
        <a:xfrm>
          <a:off x="0" y="0"/>
          <a:ext cx="0" cy="0"/>
          <a:chOff x="0" y="0"/>
          <a:chExt cx="0" cy="0"/>
        </a:xfrm>
      </p:grpSpPr>
      <p:sp>
        <p:nvSpPr>
          <p:cNvPr id="397" name="Google Shape;397;gc87765955c_0_683"/>
          <p:cNvSpPr txBox="1"/>
          <p:nvPr>
            <p:ph type="title"/>
          </p:nvPr>
        </p:nvSpPr>
        <p:spPr>
          <a:xfrm>
            <a:off x="838200" y="1708850"/>
            <a:ext cx="10515600" cy="13257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8" name="Google Shape;398;gc87765955c_0_683"/>
          <p:cNvSpPr txBox="1"/>
          <p:nvPr>
            <p:ph idx="1" type="body"/>
          </p:nvPr>
        </p:nvSpPr>
        <p:spPr>
          <a:xfrm>
            <a:off x="838200" y="3250387"/>
            <a:ext cx="5181600" cy="27465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9" name="Google Shape;399;gc87765955c_0_683"/>
          <p:cNvSpPr txBox="1"/>
          <p:nvPr>
            <p:ph idx="2" type="body"/>
          </p:nvPr>
        </p:nvSpPr>
        <p:spPr>
          <a:xfrm>
            <a:off x="6172200" y="3250387"/>
            <a:ext cx="5181600" cy="27465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0" name="Google Shape;400;gc87765955c_0_683"/>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1" name="Google Shape;401;gc87765955c_0_683"/>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2" name="Google Shape;402;gc87765955c_0_683"/>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403" name="Shape 403"/>
        <p:cNvGrpSpPr/>
        <p:nvPr/>
      </p:nvGrpSpPr>
      <p:grpSpPr>
        <a:xfrm>
          <a:off x="0" y="0"/>
          <a:ext cx="0" cy="0"/>
          <a:chOff x="0" y="0"/>
          <a:chExt cx="0" cy="0"/>
        </a:xfrm>
      </p:grpSpPr>
      <p:sp>
        <p:nvSpPr>
          <p:cNvPr id="404" name="Google Shape;404;gc87765955c_0_690"/>
          <p:cNvSpPr txBox="1"/>
          <p:nvPr>
            <p:ph type="title"/>
          </p:nvPr>
        </p:nvSpPr>
        <p:spPr>
          <a:xfrm>
            <a:off x="838200" y="1605516"/>
            <a:ext cx="10515600" cy="10008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5" name="Google Shape;405;gc87765955c_0_690"/>
          <p:cNvSpPr txBox="1"/>
          <p:nvPr>
            <p:ph idx="1" type="body"/>
          </p:nvPr>
        </p:nvSpPr>
        <p:spPr>
          <a:xfrm>
            <a:off x="838200" y="2696665"/>
            <a:ext cx="5157900" cy="8238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06" name="Google Shape;406;gc87765955c_0_690"/>
          <p:cNvSpPr txBox="1"/>
          <p:nvPr>
            <p:ph idx="2" type="body"/>
          </p:nvPr>
        </p:nvSpPr>
        <p:spPr>
          <a:xfrm>
            <a:off x="838200" y="3621494"/>
            <a:ext cx="5157900" cy="25329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7" name="Google Shape;407;gc87765955c_0_690"/>
          <p:cNvSpPr txBox="1"/>
          <p:nvPr>
            <p:ph idx="3" type="body"/>
          </p:nvPr>
        </p:nvSpPr>
        <p:spPr>
          <a:xfrm>
            <a:off x="6170612" y="2696665"/>
            <a:ext cx="5183100" cy="8238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08" name="Google Shape;408;gc87765955c_0_690"/>
          <p:cNvSpPr txBox="1"/>
          <p:nvPr>
            <p:ph idx="4" type="body"/>
          </p:nvPr>
        </p:nvSpPr>
        <p:spPr>
          <a:xfrm>
            <a:off x="6170612" y="3621494"/>
            <a:ext cx="5183100" cy="25329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9" name="Google Shape;409;gc87765955c_0_690"/>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0" name="Google Shape;410;gc87765955c_0_690"/>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1" name="Google Shape;411;gc87765955c_0_690"/>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412" name="Shape 412"/>
        <p:cNvGrpSpPr/>
        <p:nvPr/>
      </p:nvGrpSpPr>
      <p:grpSpPr>
        <a:xfrm>
          <a:off x="0" y="0"/>
          <a:ext cx="0" cy="0"/>
          <a:chOff x="0" y="0"/>
          <a:chExt cx="0" cy="0"/>
        </a:xfrm>
      </p:grpSpPr>
      <p:sp>
        <p:nvSpPr>
          <p:cNvPr id="413" name="Google Shape;413;gc87765955c_0_699"/>
          <p:cNvSpPr txBox="1"/>
          <p:nvPr>
            <p:ph type="title"/>
          </p:nvPr>
        </p:nvSpPr>
        <p:spPr>
          <a:xfrm>
            <a:off x="839800" y="2039061"/>
            <a:ext cx="3932100" cy="579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3200"/>
              <a:buFont typeface="Bebas Neue"/>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4" name="Google Shape;414;gc87765955c_0_699"/>
          <p:cNvSpPr txBox="1"/>
          <p:nvPr>
            <p:ph idx="1" type="body"/>
          </p:nvPr>
        </p:nvSpPr>
        <p:spPr>
          <a:xfrm>
            <a:off x="5183188" y="1912936"/>
            <a:ext cx="6172200" cy="3948000"/>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415" name="Google Shape;415;gc87765955c_0_699"/>
          <p:cNvSpPr txBox="1"/>
          <p:nvPr>
            <p:ph idx="2" type="body"/>
          </p:nvPr>
        </p:nvSpPr>
        <p:spPr>
          <a:xfrm>
            <a:off x="839788" y="2690036"/>
            <a:ext cx="3932100" cy="31791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416" name="Google Shape;416;gc87765955c_0_699"/>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7" name="Google Shape;417;gc87765955c_0_699"/>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8" name="Google Shape;418;gc87765955c_0_699"/>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419" name="Shape 419"/>
        <p:cNvGrpSpPr/>
        <p:nvPr/>
      </p:nvGrpSpPr>
      <p:grpSpPr>
        <a:xfrm>
          <a:off x="0" y="0"/>
          <a:ext cx="0" cy="0"/>
          <a:chOff x="0" y="0"/>
          <a:chExt cx="0" cy="0"/>
        </a:xfrm>
      </p:grpSpPr>
      <p:sp>
        <p:nvSpPr>
          <p:cNvPr id="420" name="Google Shape;420;gc87765955c_0_706"/>
          <p:cNvSpPr txBox="1"/>
          <p:nvPr>
            <p:ph type="title"/>
          </p:nvPr>
        </p:nvSpPr>
        <p:spPr>
          <a:xfrm>
            <a:off x="838200" y="1786269"/>
            <a:ext cx="3932100" cy="6753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3200"/>
              <a:buFont typeface="Bebas Neue"/>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1" name="Google Shape;421;gc87765955c_0_706"/>
          <p:cNvSpPr/>
          <p:nvPr>
            <p:ph idx="2" type="pic"/>
          </p:nvPr>
        </p:nvSpPr>
        <p:spPr>
          <a:xfrm>
            <a:off x="5183188" y="1786270"/>
            <a:ext cx="6172200" cy="4074900"/>
          </a:xfrm>
          <a:prstGeom prst="rect">
            <a:avLst/>
          </a:prstGeom>
          <a:noFill/>
          <a:ln>
            <a:noFill/>
          </a:ln>
        </p:spPr>
      </p:sp>
      <p:sp>
        <p:nvSpPr>
          <p:cNvPr id="422" name="Google Shape;422;gc87765955c_0_706"/>
          <p:cNvSpPr txBox="1"/>
          <p:nvPr>
            <p:ph idx="1" type="body"/>
          </p:nvPr>
        </p:nvSpPr>
        <p:spPr>
          <a:xfrm>
            <a:off x="839788" y="2636874"/>
            <a:ext cx="3932100" cy="32322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423" name="Google Shape;423;gc87765955c_0_706"/>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4" name="Google Shape;424;gc87765955c_0_706"/>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5" name="Google Shape;425;gc87765955c_0_706"/>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N°de page</a:t>
            </a:r>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426" name="Shape 426"/>
        <p:cNvGrpSpPr/>
        <p:nvPr/>
      </p:nvGrpSpPr>
      <p:grpSpPr>
        <a:xfrm>
          <a:off x="0" y="0"/>
          <a:ext cx="0" cy="0"/>
          <a:chOff x="0" y="0"/>
          <a:chExt cx="0" cy="0"/>
        </a:xfrm>
      </p:grpSpPr>
      <p:sp>
        <p:nvSpPr>
          <p:cNvPr id="427" name="Google Shape;427;gc87765955c_0_713"/>
          <p:cNvSpPr txBox="1"/>
          <p:nvPr>
            <p:ph type="title"/>
          </p:nvPr>
        </p:nvSpPr>
        <p:spPr>
          <a:xfrm>
            <a:off x="838200" y="1708850"/>
            <a:ext cx="10515600" cy="13257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8" name="Google Shape;428;gc87765955c_0_713"/>
          <p:cNvSpPr txBox="1"/>
          <p:nvPr>
            <p:ph idx="1" type="body"/>
          </p:nvPr>
        </p:nvSpPr>
        <p:spPr>
          <a:xfrm rot="5400000">
            <a:off x="4580701" y="-616991"/>
            <a:ext cx="3030600"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9" name="Google Shape;429;gc87765955c_0_713"/>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0" name="Google Shape;430;gc87765955c_0_713"/>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1" name="Google Shape;431;gc87765955c_0_713"/>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432" name="Shape 432"/>
        <p:cNvGrpSpPr/>
        <p:nvPr/>
      </p:nvGrpSpPr>
      <p:grpSpPr>
        <a:xfrm>
          <a:off x="0" y="0"/>
          <a:ext cx="0" cy="0"/>
          <a:chOff x="0" y="0"/>
          <a:chExt cx="0" cy="0"/>
        </a:xfrm>
      </p:grpSpPr>
      <p:sp>
        <p:nvSpPr>
          <p:cNvPr id="433" name="Google Shape;433;gc87765955c_0_719"/>
          <p:cNvSpPr txBox="1"/>
          <p:nvPr>
            <p:ph type="title"/>
          </p:nvPr>
        </p:nvSpPr>
        <p:spPr>
          <a:xfrm rot="5400000">
            <a:off x="7812150" y="2635223"/>
            <a:ext cx="4454400" cy="26289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4" name="Google Shape;434;gc87765955c_0_719"/>
          <p:cNvSpPr txBox="1"/>
          <p:nvPr>
            <p:ph idx="1" type="body"/>
          </p:nvPr>
        </p:nvSpPr>
        <p:spPr>
          <a:xfrm rot="5400000">
            <a:off x="2478151" y="82523"/>
            <a:ext cx="4454400"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5" name="Google Shape;435;gc87765955c_0_719"/>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6" name="Google Shape;436;gc87765955c_0_719"/>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7" name="Google Shape;437;gc87765955c_0_719"/>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type="twoTxTwoObj">
  <p:cSld name="TWO_OBJECTS_WITH_TEXT">
    <p:spTree>
      <p:nvGrpSpPr>
        <p:cNvPr id="46" name="Shape 46"/>
        <p:cNvGrpSpPr/>
        <p:nvPr/>
      </p:nvGrpSpPr>
      <p:grpSpPr>
        <a:xfrm>
          <a:off x="0" y="0"/>
          <a:ext cx="0" cy="0"/>
          <a:chOff x="0" y="0"/>
          <a:chExt cx="0" cy="0"/>
        </a:xfrm>
      </p:grpSpPr>
      <p:sp>
        <p:nvSpPr>
          <p:cNvPr id="47" name="Google Shape;47;p80"/>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0"/>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80"/>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80"/>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1" name="Google Shape;51;p80"/>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8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8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80"/>
          <p:cNvSpPr txBox="1"/>
          <p:nvPr>
            <p:ph idx="12" type="sldNum"/>
          </p:nvPr>
        </p:nvSpPr>
        <p:spPr>
          <a:xfrm>
            <a:off x="8610600" y="6356350"/>
            <a:ext cx="207283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55" name="Google Shape;55;p80"/>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type="titleOnly">
  <p:cSld name="TITLE_ONLY">
    <p:spTree>
      <p:nvGrpSpPr>
        <p:cNvPr id="56" name="Shape 56"/>
        <p:cNvGrpSpPr/>
        <p:nvPr/>
      </p:nvGrpSpPr>
      <p:grpSpPr>
        <a:xfrm>
          <a:off x="0" y="0"/>
          <a:ext cx="0" cy="0"/>
          <a:chOff x="0" y="0"/>
          <a:chExt cx="0" cy="0"/>
        </a:xfrm>
      </p:grpSpPr>
      <p:sp>
        <p:nvSpPr>
          <p:cNvPr id="57" name="Google Shape;57;p8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8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8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81"/>
          <p:cNvSpPr txBox="1"/>
          <p:nvPr>
            <p:ph idx="12" type="sldNum"/>
          </p:nvPr>
        </p:nvSpPr>
        <p:spPr>
          <a:xfrm>
            <a:off x="8610600" y="6356350"/>
            <a:ext cx="2061258"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61" name="Google Shape;61;p81"/>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type="objTx">
  <p:cSld name="OBJECT_WITH_CAPTION_TEXT">
    <p:spTree>
      <p:nvGrpSpPr>
        <p:cNvPr id="62" name="Shape 62"/>
        <p:cNvGrpSpPr/>
        <p:nvPr/>
      </p:nvGrpSpPr>
      <p:grpSpPr>
        <a:xfrm>
          <a:off x="0" y="0"/>
          <a:ext cx="0" cy="0"/>
          <a:chOff x="0" y="0"/>
          <a:chExt cx="0" cy="0"/>
        </a:xfrm>
      </p:grpSpPr>
      <p:sp>
        <p:nvSpPr>
          <p:cNvPr id="63" name="Google Shape;63;p8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orbe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8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5" name="Google Shape;65;p8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6" name="Google Shape;66;p8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8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8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69" name="Google Shape;69;p82"/>
          <p:cNvPicPr preferRelativeResize="0"/>
          <p:nvPr/>
        </p:nvPicPr>
        <p:blipFill rotWithShape="1">
          <a:blip r:embed="rId2">
            <a:alphaModFix/>
          </a:blip>
          <a:srcRect b="0" l="0" r="0" t="0"/>
          <a:stretch/>
        </p:blipFill>
        <p:spPr>
          <a:xfrm>
            <a:off x="10843372" y="325136"/>
            <a:ext cx="1020116" cy="53139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5.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3.xml"/><Relationship Id="rId22" Type="http://schemas.openxmlformats.org/officeDocument/2006/relationships/slideLayout" Target="../slideLayouts/slideLayout35.xml"/><Relationship Id="rId21" Type="http://schemas.openxmlformats.org/officeDocument/2006/relationships/slideLayout" Target="../slideLayouts/slideLayout34.xml"/><Relationship Id="rId24" Type="http://schemas.openxmlformats.org/officeDocument/2006/relationships/slideLayout" Target="../slideLayouts/slideLayout37.xml"/><Relationship Id="rId23" Type="http://schemas.openxmlformats.org/officeDocument/2006/relationships/slideLayout" Target="../slideLayouts/slideLayout36.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26" Type="http://schemas.openxmlformats.org/officeDocument/2006/relationships/slideLayout" Target="../slideLayouts/slideLayout39.xml"/><Relationship Id="rId25" Type="http://schemas.openxmlformats.org/officeDocument/2006/relationships/slideLayout" Target="../slideLayouts/slideLayout38.xml"/><Relationship Id="rId28" Type="http://schemas.openxmlformats.org/officeDocument/2006/relationships/slideLayout" Target="../slideLayouts/slideLayout41.xml"/><Relationship Id="rId27" Type="http://schemas.openxmlformats.org/officeDocument/2006/relationships/slideLayout" Target="../slideLayouts/slideLayout40.xml"/><Relationship Id="rId5" Type="http://schemas.openxmlformats.org/officeDocument/2006/relationships/slideLayout" Target="../slideLayouts/slideLayout18.xml"/><Relationship Id="rId6" Type="http://schemas.openxmlformats.org/officeDocument/2006/relationships/slideLayout" Target="../slideLayouts/slideLayout19.xml"/><Relationship Id="rId29" Type="http://schemas.openxmlformats.org/officeDocument/2006/relationships/slideLayout" Target="../slideLayouts/slideLayout42.xml"/><Relationship Id="rId7" Type="http://schemas.openxmlformats.org/officeDocument/2006/relationships/slideLayout" Target="../slideLayouts/slideLayout20.xml"/><Relationship Id="rId8" Type="http://schemas.openxmlformats.org/officeDocument/2006/relationships/slideLayout" Target="../slideLayouts/slideLayout21.xml"/><Relationship Id="rId31" Type="http://schemas.openxmlformats.org/officeDocument/2006/relationships/theme" Target="../theme/theme2.xml"/><Relationship Id="rId30" Type="http://schemas.openxmlformats.org/officeDocument/2006/relationships/slideLayout" Target="../slideLayouts/slideLayout43.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5" Type="http://schemas.openxmlformats.org/officeDocument/2006/relationships/slideLayout" Target="../slideLayouts/slideLayout28.xml"/><Relationship Id="rId14" Type="http://schemas.openxmlformats.org/officeDocument/2006/relationships/slideLayout" Target="../slideLayouts/slideLayout27.xml"/><Relationship Id="rId17" Type="http://schemas.openxmlformats.org/officeDocument/2006/relationships/slideLayout" Target="../slideLayouts/slideLayout30.xml"/><Relationship Id="rId16" Type="http://schemas.openxmlformats.org/officeDocument/2006/relationships/slideLayout" Target="../slideLayouts/slideLayout29.xml"/><Relationship Id="rId19" Type="http://schemas.openxmlformats.org/officeDocument/2006/relationships/slideLayout" Target="../slideLayouts/slideLayout32.xml"/><Relationship Id="rId18"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4.png"/><Relationship Id="rId3" Type="http://schemas.openxmlformats.org/officeDocument/2006/relationships/slideLayout" Target="../slideLayouts/slideLayout44.xml"/><Relationship Id="rId4" Type="http://schemas.openxmlformats.org/officeDocument/2006/relationships/slideLayout" Target="../slideLayouts/slideLayout45.xml"/><Relationship Id="rId9" Type="http://schemas.openxmlformats.org/officeDocument/2006/relationships/slideLayout" Target="../slideLayouts/slideLayout50.xml"/><Relationship Id="rId5" Type="http://schemas.openxmlformats.org/officeDocument/2006/relationships/slideLayout" Target="../slideLayouts/slideLayout46.xml"/><Relationship Id="rId6" Type="http://schemas.openxmlformats.org/officeDocument/2006/relationships/slideLayout" Target="../slideLayouts/slideLayout47.xml"/><Relationship Id="rId7" Type="http://schemas.openxmlformats.org/officeDocument/2006/relationships/slideLayout" Target="../slideLayouts/slideLayout48.xml"/><Relationship Id="rId8" Type="http://schemas.openxmlformats.org/officeDocument/2006/relationships/slideLayout" Target="../slideLayouts/slideLayout49.xml"/><Relationship Id="rId11" Type="http://schemas.openxmlformats.org/officeDocument/2006/relationships/slideLayout" Target="../slideLayouts/slideLayout52.xml"/><Relationship Id="rId10" Type="http://schemas.openxmlformats.org/officeDocument/2006/relationships/slideLayout" Target="../slideLayouts/slideLayout51.xml"/><Relationship Id="rId13" Type="http://schemas.openxmlformats.org/officeDocument/2006/relationships/theme" Target="../theme/theme1.xml"/><Relationship Id="rId12" Type="http://schemas.openxmlformats.org/officeDocument/2006/relationships/slideLayout" Target="../slideLayouts/slideLayout53.xml"/></Relationships>
</file>

<file path=ppt/slideMasters/_rels/slideMaster4.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8.png"/><Relationship Id="rId3" Type="http://schemas.openxmlformats.org/officeDocument/2006/relationships/slideLayout" Target="../slideLayouts/slideLayout54.xml"/><Relationship Id="rId4" Type="http://schemas.openxmlformats.org/officeDocument/2006/relationships/slideLayout" Target="../slideLayouts/slideLayout55.xml"/><Relationship Id="rId9" Type="http://schemas.openxmlformats.org/officeDocument/2006/relationships/slideLayout" Target="../slideLayouts/slideLayout60.xml"/><Relationship Id="rId5" Type="http://schemas.openxmlformats.org/officeDocument/2006/relationships/slideLayout" Target="../slideLayouts/slideLayout56.xml"/><Relationship Id="rId6" Type="http://schemas.openxmlformats.org/officeDocument/2006/relationships/slideLayout" Target="../slideLayouts/slideLayout57.xml"/><Relationship Id="rId7" Type="http://schemas.openxmlformats.org/officeDocument/2006/relationships/slideLayout" Target="../slideLayouts/slideLayout58.xml"/><Relationship Id="rId8" Type="http://schemas.openxmlformats.org/officeDocument/2006/relationships/slideLayout" Target="../slideLayouts/slideLayout59.xml"/><Relationship Id="rId11" Type="http://schemas.openxmlformats.org/officeDocument/2006/relationships/slideLayout" Target="../slideLayouts/slideLayout62.xml"/><Relationship Id="rId10" Type="http://schemas.openxmlformats.org/officeDocument/2006/relationships/slideLayout" Target="../slideLayouts/slideLayout61.xml"/><Relationship Id="rId13" Type="http://schemas.openxmlformats.org/officeDocument/2006/relationships/slideLayout" Target="../slideLayouts/slideLayout64.xml"/><Relationship Id="rId12" Type="http://schemas.openxmlformats.org/officeDocument/2006/relationships/slideLayout" Target="../slideLayouts/slideLayout63.xml"/><Relationship Id="rId15" Type="http://schemas.openxmlformats.org/officeDocument/2006/relationships/slideLayout" Target="../slideLayouts/slideLayout66.xml"/><Relationship Id="rId14" Type="http://schemas.openxmlformats.org/officeDocument/2006/relationships/slideLayout" Target="../slideLayouts/slideLayout65.xml"/><Relationship Id="rId16"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orbel"/>
                <a:ea typeface="Corbel"/>
                <a:cs typeface="Corbel"/>
                <a:sym typeface="Corbe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orbel"/>
                <a:ea typeface="Corbel"/>
                <a:cs typeface="Corbel"/>
                <a:sym typeface="Corbe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orbel"/>
                <a:ea typeface="Corbel"/>
                <a:cs typeface="Corbel"/>
                <a:sym typeface="Corbe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9pPr>
          </a:lstStyle>
          <a:p/>
        </p:txBody>
      </p:sp>
      <p:sp>
        <p:nvSpPr>
          <p:cNvPr id="8" name="Google Shape;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A8A8A"/>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9" name="Google Shape;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A8A8A"/>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10" name="Google Shape;1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2" name="Shape 102"/>
        <p:cNvGrpSpPr/>
        <p:nvPr/>
      </p:nvGrpSpPr>
      <p:grpSpPr>
        <a:xfrm>
          <a:off x="0" y="0"/>
          <a:ext cx="0" cy="0"/>
          <a:chOff x="0" y="0"/>
          <a:chExt cx="0" cy="0"/>
        </a:xfrm>
      </p:grpSpPr>
      <p:sp>
        <p:nvSpPr>
          <p:cNvPr id="103" name="Google Shape;103;p1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4" name="Google Shape;104;p11"/>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orbel"/>
                <a:ea typeface="Corbel"/>
                <a:cs typeface="Corbel"/>
                <a:sym typeface="Corbe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orbel"/>
                <a:ea typeface="Corbel"/>
                <a:cs typeface="Corbel"/>
                <a:sym typeface="Corbe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orbel"/>
                <a:ea typeface="Corbel"/>
                <a:cs typeface="Corbel"/>
                <a:sym typeface="Corbe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9pPr>
          </a:lstStyle>
          <a:p/>
        </p:txBody>
      </p:sp>
      <p:sp>
        <p:nvSpPr>
          <p:cNvPr id="105" name="Google Shape;105;p11"/>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A8A8A"/>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106" name="Google Shape;106;p11"/>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A8A8A"/>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107" name="Google Shape;107;p11"/>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1" r:id="rId29"/>
    <p:sldLayoutId id="2147483692" r:id="rId3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92" name="Shape 292"/>
        <p:cNvGrpSpPr/>
        <p:nvPr/>
      </p:nvGrpSpPr>
      <p:grpSpPr>
        <a:xfrm>
          <a:off x="0" y="0"/>
          <a:ext cx="0" cy="0"/>
          <a:chOff x="0" y="0"/>
          <a:chExt cx="0" cy="0"/>
        </a:xfrm>
      </p:grpSpPr>
      <p:sp>
        <p:nvSpPr>
          <p:cNvPr id="293" name="Google Shape;293;p36"/>
          <p:cNvSpPr txBox="1"/>
          <p:nvPr>
            <p:ph type="title"/>
          </p:nvPr>
        </p:nvSpPr>
        <p:spPr>
          <a:xfrm>
            <a:off x="838200" y="1708850"/>
            <a:ext cx="10515600" cy="1325563"/>
          </a:xfrm>
          <a:prstGeom prst="rect">
            <a:avLst/>
          </a:prstGeom>
          <a:noFill/>
          <a:ln>
            <a:noFill/>
          </a:ln>
        </p:spPr>
        <p:txBody>
          <a:bodyPr anchorCtr="0" anchor="ctr" bIns="45700" lIns="91425" spcFirstLastPara="1" rIns="91425" wrap="square" tIns="45700">
            <a:noAutofit/>
          </a:bodyPr>
          <a:lstStyle>
            <a:lvl1pPr lvl="0" marR="0" rtl="0" algn="ctr">
              <a:lnSpc>
                <a:spcPct val="90000"/>
              </a:lnSpc>
              <a:spcBef>
                <a:spcPts val="0"/>
              </a:spcBef>
              <a:spcAft>
                <a:spcPts val="0"/>
              </a:spcAft>
              <a:buClr>
                <a:schemeClr val="dk1"/>
              </a:buClr>
              <a:buSzPts val="4400"/>
              <a:buFont typeface="Bebas Neue"/>
              <a:buNone/>
              <a:defRPr b="0" i="0" sz="4400" u="none" cap="none" strike="noStrike">
                <a:solidFill>
                  <a:schemeClr val="dk1"/>
                </a:solidFill>
                <a:latin typeface="Bebas Neue"/>
                <a:ea typeface="Bebas Neue"/>
                <a:cs typeface="Bebas Neue"/>
                <a:sym typeface="Bebas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94" name="Google Shape;294;p36"/>
          <p:cNvSpPr txBox="1"/>
          <p:nvPr>
            <p:ph idx="1" type="body"/>
          </p:nvPr>
        </p:nvSpPr>
        <p:spPr>
          <a:xfrm>
            <a:off x="838200" y="3125508"/>
            <a:ext cx="10515600" cy="4351338"/>
          </a:xfrm>
          <a:prstGeom prst="rect">
            <a:avLst/>
          </a:prstGeom>
          <a:noFill/>
          <a:ln>
            <a:noFill/>
          </a:ln>
        </p:spPr>
        <p:txBody>
          <a:bodyPr anchorCtr="0" anchor="t" bIns="45700" lIns="91425" spcFirstLastPara="1" rIns="91425" wrap="square" tIns="45700">
            <a:noAutofit/>
          </a:bodyPr>
          <a:lstStyle>
            <a:lvl1pPr indent="-381000" lvl="0" marL="457200" marR="0" rtl="0" algn="l">
              <a:lnSpc>
                <a:spcPct val="90000"/>
              </a:lnSpc>
              <a:spcBef>
                <a:spcPts val="1000"/>
              </a:spcBef>
              <a:spcAft>
                <a:spcPts val="0"/>
              </a:spcAft>
              <a:buClr>
                <a:schemeClr val="dk1"/>
              </a:buClr>
              <a:buSzPts val="2400"/>
              <a:buFont typeface="Comfortaa"/>
              <a:buChar char="•"/>
              <a:defRPr b="0" i="0" sz="2400" u="none" cap="none" strike="noStrike">
                <a:solidFill>
                  <a:schemeClr val="dk1"/>
                </a:solidFill>
                <a:latin typeface="Comfortaa"/>
                <a:ea typeface="Comfortaa"/>
                <a:cs typeface="Comfortaa"/>
                <a:sym typeface="Comfortaa"/>
              </a:defRPr>
            </a:lvl1pPr>
            <a:lvl2pPr indent="-355600" lvl="1" marL="914400" marR="0" rtl="0" algn="l">
              <a:lnSpc>
                <a:spcPct val="90000"/>
              </a:lnSpc>
              <a:spcBef>
                <a:spcPts val="500"/>
              </a:spcBef>
              <a:spcAft>
                <a:spcPts val="0"/>
              </a:spcAft>
              <a:buClr>
                <a:schemeClr val="dk1"/>
              </a:buClr>
              <a:buSzPts val="2000"/>
              <a:buFont typeface="Comfortaa"/>
              <a:buChar char="•"/>
              <a:defRPr b="0" i="0" sz="2000" u="none" cap="none" strike="noStrike">
                <a:solidFill>
                  <a:schemeClr val="dk1"/>
                </a:solidFill>
                <a:latin typeface="Comfortaa"/>
                <a:ea typeface="Comfortaa"/>
                <a:cs typeface="Comfortaa"/>
                <a:sym typeface="Comfortaa"/>
              </a:defRPr>
            </a:lvl2pPr>
            <a:lvl3pPr indent="-342900" lvl="2" marL="13716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3pPr>
            <a:lvl4pPr indent="-330200" lvl="3" marL="1828800" marR="0" rtl="0" algn="l">
              <a:lnSpc>
                <a:spcPct val="90000"/>
              </a:lnSpc>
              <a:spcBef>
                <a:spcPts val="500"/>
              </a:spcBef>
              <a:spcAft>
                <a:spcPts val="0"/>
              </a:spcAft>
              <a:buClr>
                <a:schemeClr val="dk1"/>
              </a:buClr>
              <a:buSzPts val="1600"/>
              <a:buFont typeface="Comfortaa"/>
              <a:buChar char="•"/>
              <a:defRPr b="0" i="0" sz="1600" u="none" cap="none" strike="noStrike">
                <a:solidFill>
                  <a:schemeClr val="dk1"/>
                </a:solidFill>
                <a:latin typeface="Comfortaa"/>
                <a:ea typeface="Comfortaa"/>
                <a:cs typeface="Comfortaa"/>
                <a:sym typeface="Comfortaa"/>
              </a:defRPr>
            </a:lvl4pPr>
            <a:lvl5pPr indent="-317500" lvl="4" marL="2286000" marR="0" rtl="0" algn="l">
              <a:lnSpc>
                <a:spcPct val="90000"/>
              </a:lnSpc>
              <a:spcBef>
                <a:spcPts val="500"/>
              </a:spcBef>
              <a:spcAft>
                <a:spcPts val="0"/>
              </a:spcAft>
              <a:buClr>
                <a:schemeClr val="dk1"/>
              </a:buClr>
              <a:buSzPts val="1400"/>
              <a:buFont typeface="Comfortaa"/>
              <a:buChar char="•"/>
              <a:defRPr b="0" i="0" sz="1400" u="none" cap="none" strike="noStrike">
                <a:solidFill>
                  <a:schemeClr val="dk1"/>
                </a:solidFill>
                <a:latin typeface="Comfortaa"/>
                <a:ea typeface="Comfortaa"/>
                <a:cs typeface="Comfortaa"/>
                <a:sym typeface="Comfortaa"/>
              </a:defRPr>
            </a:lvl5pPr>
            <a:lvl6pPr indent="-342900" lvl="5" marL="27432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6pPr>
            <a:lvl7pPr indent="-342900" lvl="6" marL="32004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7pPr>
            <a:lvl8pPr indent="-342900" lvl="7" marL="36576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8pPr>
            <a:lvl9pPr indent="-342900" lvl="8" marL="41148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9pPr>
          </a:lstStyle>
          <a:p/>
        </p:txBody>
      </p:sp>
      <p:sp>
        <p:nvSpPr>
          <p:cNvPr id="295" name="Google Shape;295;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296" name="Google Shape;296;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297" name="Google Shape;297;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fr-FR"/>
              <a:t>‹#›</a:t>
            </a:fld>
            <a:endParaRPr/>
          </a:p>
        </p:txBody>
      </p:sp>
      <p:pic>
        <p:nvPicPr>
          <p:cNvPr id="298" name="Google Shape;298;p36"/>
          <p:cNvPicPr preferRelativeResize="0"/>
          <p:nvPr/>
        </p:nvPicPr>
        <p:blipFill rotWithShape="1">
          <a:blip r:embed="rId1">
            <a:alphaModFix/>
          </a:blip>
          <a:srcRect b="0" l="0" r="0" t="0"/>
          <a:stretch/>
        </p:blipFill>
        <p:spPr>
          <a:xfrm>
            <a:off x="10843372" y="325136"/>
            <a:ext cx="1020115" cy="531390"/>
          </a:xfrm>
          <a:prstGeom prst="rect">
            <a:avLst/>
          </a:prstGeom>
          <a:noFill/>
          <a:ln>
            <a:noFill/>
          </a:ln>
        </p:spPr>
      </p:pic>
      <p:pic>
        <p:nvPicPr>
          <p:cNvPr id="299" name="Google Shape;299;p36"/>
          <p:cNvPicPr preferRelativeResize="0"/>
          <p:nvPr/>
        </p:nvPicPr>
        <p:blipFill rotWithShape="1">
          <a:blip r:embed="rId2">
            <a:alphaModFix/>
          </a:blip>
          <a:srcRect b="0" l="0" r="0" t="0"/>
          <a:stretch/>
        </p:blipFill>
        <p:spPr>
          <a:xfrm>
            <a:off x="-266379" y="-72638"/>
            <a:ext cx="2542831" cy="165341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55" name="Shape 355"/>
        <p:cNvGrpSpPr/>
        <p:nvPr/>
      </p:nvGrpSpPr>
      <p:grpSpPr>
        <a:xfrm>
          <a:off x="0" y="0"/>
          <a:ext cx="0" cy="0"/>
          <a:chOff x="0" y="0"/>
          <a:chExt cx="0" cy="0"/>
        </a:xfrm>
      </p:grpSpPr>
      <p:sp>
        <p:nvSpPr>
          <p:cNvPr id="356" name="Google Shape;356;gc87765955c_0_643"/>
          <p:cNvSpPr txBox="1"/>
          <p:nvPr>
            <p:ph type="title"/>
          </p:nvPr>
        </p:nvSpPr>
        <p:spPr>
          <a:xfrm>
            <a:off x="838200" y="1708850"/>
            <a:ext cx="10515600" cy="1325700"/>
          </a:xfrm>
          <a:prstGeom prst="rect">
            <a:avLst/>
          </a:prstGeom>
          <a:noFill/>
          <a:ln>
            <a:noFill/>
          </a:ln>
        </p:spPr>
        <p:txBody>
          <a:bodyPr anchorCtr="0" anchor="ctr" bIns="45700" lIns="91425" spcFirstLastPara="1" rIns="91425" wrap="square" tIns="45700">
            <a:noAutofit/>
          </a:bodyPr>
          <a:lstStyle>
            <a:lvl1pPr lvl="0" marR="0" rtl="0" algn="ctr">
              <a:lnSpc>
                <a:spcPct val="90000"/>
              </a:lnSpc>
              <a:spcBef>
                <a:spcPts val="0"/>
              </a:spcBef>
              <a:spcAft>
                <a:spcPts val="0"/>
              </a:spcAft>
              <a:buClr>
                <a:schemeClr val="dk1"/>
              </a:buClr>
              <a:buSzPts val="4400"/>
              <a:buFont typeface="Bebas Neue"/>
              <a:buNone/>
              <a:defRPr b="0" i="0" sz="4400" u="none" cap="none" strike="noStrike">
                <a:solidFill>
                  <a:schemeClr val="dk1"/>
                </a:solidFill>
                <a:latin typeface="Bebas Neue"/>
                <a:ea typeface="Bebas Neue"/>
                <a:cs typeface="Bebas Neue"/>
                <a:sym typeface="Bebas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57" name="Google Shape;357;gc87765955c_0_643"/>
          <p:cNvSpPr txBox="1"/>
          <p:nvPr>
            <p:ph idx="1" type="body"/>
          </p:nvPr>
        </p:nvSpPr>
        <p:spPr>
          <a:xfrm>
            <a:off x="838200" y="3125508"/>
            <a:ext cx="10515600" cy="4351200"/>
          </a:xfrm>
          <a:prstGeom prst="rect">
            <a:avLst/>
          </a:prstGeom>
          <a:noFill/>
          <a:ln>
            <a:noFill/>
          </a:ln>
        </p:spPr>
        <p:txBody>
          <a:bodyPr anchorCtr="0" anchor="t" bIns="45700" lIns="91425" spcFirstLastPara="1" rIns="91425" wrap="square" tIns="45700">
            <a:noAutofit/>
          </a:bodyPr>
          <a:lstStyle>
            <a:lvl1pPr indent="-381000" lvl="0" marL="457200" marR="0" rtl="0" algn="l">
              <a:lnSpc>
                <a:spcPct val="90000"/>
              </a:lnSpc>
              <a:spcBef>
                <a:spcPts val="1000"/>
              </a:spcBef>
              <a:spcAft>
                <a:spcPts val="0"/>
              </a:spcAft>
              <a:buClr>
                <a:schemeClr val="dk1"/>
              </a:buClr>
              <a:buSzPts val="2400"/>
              <a:buFont typeface="Comfortaa"/>
              <a:buChar char="•"/>
              <a:defRPr b="0" i="0" sz="2400" u="none" cap="none" strike="noStrike">
                <a:solidFill>
                  <a:schemeClr val="dk1"/>
                </a:solidFill>
                <a:latin typeface="Comfortaa"/>
                <a:ea typeface="Comfortaa"/>
                <a:cs typeface="Comfortaa"/>
                <a:sym typeface="Comfortaa"/>
              </a:defRPr>
            </a:lvl1pPr>
            <a:lvl2pPr indent="-355600" lvl="1" marL="914400" marR="0" rtl="0" algn="l">
              <a:lnSpc>
                <a:spcPct val="90000"/>
              </a:lnSpc>
              <a:spcBef>
                <a:spcPts val="500"/>
              </a:spcBef>
              <a:spcAft>
                <a:spcPts val="0"/>
              </a:spcAft>
              <a:buClr>
                <a:schemeClr val="dk1"/>
              </a:buClr>
              <a:buSzPts val="2000"/>
              <a:buFont typeface="Comfortaa"/>
              <a:buChar char="•"/>
              <a:defRPr b="0" i="0" sz="2000" u="none" cap="none" strike="noStrike">
                <a:solidFill>
                  <a:schemeClr val="dk1"/>
                </a:solidFill>
                <a:latin typeface="Comfortaa"/>
                <a:ea typeface="Comfortaa"/>
                <a:cs typeface="Comfortaa"/>
                <a:sym typeface="Comfortaa"/>
              </a:defRPr>
            </a:lvl2pPr>
            <a:lvl3pPr indent="-342900" lvl="2" marL="13716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3pPr>
            <a:lvl4pPr indent="-330200" lvl="3" marL="1828800" marR="0" rtl="0" algn="l">
              <a:lnSpc>
                <a:spcPct val="90000"/>
              </a:lnSpc>
              <a:spcBef>
                <a:spcPts val="500"/>
              </a:spcBef>
              <a:spcAft>
                <a:spcPts val="0"/>
              </a:spcAft>
              <a:buClr>
                <a:schemeClr val="dk1"/>
              </a:buClr>
              <a:buSzPts val="1600"/>
              <a:buFont typeface="Comfortaa"/>
              <a:buChar char="•"/>
              <a:defRPr b="0" i="0" sz="1600" u="none" cap="none" strike="noStrike">
                <a:solidFill>
                  <a:schemeClr val="dk1"/>
                </a:solidFill>
                <a:latin typeface="Comfortaa"/>
                <a:ea typeface="Comfortaa"/>
                <a:cs typeface="Comfortaa"/>
                <a:sym typeface="Comfortaa"/>
              </a:defRPr>
            </a:lvl4pPr>
            <a:lvl5pPr indent="-317500" lvl="4" marL="2286000" marR="0" rtl="0" algn="l">
              <a:lnSpc>
                <a:spcPct val="90000"/>
              </a:lnSpc>
              <a:spcBef>
                <a:spcPts val="500"/>
              </a:spcBef>
              <a:spcAft>
                <a:spcPts val="0"/>
              </a:spcAft>
              <a:buClr>
                <a:schemeClr val="dk1"/>
              </a:buClr>
              <a:buSzPts val="1400"/>
              <a:buFont typeface="Comfortaa"/>
              <a:buChar char="•"/>
              <a:defRPr b="0" i="0" sz="1400" u="none" cap="none" strike="noStrike">
                <a:solidFill>
                  <a:schemeClr val="dk1"/>
                </a:solidFill>
                <a:latin typeface="Comfortaa"/>
                <a:ea typeface="Comfortaa"/>
                <a:cs typeface="Comfortaa"/>
                <a:sym typeface="Comfortaa"/>
              </a:defRPr>
            </a:lvl5pPr>
            <a:lvl6pPr indent="-342900" lvl="5" marL="27432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6pPr>
            <a:lvl7pPr indent="-342900" lvl="6" marL="32004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7pPr>
            <a:lvl8pPr indent="-342900" lvl="7" marL="36576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8pPr>
            <a:lvl9pPr indent="-342900" lvl="8" marL="41148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9pPr>
          </a:lstStyle>
          <a:p/>
        </p:txBody>
      </p:sp>
      <p:sp>
        <p:nvSpPr>
          <p:cNvPr id="358" name="Google Shape;358;gc87765955c_0_643"/>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359" name="Google Shape;359;gc87765955c_0_643"/>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360" name="Google Shape;360;gc87765955c_0_643"/>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fr-FR"/>
              <a:t>‹#›</a:t>
            </a:fld>
            <a:endParaRPr/>
          </a:p>
        </p:txBody>
      </p:sp>
      <p:pic>
        <p:nvPicPr>
          <p:cNvPr id="361" name="Google Shape;361;gc87765955c_0_643"/>
          <p:cNvPicPr preferRelativeResize="0"/>
          <p:nvPr/>
        </p:nvPicPr>
        <p:blipFill rotWithShape="1">
          <a:blip r:embed="rId1">
            <a:alphaModFix/>
          </a:blip>
          <a:srcRect b="0" l="0" r="0" t="0"/>
          <a:stretch/>
        </p:blipFill>
        <p:spPr>
          <a:xfrm>
            <a:off x="10843372" y="325136"/>
            <a:ext cx="1020115" cy="531390"/>
          </a:xfrm>
          <a:prstGeom prst="rect">
            <a:avLst/>
          </a:prstGeom>
          <a:noFill/>
          <a:ln>
            <a:noFill/>
          </a:ln>
        </p:spPr>
      </p:pic>
      <p:pic>
        <p:nvPicPr>
          <p:cNvPr id="362" name="Google Shape;362;gc87765955c_0_643"/>
          <p:cNvPicPr preferRelativeResize="0"/>
          <p:nvPr/>
        </p:nvPicPr>
        <p:blipFill rotWithShape="1">
          <a:blip r:embed="rId2">
            <a:alphaModFix/>
          </a:blip>
          <a:srcRect b="0" l="0" r="0" t="0"/>
          <a:stretch/>
        </p:blipFill>
        <p:spPr>
          <a:xfrm>
            <a:off x="-266379" y="-72638"/>
            <a:ext cx="2542831" cy="165341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3.png"/><Relationship Id="rId5" Type="http://schemas.openxmlformats.org/officeDocument/2006/relationships/image" Target="../media/image21.jpg"/><Relationship Id="rId6"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0.xml"/><Relationship Id="rId3" Type="http://schemas.openxmlformats.org/officeDocument/2006/relationships/image" Target="../media/image64.png"/><Relationship Id="rId4" Type="http://schemas.openxmlformats.org/officeDocument/2006/relationships/image" Target="../media/image66.png"/><Relationship Id="rId9" Type="http://schemas.openxmlformats.org/officeDocument/2006/relationships/image" Target="../media/image71.png"/><Relationship Id="rId5" Type="http://schemas.openxmlformats.org/officeDocument/2006/relationships/image" Target="../media/image70.png"/><Relationship Id="rId6" Type="http://schemas.openxmlformats.org/officeDocument/2006/relationships/image" Target="../media/image69.png"/><Relationship Id="rId7" Type="http://schemas.openxmlformats.org/officeDocument/2006/relationships/image" Target="../media/image65.png"/><Relationship Id="rId8" Type="http://schemas.openxmlformats.org/officeDocument/2006/relationships/image" Target="../media/image62.png"/><Relationship Id="rId11" Type="http://schemas.openxmlformats.org/officeDocument/2006/relationships/image" Target="../media/image68.png"/><Relationship Id="rId10" Type="http://schemas.openxmlformats.org/officeDocument/2006/relationships/image" Target="../media/image67.png"/><Relationship Id="rId13" Type="http://schemas.openxmlformats.org/officeDocument/2006/relationships/image" Target="../media/image75.png"/><Relationship Id="rId12" Type="http://schemas.openxmlformats.org/officeDocument/2006/relationships/image" Target="../media/image72.png"/><Relationship Id="rId15" Type="http://schemas.openxmlformats.org/officeDocument/2006/relationships/image" Target="../media/image76.png"/><Relationship Id="rId14" Type="http://schemas.openxmlformats.org/officeDocument/2006/relationships/image" Target="../media/image89.png"/><Relationship Id="rId16" Type="http://schemas.openxmlformats.org/officeDocument/2006/relationships/image" Target="../media/image6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1.xml"/><Relationship Id="rId3" Type="http://schemas.openxmlformats.org/officeDocument/2006/relationships/image" Target="../media/image6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2.xml"/><Relationship Id="rId3" Type="http://schemas.openxmlformats.org/officeDocument/2006/relationships/image" Target="../media/image73.png"/><Relationship Id="rId4" Type="http://schemas.openxmlformats.org/officeDocument/2006/relationships/image" Target="../media/image85.jpg"/><Relationship Id="rId5" Type="http://schemas.openxmlformats.org/officeDocument/2006/relationships/image" Target="../media/image79.jpg"/><Relationship Id="rId6" Type="http://schemas.openxmlformats.org/officeDocument/2006/relationships/image" Target="../media/image87.png"/><Relationship Id="rId7" Type="http://schemas.openxmlformats.org/officeDocument/2006/relationships/image" Target="../media/image86.png"/><Relationship Id="rId8" Type="http://schemas.openxmlformats.org/officeDocument/2006/relationships/image" Target="../media/image6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3.xml"/><Relationship Id="rId3" Type="http://schemas.openxmlformats.org/officeDocument/2006/relationships/image" Target="../media/image6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84.png"/><Relationship Id="rId4" Type="http://schemas.openxmlformats.org/officeDocument/2006/relationships/image" Target="../media/image78.png"/><Relationship Id="rId5" Type="http://schemas.openxmlformats.org/officeDocument/2006/relationships/image" Target="../media/image88.png"/><Relationship Id="rId6"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5.xml"/><Relationship Id="rId3" Type="http://schemas.openxmlformats.org/officeDocument/2006/relationships/image" Target="../media/image82.png"/><Relationship Id="rId4" Type="http://schemas.openxmlformats.org/officeDocument/2006/relationships/image" Target="../media/image77.png"/><Relationship Id="rId9" Type="http://schemas.openxmlformats.org/officeDocument/2006/relationships/image" Target="../media/image70.png"/><Relationship Id="rId5" Type="http://schemas.openxmlformats.org/officeDocument/2006/relationships/image" Target="../media/image83.png"/><Relationship Id="rId6" Type="http://schemas.openxmlformats.org/officeDocument/2006/relationships/image" Target="../media/image81.png"/><Relationship Id="rId7" Type="http://schemas.openxmlformats.org/officeDocument/2006/relationships/image" Target="../media/image80.png"/><Relationship Id="rId8" Type="http://schemas.openxmlformats.org/officeDocument/2006/relationships/image" Target="../media/image74.png"/><Relationship Id="rId11" Type="http://schemas.openxmlformats.org/officeDocument/2006/relationships/image" Target="../media/image66.png"/><Relationship Id="rId10" Type="http://schemas.openxmlformats.org/officeDocument/2006/relationships/image" Target="../media/image125.png"/><Relationship Id="rId12"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6.xml"/><Relationship Id="rId3" Type="http://schemas.openxmlformats.org/officeDocument/2006/relationships/image" Target="../media/image98.png"/><Relationship Id="rId4" Type="http://schemas.openxmlformats.org/officeDocument/2006/relationships/image" Target="../media/image96.png"/><Relationship Id="rId5" Type="http://schemas.openxmlformats.org/officeDocument/2006/relationships/image" Target="../media/image95.png"/><Relationship Id="rId6" Type="http://schemas.openxmlformats.org/officeDocument/2006/relationships/image" Target="../media/image97.png"/><Relationship Id="rId7" Type="http://schemas.openxmlformats.org/officeDocument/2006/relationships/image" Target="../media/image99.png"/><Relationship Id="rId8" Type="http://schemas.openxmlformats.org/officeDocument/2006/relationships/image" Target="../media/image6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7.xml"/><Relationship Id="rId3" Type="http://schemas.openxmlformats.org/officeDocument/2006/relationships/image" Target="../media/image92.png"/><Relationship Id="rId4" Type="http://schemas.openxmlformats.org/officeDocument/2006/relationships/image" Target="../media/image101.png"/><Relationship Id="rId9" Type="http://schemas.openxmlformats.org/officeDocument/2006/relationships/image" Target="../media/image25.png"/><Relationship Id="rId5" Type="http://schemas.openxmlformats.org/officeDocument/2006/relationships/image" Target="../media/image94.png"/><Relationship Id="rId6" Type="http://schemas.openxmlformats.org/officeDocument/2006/relationships/image" Target="../media/image90.png"/><Relationship Id="rId7" Type="http://schemas.openxmlformats.org/officeDocument/2006/relationships/image" Target="../media/image91.png"/><Relationship Id="rId8" Type="http://schemas.openxmlformats.org/officeDocument/2006/relationships/image" Target="../media/image9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8.xml"/><Relationship Id="rId3" Type="http://schemas.openxmlformats.org/officeDocument/2006/relationships/image" Target="../media/image6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19.xml"/><Relationship Id="rId3" Type="http://schemas.openxmlformats.org/officeDocument/2006/relationships/image" Target="../media/image113.png"/><Relationship Id="rId4" Type="http://schemas.openxmlformats.org/officeDocument/2006/relationships/image" Target="../media/image103.png"/><Relationship Id="rId9" Type="http://schemas.openxmlformats.org/officeDocument/2006/relationships/hyperlink" Target="https://www.youtube.com/watch?v=6Xanm1XzNvA" TargetMode="External"/><Relationship Id="rId5" Type="http://schemas.openxmlformats.org/officeDocument/2006/relationships/hyperlink" Target="https://www.youtube.com/watch?v=gC9V5XA84is" TargetMode="External"/><Relationship Id="rId6" Type="http://schemas.openxmlformats.org/officeDocument/2006/relationships/image" Target="../media/image106.png"/><Relationship Id="rId7" Type="http://schemas.openxmlformats.org/officeDocument/2006/relationships/hyperlink" Target="https://www.youtube.com/watch?v=jgbY79Opn34" TargetMode="External"/><Relationship Id="rId8" Type="http://schemas.openxmlformats.org/officeDocument/2006/relationships/image" Target="../media/image60.png"/><Relationship Id="rId11" Type="http://schemas.openxmlformats.org/officeDocument/2006/relationships/image" Target="../media/image102.png"/><Relationship Id="rId10" Type="http://schemas.openxmlformats.org/officeDocument/2006/relationships/image" Target="../media/image109.png"/><Relationship Id="rId12" Type="http://schemas.openxmlformats.org/officeDocument/2006/relationships/hyperlink" Target="https://www.youtube.com/watch?v=hTRbNuZkmZY"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2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0.xml"/><Relationship Id="rId3" Type="http://schemas.openxmlformats.org/officeDocument/2006/relationships/image" Target="../media/image60.png"/><Relationship Id="rId4" Type="http://schemas.openxmlformats.org/officeDocument/2006/relationships/image" Target="../media/image10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1.xml"/><Relationship Id="rId3" Type="http://schemas.openxmlformats.org/officeDocument/2006/relationships/image" Target="../media/image108.png"/><Relationship Id="rId4" Type="http://schemas.openxmlformats.org/officeDocument/2006/relationships/image" Target="../media/image100.png"/><Relationship Id="rId5" Type="http://schemas.openxmlformats.org/officeDocument/2006/relationships/image" Target="../media/image6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22.xml"/><Relationship Id="rId3" Type="http://schemas.openxmlformats.org/officeDocument/2006/relationships/image" Target="../media/image6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3.xml"/><Relationship Id="rId3" Type="http://schemas.openxmlformats.org/officeDocument/2006/relationships/image" Target="../media/image110.jpg"/><Relationship Id="rId4" Type="http://schemas.openxmlformats.org/officeDocument/2006/relationships/image" Target="../media/image107.jpg"/><Relationship Id="rId9" Type="http://schemas.openxmlformats.org/officeDocument/2006/relationships/image" Target="../media/image116.png"/><Relationship Id="rId5" Type="http://schemas.openxmlformats.org/officeDocument/2006/relationships/image" Target="../media/image115.png"/><Relationship Id="rId6" Type="http://schemas.openxmlformats.org/officeDocument/2006/relationships/image" Target="../media/image111.png"/><Relationship Id="rId7" Type="http://schemas.openxmlformats.org/officeDocument/2006/relationships/image" Target="../media/image119.png"/><Relationship Id="rId8" Type="http://schemas.openxmlformats.org/officeDocument/2006/relationships/image" Target="../media/image117.png"/><Relationship Id="rId11" Type="http://schemas.openxmlformats.org/officeDocument/2006/relationships/image" Target="../media/image114.png"/><Relationship Id="rId10" Type="http://schemas.openxmlformats.org/officeDocument/2006/relationships/image" Target="../media/image118.png"/><Relationship Id="rId13" Type="http://schemas.openxmlformats.org/officeDocument/2006/relationships/image" Target="../media/image60.png"/><Relationship Id="rId12" Type="http://schemas.openxmlformats.org/officeDocument/2006/relationships/image" Target="../media/image105.png"/><Relationship Id="rId15" Type="http://schemas.openxmlformats.org/officeDocument/2006/relationships/image" Target="../media/image120.png"/><Relationship Id="rId14" Type="http://schemas.openxmlformats.org/officeDocument/2006/relationships/image" Target="../media/image112.png"/><Relationship Id="rId17" Type="http://schemas.openxmlformats.org/officeDocument/2006/relationships/image" Target="../media/image123.png"/><Relationship Id="rId16" Type="http://schemas.openxmlformats.org/officeDocument/2006/relationships/image" Target="../media/image127.png"/><Relationship Id="rId18" Type="http://schemas.openxmlformats.org/officeDocument/2006/relationships/image" Target="../media/image12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4.xml"/><Relationship Id="rId3"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5.xml"/><Relationship Id="rId3"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26.xml"/><Relationship Id="rId3" Type="http://schemas.openxmlformats.org/officeDocument/2006/relationships/image" Target="../media/image2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7.xml"/><Relationship Id="rId3" Type="http://schemas.openxmlformats.org/officeDocument/2006/relationships/image" Target="../media/image122.png"/><Relationship Id="rId4" Type="http://schemas.openxmlformats.org/officeDocument/2006/relationships/image" Target="../media/image121.png"/><Relationship Id="rId5" Type="http://schemas.openxmlformats.org/officeDocument/2006/relationships/image" Target="../media/image124.jpg"/><Relationship Id="rId6" Type="http://schemas.openxmlformats.org/officeDocument/2006/relationships/image" Target="../media/image2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4.xml"/><Relationship Id="rId3" Type="http://schemas.openxmlformats.org/officeDocument/2006/relationships/image" Target="../media/image20.jpg"/><Relationship Id="rId4" Type="http://schemas.openxmlformats.org/officeDocument/2006/relationships/image" Target="../media/image18.png"/><Relationship Id="rId9" Type="http://schemas.openxmlformats.org/officeDocument/2006/relationships/image" Target="../media/image19.jpg"/><Relationship Id="rId5" Type="http://schemas.openxmlformats.org/officeDocument/2006/relationships/image" Target="../media/image15.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24.jpg"/><Relationship Id="rId11" Type="http://schemas.openxmlformats.org/officeDocument/2006/relationships/image" Target="../media/image28.jpg"/><Relationship Id="rId10" Type="http://schemas.openxmlformats.org/officeDocument/2006/relationships/image" Target="../media/image23.jpg"/><Relationship Id="rId13" Type="http://schemas.openxmlformats.org/officeDocument/2006/relationships/image" Target="../media/image33.jpg"/><Relationship Id="rId12" Type="http://schemas.openxmlformats.org/officeDocument/2006/relationships/image" Target="../media/image40.jpg"/><Relationship Id="rId15" Type="http://schemas.openxmlformats.org/officeDocument/2006/relationships/image" Target="../media/image26.png"/><Relationship Id="rId14" Type="http://schemas.openxmlformats.org/officeDocument/2006/relationships/image" Target="../media/image2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31.jpg"/><Relationship Id="rId4" Type="http://schemas.openxmlformats.org/officeDocument/2006/relationships/image" Target="../media/image35.jpg"/><Relationship Id="rId9" Type="http://schemas.openxmlformats.org/officeDocument/2006/relationships/image" Target="../media/image39.jpg"/><Relationship Id="rId5" Type="http://schemas.openxmlformats.org/officeDocument/2006/relationships/image" Target="../media/image36.jpg"/><Relationship Id="rId6" Type="http://schemas.openxmlformats.org/officeDocument/2006/relationships/image" Target="../media/image27.jpg"/><Relationship Id="rId7" Type="http://schemas.openxmlformats.org/officeDocument/2006/relationships/image" Target="../media/image38.png"/><Relationship Id="rId8" Type="http://schemas.openxmlformats.org/officeDocument/2006/relationships/image" Target="../media/image32.jpg"/><Relationship Id="rId11" Type="http://schemas.openxmlformats.org/officeDocument/2006/relationships/image" Target="../media/image29.jpg"/><Relationship Id="rId10" Type="http://schemas.openxmlformats.org/officeDocument/2006/relationships/image" Target="../media/image30.jpg"/><Relationship Id="rId13" Type="http://schemas.openxmlformats.org/officeDocument/2006/relationships/image" Target="../media/image34.jpg"/><Relationship Id="rId12" Type="http://schemas.openxmlformats.org/officeDocument/2006/relationships/image" Target="../media/image37.jpg"/><Relationship Id="rId15" Type="http://schemas.openxmlformats.org/officeDocument/2006/relationships/image" Target="../media/image25.png"/><Relationship Id="rId14" Type="http://schemas.openxmlformats.org/officeDocument/2006/relationships/image" Target="../media/image5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6.xml"/><Relationship Id="rId3" Type="http://schemas.openxmlformats.org/officeDocument/2006/relationships/image" Target="../media/image42.jp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7.xml"/><Relationship Id="rId3" Type="http://schemas.openxmlformats.org/officeDocument/2006/relationships/image" Target="../media/image47.jpg"/><Relationship Id="rId4" Type="http://schemas.openxmlformats.org/officeDocument/2006/relationships/image" Target="../media/image44.jpg"/><Relationship Id="rId9" Type="http://schemas.openxmlformats.org/officeDocument/2006/relationships/image" Target="../media/image46.jpg"/><Relationship Id="rId5" Type="http://schemas.openxmlformats.org/officeDocument/2006/relationships/image" Target="../media/image48.jpg"/><Relationship Id="rId6" Type="http://schemas.openxmlformats.org/officeDocument/2006/relationships/image" Target="../media/image50.jpg"/><Relationship Id="rId7" Type="http://schemas.openxmlformats.org/officeDocument/2006/relationships/image" Target="../media/image43.jpg"/><Relationship Id="rId8" Type="http://schemas.openxmlformats.org/officeDocument/2006/relationships/image" Target="../media/image51.jpg"/><Relationship Id="rId11" Type="http://schemas.openxmlformats.org/officeDocument/2006/relationships/image" Target="../media/image45.png"/><Relationship Id="rId10" Type="http://schemas.openxmlformats.org/officeDocument/2006/relationships/image" Target="../media/image4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8.xml"/><Relationship Id="rId3" Type="http://schemas.openxmlformats.org/officeDocument/2006/relationships/image" Target="../media/image54.jpg"/><Relationship Id="rId4" Type="http://schemas.openxmlformats.org/officeDocument/2006/relationships/image" Target="../media/image49.jpg"/><Relationship Id="rId5" Type="http://schemas.openxmlformats.org/officeDocument/2006/relationships/image" Target="../media/image53.jpg"/><Relationship Id="rId6" Type="http://schemas.openxmlformats.org/officeDocument/2006/relationships/image" Target="../media/image61.png"/><Relationship Id="rId7" Type="http://schemas.openxmlformats.org/officeDocument/2006/relationships/image" Target="../media/image59.png"/><Relationship Id="rId8" Type="http://schemas.openxmlformats.org/officeDocument/2006/relationships/image" Target="../media/image6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9.xml"/><Relationship Id="rId3" Type="http://schemas.openxmlformats.org/officeDocument/2006/relationships/image" Target="../media/image57.jpg"/><Relationship Id="rId4" Type="http://schemas.openxmlformats.org/officeDocument/2006/relationships/image" Target="../media/image63.jpg"/><Relationship Id="rId5" Type="http://schemas.openxmlformats.org/officeDocument/2006/relationships/image" Target="../media/image55.png"/><Relationship Id="rId6" Type="http://schemas.openxmlformats.org/officeDocument/2006/relationships/image" Target="../media/image56.png"/><Relationship Id="rId7" Type="http://schemas.openxmlformats.org/officeDocument/2006/relationships/image" Target="../media/image58.png"/><Relationship Id="rId8"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4"/>
          <p:cNvSpPr/>
          <p:nvPr/>
        </p:nvSpPr>
        <p:spPr>
          <a:xfrm>
            <a:off x="4648578" y="1412386"/>
            <a:ext cx="2841256" cy="2841256"/>
          </a:xfrm>
          <a:prstGeom prst="blockArc">
            <a:avLst>
              <a:gd fmla="val 794951" name="adj1"/>
              <a:gd fmla="val 10121114" name="adj2"/>
              <a:gd fmla="val 2388" name="adj3"/>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43" name="Google Shape;443;p4"/>
          <p:cNvSpPr/>
          <p:nvPr/>
        </p:nvSpPr>
        <p:spPr>
          <a:xfrm>
            <a:off x="0" y="4116725"/>
            <a:ext cx="12192000" cy="18087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44" name="Google Shape;444;p4"/>
          <p:cNvSpPr txBox="1"/>
          <p:nvPr/>
        </p:nvSpPr>
        <p:spPr>
          <a:xfrm>
            <a:off x="1326776" y="4308275"/>
            <a:ext cx="10865224" cy="11553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00"/>
              <a:buFont typeface="Arial"/>
              <a:buNone/>
            </a:pPr>
            <a:r>
              <a:rPr b="0" i="0" lang="fr-FR" sz="3000" u="none" cap="none" strike="noStrike">
                <a:solidFill>
                  <a:schemeClr val="lt1"/>
                </a:solidFill>
                <a:latin typeface="Corbel"/>
                <a:ea typeface="Corbel"/>
                <a:cs typeface="Corbel"/>
                <a:sym typeface="Corbel"/>
              </a:rPr>
              <a:t>Phase 2 : Comprendre le changement climatique</a:t>
            </a:r>
            <a:endParaRPr/>
          </a:p>
          <a:p>
            <a:pPr indent="0" lvl="0" marL="0" marR="0" rtl="0" algn="ctr">
              <a:lnSpc>
                <a:spcPct val="100000"/>
              </a:lnSpc>
              <a:spcBef>
                <a:spcPts val="0"/>
              </a:spcBef>
              <a:spcAft>
                <a:spcPts val="0"/>
              </a:spcAft>
              <a:buClr>
                <a:srgbClr val="000000"/>
              </a:buClr>
              <a:buSzPts val="4800"/>
              <a:buFont typeface="Arial"/>
              <a:buNone/>
            </a:pPr>
            <a:r>
              <a:rPr b="0" i="0" lang="fr-FR" sz="4400" u="none" cap="none" strike="noStrike">
                <a:solidFill>
                  <a:schemeClr val="lt1"/>
                </a:solidFill>
                <a:latin typeface="Corbel"/>
                <a:ea typeface="Corbel"/>
                <a:cs typeface="Corbel"/>
                <a:sym typeface="Corbel"/>
              </a:rPr>
              <a:t>Module 2. Activités humaines</a:t>
            </a:r>
            <a:endParaRPr/>
          </a:p>
        </p:txBody>
      </p:sp>
      <p:grpSp>
        <p:nvGrpSpPr>
          <p:cNvPr id="445" name="Google Shape;445;p4"/>
          <p:cNvGrpSpPr/>
          <p:nvPr/>
        </p:nvGrpSpPr>
        <p:grpSpPr>
          <a:xfrm>
            <a:off x="4960005" y="1723814"/>
            <a:ext cx="2218401" cy="2218401"/>
            <a:chOff x="4547049" y="1897856"/>
            <a:chExt cx="3071634" cy="3071634"/>
          </a:xfrm>
        </p:grpSpPr>
        <p:sp>
          <p:nvSpPr>
            <p:cNvPr id="446" name="Google Shape;446;p4"/>
            <p:cNvSpPr/>
            <p:nvPr/>
          </p:nvSpPr>
          <p:spPr>
            <a:xfrm>
              <a:off x="4547049" y="1897856"/>
              <a:ext cx="3071634" cy="3071634"/>
            </a:xfrm>
            <a:custGeom>
              <a:rect b="b" l="l" r="r" t="t"/>
              <a:pathLst>
                <a:path extrusionOk="0" h="3057525" w="3057525">
                  <a:moveTo>
                    <a:pt x="3057049" y="1532096"/>
                  </a:moveTo>
                  <a:cubicBezTo>
                    <a:pt x="3057049" y="2374304"/>
                    <a:pt x="2374304" y="3057049"/>
                    <a:pt x="1532096" y="3057049"/>
                  </a:cubicBezTo>
                  <a:cubicBezTo>
                    <a:pt x="689888" y="3057049"/>
                    <a:pt x="7144" y="2374304"/>
                    <a:pt x="7144" y="1532096"/>
                  </a:cubicBezTo>
                  <a:cubicBezTo>
                    <a:pt x="7144" y="689888"/>
                    <a:pt x="689888" y="7144"/>
                    <a:pt x="1532096" y="7144"/>
                  </a:cubicBezTo>
                  <a:cubicBezTo>
                    <a:pt x="2374304" y="7144"/>
                    <a:pt x="3057049" y="689888"/>
                    <a:pt x="3057049" y="1532096"/>
                  </a:cubicBezTo>
                  <a:close/>
                </a:path>
              </a:pathLst>
            </a:custGeom>
            <a:solidFill>
              <a:srgbClr val="C5F8D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47" name="Google Shape;447;p4"/>
            <p:cNvSpPr/>
            <p:nvPr/>
          </p:nvSpPr>
          <p:spPr>
            <a:xfrm>
              <a:off x="4574848" y="1907000"/>
              <a:ext cx="3028217" cy="2962327"/>
            </a:xfrm>
            <a:custGeom>
              <a:rect b="b" l="l" r="r" t="t"/>
              <a:pathLst>
                <a:path extrusionOk="0" h="2962327" w="3028217">
                  <a:moveTo>
                    <a:pt x="2863236" y="2049564"/>
                  </a:moveTo>
                  <a:cubicBezTo>
                    <a:pt x="2854902" y="2049564"/>
                    <a:pt x="2847996" y="2053612"/>
                    <a:pt x="2844662" y="2065518"/>
                  </a:cubicBezTo>
                  <a:cubicBezTo>
                    <a:pt x="2840852" y="2080758"/>
                    <a:pt x="2821802" y="2104571"/>
                    <a:pt x="2847519" y="2116953"/>
                  </a:cubicBezTo>
                  <a:cubicBezTo>
                    <a:pt x="2878000" y="2131241"/>
                    <a:pt x="2877047" y="2098856"/>
                    <a:pt x="2887525" y="2084568"/>
                  </a:cubicBezTo>
                  <a:cubicBezTo>
                    <a:pt x="2888477" y="2083616"/>
                    <a:pt x="2889430" y="2080758"/>
                    <a:pt x="2890382" y="2078853"/>
                  </a:cubicBezTo>
                  <a:cubicBezTo>
                    <a:pt x="2895144" y="2071233"/>
                    <a:pt x="2896097" y="2064566"/>
                    <a:pt x="2890382" y="2057898"/>
                  </a:cubicBezTo>
                  <a:cubicBezTo>
                    <a:pt x="2881334" y="2053612"/>
                    <a:pt x="2871571" y="2049564"/>
                    <a:pt x="2863236" y="2049564"/>
                  </a:cubicBezTo>
                  <a:close/>
                  <a:moveTo>
                    <a:pt x="2453184" y="1703568"/>
                  </a:moveTo>
                  <a:cubicBezTo>
                    <a:pt x="2446516" y="1700711"/>
                    <a:pt x="2442706" y="1708331"/>
                    <a:pt x="2444611" y="1714046"/>
                  </a:cubicBezTo>
                  <a:cubicBezTo>
                    <a:pt x="2448421" y="1725476"/>
                    <a:pt x="2452231" y="1738811"/>
                    <a:pt x="2467471" y="1740716"/>
                  </a:cubicBezTo>
                  <a:cubicBezTo>
                    <a:pt x="2475091" y="1741668"/>
                    <a:pt x="2480806" y="1736906"/>
                    <a:pt x="2482711" y="1728333"/>
                  </a:cubicBezTo>
                  <a:cubicBezTo>
                    <a:pt x="2473186" y="1720713"/>
                    <a:pt x="2463661" y="1710236"/>
                    <a:pt x="2453184" y="1703568"/>
                  </a:cubicBezTo>
                  <a:close/>
                  <a:moveTo>
                    <a:pt x="802501" y="1583553"/>
                  </a:moveTo>
                  <a:cubicBezTo>
                    <a:pt x="805359" y="1585458"/>
                    <a:pt x="811074" y="1586410"/>
                    <a:pt x="812026" y="1589268"/>
                  </a:cubicBezTo>
                  <a:cubicBezTo>
                    <a:pt x="814884" y="1596888"/>
                    <a:pt x="807264" y="1597840"/>
                    <a:pt x="802501" y="1599745"/>
                  </a:cubicBezTo>
                  <a:cubicBezTo>
                    <a:pt x="797739" y="1601650"/>
                    <a:pt x="792976" y="1598793"/>
                    <a:pt x="792024" y="1594030"/>
                  </a:cubicBezTo>
                  <a:cubicBezTo>
                    <a:pt x="788214" y="1586410"/>
                    <a:pt x="794881" y="1585458"/>
                    <a:pt x="802501" y="1583553"/>
                  </a:cubicBezTo>
                  <a:close/>
                  <a:moveTo>
                    <a:pt x="573901" y="1577838"/>
                  </a:moveTo>
                  <a:cubicBezTo>
                    <a:pt x="581521" y="1579743"/>
                    <a:pt x="588189" y="1582600"/>
                    <a:pt x="592951" y="1589268"/>
                  </a:cubicBezTo>
                  <a:cubicBezTo>
                    <a:pt x="592951" y="1594982"/>
                    <a:pt x="589141" y="1596888"/>
                    <a:pt x="584379" y="1596888"/>
                  </a:cubicBezTo>
                  <a:cubicBezTo>
                    <a:pt x="575806" y="1597840"/>
                    <a:pt x="568186" y="1595935"/>
                    <a:pt x="565329" y="1587363"/>
                  </a:cubicBezTo>
                  <a:cubicBezTo>
                    <a:pt x="562471" y="1580695"/>
                    <a:pt x="568186" y="1576885"/>
                    <a:pt x="573901" y="1577838"/>
                  </a:cubicBezTo>
                  <a:close/>
                  <a:moveTo>
                    <a:pt x="698678" y="1550216"/>
                  </a:moveTo>
                  <a:cubicBezTo>
                    <a:pt x="729158" y="1545453"/>
                    <a:pt x="746303" y="1560693"/>
                    <a:pt x="763448" y="1592126"/>
                  </a:cubicBezTo>
                  <a:cubicBezTo>
                    <a:pt x="731063" y="1576886"/>
                    <a:pt x="706298" y="1611176"/>
                    <a:pt x="678676" y="1592126"/>
                  </a:cubicBezTo>
                  <a:cubicBezTo>
                    <a:pt x="675818" y="1573076"/>
                    <a:pt x="667246" y="1551168"/>
                    <a:pt x="698678" y="1550216"/>
                  </a:cubicBezTo>
                  <a:close/>
                  <a:moveTo>
                    <a:pt x="492939" y="1460681"/>
                  </a:moveTo>
                  <a:cubicBezTo>
                    <a:pt x="518656" y="1456871"/>
                    <a:pt x="541516" y="1464491"/>
                    <a:pt x="562471" y="1479731"/>
                  </a:cubicBezTo>
                  <a:cubicBezTo>
                    <a:pt x="590094" y="1499733"/>
                    <a:pt x="618669" y="1515926"/>
                    <a:pt x="646291" y="1537833"/>
                  </a:cubicBezTo>
                  <a:cubicBezTo>
                    <a:pt x="620574" y="1545453"/>
                    <a:pt x="593904" y="1560693"/>
                    <a:pt x="577711" y="1525451"/>
                  </a:cubicBezTo>
                  <a:cubicBezTo>
                    <a:pt x="567234" y="1503543"/>
                    <a:pt x="541516" y="1503543"/>
                    <a:pt x="527229" y="1487351"/>
                  </a:cubicBezTo>
                  <a:lnTo>
                    <a:pt x="525032" y="1486533"/>
                  </a:lnTo>
                  <a:lnTo>
                    <a:pt x="527229" y="1488303"/>
                  </a:lnTo>
                  <a:cubicBezTo>
                    <a:pt x="502464" y="1486398"/>
                    <a:pt x="475794" y="1465443"/>
                    <a:pt x="451029" y="1494971"/>
                  </a:cubicBezTo>
                  <a:cubicBezTo>
                    <a:pt x="453886" y="1467348"/>
                    <a:pt x="471984" y="1461633"/>
                    <a:pt x="492939" y="1460681"/>
                  </a:cubicBezTo>
                  <a:close/>
                  <a:moveTo>
                    <a:pt x="592475" y="1413889"/>
                  </a:moveTo>
                  <a:cubicBezTo>
                    <a:pt x="594380" y="1414008"/>
                    <a:pt x="596285" y="1414485"/>
                    <a:pt x="596761" y="1414961"/>
                  </a:cubicBezTo>
                  <a:cubicBezTo>
                    <a:pt x="605334" y="1423533"/>
                    <a:pt x="603428" y="1433058"/>
                    <a:pt x="595809" y="1447346"/>
                  </a:cubicBezTo>
                  <a:cubicBezTo>
                    <a:pt x="589141" y="1434011"/>
                    <a:pt x="579616" y="1426391"/>
                    <a:pt x="588189" y="1414961"/>
                  </a:cubicBezTo>
                  <a:cubicBezTo>
                    <a:pt x="588665" y="1414009"/>
                    <a:pt x="590570" y="1413770"/>
                    <a:pt x="592475" y="1413889"/>
                  </a:cubicBezTo>
                  <a:close/>
                  <a:moveTo>
                    <a:pt x="2633206" y="1174931"/>
                  </a:moveTo>
                  <a:cubicBezTo>
                    <a:pt x="2646541" y="1176836"/>
                    <a:pt x="2659876" y="1178741"/>
                    <a:pt x="2673211" y="1180646"/>
                  </a:cubicBezTo>
                  <a:cubicBezTo>
                    <a:pt x="2657018" y="1197791"/>
                    <a:pt x="2645588" y="1186361"/>
                    <a:pt x="2633206" y="1174931"/>
                  </a:cubicBezTo>
                  <a:close/>
                  <a:moveTo>
                    <a:pt x="2477948" y="1095873"/>
                  </a:moveTo>
                  <a:cubicBezTo>
                    <a:pt x="2477948" y="1101588"/>
                    <a:pt x="2478901" y="1106350"/>
                    <a:pt x="2484616" y="1110160"/>
                  </a:cubicBezTo>
                  <a:cubicBezTo>
                    <a:pt x="2478901" y="1119685"/>
                    <a:pt x="2464613" y="1121590"/>
                    <a:pt x="2464613" y="1135878"/>
                  </a:cubicBezTo>
                  <a:cubicBezTo>
                    <a:pt x="2464613" y="1153023"/>
                    <a:pt x="2454136" y="1151118"/>
                    <a:pt x="2444611" y="1144450"/>
                  </a:cubicBezTo>
                  <a:cubicBezTo>
                    <a:pt x="2434133" y="1136830"/>
                    <a:pt x="2413178" y="1133020"/>
                    <a:pt x="2415083" y="1119685"/>
                  </a:cubicBezTo>
                  <a:cubicBezTo>
                    <a:pt x="2417941" y="1101588"/>
                    <a:pt x="2436038" y="1116828"/>
                    <a:pt x="2446516" y="1114923"/>
                  </a:cubicBezTo>
                  <a:cubicBezTo>
                    <a:pt x="2458898" y="1112065"/>
                    <a:pt x="2470329" y="1106350"/>
                    <a:pt x="2477948" y="1095873"/>
                  </a:cubicBezTo>
                  <a:close/>
                  <a:moveTo>
                    <a:pt x="2344599" y="1039676"/>
                  </a:moveTo>
                  <a:cubicBezTo>
                    <a:pt x="2358886" y="1039676"/>
                    <a:pt x="2352219" y="1056821"/>
                    <a:pt x="2355076" y="1066346"/>
                  </a:cubicBezTo>
                  <a:cubicBezTo>
                    <a:pt x="2354124" y="1077776"/>
                    <a:pt x="2356981" y="1093016"/>
                    <a:pt x="2341741" y="1092063"/>
                  </a:cubicBezTo>
                  <a:cubicBezTo>
                    <a:pt x="2328406" y="1091111"/>
                    <a:pt x="2329359" y="1075871"/>
                    <a:pt x="2328406" y="1065393"/>
                  </a:cubicBezTo>
                  <a:cubicBezTo>
                    <a:pt x="2327454" y="1053011"/>
                    <a:pt x="2331264" y="1039676"/>
                    <a:pt x="2344599" y="1039676"/>
                  </a:cubicBezTo>
                  <a:close/>
                  <a:moveTo>
                    <a:pt x="699631" y="966334"/>
                  </a:moveTo>
                  <a:cubicBezTo>
                    <a:pt x="671056" y="960619"/>
                    <a:pt x="648196" y="971096"/>
                    <a:pt x="616764" y="992051"/>
                  </a:cubicBezTo>
                  <a:cubicBezTo>
                    <a:pt x="652959" y="990146"/>
                    <a:pt x="677724" y="983478"/>
                    <a:pt x="699631" y="966334"/>
                  </a:cubicBezTo>
                  <a:close/>
                  <a:moveTo>
                    <a:pt x="2786559" y="938711"/>
                  </a:moveTo>
                  <a:cubicBezTo>
                    <a:pt x="2796084" y="944426"/>
                    <a:pt x="2804656" y="939663"/>
                    <a:pt x="2814181" y="938711"/>
                  </a:cubicBezTo>
                  <a:cubicBezTo>
                    <a:pt x="2814181" y="940616"/>
                    <a:pt x="2814181" y="943473"/>
                    <a:pt x="2814181" y="945378"/>
                  </a:cubicBezTo>
                  <a:cubicBezTo>
                    <a:pt x="2803704" y="949188"/>
                    <a:pt x="2791321" y="959666"/>
                    <a:pt x="2786559" y="938711"/>
                  </a:cubicBezTo>
                  <a:close/>
                  <a:moveTo>
                    <a:pt x="737731" y="935019"/>
                  </a:moveTo>
                  <a:cubicBezTo>
                    <a:pt x="726540" y="936091"/>
                    <a:pt x="714872" y="940139"/>
                    <a:pt x="702489" y="951093"/>
                  </a:cubicBezTo>
                  <a:cubicBezTo>
                    <a:pt x="731064" y="951093"/>
                    <a:pt x="753924" y="958713"/>
                    <a:pt x="770116" y="936805"/>
                  </a:cubicBezTo>
                  <a:cubicBezTo>
                    <a:pt x="759639" y="935853"/>
                    <a:pt x="748923" y="933948"/>
                    <a:pt x="737731" y="935019"/>
                  </a:cubicBezTo>
                  <a:close/>
                  <a:moveTo>
                    <a:pt x="619383" y="880251"/>
                  </a:moveTo>
                  <a:cubicBezTo>
                    <a:pt x="616526" y="879417"/>
                    <a:pt x="612477" y="880608"/>
                    <a:pt x="608191" y="882513"/>
                  </a:cubicBezTo>
                  <a:cubicBezTo>
                    <a:pt x="589141" y="887276"/>
                    <a:pt x="539611" y="951093"/>
                    <a:pt x="541516" y="968238"/>
                  </a:cubicBezTo>
                  <a:cubicBezTo>
                    <a:pt x="543421" y="979668"/>
                    <a:pt x="550089" y="980621"/>
                    <a:pt x="558661" y="975858"/>
                  </a:cubicBezTo>
                  <a:cubicBezTo>
                    <a:pt x="569139" y="970143"/>
                    <a:pt x="576759" y="960618"/>
                    <a:pt x="578664" y="949188"/>
                  </a:cubicBezTo>
                  <a:cubicBezTo>
                    <a:pt x="582474" y="920613"/>
                    <a:pt x="601524" y="904421"/>
                    <a:pt x="623431" y="890133"/>
                  </a:cubicBezTo>
                  <a:cubicBezTo>
                    <a:pt x="623907" y="883942"/>
                    <a:pt x="622241" y="881084"/>
                    <a:pt x="619383" y="880251"/>
                  </a:cubicBezTo>
                  <a:close/>
                  <a:moveTo>
                    <a:pt x="659626" y="872036"/>
                  </a:moveTo>
                  <a:cubicBezTo>
                    <a:pt x="653911" y="870131"/>
                    <a:pt x="645339" y="876798"/>
                    <a:pt x="647244" y="879656"/>
                  </a:cubicBezTo>
                  <a:cubicBezTo>
                    <a:pt x="657721" y="901563"/>
                    <a:pt x="632956" y="928233"/>
                    <a:pt x="657721" y="950141"/>
                  </a:cubicBezTo>
                  <a:cubicBezTo>
                    <a:pt x="667246" y="936806"/>
                    <a:pt x="676771" y="926328"/>
                    <a:pt x="683439" y="913946"/>
                  </a:cubicBezTo>
                  <a:cubicBezTo>
                    <a:pt x="691059" y="897753"/>
                    <a:pt x="704394" y="924423"/>
                    <a:pt x="711061" y="910136"/>
                  </a:cubicBezTo>
                  <a:cubicBezTo>
                    <a:pt x="713919" y="903468"/>
                    <a:pt x="713919" y="896801"/>
                    <a:pt x="709156" y="891086"/>
                  </a:cubicBezTo>
                  <a:cubicBezTo>
                    <a:pt x="696774" y="875846"/>
                    <a:pt x="676771" y="876798"/>
                    <a:pt x="659626" y="872036"/>
                  </a:cubicBezTo>
                  <a:close/>
                  <a:moveTo>
                    <a:pt x="620410" y="803828"/>
                  </a:moveTo>
                  <a:cubicBezTo>
                    <a:pt x="614918" y="803575"/>
                    <a:pt x="609144" y="804646"/>
                    <a:pt x="603429" y="807266"/>
                  </a:cubicBezTo>
                  <a:cubicBezTo>
                    <a:pt x="579616" y="817743"/>
                    <a:pt x="555804" y="830126"/>
                    <a:pt x="532944" y="841556"/>
                  </a:cubicBezTo>
                  <a:cubicBezTo>
                    <a:pt x="530086" y="850128"/>
                    <a:pt x="536754" y="852033"/>
                    <a:pt x="541516" y="855843"/>
                  </a:cubicBezTo>
                  <a:cubicBezTo>
                    <a:pt x="561519" y="852986"/>
                    <a:pt x="579616" y="838698"/>
                    <a:pt x="602476" y="859653"/>
                  </a:cubicBezTo>
                  <a:cubicBezTo>
                    <a:pt x="617716" y="874893"/>
                    <a:pt x="654864" y="853938"/>
                    <a:pt x="652959" y="835841"/>
                  </a:cubicBezTo>
                  <a:cubicBezTo>
                    <a:pt x="650815" y="817267"/>
                    <a:pt x="636885" y="804587"/>
                    <a:pt x="620410" y="803828"/>
                  </a:cubicBezTo>
                  <a:close/>
                  <a:moveTo>
                    <a:pt x="2051228" y="690108"/>
                  </a:moveTo>
                  <a:cubicBezTo>
                    <a:pt x="2066468" y="695823"/>
                    <a:pt x="2079803" y="697728"/>
                    <a:pt x="2074088" y="722493"/>
                  </a:cubicBezTo>
                  <a:cubicBezTo>
                    <a:pt x="2066468" y="753925"/>
                    <a:pt x="2053133" y="773928"/>
                    <a:pt x="2021701" y="782500"/>
                  </a:cubicBezTo>
                  <a:cubicBezTo>
                    <a:pt x="2009318" y="785358"/>
                    <a:pt x="1997888" y="785358"/>
                    <a:pt x="2000746" y="772023"/>
                  </a:cubicBezTo>
                  <a:cubicBezTo>
                    <a:pt x="2006461" y="745353"/>
                    <a:pt x="2008366" y="714873"/>
                    <a:pt x="2036941" y="698680"/>
                  </a:cubicBezTo>
                  <a:cubicBezTo>
                    <a:pt x="2040751" y="694870"/>
                    <a:pt x="2045513" y="692965"/>
                    <a:pt x="2051228" y="690108"/>
                  </a:cubicBezTo>
                  <a:close/>
                  <a:moveTo>
                    <a:pt x="2111236" y="608669"/>
                  </a:moveTo>
                  <a:cubicBezTo>
                    <a:pt x="2115046" y="609621"/>
                    <a:pt x="2116951" y="613431"/>
                    <a:pt x="2113141" y="623433"/>
                  </a:cubicBezTo>
                  <a:cubicBezTo>
                    <a:pt x="2113141" y="624385"/>
                    <a:pt x="2112189" y="625338"/>
                    <a:pt x="2111236" y="626290"/>
                  </a:cubicBezTo>
                  <a:cubicBezTo>
                    <a:pt x="2147431" y="643435"/>
                    <a:pt x="2126476" y="692013"/>
                    <a:pt x="2159814" y="711063"/>
                  </a:cubicBezTo>
                  <a:cubicBezTo>
                    <a:pt x="2178864" y="721540"/>
                    <a:pt x="2174101" y="752020"/>
                    <a:pt x="2199819" y="758688"/>
                  </a:cubicBezTo>
                  <a:cubicBezTo>
                    <a:pt x="2206486" y="760593"/>
                    <a:pt x="2189341" y="798693"/>
                    <a:pt x="2176959" y="800598"/>
                  </a:cubicBezTo>
                  <a:cubicBezTo>
                    <a:pt x="2149336" y="805360"/>
                    <a:pt x="2120761" y="810123"/>
                    <a:pt x="2092186" y="814885"/>
                  </a:cubicBezTo>
                  <a:cubicBezTo>
                    <a:pt x="2089329" y="799645"/>
                    <a:pt x="2128381" y="789168"/>
                    <a:pt x="2092186" y="777738"/>
                  </a:cubicBezTo>
                  <a:cubicBezTo>
                    <a:pt x="2098854" y="765355"/>
                    <a:pt x="2098854" y="749163"/>
                    <a:pt x="2111236" y="740590"/>
                  </a:cubicBezTo>
                  <a:cubicBezTo>
                    <a:pt x="2127429" y="729160"/>
                    <a:pt x="2118856" y="712015"/>
                    <a:pt x="2110284" y="710110"/>
                  </a:cubicBezTo>
                  <a:cubicBezTo>
                    <a:pt x="2086471" y="705348"/>
                    <a:pt x="2087424" y="682488"/>
                    <a:pt x="2076946" y="669153"/>
                  </a:cubicBezTo>
                  <a:cubicBezTo>
                    <a:pt x="2062659" y="651055"/>
                    <a:pt x="2076946" y="617718"/>
                    <a:pt x="2097901" y="611050"/>
                  </a:cubicBezTo>
                  <a:cubicBezTo>
                    <a:pt x="2101711" y="609621"/>
                    <a:pt x="2107426" y="607716"/>
                    <a:pt x="2111236" y="608669"/>
                  </a:cubicBezTo>
                  <a:close/>
                  <a:moveTo>
                    <a:pt x="927279" y="479605"/>
                  </a:moveTo>
                  <a:cubicBezTo>
                    <a:pt x="932041" y="477700"/>
                    <a:pt x="935851" y="480558"/>
                    <a:pt x="933946" y="486273"/>
                  </a:cubicBezTo>
                  <a:cubicBezTo>
                    <a:pt x="932041" y="490083"/>
                    <a:pt x="929184" y="492941"/>
                    <a:pt x="929184" y="493893"/>
                  </a:cubicBezTo>
                  <a:cubicBezTo>
                    <a:pt x="919659" y="493893"/>
                    <a:pt x="917754" y="491035"/>
                    <a:pt x="919659" y="488178"/>
                  </a:cubicBezTo>
                  <a:cubicBezTo>
                    <a:pt x="921564" y="484368"/>
                    <a:pt x="924421" y="480558"/>
                    <a:pt x="927279" y="479605"/>
                  </a:cubicBezTo>
                  <a:close/>
                  <a:moveTo>
                    <a:pt x="1938089" y="417931"/>
                  </a:moveTo>
                  <a:cubicBezTo>
                    <a:pt x="1948537" y="420431"/>
                    <a:pt x="1955503" y="431504"/>
                    <a:pt x="1959789" y="441505"/>
                  </a:cubicBezTo>
                  <a:cubicBezTo>
                    <a:pt x="1967409" y="457698"/>
                    <a:pt x="1952169" y="461508"/>
                    <a:pt x="1940739" y="466270"/>
                  </a:cubicBezTo>
                  <a:cubicBezTo>
                    <a:pt x="1909306" y="478653"/>
                    <a:pt x="1880731" y="501513"/>
                    <a:pt x="1842631" y="480558"/>
                  </a:cubicBezTo>
                  <a:cubicBezTo>
                    <a:pt x="1829296" y="472938"/>
                    <a:pt x="1832154" y="467223"/>
                    <a:pt x="1832154" y="458650"/>
                  </a:cubicBezTo>
                  <a:cubicBezTo>
                    <a:pt x="1828344" y="450078"/>
                    <a:pt x="1835964" y="442458"/>
                    <a:pt x="1833106" y="431980"/>
                  </a:cubicBezTo>
                  <a:cubicBezTo>
                    <a:pt x="1828344" y="420550"/>
                    <a:pt x="1835011" y="416740"/>
                    <a:pt x="1845489" y="423408"/>
                  </a:cubicBezTo>
                  <a:cubicBezTo>
                    <a:pt x="1847394" y="430075"/>
                    <a:pt x="1849299" y="439600"/>
                    <a:pt x="1857871" y="432933"/>
                  </a:cubicBezTo>
                  <a:cubicBezTo>
                    <a:pt x="1878826" y="418645"/>
                    <a:pt x="1903591" y="426265"/>
                    <a:pt x="1926451" y="418645"/>
                  </a:cubicBezTo>
                  <a:cubicBezTo>
                    <a:pt x="1930737" y="417216"/>
                    <a:pt x="1934607" y="417097"/>
                    <a:pt x="1938089" y="417931"/>
                  </a:cubicBezTo>
                  <a:close/>
                  <a:moveTo>
                    <a:pt x="904419" y="389118"/>
                  </a:moveTo>
                  <a:cubicBezTo>
                    <a:pt x="915849" y="404358"/>
                    <a:pt x="928231" y="418646"/>
                    <a:pt x="938709" y="433886"/>
                  </a:cubicBezTo>
                  <a:cubicBezTo>
                    <a:pt x="940614" y="436743"/>
                    <a:pt x="940614" y="441505"/>
                    <a:pt x="942519" y="446268"/>
                  </a:cubicBezTo>
                  <a:cubicBezTo>
                    <a:pt x="938709" y="447221"/>
                    <a:pt x="932041" y="450078"/>
                    <a:pt x="931089" y="449125"/>
                  </a:cubicBezTo>
                  <a:cubicBezTo>
                    <a:pt x="912991" y="426266"/>
                    <a:pt x="896799" y="440553"/>
                    <a:pt x="878701" y="449125"/>
                  </a:cubicBezTo>
                  <a:cubicBezTo>
                    <a:pt x="871081" y="452936"/>
                    <a:pt x="863461" y="446268"/>
                    <a:pt x="856794" y="443411"/>
                  </a:cubicBezTo>
                  <a:cubicBezTo>
                    <a:pt x="835839" y="424361"/>
                    <a:pt x="864414" y="422455"/>
                    <a:pt x="867271" y="412930"/>
                  </a:cubicBezTo>
                  <a:cubicBezTo>
                    <a:pt x="878701" y="402453"/>
                    <a:pt x="887274" y="388166"/>
                    <a:pt x="904419" y="389118"/>
                  </a:cubicBezTo>
                  <a:close/>
                  <a:moveTo>
                    <a:pt x="1062534" y="340541"/>
                  </a:moveTo>
                  <a:cubicBezTo>
                    <a:pt x="1073011" y="340541"/>
                    <a:pt x="1082536" y="340541"/>
                    <a:pt x="1083489" y="353876"/>
                  </a:cubicBezTo>
                  <a:cubicBezTo>
                    <a:pt x="1073964" y="356733"/>
                    <a:pt x="1066344" y="373878"/>
                    <a:pt x="1053961" y="360543"/>
                  </a:cubicBezTo>
                  <a:cubicBezTo>
                    <a:pt x="1045389" y="351018"/>
                    <a:pt x="1054914" y="345303"/>
                    <a:pt x="1062534" y="340541"/>
                  </a:cubicBezTo>
                  <a:close/>
                  <a:moveTo>
                    <a:pt x="2471113" y="336025"/>
                  </a:moveTo>
                  <a:cubicBezTo>
                    <a:pt x="2489315" y="339763"/>
                    <a:pt x="2505689" y="355066"/>
                    <a:pt x="2521763" y="370068"/>
                  </a:cubicBezTo>
                  <a:cubicBezTo>
                    <a:pt x="2652256" y="491988"/>
                    <a:pt x="2764651" y="627243"/>
                    <a:pt x="2848471" y="785358"/>
                  </a:cubicBezTo>
                  <a:cubicBezTo>
                    <a:pt x="2875141" y="835841"/>
                    <a:pt x="2898953" y="887276"/>
                    <a:pt x="2920861" y="940616"/>
                  </a:cubicBezTo>
                  <a:cubicBezTo>
                    <a:pt x="2925623" y="952046"/>
                    <a:pt x="2938006" y="963476"/>
                    <a:pt x="2926576" y="977763"/>
                  </a:cubicBezTo>
                  <a:cubicBezTo>
                    <a:pt x="2893238" y="978716"/>
                    <a:pt x="2872283" y="955856"/>
                    <a:pt x="2847518" y="938711"/>
                  </a:cubicBezTo>
                  <a:cubicBezTo>
                    <a:pt x="2844661" y="919661"/>
                    <a:pt x="2858948" y="906326"/>
                    <a:pt x="2864663" y="890133"/>
                  </a:cubicBezTo>
                  <a:cubicBezTo>
                    <a:pt x="2846566" y="892991"/>
                    <a:pt x="2829421" y="903468"/>
                    <a:pt x="2810371" y="908231"/>
                  </a:cubicBezTo>
                  <a:cubicBezTo>
                    <a:pt x="2792273" y="911088"/>
                    <a:pt x="2774176" y="912041"/>
                    <a:pt x="2757031" y="904421"/>
                  </a:cubicBezTo>
                  <a:cubicBezTo>
                    <a:pt x="2741791" y="897753"/>
                    <a:pt x="2733218" y="902516"/>
                    <a:pt x="2728456" y="916803"/>
                  </a:cubicBezTo>
                  <a:cubicBezTo>
                    <a:pt x="2724646" y="935853"/>
                    <a:pt x="2713216" y="952998"/>
                    <a:pt x="2707501" y="971096"/>
                  </a:cubicBezTo>
                  <a:cubicBezTo>
                    <a:pt x="2702738" y="984431"/>
                    <a:pt x="2699881" y="997766"/>
                    <a:pt x="2706548" y="1011101"/>
                  </a:cubicBezTo>
                  <a:cubicBezTo>
                    <a:pt x="2712263" y="1021578"/>
                    <a:pt x="2722741" y="1031103"/>
                    <a:pt x="2712263" y="1044438"/>
                  </a:cubicBezTo>
                  <a:cubicBezTo>
                    <a:pt x="2722979" y="1032294"/>
                    <a:pt x="2735302" y="1023900"/>
                    <a:pt x="2750438" y="1026892"/>
                  </a:cubicBezTo>
                  <a:lnTo>
                    <a:pt x="2757317" y="1029909"/>
                  </a:lnTo>
                  <a:lnTo>
                    <a:pt x="2760842" y="1028246"/>
                  </a:lnTo>
                  <a:cubicBezTo>
                    <a:pt x="2768462" y="1021578"/>
                    <a:pt x="2775130" y="1013006"/>
                    <a:pt x="2785607" y="1010148"/>
                  </a:cubicBezTo>
                  <a:cubicBezTo>
                    <a:pt x="2791798" y="1008243"/>
                    <a:pt x="2798228" y="1006814"/>
                    <a:pt x="2804538" y="1006457"/>
                  </a:cubicBezTo>
                  <a:cubicBezTo>
                    <a:pt x="2810848" y="1006100"/>
                    <a:pt x="2817040" y="1006814"/>
                    <a:pt x="2822755" y="1009196"/>
                  </a:cubicBezTo>
                  <a:cubicBezTo>
                    <a:pt x="2859902" y="1023483"/>
                    <a:pt x="2898955" y="1027293"/>
                    <a:pt x="2938959" y="1031103"/>
                  </a:cubicBezTo>
                  <a:cubicBezTo>
                    <a:pt x="2955152" y="1033008"/>
                    <a:pt x="2957057" y="1047296"/>
                    <a:pt x="2959915" y="1058726"/>
                  </a:cubicBezTo>
                  <a:cubicBezTo>
                    <a:pt x="2990394" y="1159691"/>
                    <a:pt x="3010397" y="1262561"/>
                    <a:pt x="3021827" y="1368288"/>
                  </a:cubicBezTo>
                  <a:cubicBezTo>
                    <a:pt x="3029447" y="1433058"/>
                    <a:pt x="3025637" y="1497828"/>
                    <a:pt x="3027542" y="1562598"/>
                  </a:cubicBezTo>
                  <a:cubicBezTo>
                    <a:pt x="3027542" y="1573076"/>
                    <a:pt x="3031352" y="1585458"/>
                    <a:pt x="3020874" y="1594983"/>
                  </a:cubicBezTo>
                  <a:cubicBezTo>
                    <a:pt x="2992299" y="1573076"/>
                    <a:pt x="2963724" y="1551168"/>
                    <a:pt x="2958009" y="1512116"/>
                  </a:cubicBezTo>
                  <a:cubicBezTo>
                    <a:pt x="2954199" y="1483541"/>
                    <a:pt x="2933244" y="1467348"/>
                    <a:pt x="2918005" y="1446393"/>
                  </a:cubicBezTo>
                  <a:cubicBezTo>
                    <a:pt x="2898955" y="1421628"/>
                    <a:pt x="2888477" y="1390196"/>
                    <a:pt x="2860855" y="1371146"/>
                  </a:cubicBezTo>
                  <a:cubicBezTo>
                    <a:pt x="2846567" y="1368288"/>
                    <a:pt x="2836089" y="1359716"/>
                    <a:pt x="2831327" y="1343523"/>
                  </a:cubicBezTo>
                  <a:cubicBezTo>
                    <a:pt x="2835137" y="1360668"/>
                    <a:pt x="2849424" y="1368288"/>
                    <a:pt x="2856092" y="1380671"/>
                  </a:cubicBezTo>
                  <a:cubicBezTo>
                    <a:pt x="2882762" y="1424486"/>
                    <a:pt x="2896097" y="1474968"/>
                    <a:pt x="2930387" y="1514021"/>
                  </a:cubicBezTo>
                  <a:cubicBezTo>
                    <a:pt x="2938007" y="1522593"/>
                    <a:pt x="2938959" y="1534976"/>
                    <a:pt x="2939912" y="1546406"/>
                  </a:cubicBezTo>
                  <a:cubicBezTo>
                    <a:pt x="2941817" y="1566408"/>
                    <a:pt x="2950390" y="1582601"/>
                    <a:pt x="2962772" y="1597841"/>
                  </a:cubicBezTo>
                  <a:cubicBezTo>
                    <a:pt x="2983727" y="1622606"/>
                    <a:pt x="2993252" y="1652133"/>
                    <a:pt x="2999919" y="1683566"/>
                  </a:cubicBezTo>
                  <a:cubicBezTo>
                    <a:pt x="3023732" y="1698806"/>
                    <a:pt x="3015159" y="1721666"/>
                    <a:pt x="3012302" y="1740716"/>
                  </a:cubicBezTo>
                  <a:cubicBezTo>
                    <a:pt x="2988490" y="1885496"/>
                    <a:pt x="2951342" y="2026466"/>
                    <a:pt x="2886572" y="2158864"/>
                  </a:cubicBezTo>
                  <a:cubicBezTo>
                    <a:pt x="2872284" y="2188391"/>
                    <a:pt x="2858949" y="2218871"/>
                    <a:pt x="2841805" y="2246493"/>
                  </a:cubicBezTo>
                  <a:cubicBezTo>
                    <a:pt x="2837042" y="2255066"/>
                    <a:pt x="2835137" y="2266496"/>
                    <a:pt x="2821802" y="2266496"/>
                  </a:cubicBezTo>
                  <a:cubicBezTo>
                    <a:pt x="2812277" y="2260781"/>
                    <a:pt x="2812277" y="2249351"/>
                    <a:pt x="2808467" y="2240778"/>
                  </a:cubicBezTo>
                  <a:cubicBezTo>
                    <a:pt x="2794180" y="2222681"/>
                    <a:pt x="2796084" y="2198868"/>
                    <a:pt x="2785607" y="2172198"/>
                  </a:cubicBezTo>
                  <a:cubicBezTo>
                    <a:pt x="2795132" y="2196011"/>
                    <a:pt x="2791322" y="2217918"/>
                    <a:pt x="2805609" y="2234111"/>
                  </a:cubicBezTo>
                  <a:cubicBezTo>
                    <a:pt x="2812277" y="2246493"/>
                    <a:pt x="2811324" y="2261733"/>
                    <a:pt x="2821802" y="2273164"/>
                  </a:cubicBezTo>
                  <a:cubicBezTo>
                    <a:pt x="2795132" y="2339839"/>
                    <a:pt x="2750364" y="2394131"/>
                    <a:pt x="2708455" y="2451281"/>
                  </a:cubicBezTo>
                  <a:cubicBezTo>
                    <a:pt x="2661782" y="2514146"/>
                    <a:pt x="2606537" y="2568439"/>
                    <a:pt x="2551292" y="2622731"/>
                  </a:cubicBezTo>
                  <a:cubicBezTo>
                    <a:pt x="2527480" y="2646543"/>
                    <a:pt x="2502714" y="2666546"/>
                    <a:pt x="2476997" y="2687501"/>
                  </a:cubicBezTo>
                  <a:cubicBezTo>
                    <a:pt x="2465567" y="2677976"/>
                    <a:pt x="2476997" y="2661783"/>
                    <a:pt x="2463662" y="2655116"/>
                  </a:cubicBezTo>
                  <a:cubicBezTo>
                    <a:pt x="2469377" y="2608443"/>
                    <a:pt x="2446517" y="2570343"/>
                    <a:pt x="2425562" y="2533196"/>
                  </a:cubicBezTo>
                  <a:cubicBezTo>
                    <a:pt x="2392224" y="2475093"/>
                    <a:pt x="2414132" y="2424611"/>
                    <a:pt x="2439849" y="2375081"/>
                  </a:cubicBezTo>
                  <a:cubicBezTo>
                    <a:pt x="2453184" y="2349364"/>
                    <a:pt x="2458899" y="2330314"/>
                    <a:pt x="2449374" y="2301739"/>
                  </a:cubicBezTo>
                  <a:cubicBezTo>
                    <a:pt x="2439849" y="2272211"/>
                    <a:pt x="2442707" y="2240778"/>
                    <a:pt x="2430324" y="2210298"/>
                  </a:cubicBezTo>
                  <a:cubicBezTo>
                    <a:pt x="2420799" y="2187439"/>
                    <a:pt x="2416989" y="2160768"/>
                    <a:pt x="2396987" y="2144576"/>
                  </a:cubicBezTo>
                  <a:cubicBezTo>
                    <a:pt x="2352219" y="2107428"/>
                    <a:pt x="2357934" y="2060756"/>
                    <a:pt x="2370317" y="2012178"/>
                  </a:cubicBezTo>
                  <a:cubicBezTo>
                    <a:pt x="2372222" y="2005511"/>
                    <a:pt x="2374127" y="1998843"/>
                    <a:pt x="2374127" y="1992176"/>
                  </a:cubicBezTo>
                  <a:cubicBezTo>
                    <a:pt x="2376984" y="1954076"/>
                    <a:pt x="2356982" y="1935978"/>
                    <a:pt x="2319834" y="1944551"/>
                  </a:cubicBezTo>
                  <a:cubicBezTo>
                    <a:pt x="2303642" y="1948361"/>
                    <a:pt x="2292212" y="1948361"/>
                    <a:pt x="2282687" y="1931216"/>
                  </a:cubicBezTo>
                  <a:cubicBezTo>
                    <a:pt x="2263637" y="1897878"/>
                    <a:pt x="2235062" y="1889306"/>
                    <a:pt x="2200772" y="1905498"/>
                  </a:cubicBezTo>
                  <a:cubicBezTo>
                    <a:pt x="2186484" y="1912166"/>
                    <a:pt x="2171244" y="1918833"/>
                    <a:pt x="2157909" y="1926453"/>
                  </a:cubicBezTo>
                  <a:cubicBezTo>
                    <a:pt x="2140764" y="1935978"/>
                    <a:pt x="2124572" y="1938836"/>
                    <a:pt x="2106474" y="1931216"/>
                  </a:cubicBezTo>
                  <a:cubicBezTo>
                    <a:pt x="2083614" y="1921691"/>
                    <a:pt x="2059802" y="1925501"/>
                    <a:pt x="2040752" y="1937883"/>
                  </a:cubicBezTo>
                  <a:cubicBezTo>
                    <a:pt x="2012177" y="1956933"/>
                    <a:pt x="1991222" y="1941693"/>
                    <a:pt x="1974077" y="1924548"/>
                  </a:cubicBezTo>
                  <a:cubicBezTo>
                    <a:pt x="1956932" y="1907403"/>
                    <a:pt x="1938834" y="1892163"/>
                    <a:pt x="1919784" y="1877876"/>
                  </a:cubicBezTo>
                  <a:cubicBezTo>
                    <a:pt x="1909307" y="1870256"/>
                    <a:pt x="1899782" y="1861683"/>
                    <a:pt x="1896924" y="1849301"/>
                  </a:cubicBezTo>
                  <a:cubicBezTo>
                    <a:pt x="1889304" y="1812153"/>
                    <a:pt x="1862634" y="1789293"/>
                    <a:pt x="1839774" y="1762623"/>
                  </a:cubicBezTo>
                  <a:cubicBezTo>
                    <a:pt x="1827392" y="1748336"/>
                    <a:pt x="1815962" y="1694043"/>
                    <a:pt x="1822629" y="1676898"/>
                  </a:cubicBezTo>
                  <a:cubicBezTo>
                    <a:pt x="1840727" y="1632131"/>
                    <a:pt x="1846442" y="1585458"/>
                    <a:pt x="1829297" y="1537833"/>
                  </a:cubicBezTo>
                  <a:cubicBezTo>
                    <a:pt x="1826439" y="1530213"/>
                    <a:pt x="1823582" y="1522593"/>
                    <a:pt x="1828344" y="1514973"/>
                  </a:cubicBezTo>
                  <a:cubicBezTo>
                    <a:pt x="1854062" y="1466396"/>
                    <a:pt x="1875017" y="1416866"/>
                    <a:pt x="1909307" y="1373051"/>
                  </a:cubicBezTo>
                  <a:cubicBezTo>
                    <a:pt x="1915022" y="1366383"/>
                    <a:pt x="1923594" y="1365431"/>
                    <a:pt x="1929309" y="1361621"/>
                  </a:cubicBezTo>
                  <a:cubicBezTo>
                    <a:pt x="1954074" y="1345428"/>
                    <a:pt x="1976934" y="1330188"/>
                    <a:pt x="1977887" y="1293041"/>
                  </a:cubicBezTo>
                  <a:cubicBezTo>
                    <a:pt x="1978839" y="1267323"/>
                    <a:pt x="1992174" y="1239701"/>
                    <a:pt x="2019797" y="1227318"/>
                  </a:cubicBezTo>
                  <a:cubicBezTo>
                    <a:pt x="2040752" y="1217793"/>
                    <a:pt x="2050277" y="1201601"/>
                    <a:pt x="2051229" y="1178741"/>
                  </a:cubicBezTo>
                  <a:cubicBezTo>
                    <a:pt x="2058849" y="1162548"/>
                    <a:pt x="2071232" y="1167311"/>
                    <a:pt x="2083614" y="1172073"/>
                  </a:cubicBezTo>
                  <a:cubicBezTo>
                    <a:pt x="2111237" y="1181598"/>
                    <a:pt x="2136002" y="1178741"/>
                    <a:pt x="2161719" y="1162548"/>
                  </a:cubicBezTo>
                  <a:cubicBezTo>
                    <a:pt x="2193152" y="1142546"/>
                    <a:pt x="2229347" y="1134926"/>
                    <a:pt x="2266494" y="1136831"/>
                  </a:cubicBezTo>
                  <a:cubicBezTo>
                    <a:pt x="2288402" y="1137783"/>
                    <a:pt x="2310309" y="1137783"/>
                    <a:pt x="2331264" y="1133021"/>
                  </a:cubicBezTo>
                  <a:cubicBezTo>
                    <a:pt x="2370317" y="1123496"/>
                    <a:pt x="2397939" y="1138736"/>
                    <a:pt x="2387462" y="1197791"/>
                  </a:cubicBezTo>
                  <a:cubicBezTo>
                    <a:pt x="2384604" y="1213983"/>
                    <a:pt x="2384604" y="1228271"/>
                    <a:pt x="2400797" y="1229223"/>
                  </a:cubicBezTo>
                  <a:cubicBezTo>
                    <a:pt x="2447469" y="1231128"/>
                    <a:pt x="2477949" y="1266371"/>
                    <a:pt x="2517002" y="1283516"/>
                  </a:cubicBezTo>
                  <a:cubicBezTo>
                    <a:pt x="2538909" y="1293041"/>
                    <a:pt x="2550339" y="1296851"/>
                    <a:pt x="2556055" y="1266371"/>
                  </a:cubicBezTo>
                  <a:cubicBezTo>
                    <a:pt x="2561769" y="1236843"/>
                    <a:pt x="2589392" y="1227318"/>
                    <a:pt x="2617967" y="1241606"/>
                  </a:cubicBezTo>
                  <a:cubicBezTo>
                    <a:pt x="2644637" y="1254941"/>
                    <a:pt x="2673212" y="1262561"/>
                    <a:pt x="2701787" y="1271133"/>
                  </a:cubicBezTo>
                  <a:cubicBezTo>
                    <a:pt x="2743697" y="1283516"/>
                    <a:pt x="2782749" y="1259703"/>
                    <a:pt x="2823707" y="1270181"/>
                  </a:cubicBezTo>
                  <a:cubicBezTo>
                    <a:pt x="2833232" y="1272086"/>
                    <a:pt x="2840852" y="1262561"/>
                    <a:pt x="2842757" y="1253988"/>
                  </a:cubicBezTo>
                  <a:cubicBezTo>
                    <a:pt x="2847519" y="1233033"/>
                    <a:pt x="2856092" y="1212078"/>
                    <a:pt x="2857997" y="1191123"/>
                  </a:cubicBezTo>
                  <a:cubicBezTo>
                    <a:pt x="2861807" y="1157786"/>
                    <a:pt x="2857044" y="1154928"/>
                    <a:pt x="2824659" y="1163501"/>
                  </a:cubicBezTo>
                  <a:cubicBezTo>
                    <a:pt x="2807514" y="1168263"/>
                    <a:pt x="2793227" y="1167311"/>
                    <a:pt x="2781797" y="1153023"/>
                  </a:cubicBezTo>
                  <a:lnTo>
                    <a:pt x="2778142" y="1149005"/>
                  </a:lnTo>
                  <a:lnTo>
                    <a:pt x="2758579" y="1157637"/>
                  </a:lnTo>
                  <a:cubicBezTo>
                    <a:pt x="2730182" y="1164691"/>
                    <a:pt x="2706072" y="1153261"/>
                    <a:pt x="2684641" y="1122543"/>
                  </a:cubicBezTo>
                  <a:cubicBezTo>
                    <a:pt x="2676068" y="1110161"/>
                    <a:pt x="2672258" y="1095873"/>
                    <a:pt x="2664638" y="1083491"/>
                  </a:cubicBezTo>
                  <a:cubicBezTo>
                    <a:pt x="2658923" y="1073966"/>
                    <a:pt x="2664638" y="1054916"/>
                    <a:pt x="2646541" y="1054916"/>
                  </a:cubicBezTo>
                  <a:cubicBezTo>
                    <a:pt x="2631301" y="1055868"/>
                    <a:pt x="2616061" y="1061583"/>
                    <a:pt x="2610346" y="1080633"/>
                  </a:cubicBezTo>
                  <a:lnTo>
                    <a:pt x="2609202" y="1082346"/>
                  </a:lnTo>
                  <a:lnTo>
                    <a:pt x="2613204" y="1086348"/>
                  </a:lnTo>
                  <a:cubicBezTo>
                    <a:pt x="2619871" y="1093968"/>
                    <a:pt x="2626539" y="1101588"/>
                    <a:pt x="2632254" y="1108255"/>
                  </a:cubicBezTo>
                  <a:cubicBezTo>
                    <a:pt x="2619871" y="1117780"/>
                    <a:pt x="2617014" y="1133020"/>
                    <a:pt x="2609394" y="1145403"/>
                  </a:cubicBezTo>
                  <a:cubicBezTo>
                    <a:pt x="2602726" y="1154928"/>
                    <a:pt x="2586534" y="1142545"/>
                    <a:pt x="2584629" y="1132068"/>
                  </a:cubicBezTo>
                  <a:cubicBezTo>
                    <a:pt x="2581771" y="1117780"/>
                    <a:pt x="2574151" y="1106350"/>
                    <a:pt x="2566055" y="1095397"/>
                  </a:cubicBezTo>
                  <a:lnTo>
                    <a:pt x="2558490" y="1083461"/>
                  </a:lnTo>
                  <a:lnTo>
                    <a:pt x="2545576" y="1071108"/>
                  </a:lnTo>
                  <a:cubicBezTo>
                    <a:pt x="2541766" y="1068251"/>
                    <a:pt x="2537003" y="1065393"/>
                    <a:pt x="2536051" y="1061583"/>
                  </a:cubicBezTo>
                  <a:cubicBezTo>
                    <a:pt x="2522716" y="1003481"/>
                    <a:pt x="2462708" y="991098"/>
                    <a:pt x="2429371" y="952046"/>
                  </a:cubicBezTo>
                  <a:cubicBezTo>
                    <a:pt x="2426513" y="949188"/>
                    <a:pt x="2421751" y="947283"/>
                    <a:pt x="2417941" y="944426"/>
                  </a:cubicBezTo>
                  <a:cubicBezTo>
                    <a:pt x="2416036" y="943473"/>
                    <a:pt x="2413178" y="943473"/>
                    <a:pt x="2407463" y="947283"/>
                  </a:cubicBezTo>
                  <a:cubicBezTo>
                    <a:pt x="2425561" y="973001"/>
                    <a:pt x="2440801" y="998718"/>
                    <a:pt x="2469376" y="1014911"/>
                  </a:cubicBezTo>
                  <a:cubicBezTo>
                    <a:pt x="2483663" y="1023483"/>
                    <a:pt x="2500808" y="1028246"/>
                    <a:pt x="2509381" y="1044438"/>
                  </a:cubicBezTo>
                  <a:cubicBezTo>
                    <a:pt x="2510333" y="1049201"/>
                    <a:pt x="2508428" y="1053963"/>
                    <a:pt x="2504618" y="1057773"/>
                  </a:cubicBezTo>
                  <a:cubicBezTo>
                    <a:pt x="2500808" y="1066346"/>
                    <a:pt x="2479853" y="1059678"/>
                    <a:pt x="2488426" y="1077776"/>
                  </a:cubicBezTo>
                  <a:cubicBezTo>
                    <a:pt x="2485568" y="1082538"/>
                    <a:pt x="2481758" y="1084443"/>
                    <a:pt x="2476996" y="1084443"/>
                  </a:cubicBezTo>
                  <a:cubicBezTo>
                    <a:pt x="2437943" y="1050153"/>
                    <a:pt x="2385556" y="1032056"/>
                    <a:pt x="2356028" y="985383"/>
                  </a:cubicBezTo>
                  <a:cubicBezTo>
                    <a:pt x="2346503" y="970143"/>
                    <a:pt x="2333168" y="968238"/>
                    <a:pt x="2317928" y="978716"/>
                  </a:cubicBezTo>
                  <a:cubicBezTo>
                    <a:pt x="2310308" y="984431"/>
                    <a:pt x="2301736" y="994908"/>
                    <a:pt x="2295068" y="993003"/>
                  </a:cubicBezTo>
                  <a:cubicBezTo>
                    <a:pt x="2237918" y="978716"/>
                    <a:pt x="2232203" y="1040628"/>
                    <a:pt x="2196008" y="1057773"/>
                  </a:cubicBezTo>
                  <a:cubicBezTo>
                    <a:pt x="2185531" y="1062536"/>
                    <a:pt x="2183626" y="1075871"/>
                    <a:pt x="2181721" y="1087301"/>
                  </a:cubicBezTo>
                  <a:cubicBezTo>
                    <a:pt x="2172196" y="1130163"/>
                    <a:pt x="2149336" y="1152071"/>
                    <a:pt x="2105521" y="1157786"/>
                  </a:cubicBezTo>
                  <a:cubicBezTo>
                    <a:pt x="2088376" y="1159691"/>
                    <a:pt x="2069326" y="1179693"/>
                    <a:pt x="2053133" y="1155881"/>
                  </a:cubicBezTo>
                  <a:cubicBezTo>
                    <a:pt x="2052181" y="1145403"/>
                    <a:pt x="2048371" y="1137783"/>
                    <a:pt x="2036941" y="1136831"/>
                  </a:cubicBezTo>
                  <a:cubicBezTo>
                    <a:pt x="2026463" y="1135878"/>
                    <a:pt x="2010271" y="1148261"/>
                    <a:pt x="2008366" y="1131116"/>
                  </a:cubicBezTo>
                  <a:cubicBezTo>
                    <a:pt x="2005508" y="1113018"/>
                    <a:pt x="1993126" y="1094921"/>
                    <a:pt x="2001698" y="1074918"/>
                  </a:cubicBezTo>
                  <a:cubicBezTo>
                    <a:pt x="2011223" y="1051106"/>
                    <a:pt x="2015986" y="1027293"/>
                    <a:pt x="2008366" y="1001576"/>
                  </a:cubicBezTo>
                  <a:cubicBezTo>
                    <a:pt x="2002651" y="979668"/>
                    <a:pt x="2021701" y="978716"/>
                    <a:pt x="2035988" y="977763"/>
                  </a:cubicBezTo>
                  <a:cubicBezTo>
                    <a:pt x="2059801" y="974906"/>
                    <a:pt x="2083613" y="981573"/>
                    <a:pt x="2107426" y="983478"/>
                  </a:cubicBezTo>
                  <a:cubicBezTo>
                    <a:pt x="2120761" y="984431"/>
                    <a:pt x="2139811" y="992051"/>
                    <a:pt x="2148383" y="975858"/>
                  </a:cubicBezTo>
                  <a:cubicBezTo>
                    <a:pt x="2157908" y="956808"/>
                    <a:pt x="2162671" y="934901"/>
                    <a:pt x="2150288" y="913946"/>
                  </a:cubicBezTo>
                  <a:cubicBezTo>
                    <a:pt x="2140763" y="897753"/>
                    <a:pt x="2131238" y="882513"/>
                    <a:pt x="2112188" y="876798"/>
                  </a:cubicBezTo>
                  <a:cubicBezTo>
                    <a:pt x="2105521" y="874893"/>
                    <a:pt x="2094091" y="873941"/>
                    <a:pt x="2096948" y="862511"/>
                  </a:cubicBezTo>
                  <a:cubicBezTo>
                    <a:pt x="2098853" y="852033"/>
                    <a:pt x="2109331" y="852033"/>
                    <a:pt x="2118856" y="849176"/>
                  </a:cubicBezTo>
                  <a:cubicBezTo>
                    <a:pt x="2149336" y="838698"/>
                    <a:pt x="2177911" y="830126"/>
                    <a:pt x="2206486" y="810123"/>
                  </a:cubicBezTo>
                  <a:cubicBezTo>
                    <a:pt x="2241728" y="785358"/>
                    <a:pt x="2258873" y="735828"/>
                    <a:pt x="2308403" y="731066"/>
                  </a:cubicBezTo>
                  <a:cubicBezTo>
                    <a:pt x="2322691" y="729161"/>
                    <a:pt x="2323643" y="718683"/>
                    <a:pt x="2321738" y="708206"/>
                  </a:cubicBezTo>
                  <a:cubicBezTo>
                    <a:pt x="2319833" y="698681"/>
                    <a:pt x="2314118" y="689156"/>
                    <a:pt x="2311261" y="679631"/>
                  </a:cubicBezTo>
                  <a:cubicBezTo>
                    <a:pt x="2307451" y="666296"/>
                    <a:pt x="2305546" y="652008"/>
                    <a:pt x="2320786" y="643436"/>
                  </a:cubicBezTo>
                  <a:cubicBezTo>
                    <a:pt x="2326501" y="640578"/>
                    <a:pt x="2334121" y="632958"/>
                    <a:pt x="2338883" y="638673"/>
                  </a:cubicBezTo>
                  <a:cubicBezTo>
                    <a:pt x="2346503" y="649151"/>
                    <a:pt x="2353171" y="662486"/>
                    <a:pt x="2343646" y="675821"/>
                  </a:cubicBezTo>
                  <a:cubicBezTo>
                    <a:pt x="2337931" y="685346"/>
                    <a:pt x="2342693" y="692966"/>
                    <a:pt x="2348408" y="699633"/>
                  </a:cubicBezTo>
                  <a:cubicBezTo>
                    <a:pt x="2356028" y="708206"/>
                    <a:pt x="2364601" y="711063"/>
                    <a:pt x="2376031" y="706301"/>
                  </a:cubicBezTo>
                  <a:cubicBezTo>
                    <a:pt x="2378888" y="705348"/>
                    <a:pt x="2381746" y="704396"/>
                    <a:pt x="2385556" y="704396"/>
                  </a:cubicBezTo>
                  <a:cubicBezTo>
                    <a:pt x="2409368" y="712968"/>
                    <a:pt x="2432228" y="712016"/>
                    <a:pt x="2454136" y="698681"/>
                  </a:cubicBezTo>
                  <a:cubicBezTo>
                    <a:pt x="2460803" y="694871"/>
                    <a:pt x="2469376" y="692966"/>
                    <a:pt x="2476996" y="692013"/>
                  </a:cubicBezTo>
                  <a:cubicBezTo>
                    <a:pt x="2517001" y="689156"/>
                    <a:pt x="2517001" y="689156"/>
                    <a:pt x="2517953" y="648198"/>
                  </a:cubicBezTo>
                  <a:cubicBezTo>
                    <a:pt x="2525573" y="626291"/>
                    <a:pt x="2540813" y="618671"/>
                    <a:pt x="2563673" y="626291"/>
                  </a:cubicBezTo>
                  <a:cubicBezTo>
                    <a:pt x="2558911" y="610098"/>
                    <a:pt x="2545576" y="599621"/>
                    <a:pt x="2554148" y="585333"/>
                  </a:cubicBezTo>
                  <a:lnTo>
                    <a:pt x="2572928" y="573708"/>
                  </a:lnTo>
                  <a:lnTo>
                    <a:pt x="2586098" y="571735"/>
                  </a:lnTo>
                  <a:lnTo>
                    <a:pt x="2586726" y="571671"/>
                  </a:lnTo>
                  <a:cubicBezTo>
                    <a:pt x="2599630" y="572653"/>
                    <a:pt x="2613203" y="578189"/>
                    <a:pt x="2624633" y="568188"/>
                  </a:cubicBezTo>
                  <a:cubicBezTo>
                    <a:pt x="2626538" y="566283"/>
                    <a:pt x="2628443" y="565331"/>
                    <a:pt x="2630348" y="563426"/>
                  </a:cubicBezTo>
                  <a:cubicBezTo>
                    <a:pt x="2634158" y="561521"/>
                    <a:pt x="2634158" y="568188"/>
                    <a:pt x="2633206" y="563426"/>
                  </a:cubicBezTo>
                  <a:cubicBezTo>
                    <a:pt x="2632253" y="557711"/>
                    <a:pt x="2629396" y="564378"/>
                    <a:pt x="2626538" y="563426"/>
                  </a:cubicBezTo>
                  <a:cubicBezTo>
                    <a:pt x="2615584" y="567236"/>
                    <a:pt x="2604392" y="569141"/>
                    <a:pt x="2593082" y="570689"/>
                  </a:cubicBezTo>
                  <a:lnTo>
                    <a:pt x="2586098" y="571735"/>
                  </a:lnTo>
                  <a:lnTo>
                    <a:pt x="2574151" y="572951"/>
                  </a:lnTo>
                  <a:lnTo>
                    <a:pt x="2572928" y="573708"/>
                  </a:lnTo>
                  <a:lnTo>
                    <a:pt x="2558911" y="575808"/>
                  </a:lnTo>
                  <a:cubicBezTo>
                    <a:pt x="2533193" y="580571"/>
                    <a:pt x="2516048" y="563426"/>
                    <a:pt x="2506523" y="541518"/>
                  </a:cubicBezTo>
                  <a:cubicBezTo>
                    <a:pt x="2496998" y="519611"/>
                    <a:pt x="2487473" y="498656"/>
                    <a:pt x="2512238" y="480558"/>
                  </a:cubicBezTo>
                  <a:cubicBezTo>
                    <a:pt x="2520811" y="474843"/>
                    <a:pt x="2527478" y="467223"/>
                    <a:pt x="2533193" y="458651"/>
                  </a:cubicBezTo>
                  <a:cubicBezTo>
                    <a:pt x="2537003" y="452936"/>
                    <a:pt x="2541766" y="446268"/>
                    <a:pt x="2534146" y="440553"/>
                  </a:cubicBezTo>
                  <a:cubicBezTo>
                    <a:pt x="2526526" y="434838"/>
                    <a:pt x="2515096" y="437696"/>
                    <a:pt x="2513191" y="445316"/>
                  </a:cubicBezTo>
                  <a:cubicBezTo>
                    <a:pt x="2506523" y="474843"/>
                    <a:pt x="2482711" y="489131"/>
                    <a:pt x="2464613" y="509133"/>
                  </a:cubicBezTo>
                  <a:cubicBezTo>
                    <a:pt x="2452231" y="523421"/>
                    <a:pt x="2455088" y="538661"/>
                    <a:pt x="2467471" y="551996"/>
                  </a:cubicBezTo>
                  <a:cubicBezTo>
                    <a:pt x="2481758" y="567236"/>
                    <a:pt x="2481758" y="582476"/>
                    <a:pt x="2468423" y="597716"/>
                  </a:cubicBezTo>
                  <a:cubicBezTo>
                    <a:pt x="2457946" y="610098"/>
                    <a:pt x="2455088" y="623433"/>
                    <a:pt x="2453183" y="638673"/>
                  </a:cubicBezTo>
                  <a:cubicBezTo>
                    <a:pt x="2451278" y="657723"/>
                    <a:pt x="2442706" y="671058"/>
                    <a:pt x="2423656" y="676773"/>
                  </a:cubicBezTo>
                  <a:cubicBezTo>
                    <a:pt x="2413178" y="682488"/>
                    <a:pt x="2402701" y="690108"/>
                    <a:pt x="2389366" y="683441"/>
                  </a:cubicBezTo>
                  <a:cubicBezTo>
                    <a:pt x="2381746" y="676773"/>
                    <a:pt x="2376983" y="670106"/>
                    <a:pt x="2383651" y="659628"/>
                  </a:cubicBezTo>
                  <a:cubicBezTo>
                    <a:pt x="2377936" y="649151"/>
                    <a:pt x="2372221" y="638673"/>
                    <a:pt x="2367458" y="627243"/>
                  </a:cubicBezTo>
                  <a:cubicBezTo>
                    <a:pt x="2348408" y="585333"/>
                    <a:pt x="2348408" y="584381"/>
                    <a:pt x="2308403" y="612003"/>
                  </a:cubicBezTo>
                  <a:cubicBezTo>
                    <a:pt x="2273161" y="616766"/>
                    <a:pt x="2265541" y="608193"/>
                    <a:pt x="2270303" y="571046"/>
                  </a:cubicBezTo>
                  <a:cubicBezTo>
                    <a:pt x="2271256" y="560568"/>
                    <a:pt x="2287448" y="545328"/>
                    <a:pt x="2260778" y="543423"/>
                  </a:cubicBezTo>
                  <a:cubicBezTo>
                    <a:pt x="2255063" y="542471"/>
                    <a:pt x="2255063" y="530088"/>
                    <a:pt x="2259826" y="522468"/>
                  </a:cubicBezTo>
                  <a:cubicBezTo>
                    <a:pt x="2313166" y="486273"/>
                    <a:pt x="2361743" y="445316"/>
                    <a:pt x="2390318" y="385308"/>
                  </a:cubicBezTo>
                  <a:cubicBezTo>
                    <a:pt x="2396986" y="372926"/>
                    <a:pt x="2403653" y="362448"/>
                    <a:pt x="2416988" y="357686"/>
                  </a:cubicBezTo>
                  <a:cubicBezTo>
                    <a:pt x="2416988" y="355781"/>
                    <a:pt x="2416988" y="353876"/>
                    <a:pt x="2417941" y="351971"/>
                  </a:cubicBezTo>
                  <a:cubicBezTo>
                    <a:pt x="2419846" y="352923"/>
                    <a:pt x="2423656" y="354828"/>
                    <a:pt x="2424608" y="353876"/>
                  </a:cubicBezTo>
                  <a:cubicBezTo>
                    <a:pt x="2434371" y="344351"/>
                    <a:pt x="2443539" y="338934"/>
                    <a:pt x="2452245" y="336582"/>
                  </a:cubicBezTo>
                  <a:cubicBezTo>
                    <a:pt x="2458775" y="334818"/>
                    <a:pt x="2465045" y="334779"/>
                    <a:pt x="2471113" y="336025"/>
                  </a:cubicBezTo>
                  <a:close/>
                  <a:moveTo>
                    <a:pt x="761544" y="194808"/>
                  </a:moveTo>
                  <a:cubicBezTo>
                    <a:pt x="773926" y="196713"/>
                    <a:pt x="774879" y="206238"/>
                    <a:pt x="773926" y="216716"/>
                  </a:cubicBezTo>
                  <a:cubicBezTo>
                    <a:pt x="755829" y="237671"/>
                    <a:pt x="760591" y="257673"/>
                    <a:pt x="773926" y="278628"/>
                  </a:cubicBezTo>
                  <a:cubicBezTo>
                    <a:pt x="748209" y="302441"/>
                    <a:pt x="720586" y="315776"/>
                    <a:pt x="687249" y="293868"/>
                  </a:cubicBezTo>
                  <a:cubicBezTo>
                    <a:pt x="682486" y="291011"/>
                    <a:pt x="675819" y="292916"/>
                    <a:pt x="671056" y="292916"/>
                  </a:cubicBezTo>
                  <a:cubicBezTo>
                    <a:pt x="660579" y="294821"/>
                    <a:pt x="650101" y="296726"/>
                    <a:pt x="640576" y="298631"/>
                  </a:cubicBezTo>
                  <a:cubicBezTo>
                    <a:pt x="627241" y="300536"/>
                    <a:pt x="613906" y="302441"/>
                    <a:pt x="603429" y="291011"/>
                  </a:cubicBezTo>
                  <a:cubicBezTo>
                    <a:pt x="636766" y="258626"/>
                    <a:pt x="678676" y="239576"/>
                    <a:pt x="715824" y="211953"/>
                  </a:cubicBezTo>
                  <a:cubicBezTo>
                    <a:pt x="719634" y="209096"/>
                    <a:pt x="724396" y="211953"/>
                    <a:pt x="727254" y="215763"/>
                  </a:cubicBezTo>
                  <a:cubicBezTo>
                    <a:pt x="746304" y="220526"/>
                    <a:pt x="741541" y="187188"/>
                    <a:pt x="761544" y="194808"/>
                  </a:cubicBezTo>
                  <a:close/>
                  <a:moveTo>
                    <a:pt x="873343" y="184331"/>
                  </a:moveTo>
                  <a:cubicBezTo>
                    <a:pt x="879653" y="185283"/>
                    <a:pt x="886320" y="188617"/>
                    <a:pt x="891083" y="191951"/>
                  </a:cubicBezTo>
                  <a:cubicBezTo>
                    <a:pt x="904418" y="200523"/>
                    <a:pt x="892988" y="209096"/>
                    <a:pt x="888226" y="217668"/>
                  </a:cubicBezTo>
                  <a:lnTo>
                    <a:pt x="879241" y="234820"/>
                  </a:lnTo>
                  <a:lnTo>
                    <a:pt x="895370" y="235036"/>
                  </a:lnTo>
                  <a:cubicBezTo>
                    <a:pt x="907514" y="238206"/>
                    <a:pt x="906800" y="249815"/>
                    <a:pt x="899656" y="266246"/>
                  </a:cubicBezTo>
                  <a:cubicBezTo>
                    <a:pt x="894893" y="277676"/>
                    <a:pt x="884416" y="289106"/>
                    <a:pt x="892988" y="303393"/>
                  </a:cubicBezTo>
                  <a:cubicBezTo>
                    <a:pt x="897751" y="310061"/>
                    <a:pt x="901561" y="309108"/>
                    <a:pt x="905371" y="303393"/>
                  </a:cubicBezTo>
                  <a:cubicBezTo>
                    <a:pt x="923468" y="307203"/>
                    <a:pt x="923468" y="307203"/>
                    <a:pt x="915848" y="337683"/>
                  </a:cubicBezTo>
                  <a:cubicBezTo>
                    <a:pt x="926326" y="330063"/>
                    <a:pt x="936803" y="329111"/>
                    <a:pt x="946328" y="324348"/>
                  </a:cubicBezTo>
                  <a:lnTo>
                    <a:pt x="973409" y="303804"/>
                  </a:lnTo>
                  <a:lnTo>
                    <a:pt x="975260" y="292796"/>
                  </a:lnTo>
                  <a:cubicBezTo>
                    <a:pt x="974903" y="288629"/>
                    <a:pt x="972522" y="284819"/>
                    <a:pt x="965378" y="281485"/>
                  </a:cubicBezTo>
                  <a:cubicBezTo>
                    <a:pt x="944423" y="270055"/>
                    <a:pt x="942518" y="249100"/>
                    <a:pt x="962521" y="233860"/>
                  </a:cubicBezTo>
                  <a:cubicBezTo>
                    <a:pt x="977761" y="221478"/>
                    <a:pt x="993953" y="208143"/>
                    <a:pt x="1013956" y="203380"/>
                  </a:cubicBezTo>
                  <a:cubicBezTo>
                    <a:pt x="1018718" y="201475"/>
                    <a:pt x="1023481" y="200046"/>
                    <a:pt x="1028243" y="200165"/>
                  </a:cubicBezTo>
                  <a:cubicBezTo>
                    <a:pt x="1033006" y="200284"/>
                    <a:pt x="1037768" y="201951"/>
                    <a:pt x="1042531" y="206238"/>
                  </a:cubicBezTo>
                  <a:cubicBezTo>
                    <a:pt x="1037768" y="220525"/>
                    <a:pt x="1018718" y="221478"/>
                    <a:pt x="1016813" y="234813"/>
                  </a:cubicBezTo>
                  <a:cubicBezTo>
                    <a:pt x="1029196" y="212905"/>
                    <a:pt x="1052056" y="208143"/>
                    <a:pt x="1075868" y="204333"/>
                  </a:cubicBezTo>
                  <a:cubicBezTo>
                    <a:pt x="1082536" y="204333"/>
                    <a:pt x="1089203" y="204333"/>
                    <a:pt x="1095871" y="204333"/>
                  </a:cubicBezTo>
                  <a:cubicBezTo>
                    <a:pt x="1106348" y="211953"/>
                    <a:pt x="1099681" y="223383"/>
                    <a:pt x="1099681" y="232908"/>
                  </a:cubicBezTo>
                  <a:cubicBezTo>
                    <a:pt x="1112063" y="235765"/>
                    <a:pt x="1123493" y="229098"/>
                    <a:pt x="1133971" y="231003"/>
                  </a:cubicBezTo>
                  <a:cubicBezTo>
                    <a:pt x="1140638" y="231003"/>
                    <a:pt x="1146353" y="233860"/>
                    <a:pt x="1151116" y="238623"/>
                  </a:cubicBezTo>
                  <a:cubicBezTo>
                    <a:pt x="1162546" y="262435"/>
                    <a:pt x="1192073" y="265293"/>
                    <a:pt x="1205408" y="287200"/>
                  </a:cubicBezTo>
                  <a:cubicBezTo>
                    <a:pt x="1219696" y="305298"/>
                    <a:pt x="1210171" y="320538"/>
                    <a:pt x="1198741" y="334825"/>
                  </a:cubicBezTo>
                  <a:cubicBezTo>
                    <a:pt x="1205408" y="359590"/>
                    <a:pt x="1234936" y="358638"/>
                    <a:pt x="1248271" y="377688"/>
                  </a:cubicBezTo>
                  <a:cubicBezTo>
                    <a:pt x="1257796" y="391023"/>
                    <a:pt x="1257796" y="393880"/>
                    <a:pt x="1246366" y="402453"/>
                  </a:cubicBezTo>
                  <a:cubicBezTo>
                    <a:pt x="1226363" y="415788"/>
                    <a:pt x="1207313" y="445315"/>
                    <a:pt x="1187311" y="402453"/>
                  </a:cubicBezTo>
                  <a:cubicBezTo>
                    <a:pt x="1184453" y="396738"/>
                    <a:pt x="1176833" y="390070"/>
                    <a:pt x="1171118" y="396738"/>
                  </a:cubicBezTo>
                  <a:cubicBezTo>
                    <a:pt x="1161593" y="407215"/>
                    <a:pt x="1163498" y="418645"/>
                    <a:pt x="1171118" y="431028"/>
                  </a:cubicBezTo>
                  <a:cubicBezTo>
                    <a:pt x="1186358" y="457698"/>
                    <a:pt x="1180643" y="471033"/>
                    <a:pt x="1151116" y="479605"/>
                  </a:cubicBezTo>
                  <a:cubicBezTo>
                    <a:pt x="1147306" y="475795"/>
                    <a:pt x="1141591" y="474843"/>
                    <a:pt x="1136828" y="476748"/>
                  </a:cubicBezTo>
                  <a:cubicBezTo>
                    <a:pt x="1132066" y="478653"/>
                    <a:pt x="1134923" y="483415"/>
                    <a:pt x="1136828" y="487225"/>
                  </a:cubicBezTo>
                  <a:cubicBezTo>
                    <a:pt x="1135876" y="500560"/>
                    <a:pt x="1128256" y="503418"/>
                    <a:pt x="1118731" y="497703"/>
                  </a:cubicBezTo>
                  <a:cubicBezTo>
                    <a:pt x="1098728" y="487225"/>
                    <a:pt x="1074916" y="482463"/>
                    <a:pt x="1066343" y="455793"/>
                  </a:cubicBezTo>
                  <a:cubicBezTo>
                    <a:pt x="1058723" y="432933"/>
                    <a:pt x="1039673" y="427218"/>
                    <a:pt x="1016813" y="433885"/>
                  </a:cubicBezTo>
                  <a:cubicBezTo>
                    <a:pt x="1008241" y="436743"/>
                    <a:pt x="999668" y="438648"/>
                    <a:pt x="996811" y="428170"/>
                  </a:cubicBezTo>
                  <a:cubicBezTo>
                    <a:pt x="993001" y="415788"/>
                    <a:pt x="1007288" y="411025"/>
                    <a:pt x="1013003" y="411978"/>
                  </a:cubicBezTo>
                  <a:cubicBezTo>
                    <a:pt x="1055866" y="420550"/>
                    <a:pt x="1078726" y="386260"/>
                    <a:pt x="1109206" y="369115"/>
                  </a:cubicBezTo>
                  <a:cubicBezTo>
                    <a:pt x="1117778" y="343398"/>
                    <a:pt x="1089203" y="330063"/>
                    <a:pt x="1089203" y="307203"/>
                  </a:cubicBezTo>
                  <a:cubicBezTo>
                    <a:pt x="1085393" y="301488"/>
                    <a:pt x="1081583" y="296725"/>
                    <a:pt x="1077773" y="291010"/>
                  </a:cubicBezTo>
                  <a:cubicBezTo>
                    <a:pt x="1057771" y="307203"/>
                    <a:pt x="1036816" y="290058"/>
                    <a:pt x="1016813" y="292915"/>
                  </a:cubicBezTo>
                  <a:cubicBezTo>
                    <a:pt x="1012050" y="293391"/>
                    <a:pt x="1008717" y="294106"/>
                    <a:pt x="1007169" y="296011"/>
                  </a:cubicBezTo>
                  <a:lnTo>
                    <a:pt x="1007866" y="302667"/>
                  </a:lnTo>
                  <a:lnTo>
                    <a:pt x="1009193" y="303393"/>
                  </a:lnTo>
                  <a:cubicBezTo>
                    <a:pt x="1013003" y="324348"/>
                    <a:pt x="986333" y="363401"/>
                    <a:pt x="962521" y="370068"/>
                  </a:cubicBezTo>
                  <a:cubicBezTo>
                    <a:pt x="943471" y="375783"/>
                    <a:pt x="924421" y="377688"/>
                    <a:pt x="905371" y="371973"/>
                  </a:cubicBezTo>
                  <a:cubicBezTo>
                    <a:pt x="896798" y="389118"/>
                    <a:pt x="879653" y="396738"/>
                    <a:pt x="868223" y="410073"/>
                  </a:cubicBezTo>
                  <a:cubicBezTo>
                    <a:pt x="859651" y="419598"/>
                    <a:pt x="849173" y="424361"/>
                    <a:pt x="836791" y="426266"/>
                  </a:cubicBezTo>
                  <a:cubicBezTo>
                    <a:pt x="830123" y="425313"/>
                    <a:pt x="820598" y="421503"/>
                    <a:pt x="816788" y="424361"/>
                  </a:cubicBezTo>
                  <a:cubicBezTo>
                    <a:pt x="772973" y="455793"/>
                    <a:pt x="714871" y="464366"/>
                    <a:pt x="677723" y="507228"/>
                  </a:cubicBezTo>
                  <a:cubicBezTo>
                    <a:pt x="667246" y="519611"/>
                    <a:pt x="646291" y="531993"/>
                    <a:pt x="668198" y="553901"/>
                  </a:cubicBezTo>
                  <a:cubicBezTo>
                    <a:pt x="672961" y="558663"/>
                    <a:pt x="665341" y="574856"/>
                    <a:pt x="662483" y="586286"/>
                  </a:cubicBezTo>
                  <a:cubicBezTo>
                    <a:pt x="685343" y="585333"/>
                    <a:pt x="702488" y="596763"/>
                    <a:pt x="716776" y="612956"/>
                  </a:cubicBezTo>
                  <a:cubicBezTo>
                    <a:pt x="731063" y="630101"/>
                    <a:pt x="747256" y="644388"/>
                    <a:pt x="771068" y="645341"/>
                  </a:cubicBezTo>
                  <a:cubicBezTo>
                    <a:pt x="789166" y="646293"/>
                    <a:pt x="788213" y="653913"/>
                    <a:pt x="782498" y="667248"/>
                  </a:cubicBezTo>
                  <a:cubicBezTo>
                    <a:pt x="774878" y="685346"/>
                    <a:pt x="766306" y="702491"/>
                    <a:pt x="772973" y="726303"/>
                  </a:cubicBezTo>
                  <a:cubicBezTo>
                    <a:pt x="779641" y="752973"/>
                    <a:pt x="789166" y="747258"/>
                    <a:pt x="805358" y="736781"/>
                  </a:cubicBezTo>
                  <a:cubicBezTo>
                    <a:pt x="823456" y="725351"/>
                    <a:pt x="826313" y="706301"/>
                    <a:pt x="828218" y="689156"/>
                  </a:cubicBezTo>
                  <a:cubicBezTo>
                    <a:pt x="831076" y="669153"/>
                    <a:pt x="841553" y="660581"/>
                    <a:pt x="858698" y="652961"/>
                  </a:cubicBezTo>
                  <a:cubicBezTo>
                    <a:pt x="901561" y="638673"/>
                    <a:pt x="911086" y="619623"/>
                    <a:pt x="901561" y="573903"/>
                  </a:cubicBezTo>
                  <a:cubicBezTo>
                    <a:pt x="900608" y="569141"/>
                    <a:pt x="899656" y="563426"/>
                    <a:pt x="904418" y="561521"/>
                  </a:cubicBezTo>
                  <a:cubicBezTo>
                    <a:pt x="937756" y="550091"/>
                    <a:pt x="937756" y="514848"/>
                    <a:pt x="953948" y="491988"/>
                  </a:cubicBezTo>
                  <a:cubicBezTo>
                    <a:pt x="957758" y="486273"/>
                    <a:pt x="961568" y="480558"/>
                    <a:pt x="968236" y="478653"/>
                  </a:cubicBezTo>
                  <a:cubicBezTo>
                    <a:pt x="991096" y="471986"/>
                    <a:pt x="1037768" y="491036"/>
                    <a:pt x="1049198" y="512943"/>
                  </a:cubicBezTo>
                  <a:cubicBezTo>
                    <a:pt x="1061581" y="517706"/>
                    <a:pt x="1074916" y="522468"/>
                    <a:pt x="1063486" y="539613"/>
                  </a:cubicBezTo>
                  <a:cubicBezTo>
                    <a:pt x="1048246" y="555806"/>
                    <a:pt x="1052056" y="572951"/>
                    <a:pt x="1067296" y="583428"/>
                  </a:cubicBezTo>
                  <a:cubicBezTo>
                    <a:pt x="1084441" y="593906"/>
                    <a:pt x="1099681" y="578666"/>
                    <a:pt x="1112063" y="568188"/>
                  </a:cubicBezTo>
                  <a:cubicBezTo>
                    <a:pt x="1139686" y="545328"/>
                    <a:pt x="1138733" y="544376"/>
                    <a:pt x="1146353" y="580571"/>
                  </a:cubicBezTo>
                  <a:cubicBezTo>
                    <a:pt x="1149211" y="592953"/>
                    <a:pt x="1154926" y="606288"/>
                    <a:pt x="1151116" y="616766"/>
                  </a:cubicBezTo>
                  <a:cubicBezTo>
                    <a:pt x="1138733" y="656771"/>
                    <a:pt x="1163498" y="672011"/>
                    <a:pt x="1193026" y="684393"/>
                  </a:cubicBezTo>
                  <a:cubicBezTo>
                    <a:pt x="1193026" y="693918"/>
                    <a:pt x="1188501" y="696537"/>
                    <a:pt x="1182905" y="697847"/>
                  </a:cubicBezTo>
                  <a:lnTo>
                    <a:pt x="1179024" y="699159"/>
                  </a:lnTo>
                  <a:lnTo>
                    <a:pt x="1177845" y="699023"/>
                  </a:lnTo>
                  <a:cubicBezTo>
                    <a:pt x="1174214" y="699455"/>
                    <a:pt x="1170404" y="700824"/>
                    <a:pt x="1166356" y="703443"/>
                  </a:cubicBezTo>
                  <a:lnTo>
                    <a:pt x="1179024" y="699159"/>
                  </a:lnTo>
                  <a:lnTo>
                    <a:pt x="1188263" y="700229"/>
                  </a:lnTo>
                  <a:cubicBezTo>
                    <a:pt x="1194931" y="702491"/>
                    <a:pt x="1201122" y="707253"/>
                    <a:pt x="1207313" y="712016"/>
                  </a:cubicBezTo>
                  <a:cubicBezTo>
                    <a:pt x="1210647" y="727732"/>
                    <a:pt x="1209694" y="741781"/>
                    <a:pt x="1205051" y="754402"/>
                  </a:cubicBezTo>
                  <a:lnTo>
                    <a:pt x="1180854" y="787924"/>
                  </a:lnTo>
                  <a:lnTo>
                    <a:pt x="1187073" y="807504"/>
                  </a:lnTo>
                  <a:cubicBezTo>
                    <a:pt x="1190883" y="812504"/>
                    <a:pt x="1196836" y="815362"/>
                    <a:pt x="1206361" y="814886"/>
                  </a:cubicBezTo>
                  <a:cubicBezTo>
                    <a:pt x="1214934" y="814886"/>
                    <a:pt x="1223506" y="816791"/>
                    <a:pt x="1213981" y="828221"/>
                  </a:cubicBezTo>
                  <a:cubicBezTo>
                    <a:pt x="1208266" y="850128"/>
                    <a:pt x="1205409" y="874893"/>
                    <a:pt x="1172071" y="862511"/>
                  </a:cubicBezTo>
                  <a:cubicBezTo>
                    <a:pt x="1153021" y="859653"/>
                    <a:pt x="1123494" y="872036"/>
                    <a:pt x="1115874" y="854891"/>
                  </a:cubicBezTo>
                  <a:cubicBezTo>
                    <a:pt x="1109206" y="839651"/>
                    <a:pt x="1133971" y="821553"/>
                    <a:pt x="1148259" y="807266"/>
                  </a:cubicBezTo>
                  <a:cubicBezTo>
                    <a:pt x="1157784" y="799646"/>
                    <a:pt x="1159689" y="785358"/>
                    <a:pt x="1173024" y="780596"/>
                  </a:cubicBezTo>
                  <a:lnTo>
                    <a:pt x="1173125" y="780684"/>
                  </a:lnTo>
                  <a:lnTo>
                    <a:pt x="1174333" y="770475"/>
                  </a:lnTo>
                  <a:cubicBezTo>
                    <a:pt x="1173023" y="767975"/>
                    <a:pt x="1169689" y="766784"/>
                    <a:pt x="1163498" y="767261"/>
                  </a:cubicBezTo>
                  <a:cubicBezTo>
                    <a:pt x="1147306" y="769166"/>
                    <a:pt x="1137781" y="780596"/>
                    <a:pt x="1124446" y="787263"/>
                  </a:cubicBezTo>
                  <a:cubicBezTo>
                    <a:pt x="1097776" y="793931"/>
                    <a:pt x="1070153" y="791073"/>
                    <a:pt x="1043483" y="789168"/>
                  </a:cubicBezTo>
                  <a:cubicBezTo>
                    <a:pt x="1026338" y="788216"/>
                    <a:pt x="1010146" y="786311"/>
                    <a:pt x="993953" y="794883"/>
                  </a:cubicBezTo>
                  <a:cubicBezTo>
                    <a:pt x="987286" y="810123"/>
                    <a:pt x="971093" y="808218"/>
                    <a:pt x="959663" y="814886"/>
                  </a:cubicBezTo>
                  <a:cubicBezTo>
                    <a:pt x="951091" y="825363"/>
                    <a:pt x="939661" y="831078"/>
                    <a:pt x="929183" y="839651"/>
                  </a:cubicBezTo>
                  <a:lnTo>
                    <a:pt x="925100" y="843462"/>
                  </a:lnTo>
                  <a:lnTo>
                    <a:pt x="915848" y="851081"/>
                  </a:lnTo>
                  <a:cubicBezTo>
                    <a:pt x="915848" y="851081"/>
                    <a:pt x="912991" y="851081"/>
                    <a:pt x="912991" y="851081"/>
                  </a:cubicBezTo>
                  <a:cubicBezTo>
                    <a:pt x="912991" y="851081"/>
                    <a:pt x="914896" y="852986"/>
                    <a:pt x="914896" y="852986"/>
                  </a:cubicBezTo>
                  <a:lnTo>
                    <a:pt x="925100" y="843462"/>
                  </a:lnTo>
                  <a:lnTo>
                    <a:pt x="932041" y="837746"/>
                  </a:lnTo>
                  <a:cubicBezTo>
                    <a:pt x="942518" y="824411"/>
                    <a:pt x="959663" y="826316"/>
                    <a:pt x="972998" y="820601"/>
                  </a:cubicBezTo>
                  <a:cubicBezTo>
                    <a:pt x="979666" y="818696"/>
                    <a:pt x="986333" y="814886"/>
                    <a:pt x="992048" y="814886"/>
                  </a:cubicBezTo>
                  <a:cubicBezTo>
                    <a:pt x="1003478" y="813933"/>
                    <a:pt x="1017766" y="809171"/>
                    <a:pt x="1023481" y="819648"/>
                  </a:cubicBezTo>
                  <a:cubicBezTo>
                    <a:pt x="1032053" y="834888"/>
                    <a:pt x="1013003" y="835841"/>
                    <a:pt x="1005383" y="842508"/>
                  </a:cubicBezTo>
                  <a:cubicBezTo>
                    <a:pt x="1003478" y="844413"/>
                    <a:pt x="1005383" y="851081"/>
                    <a:pt x="1006336" y="854891"/>
                  </a:cubicBezTo>
                  <a:cubicBezTo>
                    <a:pt x="997763" y="866321"/>
                    <a:pt x="1011098" y="877751"/>
                    <a:pt x="1005383" y="889181"/>
                  </a:cubicBezTo>
                  <a:cubicBezTo>
                    <a:pt x="1001573" y="899658"/>
                    <a:pt x="992048" y="903468"/>
                    <a:pt x="984428" y="910136"/>
                  </a:cubicBezTo>
                  <a:cubicBezTo>
                    <a:pt x="974903" y="918708"/>
                    <a:pt x="961568" y="909183"/>
                    <a:pt x="952043" y="916803"/>
                  </a:cubicBezTo>
                  <a:cubicBezTo>
                    <a:pt x="937756" y="931091"/>
                    <a:pt x="916801" y="932043"/>
                    <a:pt x="899656" y="938711"/>
                  </a:cubicBezTo>
                  <a:cubicBezTo>
                    <a:pt x="876796" y="947283"/>
                    <a:pt x="858698" y="959666"/>
                    <a:pt x="855841" y="985383"/>
                  </a:cubicBezTo>
                  <a:cubicBezTo>
                    <a:pt x="853936" y="1001576"/>
                    <a:pt x="839648" y="1003481"/>
                    <a:pt x="831076" y="1003481"/>
                  </a:cubicBezTo>
                  <a:cubicBezTo>
                    <a:pt x="779641" y="1006338"/>
                    <a:pt x="763448" y="1048248"/>
                    <a:pt x="738683" y="1081586"/>
                  </a:cubicBezTo>
                  <a:cubicBezTo>
                    <a:pt x="708203" y="1076823"/>
                    <a:pt x="712013" y="1097778"/>
                    <a:pt x="711061" y="1115876"/>
                  </a:cubicBezTo>
                  <a:cubicBezTo>
                    <a:pt x="707251" y="1144451"/>
                    <a:pt x="692011" y="1163501"/>
                    <a:pt x="666293" y="1175883"/>
                  </a:cubicBezTo>
                  <a:cubicBezTo>
                    <a:pt x="636766" y="1191123"/>
                    <a:pt x="610096" y="1209221"/>
                    <a:pt x="585331" y="1230176"/>
                  </a:cubicBezTo>
                  <a:cubicBezTo>
                    <a:pt x="565328" y="1247320"/>
                    <a:pt x="557708" y="1270181"/>
                    <a:pt x="559613" y="1297803"/>
                  </a:cubicBezTo>
                  <a:cubicBezTo>
                    <a:pt x="561518" y="1327331"/>
                    <a:pt x="564376" y="1356858"/>
                    <a:pt x="557708" y="1386386"/>
                  </a:cubicBezTo>
                  <a:cubicBezTo>
                    <a:pt x="555803" y="1394958"/>
                    <a:pt x="551993" y="1406388"/>
                    <a:pt x="542468" y="1407341"/>
                  </a:cubicBezTo>
                  <a:cubicBezTo>
                    <a:pt x="530086" y="1409246"/>
                    <a:pt x="531038" y="1394958"/>
                    <a:pt x="528181" y="1387338"/>
                  </a:cubicBezTo>
                  <a:cubicBezTo>
                    <a:pt x="522466" y="1365431"/>
                    <a:pt x="516751" y="1344476"/>
                    <a:pt x="519608" y="1320663"/>
                  </a:cubicBezTo>
                  <a:cubicBezTo>
                    <a:pt x="521513" y="1300661"/>
                    <a:pt x="522466" y="1280658"/>
                    <a:pt x="488176" y="1283516"/>
                  </a:cubicBezTo>
                  <a:cubicBezTo>
                    <a:pt x="470078" y="1285421"/>
                    <a:pt x="452933" y="1262561"/>
                    <a:pt x="429121" y="1267323"/>
                  </a:cubicBezTo>
                  <a:cubicBezTo>
                    <a:pt x="422453" y="1268276"/>
                    <a:pt x="411023" y="1265418"/>
                    <a:pt x="409118" y="1268276"/>
                  </a:cubicBezTo>
                  <a:cubicBezTo>
                    <a:pt x="391973" y="1307328"/>
                    <a:pt x="364351" y="1288278"/>
                    <a:pt x="336728" y="1284468"/>
                  </a:cubicBezTo>
                  <a:cubicBezTo>
                    <a:pt x="279578" y="1275896"/>
                    <a:pt x="228143" y="1315901"/>
                    <a:pt x="215761" y="1373051"/>
                  </a:cubicBezTo>
                  <a:cubicBezTo>
                    <a:pt x="210998" y="1396863"/>
                    <a:pt x="193853" y="1415913"/>
                    <a:pt x="189091" y="1441631"/>
                  </a:cubicBezTo>
                  <a:cubicBezTo>
                    <a:pt x="182423" y="1476873"/>
                    <a:pt x="183376" y="1511163"/>
                    <a:pt x="196711" y="1544501"/>
                  </a:cubicBezTo>
                  <a:cubicBezTo>
                    <a:pt x="204331" y="1564503"/>
                    <a:pt x="219571" y="1574028"/>
                    <a:pt x="244336" y="1573076"/>
                  </a:cubicBezTo>
                  <a:cubicBezTo>
                    <a:pt x="284341" y="1571171"/>
                    <a:pt x="310058" y="1555931"/>
                    <a:pt x="320536" y="1514973"/>
                  </a:cubicBezTo>
                  <a:cubicBezTo>
                    <a:pt x="324346" y="1500686"/>
                    <a:pt x="374828" y="1487351"/>
                    <a:pt x="387211" y="1494971"/>
                  </a:cubicBezTo>
                  <a:cubicBezTo>
                    <a:pt x="396736" y="1500686"/>
                    <a:pt x="392926" y="1507353"/>
                    <a:pt x="389116" y="1515926"/>
                  </a:cubicBezTo>
                  <a:cubicBezTo>
                    <a:pt x="372923" y="1552121"/>
                    <a:pt x="358636" y="1589268"/>
                    <a:pt x="340538" y="1624511"/>
                  </a:cubicBezTo>
                  <a:cubicBezTo>
                    <a:pt x="329108" y="1646418"/>
                    <a:pt x="340538" y="1644513"/>
                    <a:pt x="354826" y="1644513"/>
                  </a:cubicBezTo>
                  <a:cubicBezTo>
                    <a:pt x="372923" y="1644513"/>
                    <a:pt x="391973" y="1642608"/>
                    <a:pt x="410071" y="1645466"/>
                  </a:cubicBezTo>
                  <a:cubicBezTo>
                    <a:pt x="432931" y="1649276"/>
                    <a:pt x="449123" y="1658801"/>
                    <a:pt x="439598" y="1687376"/>
                  </a:cubicBezTo>
                  <a:cubicBezTo>
                    <a:pt x="433883" y="1705473"/>
                    <a:pt x="432931" y="1725476"/>
                    <a:pt x="426263" y="1743573"/>
                  </a:cubicBezTo>
                  <a:cubicBezTo>
                    <a:pt x="414833" y="1774053"/>
                    <a:pt x="432931" y="1793103"/>
                    <a:pt x="450076" y="1813106"/>
                  </a:cubicBezTo>
                  <a:cubicBezTo>
                    <a:pt x="466268" y="1832156"/>
                    <a:pt x="483413" y="1819773"/>
                    <a:pt x="499606" y="1812153"/>
                  </a:cubicBezTo>
                  <a:cubicBezTo>
                    <a:pt x="512941" y="1806438"/>
                    <a:pt x="528181" y="1806438"/>
                    <a:pt x="536753" y="1818821"/>
                  </a:cubicBezTo>
                  <a:cubicBezTo>
                    <a:pt x="554851" y="1843586"/>
                    <a:pt x="571996" y="1829298"/>
                    <a:pt x="577711" y="1813106"/>
                  </a:cubicBezTo>
                  <a:cubicBezTo>
                    <a:pt x="591998" y="1771196"/>
                    <a:pt x="630098" y="1768338"/>
                    <a:pt x="661531" y="1754051"/>
                  </a:cubicBezTo>
                  <a:cubicBezTo>
                    <a:pt x="671056" y="1754051"/>
                    <a:pt x="673913" y="1755956"/>
                    <a:pt x="672008" y="1763576"/>
                  </a:cubicBezTo>
                  <a:cubicBezTo>
                    <a:pt x="676771" y="1783578"/>
                    <a:pt x="689153" y="1777863"/>
                    <a:pt x="695821" y="1768338"/>
                  </a:cubicBezTo>
                  <a:cubicBezTo>
                    <a:pt x="713918" y="1745478"/>
                    <a:pt x="729158" y="1761671"/>
                    <a:pt x="741541" y="1772148"/>
                  </a:cubicBezTo>
                  <a:cubicBezTo>
                    <a:pt x="769163" y="1795008"/>
                    <a:pt x="799643" y="1798818"/>
                    <a:pt x="832028" y="1788341"/>
                  </a:cubicBezTo>
                  <a:cubicBezTo>
                    <a:pt x="845363" y="1783578"/>
                    <a:pt x="854888" y="1779768"/>
                    <a:pt x="865366" y="1796913"/>
                  </a:cubicBezTo>
                  <a:cubicBezTo>
                    <a:pt x="875843" y="1814058"/>
                    <a:pt x="896798" y="1823583"/>
                    <a:pt x="910133" y="1838823"/>
                  </a:cubicBezTo>
                  <a:cubicBezTo>
                    <a:pt x="947281" y="1881686"/>
                    <a:pt x="990143" y="1906451"/>
                    <a:pt x="1047293" y="1918833"/>
                  </a:cubicBezTo>
                  <a:cubicBezTo>
                    <a:pt x="1093966" y="1928358"/>
                    <a:pt x="1124446" y="1995986"/>
                    <a:pt x="1116826" y="2036943"/>
                  </a:cubicBezTo>
                  <a:cubicBezTo>
                    <a:pt x="1113968" y="2044563"/>
                    <a:pt x="1111111" y="2051231"/>
                    <a:pt x="1106348" y="2056946"/>
                  </a:cubicBezTo>
                  <a:cubicBezTo>
                    <a:pt x="1092061" y="2071233"/>
                    <a:pt x="1112063" y="2086473"/>
                    <a:pt x="1104443" y="2099808"/>
                  </a:cubicBezTo>
                  <a:cubicBezTo>
                    <a:pt x="1110158" y="2107428"/>
                    <a:pt x="1117778" y="2102666"/>
                    <a:pt x="1124446" y="2102666"/>
                  </a:cubicBezTo>
                  <a:cubicBezTo>
                    <a:pt x="1147306" y="2095046"/>
                    <a:pt x="1161593" y="2062661"/>
                    <a:pt x="1193026" y="2077901"/>
                  </a:cubicBezTo>
                  <a:cubicBezTo>
                    <a:pt x="1225411" y="2087426"/>
                    <a:pt x="1244461" y="2125526"/>
                    <a:pt x="1280656" y="2123621"/>
                  </a:cubicBezTo>
                  <a:cubicBezTo>
                    <a:pt x="1325423" y="2121716"/>
                    <a:pt x="1360666" y="2136956"/>
                    <a:pt x="1387336" y="2172198"/>
                  </a:cubicBezTo>
                  <a:cubicBezTo>
                    <a:pt x="1398766" y="2187438"/>
                    <a:pt x="1427341" y="2172198"/>
                    <a:pt x="1434008" y="2199821"/>
                  </a:cubicBezTo>
                  <a:cubicBezTo>
                    <a:pt x="1440676" y="2228396"/>
                    <a:pt x="1444486" y="2256018"/>
                    <a:pt x="1430198" y="2282688"/>
                  </a:cubicBezTo>
                  <a:cubicBezTo>
                    <a:pt x="1413053" y="2315073"/>
                    <a:pt x="1388288" y="2341743"/>
                    <a:pt x="1370191" y="2373176"/>
                  </a:cubicBezTo>
                  <a:cubicBezTo>
                    <a:pt x="1359713" y="2391273"/>
                    <a:pt x="1356856" y="2406513"/>
                    <a:pt x="1358761" y="2423658"/>
                  </a:cubicBezTo>
                  <a:cubicBezTo>
                    <a:pt x="1366381" y="2486523"/>
                    <a:pt x="1352093" y="2544626"/>
                    <a:pt x="1327328" y="2600823"/>
                  </a:cubicBezTo>
                  <a:cubicBezTo>
                    <a:pt x="1321613" y="2612253"/>
                    <a:pt x="1313041" y="2629398"/>
                    <a:pt x="1293991" y="2626541"/>
                  </a:cubicBezTo>
                  <a:cubicBezTo>
                    <a:pt x="1261606" y="2622731"/>
                    <a:pt x="1241603" y="2647496"/>
                    <a:pt x="1218743" y="2661783"/>
                  </a:cubicBezTo>
                  <a:cubicBezTo>
                    <a:pt x="1203503" y="2671308"/>
                    <a:pt x="1187311" y="2690358"/>
                    <a:pt x="1193026" y="2710361"/>
                  </a:cubicBezTo>
                  <a:cubicBezTo>
                    <a:pt x="1205408" y="2757033"/>
                    <a:pt x="1178738" y="2793228"/>
                    <a:pt x="1164451" y="2832281"/>
                  </a:cubicBezTo>
                  <a:cubicBezTo>
                    <a:pt x="1154926" y="2859903"/>
                    <a:pt x="1136828" y="2884668"/>
                    <a:pt x="1122541" y="2910386"/>
                  </a:cubicBezTo>
                  <a:cubicBezTo>
                    <a:pt x="1116826" y="2920863"/>
                    <a:pt x="1109206" y="2929436"/>
                    <a:pt x="1095871" y="2929436"/>
                  </a:cubicBezTo>
                  <a:cubicBezTo>
                    <a:pt x="1085393" y="2920863"/>
                    <a:pt x="1072058" y="2930388"/>
                    <a:pt x="1061581" y="2922768"/>
                  </a:cubicBezTo>
                  <a:cubicBezTo>
                    <a:pt x="1053961" y="2919911"/>
                    <a:pt x="1044436" y="2911338"/>
                    <a:pt x="1047293" y="2929436"/>
                  </a:cubicBezTo>
                  <a:cubicBezTo>
                    <a:pt x="1052056" y="2938961"/>
                    <a:pt x="1062533" y="2944676"/>
                    <a:pt x="1061581" y="2956106"/>
                  </a:cubicBezTo>
                  <a:cubicBezTo>
                    <a:pt x="1055866" y="2964678"/>
                    <a:pt x="1048246" y="2962773"/>
                    <a:pt x="1040626" y="2959916"/>
                  </a:cubicBezTo>
                  <a:cubicBezTo>
                    <a:pt x="952043" y="2929436"/>
                    <a:pt x="865366" y="2895146"/>
                    <a:pt x="783451" y="2850378"/>
                  </a:cubicBezTo>
                  <a:cubicBezTo>
                    <a:pt x="762496" y="2838948"/>
                    <a:pt x="762496" y="2820851"/>
                    <a:pt x="752971" y="2805611"/>
                  </a:cubicBezTo>
                  <a:cubicBezTo>
                    <a:pt x="730111" y="2799896"/>
                    <a:pt x="738683" y="2779893"/>
                    <a:pt x="737731" y="2765606"/>
                  </a:cubicBezTo>
                  <a:cubicBezTo>
                    <a:pt x="736778" y="2697978"/>
                    <a:pt x="732968" y="2631303"/>
                    <a:pt x="721538" y="2564628"/>
                  </a:cubicBezTo>
                  <a:cubicBezTo>
                    <a:pt x="715823" y="2532243"/>
                    <a:pt x="700583" y="2503668"/>
                    <a:pt x="670103" y="2492238"/>
                  </a:cubicBezTo>
                  <a:cubicBezTo>
                    <a:pt x="596761" y="2464616"/>
                    <a:pt x="568186" y="2400798"/>
                    <a:pt x="539611" y="2337933"/>
                  </a:cubicBezTo>
                  <a:cubicBezTo>
                    <a:pt x="520561" y="2296976"/>
                    <a:pt x="502463" y="2256971"/>
                    <a:pt x="473888" y="2221728"/>
                  </a:cubicBezTo>
                  <a:cubicBezTo>
                    <a:pt x="456743" y="2200773"/>
                    <a:pt x="450076" y="2174103"/>
                    <a:pt x="468173" y="2148386"/>
                  </a:cubicBezTo>
                  <a:cubicBezTo>
                    <a:pt x="473888" y="2140766"/>
                    <a:pt x="477698" y="2133146"/>
                    <a:pt x="471983" y="2122668"/>
                  </a:cubicBezTo>
                  <a:cubicBezTo>
                    <a:pt x="452933" y="2083616"/>
                    <a:pt x="471983" y="2052183"/>
                    <a:pt x="493891" y="2021703"/>
                  </a:cubicBezTo>
                  <a:cubicBezTo>
                    <a:pt x="518656" y="1987413"/>
                    <a:pt x="546278" y="1955028"/>
                    <a:pt x="538658" y="1907403"/>
                  </a:cubicBezTo>
                  <a:cubicBezTo>
                    <a:pt x="535801" y="1889306"/>
                    <a:pt x="531991" y="1871208"/>
                    <a:pt x="524371" y="1854063"/>
                  </a:cubicBezTo>
                  <a:cubicBezTo>
                    <a:pt x="517703" y="1837871"/>
                    <a:pt x="507226" y="1834061"/>
                    <a:pt x="499606" y="1853111"/>
                  </a:cubicBezTo>
                  <a:cubicBezTo>
                    <a:pt x="489128" y="1876923"/>
                    <a:pt x="475793" y="1875018"/>
                    <a:pt x="459601" y="1860731"/>
                  </a:cubicBezTo>
                  <a:cubicBezTo>
                    <a:pt x="443408" y="1847396"/>
                    <a:pt x="425311" y="1838823"/>
                    <a:pt x="408166" y="1827393"/>
                  </a:cubicBezTo>
                  <a:cubicBezTo>
                    <a:pt x="375781" y="1806438"/>
                    <a:pt x="371971" y="1771196"/>
                    <a:pt x="354826" y="1742621"/>
                  </a:cubicBezTo>
                  <a:cubicBezTo>
                    <a:pt x="346253" y="1729286"/>
                    <a:pt x="337681" y="1720713"/>
                    <a:pt x="322441" y="1715951"/>
                  </a:cubicBezTo>
                  <a:cubicBezTo>
                    <a:pt x="289103" y="1705473"/>
                    <a:pt x="255766" y="1691186"/>
                    <a:pt x="234811" y="1658801"/>
                  </a:cubicBezTo>
                  <a:cubicBezTo>
                    <a:pt x="228143" y="1649276"/>
                    <a:pt x="218618" y="1639751"/>
                    <a:pt x="206236" y="1644513"/>
                  </a:cubicBezTo>
                  <a:cubicBezTo>
                    <a:pt x="170993" y="1656896"/>
                    <a:pt x="143371" y="1639751"/>
                    <a:pt x="116701" y="1622606"/>
                  </a:cubicBezTo>
                  <a:cubicBezTo>
                    <a:pt x="85268" y="1603556"/>
                    <a:pt x="54788" y="1583553"/>
                    <a:pt x="28118" y="1557836"/>
                  </a:cubicBezTo>
                  <a:cubicBezTo>
                    <a:pt x="11926" y="1541643"/>
                    <a:pt x="1448" y="1523546"/>
                    <a:pt x="12878" y="1499733"/>
                  </a:cubicBezTo>
                  <a:cubicBezTo>
                    <a:pt x="20498" y="1482588"/>
                    <a:pt x="16688" y="1463538"/>
                    <a:pt x="10021" y="1446393"/>
                  </a:cubicBezTo>
                  <a:cubicBezTo>
                    <a:pt x="6211" y="1434963"/>
                    <a:pt x="-1409" y="1423533"/>
                    <a:pt x="5258" y="1410198"/>
                  </a:cubicBezTo>
                  <a:cubicBezTo>
                    <a:pt x="-12839" y="1304471"/>
                    <a:pt x="19546" y="1205411"/>
                    <a:pt x="45263" y="1105398"/>
                  </a:cubicBezTo>
                  <a:cubicBezTo>
                    <a:pt x="94793" y="912993"/>
                    <a:pt x="185281" y="739638"/>
                    <a:pt x="304343" y="581523"/>
                  </a:cubicBezTo>
                  <a:cubicBezTo>
                    <a:pt x="374828" y="487226"/>
                    <a:pt x="458648" y="405311"/>
                    <a:pt x="548183" y="329111"/>
                  </a:cubicBezTo>
                  <a:cubicBezTo>
                    <a:pt x="568186" y="311966"/>
                    <a:pt x="591046" y="303393"/>
                    <a:pt x="617716" y="317681"/>
                  </a:cubicBezTo>
                  <a:cubicBezTo>
                    <a:pt x="628193" y="324348"/>
                    <a:pt x="628193" y="314823"/>
                    <a:pt x="631051" y="309108"/>
                  </a:cubicBezTo>
                  <a:cubicBezTo>
                    <a:pt x="652006" y="308156"/>
                    <a:pt x="669151" y="289106"/>
                    <a:pt x="692011" y="299583"/>
                  </a:cubicBezTo>
                  <a:cubicBezTo>
                    <a:pt x="712013" y="311966"/>
                    <a:pt x="732968" y="317681"/>
                    <a:pt x="756781" y="316728"/>
                  </a:cubicBezTo>
                  <a:cubicBezTo>
                    <a:pt x="764401" y="317681"/>
                    <a:pt x="772973" y="320538"/>
                    <a:pt x="780593" y="315776"/>
                  </a:cubicBezTo>
                  <a:cubicBezTo>
                    <a:pt x="786308" y="312918"/>
                    <a:pt x="792023" y="311966"/>
                    <a:pt x="797738" y="314823"/>
                  </a:cubicBezTo>
                  <a:cubicBezTo>
                    <a:pt x="808216" y="327206"/>
                    <a:pt x="819646" y="321491"/>
                    <a:pt x="831076" y="316728"/>
                  </a:cubicBezTo>
                  <a:cubicBezTo>
                    <a:pt x="837743" y="304346"/>
                    <a:pt x="858698" y="297678"/>
                    <a:pt x="841553" y="277676"/>
                  </a:cubicBezTo>
                  <a:cubicBezTo>
                    <a:pt x="834886" y="270056"/>
                    <a:pt x="846316" y="263388"/>
                    <a:pt x="852031" y="259578"/>
                  </a:cubicBezTo>
                  <a:cubicBezTo>
                    <a:pt x="857269" y="255768"/>
                    <a:pt x="862508" y="252434"/>
                    <a:pt x="867152" y="248624"/>
                  </a:cubicBezTo>
                  <a:lnTo>
                    <a:pt x="876026" y="238011"/>
                  </a:lnTo>
                  <a:lnTo>
                    <a:pt x="858921" y="241392"/>
                  </a:lnTo>
                  <a:cubicBezTo>
                    <a:pt x="840303" y="244874"/>
                    <a:pt x="823694" y="244338"/>
                    <a:pt x="821551" y="210048"/>
                  </a:cubicBezTo>
                  <a:cubicBezTo>
                    <a:pt x="833933" y="208143"/>
                    <a:pt x="848221" y="208143"/>
                    <a:pt x="857746" y="190998"/>
                  </a:cubicBezTo>
                  <a:cubicBezTo>
                    <a:pt x="861079" y="184807"/>
                    <a:pt x="867032" y="183378"/>
                    <a:pt x="873343" y="184331"/>
                  </a:cubicBezTo>
                  <a:close/>
                  <a:moveTo>
                    <a:pt x="798215" y="181949"/>
                  </a:moveTo>
                  <a:cubicBezTo>
                    <a:pt x="801310" y="182187"/>
                    <a:pt x="803930" y="183378"/>
                    <a:pt x="805359" y="187188"/>
                  </a:cubicBezTo>
                  <a:cubicBezTo>
                    <a:pt x="808216" y="194808"/>
                    <a:pt x="800596" y="194808"/>
                    <a:pt x="795834" y="196713"/>
                  </a:cubicBezTo>
                  <a:cubicBezTo>
                    <a:pt x="790119" y="193856"/>
                    <a:pt x="788214" y="189093"/>
                    <a:pt x="788214" y="182426"/>
                  </a:cubicBezTo>
                  <a:cubicBezTo>
                    <a:pt x="791547" y="182426"/>
                    <a:pt x="795119" y="181711"/>
                    <a:pt x="798215" y="181949"/>
                  </a:cubicBezTo>
                  <a:close/>
                  <a:moveTo>
                    <a:pt x="938708" y="121466"/>
                  </a:moveTo>
                  <a:cubicBezTo>
                    <a:pt x="943471" y="128133"/>
                    <a:pt x="953948" y="130038"/>
                    <a:pt x="952043" y="141468"/>
                  </a:cubicBezTo>
                  <a:lnTo>
                    <a:pt x="951037" y="142501"/>
                  </a:lnTo>
                  <a:lnTo>
                    <a:pt x="953949" y="140516"/>
                  </a:lnTo>
                  <a:cubicBezTo>
                    <a:pt x="952996" y="143373"/>
                    <a:pt x="952996" y="146231"/>
                    <a:pt x="952996" y="148136"/>
                  </a:cubicBezTo>
                  <a:cubicBezTo>
                    <a:pt x="952996" y="154803"/>
                    <a:pt x="952996" y="161471"/>
                    <a:pt x="952996" y="169091"/>
                  </a:cubicBezTo>
                  <a:cubicBezTo>
                    <a:pt x="949662" y="166709"/>
                    <a:pt x="947281" y="162899"/>
                    <a:pt x="944424" y="159804"/>
                  </a:cubicBezTo>
                  <a:lnTo>
                    <a:pt x="933131" y="154863"/>
                  </a:lnTo>
                  <a:lnTo>
                    <a:pt x="931088" y="155756"/>
                  </a:lnTo>
                  <a:cubicBezTo>
                    <a:pt x="931088" y="155756"/>
                    <a:pt x="930136" y="155756"/>
                    <a:pt x="930136" y="155756"/>
                  </a:cubicBezTo>
                  <a:cubicBezTo>
                    <a:pt x="925373" y="152898"/>
                    <a:pt x="906323" y="162423"/>
                    <a:pt x="918706" y="144326"/>
                  </a:cubicBezTo>
                  <a:cubicBezTo>
                    <a:pt x="923468" y="137658"/>
                    <a:pt x="931088" y="131943"/>
                    <a:pt x="931088" y="122418"/>
                  </a:cubicBezTo>
                  <a:cubicBezTo>
                    <a:pt x="934898" y="118608"/>
                    <a:pt x="936803" y="118608"/>
                    <a:pt x="938708" y="121466"/>
                  </a:cubicBezTo>
                  <a:close/>
                  <a:moveTo>
                    <a:pt x="925373" y="107178"/>
                  </a:moveTo>
                  <a:cubicBezTo>
                    <a:pt x="930136" y="111940"/>
                    <a:pt x="934898" y="116703"/>
                    <a:pt x="938708" y="121465"/>
                  </a:cubicBezTo>
                  <a:lnTo>
                    <a:pt x="935851" y="121465"/>
                  </a:lnTo>
                  <a:cubicBezTo>
                    <a:pt x="935851" y="121465"/>
                    <a:pt x="932993" y="121465"/>
                    <a:pt x="932993" y="121465"/>
                  </a:cubicBezTo>
                  <a:cubicBezTo>
                    <a:pt x="923468" y="125275"/>
                    <a:pt x="912991" y="131943"/>
                    <a:pt x="901561" y="123370"/>
                  </a:cubicBezTo>
                  <a:cubicBezTo>
                    <a:pt x="904418" y="109083"/>
                    <a:pt x="915848" y="109083"/>
                    <a:pt x="925373" y="107178"/>
                  </a:cubicBezTo>
                  <a:close/>
                  <a:moveTo>
                    <a:pt x="1021576" y="71936"/>
                  </a:moveTo>
                  <a:cubicBezTo>
                    <a:pt x="1037768" y="75746"/>
                    <a:pt x="1038721" y="87176"/>
                    <a:pt x="1031101" y="97653"/>
                  </a:cubicBezTo>
                  <a:cubicBezTo>
                    <a:pt x="1019671" y="115751"/>
                    <a:pt x="1011098" y="95748"/>
                    <a:pt x="1000621" y="92891"/>
                  </a:cubicBezTo>
                  <a:cubicBezTo>
                    <a:pt x="1002526" y="88128"/>
                    <a:pt x="1005383" y="83366"/>
                    <a:pt x="1007288" y="79556"/>
                  </a:cubicBezTo>
                  <a:cubicBezTo>
                    <a:pt x="1012051" y="76698"/>
                    <a:pt x="1016813" y="74793"/>
                    <a:pt x="1021576" y="71936"/>
                  </a:cubicBezTo>
                  <a:close/>
                  <a:moveTo>
                    <a:pt x="1113849" y="40265"/>
                  </a:moveTo>
                  <a:cubicBezTo>
                    <a:pt x="1128732" y="39074"/>
                    <a:pt x="1143972" y="42885"/>
                    <a:pt x="1159689" y="51933"/>
                  </a:cubicBezTo>
                  <a:cubicBezTo>
                    <a:pt x="1175881" y="68126"/>
                    <a:pt x="1166356" y="76698"/>
                    <a:pt x="1151116" y="84318"/>
                  </a:cubicBezTo>
                  <a:cubicBezTo>
                    <a:pt x="1137781" y="90986"/>
                    <a:pt x="1123494" y="86223"/>
                    <a:pt x="1111111" y="92891"/>
                  </a:cubicBezTo>
                  <a:cubicBezTo>
                    <a:pt x="1083489" y="98606"/>
                    <a:pt x="1067296" y="90033"/>
                    <a:pt x="1070153" y="58601"/>
                  </a:cubicBezTo>
                  <a:cubicBezTo>
                    <a:pt x="1084441" y="47647"/>
                    <a:pt x="1098967" y="41456"/>
                    <a:pt x="1113849" y="40265"/>
                  </a:cubicBezTo>
                  <a:close/>
                  <a:moveTo>
                    <a:pt x="1400760" y="96"/>
                  </a:moveTo>
                  <a:cubicBezTo>
                    <a:pt x="1426031" y="498"/>
                    <a:pt x="1451392" y="2164"/>
                    <a:pt x="1476871" y="5260"/>
                  </a:cubicBezTo>
                  <a:cubicBezTo>
                    <a:pt x="1521639" y="13833"/>
                    <a:pt x="1566406" y="14785"/>
                    <a:pt x="1611174" y="9070"/>
                  </a:cubicBezTo>
                  <a:cubicBezTo>
                    <a:pt x="1614984" y="7165"/>
                    <a:pt x="1619746" y="9070"/>
                    <a:pt x="1619746" y="17643"/>
                  </a:cubicBezTo>
                  <a:cubicBezTo>
                    <a:pt x="1631176" y="13833"/>
                    <a:pt x="1639748" y="20500"/>
                    <a:pt x="1646416" y="28120"/>
                  </a:cubicBezTo>
                  <a:cubicBezTo>
                    <a:pt x="1652131" y="36693"/>
                    <a:pt x="1659751" y="35740"/>
                    <a:pt x="1667371" y="31930"/>
                  </a:cubicBezTo>
                  <a:cubicBezTo>
                    <a:pt x="1693088" y="18119"/>
                    <a:pt x="1717377" y="11690"/>
                    <a:pt x="1742261" y="11690"/>
                  </a:cubicBezTo>
                  <a:cubicBezTo>
                    <a:pt x="1767145" y="11690"/>
                    <a:pt x="1792624" y="18119"/>
                    <a:pt x="1820723" y="30025"/>
                  </a:cubicBezTo>
                  <a:cubicBezTo>
                    <a:pt x="1845488" y="40503"/>
                    <a:pt x="1874063" y="40503"/>
                    <a:pt x="1901686" y="45265"/>
                  </a:cubicBezTo>
                  <a:cubicBezTo>
                    <a:pt x="1905496" y="54790"/>
                    <a:pt x="1888351" y="56695"/>
                    <a:pt x="1894066" y="69078"/>
                  </a:cubicBezTo>
                  <a:cubicBezTo>
                    <a:pt x="1913116" y="57648"/>
                    <a:pt x="1934071" y="52885"/>
                    <a:pt x="1955978" y="55743"/>
                  </a:cubicBezTo>
                  <a:cubicBezTo>
                    <a:pt x="1961693" y="62410"/>
                    <a:pt x="1959788" y="69078"/>
                    <a:pt x="1954073" y="71935"/>
                  </a:cubicBezTo>
                  <a:cubicBezTo>
                    <a:pt x="1939786" y="78603"/>
                    <a:pt x="1939786" y="91938"/>
                    <a:pt x="1935976" y="103368"/>
                  </a:cubicBezTo>
                  <a:cubicBezTo>
                    <a:pt x="1904543" y="124323"/>
                    <a:pt x="1914068" y="142420"/>
                    <a:pt x="1949311" y="161470"/>
                  </a:cubicBezTo>
                  <a:cubicBezTo>
                    <a:pt x="1923593" y="162423"/>
                    <a:pt x="1905496" y="153850"/>
                    <a:pt x="1894066" y="171948"/>
                  </a:cubicBezTo>
                  <a:cubicBezTo>
                    <a:pt x="1899781" y="177663"/>
                    <a:pt x="1909306" y="175758"/>
                    <a:pt x="1913116" y="183378"/>
                  </a:cubicBezTo>
                  <a:cubicBezTo>
                    <a:pt x="1917878" y="187188"/>
                    <a:pt x="1922641" y="195760"/>
                    <a:pt x="1907401" y="196713"/>
                  </a:cubicBezTo>
                  <a:cubicBezTo>
                    <a:pt x="1907401" y="221478"/>
                    <a:pt x="1903591" y="242433"/>
                    <a:pt x="1873111" y="245290"/>
                  </a:cubicBezTo>
                  <a:cubicBezTo>
                    <a:pt x="1842631" y="244338"/>
                    <a:pt x="1879778" y="263388"/>
                    <a:pt x="1866443" y="267198"/>
                  </a:cubicBezTo>
                  <a:cubicBezTo>
                    <a:pt x="1860728" y="271008"/>
                    <a:pt x="1855013" y="271960"/>
                    <a:pt x="1851203" y="270055"/>
                  </a:cubicBezTo>
                  <a:cubicBezTo>
                    <a:pt x="1860728" y="280533"/>
                    <a:pt x="1876921" y="291963"/>
                    <a:pt x="1866443" y="313870"/>
                  </a:cubicBezTo>
                  <a:cubicBezTo>
                    <a:pt x="1859776" y="319585"/>
                    <a:pt x="1852156" y="321490"/>
                    <a:pt x="1843583" y="319585"/>
                  </a:cubicBezTo>
                  <a:cubicBezTo>
                    <a:pt x="1833106" y="315775"/>
                    <a:pt x="1827391" y="307203"/>
                    <a:pt x="1819771" y="300535"/>
                  </a:cubicBezTo>
                  <a:cubicBezTo>
                    <a:pt x="1811198" y="310060"/>
                    <a:pt x="1800721" y="314823"/>
                    <a:pt x="1788338" y="313870"/>
                  </a:cubicBezTo>
                  <a:cubicBezTo>
                    <a:pt x="1791196" y="322443"/>
                    <a:pt x="1796911" y="313870"/>
                    <a:pt x="1800721" y="315775"/>
                  </a:cubicBezTo>
                  <a:cubicBezTo>
                    <a:pt x="1808341" y="314823"/>
                    <a:pt x="1815961" y="312918"/>
                    <a:pt x="1823581" y="314823"/>
                  </a:cubicBezTo>
                  <a:cubicBezTo>
                    <a:pt x="1826438" y="315775"/>
                    <a:pt x="1830248" y="316728"/>
                    <a:pt x="1833106" y="317680"/>
                  </a:cubicBezTo>
                  <a:cubicBezTo>
                    <a:pt x="1838821" y="322443"/>
                    <a:pt x="1842631" y="327205"/>
                    <a:pt x="1838821" y="334825"/>
                  </a:cubicBezTo>
                  <a:cubicBezTo>
                    <a:pt x="1800721" y="354828"/>
                    <a:pt x="1760716" y="371020"/>
                    <a:pt x="1715948" y="370068"/>
                  </a:cubicBezTo>
                  <a:cubicBezTo>
                    <a:pt x="1707376" y="370068"/>
                    <a:pt x="1695946" y="372925"/>
                    <a:pt x="1691183" y="379593"/>
                  </a:cubicBezTo>
                  <a:cubicBezTo>
                    <a:pt x="1662608" y="411025"/>
                    <a:pt x="1627366" y="425313"/>
                    <a:pt x="1586408" y="430075"/>
                  </a:cubicBezTo>
                  <a:cubicBezTo>
                    <a:pt x="1564501" y="432933"/>
                    <a:pt x="1554976" y="450078"/>
                    <a:pt x="1542593" y="468175"/>
                  </a:cubicBezTo>
                  <a:cubicBezTo>
                    <a:pt x="1522591" y="497703"/>
                    <a:pt x="1501636" y="527230"/>
                    <a:pt x="1480681" y="555805"/>
                  </a:cubicBezTo>
                  <a:cubicBezTo>
                    <a:pt x="1475918" y="562473"/>
                    <a:pt x="1469251" y="562473"/>
                    <a:pt x="1462583" y="562473"/>
                  </a:cubicBezTo>
                  <a:cubicBezTo>
                    <a:pt x="1419721" y="558663"/>
                    <a:pt x="1380668" y="507228"/>
                    <a:pt x="1385431" y="462460"/>
                  </a:cubicBezTo>
                  <a:cubicBezTo>
                    <a:pt x="1388288" y="441505"/>
                    <a:pt x="1374001" y="421503"/>
                    <a:pt x="1379716" y="398643"/>
                  </a:cubicBezTo>
                  <a:cubicBezTo>
                    <a:pt x="1387336" y="363400"/>
                    <a:pt x="1418768" y="354828"/>
                    <a:pt x="1441628" y="335778"/>
                  </a:cubicBezTo>
                  <a:cubicBezTo>
                    <a:pt x="1443533" y="331015"/>
                    <a:pt x="1445438" y="325300"/>
                    <a:pt x="1449248" y="321490"/>
                  </a:cubicBezTo>
                  <a:cubicBezTo>
                    <a:pt x="1454011" y="314823"/>
                    <a:pt x="1454963" y="306250"/>
                    <a:pt x="1461631" y="300535"/>
                  </a:cubicBezTo>
                  <a:cubicBezTo>
                    <a:pt x="1451153" y="280533"/>
                    <a:pt x="1439723" y="265293"/>
                    <a:pt x="1412101" y="280533"/>
                  </a:cubicBezTo>
                  <a:cubicBezTo>
                    <a:pt x="1425436" y="259578"/>
                    <a:pt x="1438771" y="241480"/>
                    <a:pt x="1434961" y="215763"/>
                  </a:cubicBezTo>
                  <a:cubicBezTo>
                    <a:pt x="1430198" y="178615"/>
                    <a:pt x="1409243" y="158613"/>
                    <a:pt x="1371143" y="160518"/>
                  </a:cubicBezTo>
                  <a:cubicBezTo>
                    <a:pt x="1357808" y="161470"/>
                    <a:pt x="1343521" y="159565"/>
                    <a:pt x="1331138" y="162423"/>
                  </a:cubicBezTo>
                  <a:cubicBezTo>
                    <a:pt x="1317803" y="165280"/>
                    <a:pt x="1310183" y="161470"/>
                    <a:pt x="1303516" y="150040"/>
                  </a:cubicBezTo>
                  <a:cubicBezTo>
                    <a:pt x="1296848" y="136705"/>
                    <a:pt x="1300658" y="131943"/>
                    <a:pt x="1313993" y="130038"/>
                  </a:cubicBezTo>
                  <a:cubicBezTo>
                    <a:pt x="1321613" y="129085"/>
                    <a:pt x="1316851" y="124323"/>
                    <a:pt x="1313041" y="121465"/>
                  </a:cubicBezTo>
                  <a:cubicBezTo>
                    <a:pt x="1283513" y="99558"/>
                    <a:pt x="1311136" y="99558"/>
                    <a:pt x="1323518" y="96700"/>
                  </a:cubicBezTo>
                  <a:cubicBezTo>
                    <a:pt x="1344473" y="92890"/>
                    <a:pt x="1365428" y="88128"/>
                    <a:pt x="1387336" y="88128"/>
                  </a:cubicBezTo>
                  <a:cubicBezTo>
                    <a:pt x="1399718" y="88128"/>
                    <a:pt x="1414006" y="81460"/>
                    <a:pt x="1394003" y="68125"/>
                  </a:cubicBezTo>
                  <a:cubicBezTo>
                    <a:pt x="1402576" y="42408"/>
                    <a:pt x="1427341" y="49075"/>
                    <a:pt x="1445438" y="41455"/>
                  </a:cubicBezTo>
                  <a:lnTo>
                    <a:pt x="1471104" y="35589"/>
                  </a:lnTo>
                  <a:lnTo>
                    <a:pt x="1469608" y="35026"/>
                  </a:lnTo>
                  <a:cubicBezTo>
                    <a:pt x="1465441" y="34550"/>
                    <a:pt x="1461155" y="34788"/>
                    <a:pt x="1456869" y="34788"/>
                  </a:cubicBezTo>
                  <a:cubicBezTo>
                    <a:pt x="1424484" y="38598"/>
                    <a:pt x="1396861" y="56695"/>
                    <a:pt x="1365429" y="60505"/>
                  </a:cubicBezTo>
                  <a:cubicBezTo>
                    <a:pt x="1307326" y="66220"/>
                    <a:pt x="1264464" y="112893"/>
                    <a:pt x="1208266" y="122418"/>
                  </a:cubicBezTo>
                  <a:cubicBezTo>
                    <a:pt x="1196836" y="130038"/>
                    <a:pt x="1186359" y="129085"/>
                    <a:pt x="1175881" y="122418"/>
                  </a:cubicBezTo>
                  <a:cubicBezTo>
                    <a:pt x="1178739" y="129085"/>
                    <a:pt x="1197789" y="127180"/>
                    <a:pt x="1187311" y="142420"/>
                  </a:cubicBezTo>
                  <a:cubicBezTo>
                    <a:pt x="1185406" y="144325"/>
                    <a:pt x="1182549" y="146230"/>
                    <a:pt x="1180644" y="149088"/>
                  </a:cubicBezTo>
                  <a:cubicBezTo>
                    <a:pt x="1173262" y="152183"/>
                    <a:pt x="1165939" y="153434"/>
                    <a:pt x="1158647" y="153642"/>
                  </a:cubicBezTo>
                  <a:lnTo>
                    <a:pt x="1143520" y="152466"/>
                  </a:lnTo>
                  <a:lnTo>
                    <a:pt x="1148259" y="153731"/>
                  </a:lnTo>
                  <a:cubicBezTo>
                    <a:pt x="1153498" y="157422"/>
                    <a:pt x="1155879" y="163851"/>
                    <a:pt x="1152069" y="175758"/>
                  </a:cubicBezTo>
                  <a:cubicBezTo>
                    <a:pt x="1112064" y="198618"/>
                    <a:pt x="1069201" y="175758"/>
                    <a:pt x="1029196" y="182425"/>
                  </a:cubicBezTo>
                  <a:cubicBezTo>
                    <a:pt x="1020624" y="171948"/>
                    <a:pt x="980619" y="182425"/>
                    <a:pt x="1006336" y="148135"/>
                  </a:cubicBezTo>
                  <a:cubicBezTo>
                    <a:pt x="1011099" y="141468"/>
                    <a:pt x="1003479" y="136705"/>
                    <a:pt x="995859" y="134800"/>
                  </a:cubicBezTo>
                  <a:cubicBezTo>
                    <a:pt x="984429" y="131943"/>
                    <a:pt x="981571" y="125275"/>
                    <a:pt x="987286" y="114798"/>
                  </a:cubicBezTo>
                  <a:cubicBezTo>
                    <a:pt x="1010146" y="115750"/>
                    <a:pt x="1027291" y="130990"/>
                    <a:pt x="1049199" y="134800"/>
                  </a:cubicBezTo>
                  <a:cubicBezTo>
                    <a:pt x="1053009" y="140515"/>
                    <a:pt x="1055866" y="147183"/>
                    <a:pt x="1064439" y="149088"/>
                  </a:cubicBezTo>
                  <a:cubicBezTo>
                    <a:pt x="1074916" y="150993"/>
                    <a:pt x="1085394" y="150278"/>
                    <a:pt x="1095871" y="149326"/>
                  </a:cubicBezTo>
                  <a:lnTo>
                    <a:pt x="1106484" y="148924"/>
                  </a:lnTo>
                  <a:lnTo>
                    <a:pt x="1093014" y="149088"/>
                  </a:lnTo>
                  <a:cubicBezTo>
                    <a:pt x="1081584" y="144325"/>
                    <a:pt x="1067296" y="146230"/>
                    <a:pt x="1062534" y="131943"/>
                  </a:cubicBezTo>
                  <a:cubicBezTo>
                    <a:pt x="1083489" y="115750"/>
                    <a:pt x="1102539" y="93843"/>
                    <a:pt x="1133971" y="110988"/>
                  </a:cubicBezTo>
                  <a:cubicBezTo>
                    <a:pt x="1150164" y="112893"/>
                    <a:pt x="1147306" y="91938"/>
                    <a:pt x="1158736" y="88128"/>
                  </a:cubicBezTo>
                  <a:cubicBezTo>
                    <a:pt x="1164451" y="84318"/>
                    <a:pt x="1172071" y="81460"/>
                    <a:pt x="1173024" y="73840"/>
                  </a:cubicBezTo>
                  <a:cubicBezTo>
                    <a:pt x="1176834" y="44313"/>
                    <a:pt x="1193979" y="46218"/>
                    <a:pt x="1214934" y="54790"/>
                  </a:cubicBezTo>
                  <a:cubicBezTo>
                    <a:pt x="1234936" y="51933"/>
                    <a:pt x="1254939" y="44313"/>
                    <a:pt x="1275894" y="44313"/>
                  </a:cubicBezTo>
                  <a:cubicBezTo>
                    <a:pt x="1253986" y="44313"/>
                    <a:pt x="1233031" y="51933"/>
                    <a:pt x="1211124" y="51933"/>
                  </a:cubicBezTo>
                  <a:cubicBezTo>
                    <a:pt x="1199694" y="46218"/>
                    <a:pt x="1184454" y="50028"/>
                    <a:pt x="1174929" y="39550"/>
                  </a:cubicBezTo>
                  <a:cubicBezTo>
                    <a:pt x="1174929" y="34788"/>
                    <a:pt x="1174929" y="30978"/>
                    <a:pt x="1174929" y="26215"/>
                  </a:cubicBezTo>
                  <a:cubicBezTo>
                    <a:pt x="1249938" y="9070"/>
                    <a:pt x="1324947" y="-1110"/>
                    <a:pt x="1400760" y="96"/>
                  </a:cubicBezTo>
                  <a:close/>
                </a:path>
              </a:pathLst>
            </a:custGeom>
            <a:solidFill>
              <a:srgbClr val="8EF0A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sp>
        <p:nvSpPr>
          <p:cNvPr id="448" name="Google Shape;448;p4"/>
          <p:cNvSpPr/>
          <p:nvPr/>
        </p:nvSpPr>
        <p:spPr>
          <a:xfrm rot="-634690">
            <a:off x="4402904" y="2531493"/>
            <a:ext cx="489707" cy="585571"/>
          </a:xfrm>
          <a:custGeom>
            <a:rect b="b" l="l" r="r" t="t"/>
            <a:pathLst>
              <a:path extrusionOk="0" h="676134" w="565444">
                <a:moveTo>
                  <a:pt x="474202" y="370360"/>
                </a:moveTo>
                <a:lnTo>
                  <a:pt x="91243" y="370359"/>
                </a:lnTo>
                <a:cubicBezTo>
                  <a:pt x="84269" y="370359"/>
                  <a:pt x="78616" y="376012"/>
                  <a:pt x="78616" y="382986"/>
                </a:cubicBezTo>
                <a:lnTo>
                  <a:pt x="78615" y="382987"/>
                </a:lnTo>
                <a:cubicBezTo>
                  <a:pt x="78615" y="389961"/>
                  <a:pt x="84268" y="395613"/>
                  <a:pt x="91242" y="395613"/>
                </a:cubicBezTo>
                <a:lnTo>
                  <a:pt x="474202" y="395613"/>
                </a:lnTo>
                <a:cubicBezTo>
                  <a:pt x="477689" y="395614"/>
                  <a:pt x="480846" y="394200"/>
                  <a:pt x="483131" y="391915"/>
                </a:cubicBezTo>
                <a:lnTo>
                  <a:pt x="486829" y="382986"/>
                </a:lnTo>
                <a:lnTo>
                  <a:pt x="486829" y="382987"/>
                </a:lnTo>
                <a:lnTo>
                  <a:pt x="486829" y="382986"/>
                </a:lnTo>
                <a:lnTo>
                  <a:pt x="486829" y="382986"/>
                </a:lnTo>
                <a:lnTo>
                  <a:pt x="483131" y="374059"/>
                </a:lnTo>
                <a:cubicBezTo>
                  <a:pt x="480846" y="371774"/>
                  <a:pt x="477689" y="370360"/>
                  <a:pt x="474202" y="370360"/>
                </a:cubicBezTo>
                <a:close/>
                <a:moveTo>
                  <a:pt x="474201" y="316925"/>
                </a:moveTo>
                <a:lnTo>
                  <a:pt x="91242" y="316924"/>
                </a:lnTo>
                <a:cubicBezTo>
                  <a:pt x="84268" y="316924"/>
                  <a:pt x="78615" y="322577"/>
                  <a:pt x="78615" y="329551"/>
                </a:cubicBezTo>
                <a:lnTo>
                  <a:pt x="78614" y="329551"/>
                </a:lnTo>
                <a:cubicBezTo>
                  <a:pt x="78614" y="336525"/>
                  <a:pt x="84267" y="342178"/>
                  <a:pt x="91241" y="342178"/>
                </a:cubicBezTo>
                <a:lnTo>
                  <a:pt x="474201" y="342178"/>
                </a:lnTo>
                <a:cubicBezTo>
                  <a:pt x="477688" y="342178"/>
                  <a:pt x="480845" y="340765"/>
                  <a:pt x="483130" y="338480"/>
                </a:cubicBezTo>
                <a:lnTo>
                  <a:pt x="486828" y="329551"/>
                </a:lnTo>
                <a:lnTo>
                  <a:pt x="486828" y="329552"/>
                </a:lnTo>
                <a:lnTo>
                  <a:pt x="486828" y="329551"/>
                </a:lnTo>
                <a:lnTo>
                  <a:pt x="486828" y="329551"/>
                </a:lnTo>
                <a:lnTo>
                  <a:pt x="483130" y="320623"/>
                </a:lnTo>
                <a:cubicBezTo>
                  <a:pt x="480845" y="318338"/>
                  <a:pt x="477688" y="316925"/>
                  <a:pt x="474201" y="316925"/>
                </a:cubicBezTo>
                <a:close/>
                <a:moveTo>
                  <a:pt x="474202" y="263490"/>
                </a:moveTo>
                <a:lnTo>
                  <a:pt x="91243" y="263489"/>
                </a:lnTo>
                <a:cubicBezTo>
                  <a:pt x="84269" y="263489"/>
                  <a:pt x="78616" y="269142"/>
                  <a:pt x="78616" y="276116"/>
                </a:cubicBezTo>
                <a:lnTo>
                  <a:pt x="78615" y="276116"/>
                </a:lnTo>
                <a:cubicBezTo>
                  <a:pt x="78615" y="283090"/>
                  <a:pt x="84268" y="288743"/>
                  <a:pt x="91242" y="288743"/>
                </a:cubicBezTo>
                <a:lnTo>
                  <a:pt x="474202" y="288743"/>
                </a:lnTo>
                <a:cubicBezTo>
                  <a:pt x="477689" y="288743"/>
                  <a:pt x="480846" y="287330"/>
                  <a:pt x="483130" y="285045"/>
                </a:cubicBezTo>
                <a:lnTo>
                  <a:pt x="486828" y="276116"/>
                </a:lnTo>
                <a:lnTo>
                  <a:pt x="486829" y="276117"/>
                </a:lnTo>
                <a:lnTo>
                  <a:pt x="486828" y="276116"/>
                </a:lnTo>
                <a:lnTo>
                  <a:pt x="486828" y="276116"/>
                </a:lnTo>
                <a:lnTo>
                  <a:pt x="483131" y="267188"/>
                </a:lnTo>
                <a:cubicBezTo>
                  <a:pt x="480845" y="264903"/>
                  <a:pt x="477689" y="263490"/>
                  <a:pt x="474202" y="263490"/>
                </a:cubicBezTo>
                <a:close/>
                <a:moveTo>
                  <a:pt x="546230" y="175473"/>
                </a:moveTo>
                <a:cubicBezTo>
                  <a:pt x="556842" y="175473"/>
                  <a:pt x="565444" y="184075"/>
                  <a:pt x="565444" y="194687"/>
                </a:cubicBezTo>
                <a:cubicBezTo>
                  <a:pt x="565444" y="205299"/>
                  <a:pt x="556842" y="213901"/>
                  <a:pt x="546230" y="213901"/>
                </a:cubicBezTo>
                <a:lnTo>
                  <a:pt x="525276" y="213901"/>
                </a:lnTo>
                <a:lnTo>
                  <a:pt x="508899" y="524388"/>
                </a:lnTo>
                <a:cubicBezTo>
                  <a:pt x="504507" y="609787"/>
                  <a:pt x="447140" y="676134"/>
                  <a:pt x="378243" y="676134"/>
                </a:cubicBezTo>
                <a:lnTo>
                  <a:pt x="184455" y="676134"/>
                </a:lnTo>
                <a:cubicBezTo>
                  <a:pt x="115558" y="676134"/>
                  <a:pt x="58190" y="609787"/>
                  <a:pt x="53798" y="524388"/>
                </a:cubicBezTo>
                <a:lnTo>
                  <a:pt x="37422" y="213901"/>
                </a:lnTo>
                <a:lnTo>
                  <a:pt x="19214" y="213901"/>
                </a:lnTo>
                <a:cubicBezTo>
                  <a:pt x="8602" y="213901"/>
                  <a:pt x="0" y="205299"/>
                  <a:pt x="0" y="194687"/>
                </a:cubicBezTo>
                <a:cubicBezTo>
                  <a:pt x="0" y="184075"/>
                  <a:pt x="8602" y="175473"/>
                  <a:pt x="19214" y="175473"/>
                </a:cubicBezTo>
                <a:close/>
                <a:moveTo>
                  <a:pt x="145503" y="0"/>
                </a:moveTo>
                <a:cubicBezTo>
                  <a:pt x="165968" y="0"/>
                  <a:pt x="182559" y="16591"/>
                  <a:pt x="182559" y="37056"/>
                </a:cubicBezTo>
                <a:lnTo>
                  <a:pt x="182559" y="175472"/>
                </a:lnTo>
                <a:lnTo>
                  <a:pt x="108447" y="175472"/>
                </a:lnTo>
                <a:lnTo>
                  <a:pt x="108447" y="37056"/>
                </a:lnTo>
                <a:cubicBezTo>
                  <a:pt x="108447" y="16591"/>
                  <a:pt x="125038" y="0"/>
                  <a:pt x="145503" y="0"/>
                </a:cubicBezTo>
                <a:close/>
                <a:moveTo>
                  <a:pt x="419941" y="0"/>
                </a:moveTo>
                <a:cubicBezTo>
                  <a:pt x="440406" y="0"/>
                  <a:pt x="456997" y="16591"/>
                  <a:pt x="456997" y="37056"/>
                </a:cubicBezTo>
                <a:lnTo>
                  <a:pt x="456997" y="175472"/>
                </a:lnTo>
                <a:lnTo>
                  <a:pt x="382885" y="175472"/>
                </a:lnTo>
                <a:lnTo>
                  <a:pt x="382885" y="37056"/>
                </a:lnTo>
                <a:cubicBezTo>
                  <a:pt x="382885" y="16591"/>
                  <a:pt x="399476" y="0"/>
                  <a:pt x="419941"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nvGrpSpPr>
          <p:cNvPr id="449" name="Google Shape;449;p4"/>
          <p:cNvGrpSpPr/>
          <p:nvPr/>
        </p:nvGrpSpPr>
        <p:grpSpPr>
          <a:xfrm rot="1052635">
            <a:off x="7017236" y="2078906"/>
            <a:ext cx="1338434" cy="1227345"/>
            <a:chOff x="5655092" y="376887"/>
            <a:chExt cx="4490688" cy="4117968"/>
          </a:xfrm>
        </p:grpSpPr>
        <p:sp>
          <p:nvSpPr>
            <p:cNvPr id="450" name="Google Shape;450;p4"/>
            <p:cNvSpPr/>
            <p:nvPr/>
          </p:nvSpPr>
          <p:spPr>
            <a:xfrm>
              <a:off x="5655092" y="385052"/>
              <a:ext cx="4490688" cy="4109803"/>
            </a:xfrm>
            <a:custGeom>
              <a:rect b="b" l="l" r="r" t="t"/>
              <a:pathLst>
                <a:path extrusionOk="0" h="4109802" w="4490688">
                  <a:moveTo>
                    <a:pt x="568" y="1465456"/>
                  </a:moveTo>
                  <a:lnTo>
                    <a:pt x="10785" y="1371794"/>
                  </a:lnTo>
                  <a:cubicBezTo>
                    <a:pt x="22138" y="1279267"/>
                    <a:pt x="42006" y="1189010"/>
                    <a:pt x="67551" y="1099321"/>
                  </a:cubicBezTo>
                  <a:cubicBezTo>
                    <a:pt x="70956" y="1087400"/>
                    <a:pt x="78336" y="1089103"/>
                    <a:pt x="86283" y="1090238"/>
                  </a:cubicBezTo>
                  <a:cubicBezTo>
                    <a:pt x="185055" y="1104997"/>
                    <a:pt x="282691" y="1124865"/>
                    <a:pt x="379192" y="1150977"/>
                  </a:cubicBezTo>
                  <a:cubicBezTo>
                    <a:pt x="542675" y="1195822"/>
                    <a:pt x="699915" y="1255425"/>
                    <a:pt x="849775" y="1335464"/>
                  </a:cubicBezTo>
                  <a:cubicBezTo>
                    <a:pt x="1046183" y="1441047"/>
                    <a:pt x="1217613" y="1576716"/>
                    <a:pt x="1353282" y="1755527"/>
                  </a:cubicBezTo>
                  <a:cubicBezTo>
                    <a:pt x="1460001" y="1896304"/>
                    <a:pt x="1524146" y="2055247"/>
                    <a:pt x="1554799" y="2227813"/>
                  </a:cubicBezTo>
                  <a:cubicBezTo>
                    <a:pt x="1577505" y="2356102"/>
                    <a:pt x="1583749" y="2484959"/>
                    <a:pt x="1580911" y="2615519"/>
                  </a:cubicBezTo>
                  <a:cubicBezTo>
                    <a:pt x="1579776" y="2668879"/>
                    <a:pt x="1591696" y="2721103"/>
                    <a:pt x="1601914" y="2773327"/>
                  </a:cubicBezTo>
                  <a:cubicBezTo>
                    <a:pt x="1642785" y="2975978"/>
                    <a:pt x="1710335" y="3170683"/>
                    <a:pt x="1784698" y="3363117"/>
                  </a:cubicBezTo>
                  <a:cubicBezTo>
                    <a:pt x="1793213" y="3384688"/>
                    <a:pt x="1801727" y="3406826"/>
                    <a:pt x="1810242" y="3428397"/>
                  </a:cubicBezTo>
                  <a:cubicBezTo>
                    <a:pt x="1810810" y="3429532"/>
                    <a:pt x="1811377" y="3430668"/>
                    <a:pt x="1811945" y="3431235"/>
                  </a:cubicBezTo>
                  <a:cubicBezTo>
                    <a:pt x="1817622" y="3431235"/>
                    <a:pt x="1817622" y="3426126"/>
                    <a:pt x="1818757" y="3422720"/>
                  </a:cubicBezTo>
                  <a:cubicBezTo>
                    <a:pt x="1916393" y="3171818"/>
                    <a:pt x="2006082" y="2918078"/>
                    <a:pt x="2071362" y="2656390"/>
                  </a:cubicBezTo>
                  <a:cubicBezTo>
                    <a:pt x="2100312" y="2540022"/>
                    <a:pt x="2123586" y="2423085"/>
                    <a:pt x="2135507" y="2303311"/>
                  </a:cubicBezTo>
                  <a:cubicBezTo>
                    <a:pt x="2136642" y="2294228"/>
                    <a:pt x="2136642" y="2284578"/>
                    <a:pt x="2136642" y="2275496"/>
                  </a:cubicBezTo>
                  <a:cubicBezTo>
                    <a:pt x="2134939" y="2150612"/>
                    <a:pt x="2135507" y="2025161"/>
                    <a:pt x="2147428" y="1900846"/>
                  </a:cubicBezTo>
                  <a:cubicBezTo>
                    <a:pt x="2171837" y="1639158"/>
                    <a:pt x="2233711" y="1388823"/>
                    <a:pt x="2365406" y="1158924"/>
                  </a:cubicBezTo>
                  <a:cubicBezTo>
                    <a:pt x="2440904" y="1027229"/>
                    <a:pt x="2534566" y="909725"/>
                    <a:pt x="2640149" y="801304"/>
                  </a:cubicBezTo>
                  <a:cubicBezTo>
                    <a:pt x="2848478" y="586731"/>
                    <a:pt x="3093136" y="424950"/>
                    <a:pt x="3362203" y="297796"/>
                  </a:cubicBezTo>
                  <a:cubicBezTo>
                    <a:pt x="3600617" y="184834"/>
                    <a:pt x="3850383" y="103659"/>
                    <a:pt x="4107530" y="46894"/>
                  </a:cubicBezTo>
                  <a:cubicBezTo>
                    <a:pt x="4194948" y="27594"/>
                    <a:pt x="4282934" y="12267"/>
                    <a:pt x="4371488" y="347"/>
                  </a:cubicBezTo>
                  <a:cubicBezTo>
                    <a:pt x="4381706" y="-789"/>
                    <a:pt x="4386815" y="347"/>
                    <a:pt x="4390220" y="11700"/>
                  </a:cubicBezTo>
                  <a:cubicBezTo>
                    <a:pt x="4427686" y="142260"/>
                    <a:pt x="4456636" y="273955"/>
                    <a:pt x="4473665" y="409056"/>
                  </a:cubicBezTo>
                  <a:cubicBezTo>
                    <a:pt x="4486721" y="510098"/>
                    <a:pt x="4493533" y="611708"/>
                    <a:pt x="4489560" y="713318"/>
                  </a:cubicBezTo>
                  <a:cubicBezTo>
                    <a:pt x="4478774" y="1027229"/>
                    <a:pt x="4385112" y="1311055"/>
                    <a:pt x="4181324" y="1554010"/>
                  </a:cubicBezTo>
                  <a:cubicBezTo>
                    <a:pt x="4063253" y="1694788"/>
                    <a:pt x="3921907" y="1807751"/>
                    <a:pt x="3764100" y="1900846"/>
                  </a:cubicBezTo>
                  <a:cubicBezTo>
                    <a:pt x="3558610" y="2022323"/>
                    <a:pt x="3337226" y="2105768"/>
                    <a:pt x="3106759" y="2167074"/>
                  </a:cubicBezTo>
                  <a:cubicBezTo>
                    <a:pt x="2944411" y="2210216"/>
                    <a:pt x="2780359" y="2241437"/>
                    <a:pt x="2613470" y="2263008"/>
                  </a:cubicBezTo>
                  <a:cubicBezTo>
                    <a:pt x="2533998" y="2273225"/>
                    <a:pt x="2454527" y="2281740"/>
                    <a:pt x="2374488" y="2287416"/>
                  </a:cubicBezTo>
                  <a:cubicBezTo>
                    <a:pt x="2363703" y="2287984"/>
                    <a:pt x="2359162" y="2291958"/>
                    <a:pt x="2356323" y="2302175"/>
                  </a:cubicBezTo>
                  <a:cubicBezTo>
                    <a:pt x="2263796" y="2578622"/>
                    <a:pt x="2177513" y="2856771"/>
                    <a:pt x="2101448" y="3137759"/>
                  </a:cubicBezTo>
                  <a:cubicBezTo>
                    <a:pt x="2059441" y="3292728"/>
                    <a:pt x="2020273" y="3448265"/>
                    <a:pt x="1990756" y="3606072"/>
                  </a:cubicBezTo>
                  <a:cubicBezTo>
                    <a:pt x="1969752" y="3719035"/>
                    <a:pt x="1950452" y="3832565"/>
                    <a:pt x="1953858" y="3948366"/>
                  </a:cubicBezTo>
                  <a:cubicBezTo>
                    <a:pt x="1954426" y="3970504"/>
                    <a:pt x="1957264" y="3992643"/>
                    <a:pt x="1962941" y="4014214"/>
                  </a:cubicBezTo>
                  <a:cubicBezTo>
                    <a:pt x="1964643" y="4021026"/>
                    <a:pt x="1964643" y="4026134"/>
                    <a:pt x="1957832" y="4030676"/>
                  </a:cubicBezTo>
                  <a:cubicBezTo>
                    <a:pt x="1904472" y="4065302"/>
                    <a:pt x="1826989" y="4144680"/>
                    <a:pt x="1783563" y="4092550"/>
                  </a:cubicBezTo>
                  <a:cubicBezTo>
                    <a:pt x="1740138" y="4040421"/>
                    <a:pt x="1711281" y="3790180"/>
                    <a:pt x="1697279" y="3717899"/>
                  </a:cubicBezTo>
                  <a:cubicBezTo>
                    <a:pt x="1705794" y="3698599"/>
                    <a:pt x="1701253" y="3678732"/>
                    <a:pt x="1699550" y="3658864"/>
                  </a:cubicBezTo>
                  <a:cubicBezTo>
                    <a:pt x="1687629" y="3542495"/>
                    <a:pt x="1662653" y="3428397"/>
                    <a:pt x="1634270" y="3314866"/>
                  </a:cubicBezTo>
                  <a:cubicBezTo>
                    <a:pt x="1577505" y="3088374"/>
                    <a:pt x="1508819" y="2865286"/>
                    <a:pt x="1435024" y="2643334"/>
                  </a:cubicBezTo>
                  <a:cubicBezTo>
                    <a:pt x="1431051" y="2630846"/>
                    <a:pt x="1425942" y="2625737"/>
                    <a:pt x="1412318" y="2625169"/>
                  </a:cubicBezTo>
                  <a:cubicBezTo>
                    <a:pt x="1308438" y="2617222"/>
                    <a:pt x="1205693" y="2604166"/>
                    <a:pt x="1103515" y="2584866"/>
                  </a:cubicBezTo>
                  <a:cubicBezTo>
                    <a:pt x="893484" y="2544563"/>
                    <a:pt x="690832" y="2482689"/>
                    <a:pt x="504075" y="2375970"/>
                  </a:cubicBezTo>
                  <a:cubicBezTo>
                    <a:pt x="344565" y="2284578"/>
                    <a:pt x="210031" y="2167074"/>
                    <a:pt x="118072" y="2005293"/>
                  </a:cubicBezTo>
                  <a:cubicBezTo>
                    <a:pt x="55630" y="1895737"/>
                    <a:pt x="19868" y="1777665"/>
                    <a:pt x="6244" y="1652214"/>
                  </a:cubicBezTo>
                  <a:cubicBezTo>
                    <a:pt x="4541" y="1634617"/>
                    <a:pt x="5677" y="1615884"/>
                    <a:pt x="0" y="1598855"/>
                  </a:cubicBezTo>
                  <a:cubicBezTo>
                    <a:pt x="568" y="1554578"/>
                    <a:pt x="568" y="1510301"/>
                    <a:pt x="568" y="1465456"/>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51" name="Google Shape;451;p4"/>
            <p:cNvSpPr/>
            <p:nvPr/>
          </p:nvSpPr>
          <p:spPr>
            <a:xfrm>
              <a:off x="7600719" y="376887"/>
              <a:ext cx="2435227" cy="2185460"/>
            </a:xfrm>
            <a:custGeom>
              <a:rect b="b" l="l" r="r" t="t"/>
              <a:pathLst>
                <a:path extrusionOk="0" h="2185459" w="2435226">
                  <a:moveTo>
                    <a:pt x="2436079" y="568"/>
                  </a:moveTo>
                  <a:cubicBezTo>
                    <a:pt x="2411671" y="6812"/>
                    <a:pt x="2386694" y="6812"/>
                    <a:pt x="2361717" y="9650"/>
                  </a:cubicBezTo>
                  <a:cubicBezTo>
                    <a:pt x="2174960" y="31221"/>
                    <a:pt x="1991608" y="68686"/>
                    <a:pt x="1811095" y="119207"/>
                  </a:cubicBezTo>
                  <a:cubicBezTo>
                    <a:pt x="1547137" y="193002"/>
                    <a:pt x="1294531" y="294611"/>
                    <a:pt x="1059523" y="436524"/>
                  </a:cubicBezTo>
                  <a:cubicBezTo>
                    <a:pt x="822245" y="579573"/>
                    <a:pt x="615052" y="756680"/>
                    <a:pt x="448730" y="979200"/>
                  </a:cubicBezTo>
                  <a:cubicBezTo>
                    <a:pt x="315332" y="1158578"/>
                    <a:pt x="228481" y="1359526"/>
                    <a:pt x="176825" y="1575802"/>
                  </a:cubicBezTo>
                  <a:cubicBezTo>
                    <a:pt x="133683" y="1756315"/>
                    <a:pt x="114383" y="1939099"/>
                    <a:pt x="109274" y="2124154"/>
                  </a:cubicBezTo>
                  <a:cubicBezTo>
                    <a:pt x="108706" y="2145724"/>
                    <a:pt x="109274" y="2167295"/>
                    <a:pt x="107003" y="2188866"/>
                  </a:cubicBezTo>
                  <a:cubicBezTo>
                    <a:pt x="89974" y="2144589"/>
                    <a:pt x="78053" y="2099177"/>
                    <a:pt x="66700" y="2053765"/>
                  </a:cubicBezTo>
                  <a:cubicBezTo>
                    <a:pt x="18450" y="1863601"/>
                    <a:pt x="-7662" y="1670600"/>
                    <a:pt x="1988" y="1474192"/>
                  </a:cubicBezTo>
                  <a:cubicBezTo>
                    <a:pt x="16179" y="1193204"/>
                    <a:pt x="105868" y="940599"/>
                    <a:pt x="287517" y="723189"/>
                  </a:cubicBezTo>
                  <a:cubicBezTo>
                    <a:pt x="402750" y="585817"/>
                    <a:pt x="541257" y="476828"/>
                    <a:pt x="695659" y="387139"/>
                  </a:cubicBezTo>
                  <a:cubicBezTo>
                    <a:pt x="888093" y="275311"/>
                    <a:pt x="1094150" y="198111"/>
                    <a:pt x="1307587" y="140210"/>
                  </a:cubicBezTo>
                  <a:cubicBezTo>
                    <a:pt x="1463124" y="98204"/>
                    <a:pt x="1621499" y="66983"/>
                    <a:pt x="1781009" y="44845"/>
                  </a:cubicBezTo>
                  <a:cubicBezTo>
                    <a:pt x="1943925" y="22138"/>
                    <a:pt x="2106841" y="7379"/>
                    <a:pt x="2271460" y="2838"/>
                  </a:cubicBezTo>
                  <a:cubicBezTo>
                    <a:pt x="2276002" y="2838"/>
                    <a:pt x="2281111" y="3974"/>
                    <a:pt x="2285084" y="0"/>
                  </a:cubicBezTo>
                  <a:cubicBezTo>
                    <a:pt x="2335605" y="568"/>
                    <a:pt x="2386126" y="568"/>
                    <a:pt x="2436079" y="568"/>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52" name="Google Shape;452;p4"/>
            <p:cNvSpPr/>
            <p:nvPr/>
          </p:nvSpPr>
          <p:spPr>
            <a:xfrm>
              <a:off x="5750459" y="1472498"/>
              <a:ext cx="1612132" cy="1458865"/>
            </a:xfrm>
            <a:custGeom>
              <a:rect b="b" l="l" r="r" t="t"/>
              <a:pathLst>
                <a:path extrusionOk="0" h="1458865" w="1612131">
                  <a:moveTo>
                    <a:pt x="0" y="1093"/>
                  </a:moveTo>
                  <a:cubicBezTo>
                    <a:pt x="77768" y="-1746"/>
                    <a:pt x="156104" y="1093"/>
                    <a:pt x="233873" y="7904"/>
                  </a:cubicBezTo>
                  <a:cubicBezTo>
                    <a:pt x="367271" y="18690"/>
                    <a:pt x="499534" y="37422"/>
                    <a:pt x="630094" y="66940"/>
                  </a:cubicBezTo>
                  <a:cubicBezTo>
                    <a:pt x="835016" y="112920"/>
                    <a:pt x="1031424" y="180471"/>
                    <a:pt x="1207963" y="297407"/>
                  </a:cubicBezTo>
                  <a:cubicBezTo>
                    <a:pt x="1348741" y="390502"/>
                    <a:pt x="1461704" y="508573"/>
                    <a:pt x="1533796" y="662975"/>
                  </a:cubicBezTo>
                  <a:cubicBezTo>
                    <a:pt x="1578640" y="759476"/>
                    <a:pt x="1602482" y="861085"/>
                    <a:pt x="1610429" y="966669"/>
                  </a:cubicBezTo>
                  <a:cubicBezTo>
                    <a:pt x="1622349" y="1135261"/>
                    <a:pt x="1593399" y="1298177"/>
                    <a:pt x="1546284" y="1458823"/>
                  </a:cubicBezTo>
                  <a:cubicBezTo>
                    <a:pt x="1545716" y="1460526"/>
                    <a:pt x="1544581" y="1461661"/>
                    <a:pt x="1543446" y="1463932"/>
                  </a:cubicBezTo>
                  <a:cubicBezTo>
                    <a:pt x="1538904" y="1460526"/>
                    <a:pt x="1540608" y="1455417"/>
                    <a:pt x="1540608" y="1451443"/>
                  </a:cubicBezTo>
                  <a:cubicBezTo>
                    <a:pt x="1537769" y="1289095"/>
                    <a:pt x="1519604" y="1129017"/>
                    <a:pt x="1471354" y="972913"/>
                  </a:cubicBezTo>
                  <a:cubicBezTo>
                    <a:pt x="1415156" y="789561"/>
                    <a:pt x="1313547" y="634025"/>
                    <a:pt x="1176175" y="501194"/>
                  </a:cubicBezTo>
                  <a:cubicBezTo>
                    <a:pt x="1018935" y="349631"/>
                    <a:pt x="836151" y="240074"/>
                    <a:pt x="634635" y="158332"/>
                  </a:cubicBezTo>
                  <a:cubicBezTo>
                    <a:pt x="456960" y="86240"/>
                    <a:pt x="272473" y="39125"/>
                    <a:pt x="82877" y="11310"/>
                  </a:cubicBezTo>
                  <a:cubicBezTo>
                    <a:pt x="55630" y="6769"/>
                    <a:pt x="27815" y="3931"/>
                    <a:pt x="0" y="1093"/>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grpSp>
        <p:nvGrpSpPr>
          <p:cNvPr id="453" name="Google Shape;453;p4"/>
          <p:cNvGrpSpPr/>
          <p:nvPr/>
        </p:nvGrpSpPr>
        <p:grpSpPr>
          <a:xfrm rot="1151421">
            <a:off x="6155444" y="1329364"/>
            <a:ext cx="811322" cy="566443"/>
            <a:chOff x="5679779" y="1344421"/>
            <a:chExt cx="994669" cy="694451"/>
          </a:xfrm>
        </p:grpSpPr>
        <p:sp>
          <p:nvSpPr>
            <p:cNvPr id="454" name="Google Shape;454;p4"/>
            <p:cNvSpPr/>
            <p:nvPr/>
          </p:nvSpPr>
          <p:spPr>
            <a:xfrm rot="739920">
              <a:off x="6440960" y="1354067"/>
              <a:ext cx="163273" cy="675158"/>
            </a:xfrm>
            <a:custGeom>
              <a:rect b="b" l="l" r="r" t="t"/>
              <a:pathLst>
                <a:path extrusionOk="0" h="1457325" w="352425">
                  <a:moveTo>
                    <a:pt x="360045" y="1458278"/>
                  </a:moveTo>
                  <a:cubicBezTo>
                    <a:pt x="360045" y="1449705"/>
                    <a:pt x="360045" y="1442085"/>
                    <a:pt x="360045" y="1433513"/>
                  </a:cubicBezTo>
                  <a:cubicBezTo>
                    <a:pt x="360045" y="1008698"/>
                    <a:pt x="360045" y="584835"/>
                    <a:pt x="360998" y="160020"/>
                  </a:cubicBezTo>
                  <a:cubicBezTo>
                    <a:pt x="360998" y="138113"/>
                    <a:pt x="353378" y="129540"/>
                    <a:pt x="334328" y="122873"/>
                  </a:cubicBezTo>
                  <a:cubicBezTo>
                    <a:pt x="263843" y="98108"/>
                    <a:pt x="194310" y="71438"/>
                    <a:pt x="124778" y="45720"/>
                  </a:cubicBezTo>
                  <a:cubicBezTo>
                    <a:pt x="83820" y="30480"/>
                    <a:pt x="43815" y="16193"/>
                    <a:pt x="0" y="0"/>
                  </a:cubicBezTo>
                  <a:cubicBezTo>
                    <a:pt x="0" y="487680"/>
                    <a:pt x="0" y="972503"/>
                    <a:pt x="0" y="1457325"/>
                  </a:cubicBezTo>
                  <a:lnTo>
                    <a:pt x="360045" y="1457325"/>
                  </a:lnTo>
                  <a:close/>
                  <a:moveTo>
                    <a:pt x="323850" y="1391603"/>
                  </a:moveTo>
                  <a:cubicBezTo>
                    <a:pt x="315278" y="1392555"/>
                    <a:pt x="307658" y="1392555"/>
                    <a:pt x="300990" y="1392555"/>
                  </a:cubicBezTo>
                  <a:cubicBezTo>
                    <a:pt x="220980" y="1392555"/>
                    <a:pt x="140970" y="1392555"/>
                    <a:pt x="60960" y="1392555"/>
                  </a:cubicBezTo>
                  <a:cubicBezTo>
                    <a:pt x="34290" y="1392555"/>
                    <a:pt x="34290" y="1392555"/>
                    <a:pt x="37148" y="1362075"/>
                  </a:cubicBezTo>
                  <a:cubicBezTo>
                    <a:pt x="131445" y="1362075"/>
                    <a:pt x="226695" y="1362075"/>
                    <a:pt x="323850" y="1362075"/>
                  </a:cubicBezTo>
                  <a:cubicBezTo>
                    <a:pt x="323850" y="1372553"/>
                    <a:pt x="323850" y="1381125"/>
                    <a:pt x="323850" y="1391603"/>
                  </a:cubicBezTo>
                  <a:close/>
                  <a:moveTo>
                    <a:pt x="323850" y="1333500"/>
                  </a:moveTo>
                  <a:cubicBezTo>
                    <a:pt x="228600" y="1333500"/>
                    <a:pt x="133350" y="1333500"/>
                    <a:pt x="37148" y="1333500"/>
                  </a:cubicBezTo>
                  <a:cubicBezTo>
                    <a:pt x="33338" y="1302068"/>
                    <a:pt x="33338" y="1302068"/>
                    <a:pt x="60960" y="1302068"/>
                  </a:cubicBezTo>
                  <a:cubicBezTo>
                    <a:pt x="140970" y="1302068"/>
                    <a:pt x="220980" y="1302068"/>
                    <a:pt x="300990" y="1302068"/>
                  </a:cubicBezTo>
                  <a:cubicBezTo>
                    <a:pt x="308610" y="1302068"/>
                    <a:pt x="316230" y="1303020"/>
                    <a:pt x="323850" y="1303020"/>
                  </a:cubicBezTo>
                  <a:cubicBezTo>
                    <a:pt x="323850" y="1314450"/>
                    <a:pt x="323850" y="1323023"/>
                    <a:pt x="323850" y="1333500"/>
                  </a:cubicBezTo>
                  <a:close/>
                  <a:moveTo>
                    <a:pt x="323850" y="1277303"/>
                  </a:moveTo>
                  <a:cubicBezTo>
                    <a:pt x="315278" y="1278255"/>
                    <a:pt x="307658" y="1278255"/>
                    <a:pt x="300990" y="1278255"/>
                  </a:cubicBezTo>
                  <a:cubicBezTo>
                    <a:pt x="220980" y="1278255"/>
                    <a:pt x="140970" y="1278255"/>
                    <a:pt x="60960" y="1278255"/>
                  </a:cubicBezTo>
                  <a:cubicBezTo>
                    <a:pt x="34290" y="1278255"/>
                    <a:pt x="34290" y="1278255"/>
                    <a:pt x="37148" y="1247775"/>
                  </a:cubicBezTo>
                  <a:cubicBezTo>
                    <a:pt x="131445" y="1247775"/>
                    <a:pt x="226695" y="1247775"/>
                    <a:pt x="323850" y="1247775"/>
                  </a:cubicBezTo>
                  <a:cubicBezTo>
                    <a:pt x="323850" y="1258253"/>
                    <a:pt x="323850" y="1266825"/>
                    <a:pt x="323850" y="1277303"/>
                  </a:cubicBezTo>
                  <a:close/>
                  <a:moveTo>
                    <a:pt x="322898" y="1163003"/>
                  </a:moveTo>
                  <a:cubicBezTo>
                    <a:pt x="315278" y="1163003"/>
                    <a:pt x="307658" y="1163955"/>
                    <a:pt x="300038" y="1163955"/>
                  </a:cubicBezTo>
                  <a:cubicBezTo>
                    <a:pt x="220028" y="1163955"/>
                    <a:pt x="140018" y="1163955"/>
                    <a:pt x="60008" y="1163955"/>
                  </a:cubicBezTo>
                  <a:cubicBezTo>
                    <a:pt x="33338" y="1163955"/>
                    <a:pt x="33338" y="1163955"/>
                    <a:pt x="36195" y="1133475"/>
                  </a:cubicBezTo>
                  <a:cubicBezTo>
                    <a:pt x="130493" y="1133475"/>
                    <a:pt x="225743" y="1133475"/>
                    <a:pt x="322898" y="1133475"/>
                  </a:cubicBezTo>
                  <a:cubicBezTo>
                    <a:pt x="322898" y="1140143"/>
                    <a:pt x="323850" y="1144905"/>
                    <a:pt x="323850" y="1150620"/>
                  </a:cubicBezTo>
                  <a:cubicBezTo>
                    <a:pt x="324803" y="1154430"/>
                    <a:pt x="323850" y="1157288"/>
                    <a:pt x="322898" y="1163003"/>
                  </a:cubicBezTo>
                  <a:close/>
                  <a:moveTo>
                    <a:pt x="300990" y="936308"/>
                  </a:moveTo>
                  <a:cubicBezTo>
                    <a:pt x="220980" y="936308"/>
                    <a:pt x="140970" y="936308"/>
                    <a:pt x="60960" y="936308"/>
                  </a:cubicBezTo>
                  <a:cubicBezTo>
                    <a:pt x="34290" y="936308"/>
                    <a:pt x="34290" y="936308"/>
                    <a:pt x="37148" y="904875"/>
                  </a:cubicBezTo>
                  <a:cubicBezTo>
                    <a:pt x="133350" y="904875"/>
                    <a:pt x="227648" y="904875"/>
                    <a:pt x="323850" y="904875"/>
                  </a:cubicBezTo>
                  <a:cubicBezTo>
                    <a:pt x="323850" y="915353"/>
                    <a:pt x="323850" y="923925"/>
                    <a:pt x="323850" y="934403"/>
                  </a:cubicBezTo>
                  <a:cubicBezTo>
                    <a:pt x="316230" y="935355"/>
                    <a:pt x="308610" y="936308"/>
                    <a:pt x="300990" y="936308"/>
                  </a:cubicBezTo>
                  <a:close/>
                  <a:moveTo>
                    <a:pt x="322898" y="960120"/>
                  </a:moveTo>
                  <a:cubicBezTo>
                    <a:pt x="322898" y="970598"/>
                    <a:pt x="322898" y="980123"/>
                    <a:pt x="322898" y="990600"/>
                  </a:cubicBezTo>
                  <a:cubicBezTo>
                    <a:pt x="227648" y="990600"/>
                    <a:pt x="133350" y="990600"/>
                    <a:pt x="37148" y="990600"/>
                  </a:cubicBezTo>
                  <a:cubicBezTo>
                    <a:pt x="34290" y="959168"/>
                    <a:pt x="34290" y="959168"/>
                    <a:pt x="60960" y="959168"/>
                  </a:cubicBezTo>
                  <a:cubicBezTo>
                    <a:pt x="140018" y="959168"/>
                    <a:pt x="219075" y="959168"/>
                    <a:pt x="298133" y="959168"/>
                  </a:cubicBezTo>
                  <a:cubicBezTo>
                    <a:pt x="306705" y="959168"/>
                    <a:pt x="313373" y="960120"/>
                    <a:pt x="322898" y="960120"/>
                  </a:cubicBezTo>
                  <a:close/>
                  <a:moveTo>
                    <a:pt x="37148" y="762000"/>
                  </a:moveTo>
                  <a:cubicBezTo>
                    <a:pt x="37148" y="752475"/>
                    <a:pt x="37148" y="742950"/>
                    <a:pt x="37148" y="731520"/>
                  </a:cubicBezTo>
                  <a:cubicBezTo>
                    <a:pt x="133350" y="731520"/>
                    <a:pt x="227648" y="731520"/>
                    <a:pt x="323850" y="731520"/>
                  </a:cubicBezTo>
                  <a:cubicBezTo>
                    <a:pt x="323850" y="741998"/>
                    <a:pt x="323850" y="751523"/>
                    <a:pt x="323850" y="762000"/>
                  </a:cubicBezTo>
                  <a:cubicBezTo>
                    <a:pt x="227648" y="762000"/>
                    <a:pt x="133350" y="762000"/>
                    <a:pt x="37148" y="762000"/>
                  </a:cubicBezTo>
                  <a:close/>
                  <a:moveTo>
                    <a:pt x="322898" y="789623"/>
                  </a:moveTo>
                  <a:cubicBezTo>
                    <a:pt x="322898" y="799148"/>
                    <a:pt x="322898" y="808673"/>
                    <a:pt x="322898" y="820103"/>
                  </a:cubicBezTo>
                  <a:cubicBezTo>
                    <a:pt x="315278" y="820103"/>
                    <a:pt x="307658" y="821055"/>
                    <a:pt x="300038" y="821055"/>
                  </a:cubicBezTo>
                  <a:cubicBezTo>
                    <a:pt x="220028" y="821055"/>
                    <a:pt x="140018" y="821055"/>
                    <a:pt x="60008" y="821055"/>
                  </a:cubicBezTo>
                  <a:cubicBezTo>
                    <a:pt x="33338" y="821055"/>
                    <a:pt x="33338" y="821055"/>
                    <a:pt x="36195" y="789623"/>
                  </a:cubicBezTo>
                  <a:cubicBezTo>
                    <a:pt x="133350" y="789623"/>
                    <a:pt x="227648" y="789623"/>
                    <a:pt x="322898" y="789623"/>
                  </a:cubicBezTo>
                  <a:close/>
                  <a:moveTo>
                    <a:pt x="39053" y="647700"/>
                  </a:moveTo>
                  <a:cubicBezTo>
                    <a:pt x="32385" y="618173"/>
                    <a:pt x="33338" y="616268"/>
                    <a:pt x="61913" y="616268"/>
                  </a:cubicBezTo>
                  <a:cubicBezTo>
                    <a:pt x="141923" y="616268"/>
                    <a:pt x="221933" y="616268"/>
                    <a:pt x="301943" y="616268"/>
                  </a:cubicBezTo>
                  <a:cubicBezTo>
                    <a:pt x="308610" y="616268"/>
                    <a:pt x="315278" y="617220"/>
                    <a:pt x="324803" y="617220"/>
                  </a:cubicBezTo>
                  <a:cubicBezTo>
                    <a:pt x="324803" y="628650"/>
                    <a:pt x="324803" y="637223"/>
                    <a:pt x="324803" y="647700"/>
                  </a:cubicBezTo>
                  <a:cubicBezTo>
                    <a:pt x="228600" y="647700"/>
                    <a:pt x="133350" y="647700"/>
                    <a:pt x="39053" y="647700"/>
                  </a:cubicBezTo>
                  <a:close/>
                  <a:moveTo>
                    <a:pt x="37148" y="561975"/>
                  </a:moveTo>
                  <a:cubicBezTo>
                    <a:pt x="131445" y="561975"/>
                    <a:pt x="226695" y="561975"/>
                    <a:pt x="323850" y="561975"/>
                  </a:cubicBezTo>
                  <a:cubicBezTo>
                    <a:pt x="323850" y="571500"/>
                    <a:pt x="323850" y="581025"/>
                    <a:pt x="323850" y="591503"/>
                  </a:cubicBezTo>
                  <a:cubicBezTo>
                    <a:pt x="315278" y="591503"/>
                    <a:pt x="307658" y="592455"/>
                    <a:pt x="300990" y="592455"/>
                  </a:cubicBezTo>
                  <a:cubicBezTo>
                    <a:pt x="220980" y="592455"/>
                    <a:pt x="140970" y="592455"/>
                    <a:pt x="60960" y="592455"/>
                  </a:cubicBezTo>
                  <a:cubicBezTo>
                    <a:pt x="34290" y="593408"/>
                    <a:pt x="34290" y="593408"/>
                    <a:pt x="37148" y="561975"/>
                  </a:cubicBezTo>
                  <a:close/>
                  <a:moveTo>
                    <a:pt x="60960" y="1073468"/>
                  </a:moveTo>
                  <a:cubicBezTo>
                    <a:pt x="140970" y="1073468"/>
                    <a:pt x="220980" y="1073468"/>
                    <a:pt x="300990" y="1073468"/>
                  </a:cubicBezTo>
                  <a:cubicBezTo>
                    <a:pt x="308610" y="1073468"/>
                    <a:pt x="316230" y="1074420"/>
                    <a:pt x="323850" y="1074420"/>
                  </a:cubicBezTo>
                  <a:cubicBezTo>
                    <a:pt x="323850" y="1084898"/>
                    <a:pt x="323850" y="1094423"/>
                    <a:pt x="323850" y="1103948"/>
                  </a:cubicBezTo>
                  <a:cubicBezTo>
                    <a:pt x="228600" y="1103948"/>
                    <a:pt x="133350" y="1103948"/>
                    <a:pt x="37148" y="1103948"/>
                  </a:cubicBezTo>
                  <a:cubicBezTo>
                    <a:pt x="34290" y="1074420"/>
                    <a:pt x="34290" y="1073468"/>
                    <a:pt x="60960" y="1073468"/>
                  </a:cubicBezTo>
                  <a:close/>
                  <a:moveTo>
                    <a:pt x="323850" y="533400"/>
                  </a:moveTo>
                  <a:cubicBezTo>
                    <a:pt x="228600" y="533400"/>
                    <a:pt x="133350" y="533400"/>
                    <a:pt x="38100" y="533400"/>
                  </a:cubicBezTo>
                  <a:cubicBezTo>
                    <a:pt x="33338" y="503873"/>
                    <a:pt x="33338" y="502920"/>
                    <a:pt x="60008" y="502920"/>
                  </a:cubicBezTo>
                  <a:cubicBezTo>
                    <a:pt x="140970" y="502920"/>
                    <a:pt x="220980" y="502920"/>
                    <a:pt x="301943" y="502920"/>
                  </a:cubicBezTo>
                  <a:cubicBezTo>
                    <a:pt x="308610" y="502920"/>
                    <a:pt x="315278" y="503873"/>
                    <a:pt x="324803" y="504825"/>
                  </a:cubicBezTo>
                  <a:cubicBezTo>
                    <a:pt x="323850" y="514350"/>
                    <a:pt x="323850" y="522923"/>
                    <a:pt x="323850" y="533400"/>
                  </a:cubicBezTo>
                  <a:close/>
                  <a:moveTo>
                    <a:pt x="38100" y="447675"/>
                  </a:moveTo>
                  <a:cubicBezTo>
                    <a:pt x="132398" y="447675"/>
                    <a:pt x="227648" y="447675"/>
                    <a:pt x="322898" y="447675"/>
                  </a:cubicBezTo>
                  <a:cubicBezTo>
                    <a:pt x="322898" y="457200"/>
                    <a:pt x="322898" y="465773"/>
                    <a:pt x="322898" y="477203"/>
                  </a:cubicBezTo>
                  <a:cubicBezTo>
                    <a:pt x="315278" y="478155"/>
                    <a:pt x="308610" y="479108"/>
                    <a:pt x="300990" y="479108"/>
                  </a:cubicBezTo>
                  <a:cubicBezTo>
                    <a:pt x="220028" y="479108"/>
                    <a:pt x="140018" y="479108"/>
                    <a:pt x="59055" y="479108"/>
                  </a:cubicBezTo>
                  <a:cubicBezTo>
                    <a:pt x="34290" y="479108"/>
                    <a:pt x="33338" y="477203"/>
                    <a:pt x="38100" y="447675"/>
                  </a:cubicBezTo>
                  <a:close/>
                  <a:moveTo>
                    <a:pt x="37148" y="218123"/>
                  </a:moveTo>
                  <a:cubicBezTo>
                    <a:pt x="132398" y="218123"/>
                    <a:pt x="226695" y="218123"/>
                    <a:pt x="322898" y="218123"/>
                  </a:cubicBezTo>
                  <a:cubicBezTo>
                    <a:pt x="322898" y="227648"/>
                    <a:pt x="322898" y="237173"/>
                    <a:pt x="322898" y="248603"/>
                  </a:cubicBezTo>
                  <a:cubicBezTo>
                    <a:pt x="315278" y="248603"/>
                    <a:pt x="307658" y="249555"/>
                    <a:pt x="300038" y="249555"/>
                  </a:cubicBezTo>
                  <a:cubicBezTo>
                    <a:pt x="220028" y="249555"/>
                    <a:pt x="140018" y="249555"/>
                    <a:pt x="60008" y="249555"/>
                  </a:cubicBezTo>
                  <a:cubicBezTo>
                    <a:pt x="34290" y="250508"/>
                    <a:pt x="34290" y="249555"/>
                    <a:pt x="37148" y="218123"/>
                  </a:cubicBezTo>
                  <a:close/>
                  <a:moveTo>
                    <a:pt x="61913" y="273368"/>
                  </a:moveTo>
                  <a:cubicBezTo>
                    <a:pt x="140970" y="273368"/>
                    <a:pt x="220028" y="273368"/>
                    <a:pt x="299085" y="273368"/>
                  </a:cubicBezTo>
                  <a:cubicBezTo>
                    <a:pt x="306705" y="273368"/>
                    <a:pt x="314325" y="274320"/>
                    <a:pt x="323850" y="274320"/>
                  </a:cubicBezTo>
                  <a:cubicBezTo>
                    <a:pt x="323850" y="285750"/>
                    <a:pt x="323850" y="294323"/>
                    <a:pt x="323850" y="304800"/>
                  </a:cubicBezTo>
                  <a:cubicBezTo>
                    <a:pt x="227648" y="304800"/>
                    <a:pt x="133350" y="304800"/>
                    <a:pt x="39053" y="304800"/>
                  </a:cubicBezTo>
                  <a:cubicBezTo>
                    <a:pt x="32385" y="275273"/>
                    <a:pt x="33338" y="273368"/>
                    <a:pt x="61913" y="273368"/>
                  </a:cubicBezTo>
                  <a:close/>
                  <a:moveTo>
                    <a:pt x="322898" y="332423"/>
                  </a:moveTo>
                  <a:cubicBezTo>
                    <a:pt x="322898" y="341948"/>
                    <a:pt x="322898" y="351473"/>
                    <a:pt x="322898" y="362903"/>
                  </a:cubicBezTo>
                  <a:cubicBezTo>
                    <a:pt x="315278" y="362903"/>
                    <a:pt x="307658" y="363855"/>
                    <a:pt x="300038" y="363855"/>
                  </a:cubicBezTo>
                  <a:cubicBezTo>
                    <a:pt x="220028" y="363855"/>
                    <a:pt x="140018" y="363855"/>
                    <a:pt x="60008" y="363855"/>
                  </a:cubicBezTo>
                  <a:cubicBezTo>
                    <a:pt x="33338" y="363855"/>
                    <a:pt x="33338" y="363855"/>
                    <a:pt x="36195" y="332423"/>
                  </a:cubicBezTo>
                  <a:cubicBezTo>
                    <a:pt x="133350" y="332423"/>
                    <a:pt x="227648" y="332423"/>
                    <a:pt x="322898" y="332423"/>
                  </a:cubicBezTo>
                  <a:close/>
                  <a:moveTo>
                    <a:pt x="60960" y="387668"/>
                  </a:moveTo>
                  <a:cubicBezTo>
                    <a:pt x="140970" y="387668"/>
                    <a:pt x="220980" y="387668"/>
                    <a:pt x="300990" y="387668"/>
                  </a:cubicBezTo>
                  <a:cubicBezTo>
                    <a:pt x="307658" y="387668"/>
                    <a:pt x="314325" y="388620"/>
                    <a:pt x="323850" y="388620"/>
                  </a:cubicBezTo>
                  <a:cubicBezTo>
                    <a:pt x="323850" y="400050"/>
                    <a:pt x="323850" y="408623"/>
                    <a:pt x="323850" y="419100"/>
                  </a:cubicBezTo>
                  <a:cubicBezTo>
                    <a:pt x="227648" y="419100"/>
                    <a:pt x="133350" y="419100"/>
                    <a:pt x="39053" y="419100"/>
                  </a:cubicBezTo>
                  <a:cubicBezTo>
                    <a:pt x="32385" y="389573"/>
                    <a:pt x="33338" y="387668"/>
                    <a:pt x="60960" y="387668"/>
                  </a:cubicBezTo>
                  <a:close/>
                  <a:moveTo>
                    <a:pt x="60960" y="844868"/>
                  </a:moveTo>
                  <a:cubicBezTo>
                    <a:pt x="140970" y="844868"/>
                    <a:pt x="220980" y="844868"/>
                    <a:pt x="300990" y="844868"/>
                  </a:cubicBezTo>
                  <a:cubicBezTo>
                    <a:pt x="308610" y="844868"/>
                    <a:pt x="316230" y="845820"/>
                    <a:pt x="324803" y="845820"/>
                  </a:cubicBezTo>
                  <a:cubicBezTo>
                    <a:pt x="324803" y="856298"/>
                    <a:pt x="324803" y="864870"/>
                    <a:pt x="324803" y="875348"/>
                  </a:cubicBezTo>
                  <a:cubicBezTo>
                    <a:pt x="229553" y="875348"/>
                    <a:pt x="135255" y="875348"/>
                    <a:pt x="40005" y="875348"/>
                  </a:cubicBezTo>
                  <a:cubicBezTo>
                    <a:pt x="31433" y="848678"/>
                    <a:pt x="33338" y="844868"/>
                    <a:pt x="60960" y="844868"/>
                  </a:cubicBezTo>
                  <a:close/>
                  <a:moveTo>
                    <a:pt x="37148" y="1019175"/>
                  </a:moveTo>
                  <a:cubicBezTo>
                    <a:pt x="131445" y="1019175"/>
                    <a:pt x="226695" y="1019175"/>
                    <a:pt x="323850" y="1019175"/>
                  </a:cubicBezTo>
                  <a:cubicBezTo>
                    <a:pt x="323850" y="1028700"/>
                    <a:pt x="323850" y="1037273"/>
                    <a:pt x="323850" y="1049655"/>
                  </a:cubicBezTo>
                  <a:cubicBezTo>
                    <a:pt x="287655" y="1049655"/>
                    <a:pt x="253365" y="1049655"/>
                    <a:pt x="219075" y="1049655"/>
                  </a:cubicBezTo>
                  <a:cubicBezTo>
                    <a:pt x="166688" y="1049655"/>
                    <a:pt x="114300" y="1048703"/>
                    <a:pt x="61913" y="1049655"/>
                  </a:cubicBezTo>
                  <a:cubicBezTo>
                    <a:pt x="38100" y="1051560"/>
                    <a:pt x="31433" y="1042988"/>
                    <a:pt x="37148" y="101917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55" name="Google Shape;455;p4"/>
            <p:cNvSpPr/>
            <p:nvPr/>
          </p:nvSpPr>
          <p:spPr>
            <a:xfrm rot="186138">
              <a:off x="6177380" y="1465249"/>
              <a:ext cx="189750" cy="529535"/>
            </a:xfrm>
            <a:custGeom>
              <a:rect b="b" l="l" r="r" t="t"/>
              <a:pathLst>
                <a:path extrusionOk="0" h="1143000" w="409575">
                  <a:moveTo>
                    <a:pt x="417195" y="1149668"/>
                  </a:moveTo>
                  <a:cubicBezTo>
                    <a:pt x="417195" y="764858"/>
                    <a:pt x="417195" y="381953"/>
                    <a:pt x="417195" y="0"/>
                  </a:cubicBezTo>
                  <a:cubicBezTo>
                    <a:pt x="276225" y="0"/>
                    <a:pt x="139065" y="0"/>
                    <a:pt x="0" y="0"/>
                  </a:cubicBezTo>
                  <a:cubicBezTo>
                    <a:pt x="0" y="384810"/>
                    <a:pt x="0" y="766763"/>
                    <a:pt x="0" y="1149668"/>
                  </a:cubicBezTo>
                  <a:lnTo>
                    <a:pt x="417195" y="1149668"/>
                  </a:lnTo>
                  <a:close/>
                  <a:moveTo>
                    <a:pt x="342900" y="1091565"/>
                  </a:moveTo>
                  <a:cubicBezTo>
                    <a:pt x="342900" y="1034415"/>
                    <a:pt x="342900" y="977265"/>
                    <a:pt x="342900" y="921068"/>
                  </a:cubicBezTo>
                  <a:cubicBezTo>
                    <a:pt x="382905" y="914400"/>
                    <a:pt x="383858" y="914400"/>
                    <a:pt x="383858" y="951548"/>
                  </a:cubicBezTo>
                  <a:cubicBezTo>
                    <a:pt x="383858" y="987743"/>
                    <a:pt x="383858" y="1023938"/>
                    <a:pt x="383858" y="1061085"/>
                  </a:cubicBezTo>
                  <a:cubicBezTo>
                    <a:pt x="382905" y="1096328"/>
                    <a:pt x="382905" y="1097280"/>
                    <a:pt x="342900" y="1091565"/>
                  </a:cubicBezTo>
                  <a:close/>
                  <a:moveTo>
                    <a:pt x="382905" y="879158"/>
                  </a:moveTo>
                  <a:cubicBezTo>
                    <a:pt x="381000" y="906780"/>
                    <a:pt x="358140" y="887730"/>
                    <a:pt x="343852" y="894398"/>
                  </a:cubicBezTo>
                  <a:cubicBezTo>
                    <a:pt x="343852" y="838200"/>
                    <a:pt x="343852" y="784860"/>
                    <a:pt x="343852" y="727710"/>
                  </a:cubicBezTo>
                  <a:cubicBezTo>
                    <a:pt x="353377" y="727710"/>
                    <a:pt x="360998" y="725805"/>
                    <a:pt x="367665" y="728663"/>
                  </a:cubicBezTo>
                  <a:cubicBezTo>
                    <a:pt x="373380" y="730568"/>
                    <a:pt x="382905" y="737235"/>
                    <a:pt x="382905" y="741998"/>
                  </a:cubicBezTo>
                  <a:cubicBezTo>
                    <a:pt x="383858" y="787718"/>
                    <a:pt x="384810" y="833438"/>
                    <a:pt x="382905" y="879158"/>
                  </a:cubicBezTo>
                  <a:close/>
                  <a:moveTo>
                    <a:pt x="342900" y="139065"/>
                  </a:moveTo>
                  <a:cubicBezTo>
                    <a:pt x="356235" y="139065"/>
                    <a:pt x="367665" y="139065"/>
                    <a:pt x="382905" y="139065"/>
                  </a:cubicBezTo>
                  <a:cubicBezTo>
                    <a:pt x="382905" y="168593"/>
                    <a:pt x="382905" y="197168"/>
                    <a:pt x="382905" y="225743"/>
                  </a:cubicBezTo>
                  <a:cubicBezTo>
                    <a:pt x="382905" y="240030"/>
                    <a:pt x="382905" y="254318"/>
                    <a:pt x="382905" y="268605"/>
                  </a:cubicBezTo>
                  <a:cubicBezTo>
                    <a:pt x="382905" y="305753"/>
                    <a:pt x="382905" y="305753"/>
                    <a:pt x="342900" y="301943"/>
                  </a:cubicBezTo>
                  <a:cubicBezTo>
                    <a:pt x="342900" y="246698"/>
                    <a:pt x="342900" y="193358"/>
                    <a:pt x="342900" y="139065"/>
                  </a:cubicBezTo>
                  <a:close/>
                  <a:moveTo>
                    <a:pt x="382905" y="470535"/>
                  </a:moveTo>
                  <a:cubicBezTo>
                    <a:pt x="382905" y="506730"/>
                    <a:pt x="382905" y="506730"/>
                    <a:pt x="342900" y="501015"/>
                  </a:cubicBezTo>
                  <a:cubicBezTo>
                    <a:pt x="342900" y="447675"/>
                    <a:pt x="342900" y="393383"/>
                    <a:pt x="342900" y="340043"/>
                  </a:cubicBezTo>
                  <a:cubicBezTo>
                    <a:pt x="382905" y="333375"/>
                    <a:pt x="382905" y="333375"/>
                    <a:pt x="382905" y="370522"/>
                  </a:cubicBezTo>
                  <a:cubicBezTo>
                    <a:pt x="382905" y="403860"/>
                    <a:pt x="382905" y="437197"/>
                    <a:pt x="382905" y="470535"/>
                  </a:cubicBezTo>
                  <a:close/>
                  <a:moveTo>
                    <a:pt x="342900" y="531495"/>
                  </a:moveTo>
                  <a:cubicBezTo>
                    <a:pt x="378142" y="521018"/>
                    <a:pt x="383858" y="523875"/>
                    <a:pt x="383858" y="559118"/>
                  </a:cubicBezTo>
                  <a:cubicBezTo>
                    <a:pt x="383858" y="601980"/>
                    <a:pt x="383858" y="645795"/>
                    <a:pt x="383858" y="690563"/>
                  </a:cubicBezTo>
                  <a:cubicBezTo>
                    <a:pt x="368617" y="690563"/>
                    <a:pt x="356235" y="690563"/>
                    <a:pt x="342900" y="690563"/>
                  </a:cubicBezTo>
                  <a:cubicBezTo>
                    <a:pt x="342900" y="637223"/>
                    <a:pt x="342900" y="584835"/>
                    <a:pt x="342900" y="531495"/>
                  </a:cubicBezTo>
                  <a:close/>
                  <a:moveTo>
                    <a:pt x="263842" y="139065"/>
                  </a:moveTo>
                  <a:cubicBezTo>
                    <a:pt x="279083" y="139065"/>
                    <a:pt x="290512" y="139065"/>
                    <a:pt x="305752" y="139065"/>
                  </a:cubicBezTo>
                  <a:cubicBezTo>
                    <a:pt x="305752" y="177165"/>
                    <a:pt x="305752" y="214313"/>
                    <a:pt x="305752" y="250508"/>
                  </a:cubicBezTo>
                  <a:cubicBezTo>
                    <a:pt x="305752" y="260033"/>
                    <a:pt x="305752" y="268605"/>
                    <a:pt x="305752" y="278130"/>
                  </a:cubicBezTo>
                  <a:cubicBezTo>
                    <a:pt x="305752" y="303847"/>
                    <a:pt x="301942" y="307658"/>
                    <a:pt x="277177" y="302895"/>
                  </a:cubicBezTo>
                  <a:cubicBezTo>
                    <a:pt x="272415" y="301943"/>
                    <a:pt x="264795" y="294323"/>
                    <a:pt x="264795" y="289560"/>
                  </a:cubicBezTo>
                  <a:cubicBezTo>
                    <a:pt x="263842" y="240030"/>
                    <a:pt x="263842" y="190500"/>
                    <a:pt x="263842" y="139065"/>
                  </a:cubicBezTo>
                  <a:close/>
                  <a:moveTo>
                    <a:pt x="284798" y="526733"/>
                  </a:moveTo>
                  <a:cubicBezTo>
                    <a:pt x="301942" y="526733"/>
                    <a:pt x="306705" y="533400"/>
                    <a:pt x="306705" y="549593"/>
                  </a:cubicBezTo>
                  <a:cubicBezTo>
                    <a:pt x="305752" y="596265"/>
                    <a:pt x="306705" y="641985"/>
                    <a:pt x="306705" y="691515"/>
                  </a:cubicBezTo>
                  <a:cubicBezTo>
                    <a:pt x="291465" y="691515"/>
                    <a:pt x="280035" y="691515"/>
                    <a:pt x="264795" y="691515"/>
                  </a:cubicBezTo>
                  <a:cubicBezTo>
                    <a:pt x="264795" y="661035"/>
                    <a:pt x="264795" y="631508"/>
                    <a:pt x="264795" y="602933"/>
                  </a:cubicBezTo>
                  <a:cubicBezTo>
                    <a:pt x="264795" y="585788"/>
                    <a:pt x="265748" y="567690"/>
                    <a:pt x="264795" y="550545"/>
                  </a:cubicBezTo>
                  <a:cubicBezTo>
                    <a:pt x="262890" y="534353"/>
                    <a:pt x="267652" y="526733"/>
                    <a:pt x="284798" y="526733"/>
                  </a:cubicBezTo>
                  <a:close/>
                  <a:moveTo>
                    <a:pt x="230505" y="1012508"/>
                  </a:moveTo>
                  <a:cubicBezTo>
                    <a:pt x="230505" y="1034415"/>
                    <a:pt x="230505" y="1056323"/>
                    <a:pt x="230505" y="1079183"/>
                  </a:cubicBezTo>
                  <a:cubicBezTo>
                    <a:pt x="230505" y="1094423"/>
                    <a:pt x="220980" y="1094423"/>
                    <a:pt x="210502" y="1093470"/>
                  </a:cubicBezTo>
                  <a:cubicBezTo>
                    <a:pt x="200025" y="1093470"/>
                    <a:pt x="187642" y="1096328"/>
                    <a:pt x="187642" y="1079183"/>
                  </a:cubicBezTo>
                  <a:cubicBezTo>
                    <a:pt x="187642" y="1026795"/>
                    <a:pt x="187642" y="974408"/>
                    <a:pt x="187642" y="919163"/>
                  </a:cubicBezTo>
                  <a:cubicBezTo>
                    <a:pt x="202883" y="919163"/>
                    <a:pt x="215265" y="919163"/>
                    <a:pt x="230505" y="919163"/>
                  </a:cubicBezTo>
                  <a:cubicBezTo>
                    <a:pt x="230505" y="951548"/>
                    <a:pt x="230505" y="982027"/>
                    <a:pt x="230505" y="1012508"/>
                  </a:cubicBezTo>
                  <a:close/>
                  <a:moveTo>
                    <a:pt x="187642" y="351472"/>
                  </a:moveTo>
                  <a:cubicBezTo>
                    <a:pt x="187642" y="346710"/>
                    <a:pt x="195262" y="340043"/>
                    <a:pt x="200977" y="338138"/>
                  </a:cubicBezTo>
                  <a:cubicBezTo>
                    <a:pt x="208598" y="336233"/>
                    <a:pt x="217170" y="337185"/>
                    <a:pt x="229552" y="337185"/>
                  </a:cubicBezTo>
                  <a:cubicBezTo>
                    <a:pt x="229552" y="390525"/>
                    <a:pt x="229552" y="440055"/>
                    <a:pt x="229552" y="490538"/>
                  </a:cubicBezTo>
                  <a:cubicBezTo>
                    <a:pt x="229552" y="506730"/>
                    <a:pt x="217170" y="504825"/>
                    <a:pt x="208598" y="502920"/>
                  </a:cubicBezTo>
                  <a:cubicBezTo>
                    <a:pt x="200977" y="501015"/>
                    <a:pt x="187642" y="495300"/>
                    <a:pt x="187642" y="490538"/>
                  </a:cubicBezTo>
                  <a:cubicBezTo>
                    <a:pt x="186690" y="443865"/>
                    <a:pt x="186690" y="398145"/>
                    <a:pt x="187642" y="351472"/>
                  </a:cubicBezTo>
                  <a:close/>
                  <a:moveTo>
                    <a:pt x="187642" y="743903"/>
                  </a:moveTo>
                  <a:cubicBezTo>
                    <a:pt x="188595" y="715328"/>
                    <a:pt x="212408" y="733425"/>
                    <a:pt x="227648" y="727710"/>
                  </a:cubicBezTo>
                  <a:cubicBezTo>
                    <a:pt x="227648" y="783908"/>
                    <a:pt x="227648" y="837248"/>
                    <a:pt x="227648" y="893445"/>
                  </a:cubicBezTo>
                  <a:cubicBezTo>
                    <a:pt x="218123" y="893445"/>
                    <a:pt x="210502" y="893445"/>
                    <a:pt x="202883" y="893445"/>
                  </a:cubicBezTo>
                  <a:cubicBezTo>
                    <a:pt x="191452" y="894398"/>
                    <a:pt x="186690" y="889635"/>
                    <a:pt x="186690" y="878205"/>
                  </a:cubicBezTo>
                  <a:cubicBezTo>
                    <a:pt x="187642" y="833438"/>
                    <a:pt x="185737" y="787718"/>
                    <a:pt x="187642" y="743903"/>
                  </a:cubicBezTo>
                  <a:close/>
                  <a:moveTo>
                    <a:pt x="114300" y="139065"/>
                  </a:moveTo>
                  <a:cubicBezTo>
                    <a:pt x="127635" y="139065"/>
                    <a:pt x="139065" y="139065"/>
                    <a:pt x="154305" y="139065"/>
                  </a:cubicBezTo>
                  <a:cubicBezTo>
                    <a:pt x="154305" y="170498"/>
                    <a:pt x="154305" y="200025"/>
                    <a:pt x="154305" y="230505"/>
                  </a:cubicBezTo>
                  <a:cubicBezTo>
                    <a:pt x="154305" y="243840"/>
                    <a:pt x="154305" y="256223"/>
                    <a:pt x="154305" y="269558"/>
                  </a:cubicBezTo>
                  <a:cubicBezTo>
                    <a:pt x="154305" y="306705"/>
                    <a:pt x="154305" y="306705"/>
                    <a:pt x="114300" y="301943"/>
                  </a:cubicBezTo>
                  <a:cubicBezTo>
                    <a:pt x="114300" y="248603"/>
                    <a:pt x="114300" y="195263"/>
                    <a:pt x="114300" y="139065"/>
                  </a:cubicBezTo>
                  <a:close/>
                  <a:moveTo>
                    <a:pt x="114300" y="339090"/>
                  </a:moveTo>
                  <a:cubicBezTo>
                    <a:pt x="120015" y="338138"/>
                    <a:pt x="124777" y="338138"/>
                    <a:pt x="130492" y="337185"/>
                  </a:cubicBezTo>
                  <a:cubicBezTo>
                    <a:pt x="148590" y="334328"/>
                    <a:pt x="156210" y="340995"/>
                    <a:pt x="155258" y="360997"/>
                  </a:cubicBezTo>
                  <a:cubicBezTo>
                    <a:pt x="154305" y="398145"/>
                    <a:pt x="155258" y="435293"/>
                    <a:pt x="155258" y="472440"/>
                  </a:cubicBezTo>
                  <a:cubicBezTo>
                    <a:pt x="155258" y="506730"/>
                    <a:pt x="152400" y="508635"/>
                    <a:pt x="115252" y="501015"/>
                  </a:cubicBezTo>
                  <a:cubicBezTo>
                    <a:pt x="114300" y="447675"/>
                    <a:pt x="114300" y="394335"/>
                    <a:pt x="114300" y="339090"/>
                  </a:cubicBezTo>
                  <a:close/>
                  <a:moveTo>
                    <a:pt x="154305" y="691515"/>
                  </a:moveTo>
                  <a:cubicBezTo>
                    <a:pt x="139065" y="691515"/>
                    <a:pt x="127635" y="691515"/>
                    <a:pt x="114300" y="691515"/>
                  </a:cubicBezTo>
                  <a:cubicBezTo>
                    <a:pt x="114300" y="637223"/>
                    <a:pt x="114300" y="583883"/>
                    <a:pt x="114300" y="530543"/>
                  </a:cubicBezTo>
                  <a:cubicBezTo>
                    <a:pt x="150495" y="521018"/>
                    <a:pt x="154305" y="523875"/>
                    <a:pt x="154305" y="559118"/>
                  </a:cubicBezTo>
                  <a:cubicBezTo>
                    <a:pt x="154305" y="603885"/>
                    <a:pt x="154305" y="646748"/>
                    <a:pt x="154305" y="691515"/>
                  </a:cubicBezTo>
                  <a:close/>
                  <a:moveTo>
                    <a:pt x="114300" y="727710"/>
                  </a:moveTo>
                  <a:cubicBezTo>
                    <a:pt x="123825" y="727710"/>
                    <a:pt x="132398" y="725805"/>
                    <a:pt x="139065" y="728663"/>
                  </a:cubicBezTo>
                  <a:cubicBezTo>
                    <a:pt x="144780" y="730568"/>
                    <a:pt x="154305" y="737235"/>
                    <a:pt x="154305" y="741998"/>
                  </a:cubicBezTo>
                  <a:cubicBezTo>
                    <a:pt x="155258" y="787718"/>
                    <a:pt x="157162" y="833438"/>
                    <a:pt x="154305" y="879158"/>
                  </a:cubicBezTo>
                  <a:cubicBezTo>
                    <a:pt x="152400" y="906780"/>
                    <a:pt x="129540" y="887730"/>
                    <a:pt x="114300" y="894398"/>
                  </a:cubicBezTo>
                  <a:cubicBezTo>
                    <a:pt x="114300" y="837248"/>
                    <a:pt x="114300" y="783908"/>
                    <a:pt x="114300" y="72771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56" name="Google Shape;456;p4"/>
            <p:cNvSpPr/>
            <p:nvPr/>
          </p:nvSpPr>
          <p:spPr>
            <a:xfrm rot="-419470">
              <a:off x="5712813" y="1452010"/>
              <a:ext cx="216227" cy="556013"/>
            </a:xfrm>
            <a:custGeom>
              <a:rect b="b" l="l" r="r" t="t"/>
              <a:pathLst>
                <a:path extrusionOk="0" h="1200150" w="466725">
                  <a:moveTo>
                    <a:pt x="0" y="1203008"/>
                  </a:moveTo>
                  <a:lnTo>
                    <a:pt x="468630" y="1203008"/>
                  </a:lnTo>
                  <a:cubicBezTo>
                    <a:pt x="466725" y="1197293"/>
                    <a:pt x="464820" y="1189673"/>
                    <a:pt x="464820" y="1182053"/>
                  </a:cubicBezTo>
                  <a:cubicBezTo>
                    <a:pt x="464820" y="799147"/>
                    <a:pt x="464820" y="415290"/>
                    <a:pt x="464820" y="32385"/>
                  </a:cubicBezTo>
                  <a:cubicBezTo>
                    <a:pt x="464820" y="21908"/>
                    <a:pt x="464820" y="11430"/>
                    <a:pt x="464820" y="0"/>
                  </a:cubicBezTo>
                  <a:cubicBezTo>
                    <a:pt x="308610" y="0"/>
                    <a:pt x="156210" y="0"/>
                    <a:pt x="0" y="0"/>
                  </a:cubicBezTo>
                  <a:cubicBezTo>
                    <a:pt x="0" y="10478"/>
                    <a:pt x="0" y="20003"/>
                    <a:pt x="0" y="29528"/>
                  </a:cubicBezTo>
                  <a:cubicBezTo>
                    <a:pt x="0" y="414338"/>
                    <a:pt x="0" y="799147"/>
                    <a:pt x="0" y="1183958"/>
                  </a:cubicBezTo>
                  <a:cubicBezTo>
                    <a:pt x="952" y="1189673"/>
                    <a:pt x="1905" y="1196340"/>
                    <a:pt x="0" y="1203008"/>
                  </a:cubicBezTo>
                  <a:close/>
                  <a:moveTo>
                    <a:pt x="110490" y="892493"/>
                  </a:moveTo>
                  <a:cubicBezTo>
                    <a:pt x="87630" y="892493"/>
                    <a:pt x="65722" y="892493"/>
                    <a:pt x="41910" y="892493"/>
                  </a:cubicBezTo>
                  <a:cubicBezTo>
                    <a:pt x="41910" y="870585"/>
                    <a:pt x="41910" y="848678"/>
                    <a:pt x="41910" y="825818"/>
                  </a:cubicBezTo>
                  <a:cubicBezTo>
                    <a:pt x="64770" y="825818"/>
                    <a:pt x="86677" y="825818"/>
                    <a:pt x="110490" y="825818"/>
                  </a:cubicBezTo>
                  <a:cubicBezTo>
                    <a:pt x="110490" y="847725"/>
                    <a:pt x="110490" y="869633"/>
                    <a:pt x="110490" y="892493"/>
                  </a:cubicBezTo>
                  <a:close/>
                  <a:moveTo>
                    <a:pt x="204788" y="892493"/>
                  </a:moveTo>
                  <a:cubicBezTo>
                    <a:pt x="184785" y="892493"/>
                    <a:pt x="166688" y="892493"/>
                    <a:pt x="146685" y="892493"/>
                  </a:cubicBezTo>
                  <a:cubicBezTo>
                    <a:pt x="146685" y="870585"/>
                    <a:pt x="146685" y="848678"/>
                    <a:pt x="146685" y="824865"/>
                  </a:cubicBezTo>
                  <a:cubicBezTo>
                    <a:pt x="165735" y="824865"/>
                    <a:pt x="184785" y="824865"/>
                    <a:pt x="204788" y="824865"/>
                  </a:cubicBezTo>
                  <a:cubicBezTo>
                    <a:pt x="204788" y="848678"/>
                    <a:pt x="204788" y="869633"/>
                    <a:pt x="204788" y="892493"/>
                  </a:cubicBezTo>
                  <a:close/>
                  <a:moveTo>
                    <a:pt x="206692" y="673418"/>
                  </a:moveTo>
                  <a:cubicBezTo>
                    <a:pt x="206692" y="681990"/>
                    <a:pt x="206692" y="691515"/>
                    <a:pt x="206692" y="701040"/>
                  </a:cubicBezTo>
                  <a:cubicBezTo>
                    <a:pt x="200025" y="701993"/>
                    <a:pt x="198120" y="702945"/>
                    <a:pt x="195263" y="702945"/>
                  </a:cubicBezTo>
                  <a:cubicBezTo>
                    <a:pt x="136207" y="701993"/>
                    <a:pt x="146685" y="712470"/>
                    <a:pt x="144780" y="652463"/>
                  </a:cubicBezTo>
                  <a:cubicBezTo>
                    <a:pt x="144780" y="638175"/>
                    <a:pt x="149542" y="632460"/>
                    <a:pt x="164782" y="632460"/>
                  </a:cubicBezTo>
                  <a:cubicBezTo>
                    <a:pt x="215265" y="633413"/>
                    <a:pt x="204788" y="629603"/>
                    <a:pt x="206692" y="673418"/>
                  </a:cubicBezTo>
                  <a:close/>
                  <a:moveTo>
                    <a:pt x="309563" y="892493"/>
                  </a:moveTo>
                  <a:cubicBezTo>
                    <a:pt x="291465" y="892493"/>
                    <a:pt x="272415" y="892493"/>
                    <a:pt x="252413" y="892493"/>
                  </a:cubicBezTo>
                  <a:cubicBezTo>
                    <a:pt x="252413" y="870585"/>
                    <a:pt x="252413" y="848678"/>
                    <a:pt x="252413" y="824865"/>
                  </a:cubicBezTo>
                  <a:cubicBezTo>
                    <a:pt x="272415" y="824865"/>
                    <a:pt x="290513" y="824865"/>
                    <a:pt x="309563" y="824865"/>
                  </a:cubicBezTo>
                  <a:cubicBezTo>
                    <a:pt x="309563" y="847725"/>
                    <a:pt x="309563" y="869633"/>
                    <a:pt x="309563" y="892493"/>
                  </a:cubicBezTo>
                  <a:close/>
                  <a:moveTo>
                    <a:pt x="311467" y="701993"/>
                  </a:moveTo>
                  <a:cubicBezTo>
                    <a:pt x="289560" y="701993"/>
                    <a:pt x="271463" y="701993"/>
                    <a:pt x="250507" y="701993"/>
                  </a:cubicBezTo>
                  <a:cubicBezTo>
                    <a:pt x="250507" y="681990"/>
                    <a:pt x="249555" y="662940"/>
                    <a:pt x="251460" y="644843"/>
                  </a:cubicBezTo>
                  <a:cubicBezTo>
                    <a:pt x="251460" y="641033"/>
                    <a:pt x="259080" y="634365"/>
                    <a:pt x="264795" y="633413"/>
                  </a:cubicBezTo>
                  <a:cubicBezTo>
                    <a:pt x="307657" y="626745"/>
                    <a:pt x="312420" y="630555"/>
                    <a:pt x="311467" y="672465"/>
                  </a:cubicBezTo>
                  <a:cubicBezTo>
                    <a:pt x="311467" y="681990"/>
                    <a:pt x="311467" y="690563"/>
                    <a:pt x="311467" y="701993"/>
                  </a:cubicBezTo>
                  <a:close/>
                  <a:moveTo>
                    <a:pt x="404813" y="892493"/>
                  </a:moveTo>
                  <a:cubicBezTo>
                    <a:pt x="385763" y="892493"/>
                    <a:pt x="367665" y="892493"/>
                    <a:pt x="347663" y="892493"/>
                  </a:cubicBezTo>
                  <a:cubicBezTo>
                    <a:pt x="347663" y="870585"/>
                    <a:pt x="347663" y="848678"/>
                    <a:pt x="347663" y="824865"/>
                  </a:cubicBezTo>
                  <a:cubicBezTo>
                    <a:pt x="366713" y="824865"/>
                    <a:pt x="384810" y="824865"/>
                    <a:pt x="404813" y="824865"/>
                  </a:cubicBezTo>
                  <a:cubicBezTo>
                    <a:pt x="404813" y="846772"/>
                    <a:pt x="404813" y="869633"/>
                    <a:pt x="404813" y="892493"/>
                  </a:cubicBezTo>
                  <a:close/>
                  <a:moveTo>
                    <a:pt x="404813" y="797243"/>
                  </a:moveTo>
                  <a:cubicBezTo>
                    <a:pt x="385763" y="797243"/>
                    <a:pt x="367665" y="797243"/>
                    <a:pt x="346710" y="797243"/>
                  </a:cubicBezTo>
                  <a:cubicBezTo>
                    <a:pt x="345757" y="789622"/>
                    <a:pt x="345757" y="784860"/>
                    <a:pt x="345757" y="779145"/>
                  </a:cubicBezTo>
                  <a:cubicBezTo>
                    <a:pt x="344805" y="722947"/>
                    <a:pt x="346710" y="721043"/>
                    <a:pt x="404813" y="731520"/>
                  </a:cubicBezTo>
                  <a:cubicBezTo>
                    <a:pt x="404813" y="752475"/>
                    <a:pt x="404813" y="773430"/>
                    <a:pt x="404813" y="797243"/>
                  </a:cubicBezTo>
                  <a:close/>
                  <a:moveTo>
                    <a:pt x="405765" y="701993"/>
                  </a:moveTo>
                  <a:cubicBezTo>
                    <a:pt x="386715" y="701993"/>
                    <a:pt x="367665" y="701993"/>
                    <a:pt x="345757" y="701993"/>
                  </a:cubicBezTo>
                  <a:cubicBezTo>
                    <a:pt x="345757" y="681990"/>
                    <a:pt x="344805" y="662940"/>
                    <a:pt x="345757" y="643890"/>
                  </a:cubicBezTo>
                  <a:cubicBezTo>
                    <a:pt x="345757" y="640080"/>
                    <a:pt x="351472" y="634365"/>
                    <a:pt x="355282" y="634365"/>
                  </a:cubicBezTo>
                  <a:cubicBezTo>
                    <a:pt x="371475" y="633413"/>
                    <a:pt x="387667" y="634365"/>
                    <a:pt x="404813" y="634365"/>
                  </a:cubicBezTo>
                  <a:cubicBezTo>
                    <a:pt x="405765" y="659130"/>
                    <a:pt x="405765" y="680085"/>
                    <a:pt x="405765" y="701993"/>
                  </a:cubicBezTo>
                  <a:close/>
                  <a:moveTo>
                    <a:pt x="405765" y="444818"/>
                  </a:moveTo>
                  <a:cubicBezTo>
                    <a:pt x="405765" y="467678"/>
                    <a:pt x="405765" y="488633"/>
                    <a:pt x="405765" y="513398"/>
                  </a:cubicBezTo>
                  <a:cubicBezTo>
                    <a:pt x="389572" y="513398"/>
                    <a:pt x="373380" y="514350"/>
                    <a:pt x="358140" y="512445"/>
                  </a:cubicBezTo>
                  <a:cubicBezTo>
                    <a:pt x="353377" y="512445"/>
                    <a:pt x="346710" y="504825"/>
                    <a:pt x="345757" y="500063"/>
                  </a:cubicBezTo>
                  <a:cubicBezTo>
                    <a:pt x="344805" y="481965"/>
                    <a:pt x="344805" y="463868"/>
                    <a:pt x="344805" y="443865"/>
                  </a:cubicBezTo>
                  <a:cubicBezTo>
                    <a:pt x="365760" y="444818"/>
                    <a:pt x="384810" y="444818"/>
                    <a:pt x="405765" y="444818"/>
                  </a:cubicBezTo>
                  <a:close/>
                  <a:moveTo>
                    <a:pt x="404813" y="321945"/>
                  </a:moveTo>
                  <a:cubicBezTo>
                    <a:pt x="385763" y="321945"/>
                    <a:pt x="367665" y="321945"/>
                    <a:pt x="346710" y="321945"/>
                  </a:cubicBezTo>
                  <a:cubicBezTo>
                    <a:pt x="346710" y="298133"/>
                    <a:pt x="346710" y="277178"/>
                    <a:pt x="346710" y="254318"/>
                  </a:cubicBezTo>
                  <a:cubicBezTo>
                    <a:pt x="365760" y="254318"/>
                    <a:pt x="384810" y="254318"/>
                    <a:pt x="404813" y="254318"/>
                  </a:cubicBezTo>
                  <a:cubicBezTo>
                    <a:pt x="404813" y="276225"/>
                    <a:pt x="404813" y="298133"/>
                    <a:pt x="404813" y="321945"/>
                  </a:cubicBezTo>
                  <a:close/>
                  <a:moveTo>
                    <a:pt x="404813" y="159068"/>
                  </a:moveTo>
                  <a:cubicBezTo>
                    <a:pt x="404813" y="180023"/>
                    <a:pt x="404813" y="201930"/>
                    <a:pt x="404813" y="224790"/>
                  </a:cubicBezTo>
                  <a:cubicBezTo>
                    <a:pt x="386715" y="224790"/>
                    <a:pt x="367665" y="224790"/>
                    <a:pt x="346710" y="224790"/>
                  </a:cubicBezTo>
                  <a:cubicBezTo>
                    <a:pt x="345757" y="218123"/>
                    <a:pt x="345757" y="212408"/>
                    <a:pt x="345757" y="207645"/>
                  </a:cubicBezTo>
                  <a:cubicBezTo>
                    <a:pt x="343852" y="151448"/>
                    <a:pt x="345757" y="150495"/>
                    <a:pt x="404813" y="159068"/>
                  </a:cubicBezTo>
                  <a:close/>
                  <a:moveTo>
                    <a:pt x="346710" y="349568"/>
                  </a:moveTo>
                  <a:cubicBezTo>
                    <a:pt x="365760" y="349568"/>
                    <a:pt x="383857" y="349568"/>
                    <a:pt x="403860" y="349568"/>
                  </a:cubicBezTo>
                  <a:cubicBezTo>
                    <a:pt x="403860" y="371475"/>
                    <a:pt x="403860" y="393383"/>
                    <a:pt x="403860" y="415290"/>
                  </a:cubicBezTo>
                  <a:cubicBezTo>
                    <a:pt x="401955" y="416243"/>
                    <a:pt x="401003" y="417195"/>
                    <a:pt x="399097" y="417195"/>
                  </a:cubicBezTo>
                  <a:cubicBezTo>
                    <a:pt x="336232" y="417195"/>
                    <a:pt x="343852" y="433388"/>
                    <a:pt x="346710" y="349568"/>
                  </a:cubicBezTo>
                  <a:close/>
                  <a:moveTo>
                    <a:pt x="348615" y="544830"/>
                  </a:moveTo>
                  <a:cubicBezTo>
                    <a:pt x="355282" y="534353"/>
                    <a:pt x="383857" y="538163"/>
                    <a:pt x="405765" y="534353"/>
                  </a:cubicBezTo>
                  <a:cubicBezTo>
                    <a:pt x="405765" y="558165"/>
                    <a:pt x="405765" y="576263"/>
                    <a:pt x="405765" y="593408"/>
                  </a:cubicBezTo>
                  <a:cubicBezTo>
                    <a:pt x="405765" y="598170"/>
                    <a:pt x="404813" y="601980"/>
                    <a:pt x="403860" y="611505"/>
                  </a:cubicBezTo>
                  <a:cubicBezTo>
                    <a:pt x="383857" y="608648"/>
                    <a:pt x="355282" y="613410"/>
                    <a:pt x="348615" y="602933"/>
                  </a:cubicBezTo>
                  <a:cubicBezTo>
                    <a:pt x="340042" y="588645"/>
                    <a:pt x="340042" y="559118"/>
                    <a:pt x="348615" y="544830"/>
                  </a:cubicBezTo>
                  <a:close/>
                  <a:moveTo>
                    <a:pt x="306705" y="605790"/>
                  </a:moveTo>
                  <a:cubicBezTo>
                    <a:pt x="291465" y="609600"/>
                    <a:pt x="274320" y="608648"/>
                    <a:pt x="258127" y="607695"/>
                  </a:cubicBezTo>
                  <a:cubicBezTo>
                    <a:pt x="255270" y="607695"/>
                    <a:pt x="252413" y="600075"/>
                    <a:pt x="251460" y="595313"/>
                  </a:cubicBezTo>
                  <a:cubicBezTo>
                    <a:pt x="250507" y="586740"/>
                    <a:pt x="251460" y="579120"/>
                    <a:pt x="251460" y="570548"/>
                  </a:cubicBezTo>
                  <a:cubicBezTo>
                    <a:pt x="251460" y="537210"/>
                    <a:pt x="251460" y="537210"/>
                    <a:pt x="284797" y="537210"/>
                  </a:cubicBezTo>
                  <a:cubicBezTo>
                    <a:pt x="312420" y="537210"/>
                    <a:pt x="312420" y="537210"/>
                    <a:pt x="314325" y="575310"/>
                  </a:cubicBezTo>
                  <a:cubicBezTo>
                    <a:pt x="311467" y="585788"/>
                    <a:pt x="311467" y="604838"/>
                    <a:pt x="306705" y="605790"/>
                  </a:cubicBezTo>
                  <a:close/>
                  <a:moveTo>
                    <a:pt x="252413" y="254318"/>
                  </a:moveTo>
                  <a:cubicBezTo>
                    <a:pt x="270510" y="254318"/>
                    <a:pt x="289560" y="254318"/>
                    <a:pt x="309563" y="254318"/>
                  </a:cubicBezTo>
                  <a:cubicBezTo>
                    <a:pt x="309563" y="275273"/>
                    <a:pt x="309563" y="297180"/>
                    <a:pt x="309563" y="321945"/>
                  </a:cubicBezTo>
                  <a:cubicBezTo>
                    <a:pt x="290513" y="321945"/>
                    <a:pt x="272415" y="321945"/>
                    <a:pt x="252413" y="321945"/>
                  </a:cubicBezTo>
                  <a:cubicBezTo>
                    <a:pt x="252413" y="300038"/>
                    <a:pt x="252413" y="278130"/>
                    <a:pt x="252413" y="254318"/>
                  </a:cubicBezTo>
                  <a:close/>
                  <a:moveTo>
                    <a:pt x="253365" y="349568"/>
                  </a:moveTo>
                  <a:cubicBezTo>
                    <a:pt x="271463" y="349568"/>
                    <a:pt x="289560" y="349568"/>
                    <a:pt x="309563" y="349568"/>
                  </a:cubicBezTo>
                  <a:cubicBezTo>
                    <a:pt x="309563" y="372428"/>
                    <a:pt x="309563" y="393383"/>
                    <a:pt x="309563" y="414338"/>
                  </a:cubicBezTo>
                  <a:cubicBezTo>
                    <a:pt x="306705" y="416243"/>
                    <a:pt x="305752" y="417195"/>
                    <a:pt x="304800" y="417195"/>
                  </a:cubicBezTo>
                  <a:cubicBezTo>
                    <a:pt x="247650" y="422910"/>
                    <a:pt x="240030" y="412433"/>
                    <a:pt x="253365" y="349568"/>
                  </a:cubicBezTo>
                  <a:close/>
                  <a:moveTo>
                    <a:pt x="254317" y="736283"/>
                  </a:moveTo>
                  <a:cubicBezTo>
                    <a:pt x="260985" y="725805"/>
                    <a:pt x="288607" y="728663"/>
                    <a:pt x="310515" y="725805"/>
                  </a:cubicBezTo>
                  <a:cubicBezTo>
                    <a:pt x="310515" y="753428"/>
                    <a:pt x="310515" y="774383"/>
                    <a:pt x="310515" y="799147"/>
                  </a:cubicBezTo>
                  <a:cubicBezTo>
                    <a:pt x="291465" y="798195"/>
                    <a:pt x="262890" y="803910"/>
                    <a:pt x="255270" y="793433"/>
                  </a:cubicBezTo>
                  <a:cubicBezTo>
                    <a:pt x="245745" y="780097"/>
                    <a:pt x="244792" y="750570"/>
                    <a:pt x="254317" y="736283"/>
                  </a:cubicBezTo>
                  <a:close/>
                  <a:moveTo>
                    <a:pt x="201930" y="605790"/>
                  </a:moveTo>
                  <a:cubicBezTo>
                    <a:pt x="186690" y="610553"/>
                    <a:pt x="169545" y="608648"/>
                    <a:pt x="153352" y="607695"/>
                  </a:cubicBezTo>
                  <a:cubicBezTo>
                    <a:pt x="150495" y="607695"/>
                    <a:pt x="146685" y="600075"/>
                    <a:pt x="146685" y="595313"/>
                  </a:cubicBezTo>
                  <a:cubicBezTo>
                    <a:pt x="145732" y="582930"/>
                    <a:pt x="147638" y="571500"/>
                    <a:pt x="145732" y="559118"/>
                  </a:cubicBezTo>
                  <a:cubicBezTo>
                    <a:pt x="143827" y="540068"/>
                    <a:pt x="152400" y="536258"/>
                    <a:pt x="169545" y="536258"/>
                  </a:cubicBezTo>
                  <a:cubicBezTo>
                    <a:pt x="214313" y="537210"/>
                    <a:pt x="206692" y="533400"/>
                    <a:pt x="208597" y="574358"/>
                  </a:cubicBezTo>
                  <a:cubicBezTo>
                    <a:pt x="205740" y="585788"/>
                    <a:pt x="206692" y="604838"/>
                    <a:pt x="201930" y="605790"/>
                  </a:cubicBezTo>
                  <a:close/>
                  <a:moveTo>
                    <a:pt x="145732" y="167640"/>
                  </a:moveTo>
                  <a:cubicBezTo>
                    <a:pt x="145732" y="163830"/>
                    <a:pt x="153352" y="158115"/>
                    <a:pt x="157163" y="158115"/>
                  </a:cubicBezTo>
                  <a:cubicBezTo>
                    <a:pt x="172402" y="157163"/>
                    <a:pt x="186690" y="158115"/>
                    <a:pt x="204788" y="158115"/>
                  </a:cubicBezTo>
                  <a:cubicBezTo>
                    <a:pt x="204788" y="182880"/>
                    <a:pt x="204788" y="203835"/>
                    <a:pt x="204788" y="226695"/>
                  </a:cubicBezTo>
                  <a:cubicBezTo>
                    <a:pt x="185738" y="226695"/>
                    <a:pt x="166688" y="226695"/>
                    <a:pt x="144780" y="226695"/>
                  </a:cubicBezTo>
                  <a:cubicBezTo>
                    <a:pt x="145732" y="205740"/>
                    <a:pt x="144780" y="186690"/>
                    <a:pt x="145732" y="167640"/>
                  </a:cubicBezTo>
                  <a:close/>
                  <a:moveTo>
                    <a:pt x="204788" y="254318"/>
                  </a:moveTo>
                  <a:cubicBezTo>
                    <a:pt x="204788" y="276225"/>
                    <a:pt x="204788" y="297180"/>
                    <a:pt x="204788" y="320993"/>
                  </a:cubicBezTo>
                  <a:cubicBezTo>
                    <a:pt x="186690" y="320993"/>
                    <a:pt x="167640" y="320993"/>
                    <a:pt x="146685" y="320993"/>
                  </a:cubicBezTo>
                  <a:cubicBezTo>
                    <a:pt x="146685" y="298133"/>
                    <a:pt x="146685" y="277178"/>
                    <a:pt x="146685" y="254318"/>
                  </a:cubicBezTo>
                  <a:cubicBezTo>
                    <a:pt x="165735" y="254318"/>
                    <a:pt x="183832" y="254318"/>
                    <a:pt x="204788" y="254318"/>
                  </a:cubicBezTo>
                  <a:close/>
                  <a:moveTo>
                    <a:pt x="144780" y="349568"/>
                  </a:moveTo>
                  <a:cubicBezTo>
                    <a:pt x="165735" y="349568"/>
                    <a:pt x="183832" y="349568"/>
                    <a:pt x="205740" y="349568"/>
                  </a:cubicBezTo>
                  <a:cubicBezTo>
                    <a:pt x="205740" y="368618"/>
                    <a:pt x="206692" y="388620"/>
                    <a:pt x="204788" y="407670"/>
                  </a:cubicBezTo>
                  <a:cubicBezTo>
                    <a:pt x="204788" y="411480"/>
                    <a:pt x="198120" y="417195"/>
                    <a:pt x="194310" y="418148"/>
                  </a:cubicBezTo>
                  <a:cubicBezTo>
                    <a:pt x="150495" y="426720"/>
                    <a:pt x="144780" y="421005"/>
                    <a:pt x="144780" y="377190"/>
                  </a:cubicBezTo>
                  <a:cubicBezTo>
                    <a:pt x="144780" y="368618"/>
                    <a:pt x="144780" y="359093"/>
                    <a:pt x="144780" y="349568"/>
                  </a:cubicBezTo>
                  <a:close/>
                  <a:moveTo>
                    <a:pt x="148590" y="451485"/>
                  </a:moveTo>
                  <a:cubicBezTo>
                    <a:pt x="156210" y="441008"/>
                    <a:pt x="183832" y="443865"/>
                    <a:pt x="204788" y="441008"/>
                  </a:cubicBezTo>
                  <a:cubicBezTo>
                    <a:pt x="204788" y="468630"/>
                    <a:pt x="204788" y="489585"/>
                    <a:pt x="204788" y="515303"/>
                  </a:cubicBezTo>
                  <a:cubicBezTo>
                    <a:pt x="184785" y="513398"/>
                    <a:pt x="157163" y="517208"/>
                    <a:pt x="148590" y="506730"/>
                  </a:cubicBezTo>
                  <a:cubicBezTo>
                    <a:pt x="140017" y="494348"/>
                    <a:pt x="139065" y="463868"/>
                    <a:pt x="148590" y="451485"/>
                  </a:cubicBezTo>
                  <a:close/>
                  <a:moveTo>
                    <a:pt x="112395" y="782003"/>
                  </a:moveTo>
                  <a:cubicBezTo>
                    <a:pt x="112395" y="786765"/>
                    <a:pt x="111442" y="790575"/>
                    <a:pt x="110490" y="797243"/>
                  </a:cubicBezTo>
                  <a:cubicBezTo>
                    <a:pt x="101917" y="797243"/>
                    <a:pt x="96202" y="798195"/>
                    <a:pt x="89535" y="798195"/>
                  </a:cubicBezTo>
                  <a:cubicBezTo>
                    <a:pt x="36195" y="799147"/>
                    <a:pt x="36195" y="799147"/>
                    <a:pt x="39052" y="745808"/>
                  </a:cubicBezTo>
                  <a:cubicBezTo>
                    <a:pt x="40005" y="733425"/>
                    <a:pt x="42863" y="727710"/>
                    <a:pt x="56197" y="727710"/>
                  </a:cubicBezTo>
                  <a:cubicBezTo>
                    <a:pt x="122872" y="729615"/>
                    <a:pt x="111442" y="717233"/>
                    <a:pt x="112395" y="782003"/>
                  </a:cubicBezTo>
                  <a:close/>
                  <a:moveTo>
                    <a:pt x="74295" y="609600"/>
                  </a:moveTo>
                  <a:cubicBezTo>
                    <a:pt x="40005" y="609600"/>
                    <a:pt x="40005" y="609600"/>
                    <a:pt x="40005" y="572453"/>
                  </a:cubicBezTo>
                  <a:cubicBezTo>
                    <a:pt x="40005" y="537210"/>
                    <a:pt x="40005" y="537210"/>
                    <a:pt x="78105" y="537210"/>
                  </a:cubicBezTo>
                  <a:cubicBezTo>
                    <a:pt x="112395" y="537210"/>
                    <a:pt x="112395" y="537210"/>
                    <a:pt x="112395" y="574358"/>
                  </a:cubicBezTo>
                  <a:cubicBezTo>
                    <a:pt x="112395" y="609600"/>
                    <a:pt x="112395" y="609600"/>
                    <a:pt x="74295" y="609600"/>
                  </a:cubicBezTo>
                  <a:close/>
                  <a:moveTo>
                    <a:pt x="112395" y="480060"/>
                  </a:moveTo>
                  <a:cubicBezTo>
                    <a:pt x="112395" y="513398"/>
                    <a:pt x="112395" y="513398"/>
                    <a:pt x="75247" y="513398"/>
                  </a:cubicBezTo>
                  <a:cubicBezTo>
                    <a:pt x="40005" y="513398"/>
                    <a:pt x="40005" y="513398"/>
                    <a:pt x="40005" y="477203"/>
                  </a:cubicBezTo>
                  <a:cubicBezTo>
                    <a:pt x="40005" y="437198"/>
                    <a:pt x="38100" y="443865"/>
                    <a:pt x="76200" y="442913"/>
                  </a:cubicBezTo>
                  <a:cubicBezTo>
                    <a:pt x="115252" y="443865"/>
                    <a:pt x="112395" y="438150"/>
                    <a:pt x="112395" y="480060"/>
                  </a:cubicBezTo>
                  <a:close/>
                  <a:moveTo>
                    <a:pt x="41910" y="320993"/>
                  </a:moveTo>
                  <a:cubicBezTo>
                    <a:pt x="41910" y="299085"/>
                    <a:pt x="41910" y="277178"/>
                    <a:pt x="41910" y="252413"/>
                  </a:cubicBezTo>
                  <a:cubicBezTo>
                    <a:pt x="65722" y="252413"/>
                    <a:pt x="86677" y="252413"/>
                    <a:pt x="109538" y="252413"/>
                  </a:cubicBezTo>
                  <a:cubicBezTo>
                    <a:pt x="109538" y="275273"/>
                    <a:pt x="109538" y="297180"/>
                    <a:pt x="109538" y="320993"/>
                  </a:cubicBezTo>
                  <a:cubicBezTo>
                    <a:pt x="87630" y="320993"/>
                    <a:pt x="65722" y="320993"/>
                    <a:pt x="41910" y="320993"/>
                  </a:cubicBezTo>
                  <a:close/>
                  <a:moveTo>
                    <a:pt x="40957" y="169545"/>
                  </a:moveTo>
                  <a:cubicBezTo>
                    <a:pt x="49530" y="142875"/>
                    <a:pt x="74295" y="162878"/>
                    <a:pt x="91440" y="158115"/>
                  </a:cubicBezTo>
                  <a:cubicBezTo>
                    <a:pt x="100965" y="155258"/>
                    <a:pt x="111442" y="156210"/>
                    <a:pt x="111442" y="171450"/>
                  </a:cubicBezTo>
                  <a:cubicBezTo>
                    <a:pt x="111442" y="188595"/>
                    <a:pt x="111442" y="205740"/>
                    <a:pt x="111442" y="226695"/>
                  </a:cubicBezTo>
                  <a:cubicBezTo>
                    <a:pt x="100965" y="227648"/>
                    <a:pt x="94297" y="227648"/>
                    <a:pt x="87630" y="227648"/>
                  </a:cubicBezTo>
                  <a:cubicBezTo>
                    <a:pt x="72390" y="227648"/>
                    <a:pt x="57150" y="227648"/>
                    <a:pt x="39052" y="227648"/>
                  </a:cubicBezTo>
                  <a:cubicBezTo>
                    <a:pt x="40005" y="206693"/>
                    <a:pt x="36195" y="185738"/>
                    <a:pt x="40957" y="16954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57" name="Google Shape;457;p4"/>
            <p:cNvSpPr/>
            <p:nvPr/>
          </p:nvSpPr>
          <p:spPr>
            <a:xfrm>
              <a:off x="5975196" y="1441944"/>
              <a:ext cx="158861" cy="551600"/>
            </a:xfrm>
            <a:custGeom>
              <a:rect b="b" l="l" r="r" t="t"/>
              <a:pathLst>
                <a:path extrusionOk="0" h="1190625" w="342900">
                  <a:moveTo>
                    <a:pt x="344805" y="1193721"/>
                  </a:moveTo>
                  <a:cubicBezTo>
                    <a:pt x="342900" y="1188006"/>
                    <a:pt x="342900" y="1177528"/>
                    <a:pt x="342900" y="1161335"/>
                  </a:cubicBezTo>
                  <a:cubicBezTo>
                    <a:pt x="342900" y="812721"/>
                    <a:pt x="342900" y="465058"/>
                    <a:pt x="342900" y="116443"/>
                  </a:cubicBezTo>
                  <a:cubicBezTo>
                    <a:pt x="342900" y="106918"/>
                    <a:pt x="342900" y="97393"/>
                    <a:pt x="342900" y="86916"/>
                  </a:cubicBezTo>
                  <a:cubicBezTo>
                    <a:pt x="329565" y="85963"/>
                    <a:pt x="318135" y="85010"/>
                    <a:pt x="304800" y="84058"/>
                  </a:cubicBezTo>
                  <a:cubicBezTo>
                    <a:pt x="304800" y="61198"/>
                    <a:pt x="305753" y="39291"/>
                    <a:pt x="303848" y="17383"/>
                  </a:cubicBezTo>
                  <a:cubicBezTo>
                    <a:pt x="303848" y="11668"/>
                    <a:pt x="296228" y="1191"/>
                    <a:pt x="291465" y="1191"/>
                  </a:cubicBezTo>
                  <a:cubicBezTo>
                    <a:pt x="274320" y="-715"/>
                    <a:pt x="257175" y="238"/>
                    <a:pt x="237173" y="238"/>
                  </a:cubicBezTo>
                  <a:cubicBezTo>
                    <a:pt x="237173" y="30718"/>
                    <a:pt x="237173" y="58341"/>
                    <a:pt x="237173" y="86916"/>
                  </a:cubicBezTo>
                  <a:cubicBezTo>
                    <a:pt x="157163" y="86916"/>
                    <a:pt x="80010" y="86916"/>
                    <a:pt x="0" y="86916"/>
                  </a:cubicBezTo>
                  <a:cubicBezTo>
                    <a:pt x="0" y="456485"/>
                    <a:pt x="0" y="823198"/>
                    <a:pt x="0" y="1193721"/>
                  </a:cubicBezTo>
                  <a:lnTo>
                    <a:pt x="344805" y="1193721"/>
                  </a:lnTo>
                  <a:close/>
                  <a:moveTo>
                    <a:pt x="315278" y="971788"/>
                  </a:moveTo>
                  <a:cubicBezTo>
                    <a:pt x="289560" y="971788"/>
                    <a:pt x="264795" y="971788"/>
                    <a:pt x="238125" y="971788"/>
                  </a:cubicBezTo>
                  <a:cubicBezTo>
                    <a:pt x="238125" y="943213"/>
                    <a:pt x="238125" y="914638"/>
                    <a:pt x="238125" y="885110"/>
                  </a:cubicBezTo>
                  <a:cubicBezTo>
                    <a:pt x="263843" y="885110"/>
                    <a:pt x="287655" y="885110"/>
                    <a:pt x="315278" y="885110"/>
                  </a:cubicBezTo>
                  <a:cubicBezTo>
                    <a:pt x="315278" y="914638"/>
                    <a:pt x="315278" y="943213"/>
                    <a:pt x="315278" y="971788"/>
                  </a:cubicBezTo>
                  <a:close/>
                  <a:moveTo>
                    <a:pt x="315278" y="724138"/>
                  </a:moveTo>
                  <a:cubicBezTo>
                    <a:pt x="289560" y="724138"/>
                    <a:pt x="264795" y="724138"/>
                    <a:pt x="238125" y="724138"/>
                  </a:cubicBezTo>
                  <a:cubicBezTo>
                    <a:pt x="238125" y="695563"/>
                    <a:pt x="238125" y="666988"/>
                    <a:pt x="238125" y="637460"/>
                  </a:cubicBezTo>
                  <a:cubicBezTo>
                    <a:pt x="262890" y="637460"/>
                    <a:pt x="287655" y="637460"/>
                    <a:pt x="315278" y="637460"/>
                  </a:cubicBezTo>
                  <a:cubicBezTo>
                    <a:pt x="315278" y="666988"/>
                    <a:pt x="315278" y="694610"/>
                    <a:pt x="315278" y="724138"/>
                  </a:cubicBezTo>
                  <a:close/>
                  <a:moveTo>
                    <a:pt x="239078" y="265033"/>
                  </a:moveTo>
                  <a:cubicBezTo>
                    <a:pt x="263843" y="265033"/>
                    <a:pt x="288608" y="265033"/>
                    <a:pt x="316230" y="265033"/>
                  </a:cubicBezTo>
                  <a:cubicBezTo>
                    <a:pt x="316230" y="295513"/>
                    <a:pt x="316230" y="323135"/>
                    <a:pt x="316230" y="353616"/>
                  </a:cubicBezTo>
                  <a:cubicBezTo>
                    <a:pt x="290513" y="353616"/>
                    <a:pt x="266700" y="353616"/>
                    <a:pt x="239078" y="353616"/>
                  </a:cubicBezTo>
                  <a:cubicBezTo>
                    <a:pt x="239078" y="324088"/>
                    <a:pt x="239078" y="295513"/>
                    <a:pt x="239078" y="265033"/>
                  </a:cubicBezTo>
                  <a:close/>
                  <a:moveTo>
                    <a:pt x="238125" y="388858"/>
                  </a:moveTo>
                  <a:cubicBezTo>
                    <a:pt x="262890" y="388858"/>
                    <a:pt x="286703" y="388858"/>
                    <a:pt x="314325" y="388858"/>
                  </a:cubicBezTo>
                  <a:cubicBezTo>
                    <a:pt x="314325" y="417433"/>
                    <a:pt x="314325" y="446008"/>
                    <a:pt x="314325" y="477441"/>
                  </a:cubicBezTo>
                  <a:cubicBezTo>
                    <a:pt x="288608" y="477441"/>
                    <a:pt x="263843" y="477441"/>
                    <a:pt x="238125" y="477441"/>
                  </a:cubicBezTo>
                  <a:cubicBezTo>
                    <a:pt x="238125" y="447913"/>
                    <a:pt x="238125" y="419338"/>
                    <a:pt x="238125" y="388858"/>
                  </a:cubicBezTo>
                  <a:close/>
                  <a:moveTo>
                    <a:pt x="238125" y="761285"/>
                  </a:moveTo>
                  <a:cubicBezTo>
                    <a:pt x="263843" y="761285"/>
                    <a:pt x="288608" y="761285"/>
                    <a:pt x="314325" y="761285"/>
                  </a:cubicBezTo>
                  <a:cubicBezTo>
                    <a:pt x="314325" y="789860"/>
                    <a:pt x="314325" y="817483"/>
                    <a:pt x="314325" y="848916"/>
                  </a:cubicBezTo>
                  <a:cubicBezTo>
                    <a:pt x="288608" y="848916"/>
                    <a:pt x="263843" y="848916"/>
                    <a:pt x="238125" y="848916"/>
                  </a:cubicBezTo>
                  <a:cubicBezTo>
                    <a:pt x="238125" y="818435"/>
                    <a:pt x="238125" y="790813"/>
                    <a:pt x="238125" y="761285"/>
                  </a:cubicBezTo>
                  <a:close/>
                  <a:moveTo>
                    <a:pt x="103823" y="1094660"/>
                  </a:moveTo>
                  <a:cubicBezTo>
                    <a:pt x="79058" y="1094660"/>
                    <a:pt x="54293" y="1094660"/>
                    <a:pt x="26670" y="1094660"/>
                  </a:cubicBezTo>
                  <a:cubicBezTo>
                    <a:pt x="26670" y="1065133"/>
                    <a:pt x="26670" y="1038463"/>
                    <a:pt x="26670" y="1008935"/>
                  </a:cubicBezTo>
                  <a:cubicBezTo>
                    <a:pt x="52388" y="1008935"/>
                    <a:pt x="77153" y="1008935"/>
                    <a:pt x="103823" y="1008935"/>
                  </a:cubicBezTo>
                  <a:cubicBezTo>
                    <a:pt x="103823" y="1036558"/>
                    <a:pt x="103823" y="1065133"/>
                    <a:pt x="103823" y="1094660"/>
                  </a:cubicBezTo>
                  <a:close/>
                  <a:moveTo>
                    <a:pt x="103823" y="971788"/>
                  </a:moveTo>
                  <a:cubicBezTo>
                    <a:pt x="79058" y="971788"/>
                    <a:pt x="54293" y="971788"/>
                    <a:pt x="27623" y="971788"/>
                  </a:cubicBezTo>
                  <a:cubicBezTo>
                    <a:pt x="27623" y="943213"/>
                    <a:pt x="27623" y="915591"/>
                    <a:pt x="27623" y="885110"/>
                  </a:cubicBezTo>
                  <a:cubicBezTo>
                    <a:pt x="53340" y="885110"/>
                    <a:pt x="78105" y="885110"/>
                    <a:pt x="103823" y="885110"/>
                  </a:cubicBezTo>
                  <a:cubicBezTo>
                    <a:pt x="103823" y="913685"/>
                    <a:pt x="103823" y="942260"/>
                    <a:pt x="103823" y="971788"/>
                  </a:cubicBezTo>
                  <a:close/>
                  <a:moveTo>
                    <a:pt x="104775" y="847010"/>
                  </a:moveTo>
                  <a:cubicBezTo>
                    <a:pt x="80010" y="847010"/>
                    <a:pt x="55245" y="847010"/>
                    <a:pt x="28575" y="847010"/>
                  </a:cubicBezTo>
                  <a:cubicBezTo>
                    <a:pt x="28575" y="818435"/>
                    <a:pt x="28575" y="790813"/>
                    <a:pt x="28575" y="760333"/>
                  </a:cubicBezTo>
                  <a:cubicBezTo>
                    <a:pt x="54293" y="760333"/>
                    <a:pt x="78105" y="760333"/>
                    <a:pt x="104775" y="760333"/>
                  </a:cubicBezTo>
                  <a:cubicBezTo>
                    <a:pt x="104775" y="789860"/>
                    <a:pt x="104775" y="817483"/>
                    <a:pt x="104775" y="847010"/>
                  </a:cubicBezTo>
                  <a:close/>
                  <a:moveTo>
                    <a:pt x="28575" y="724138"/>
                  </a:moveTo>
                  <a:cubicBezTo>
                    <a:pt x="28575" y="696516"/>
                    <a:pt x="28575" y="667941"/>
                    <a:pt x="28575" y="637460"/>
                  </a:cubicBezTo>
                  <a:cubicBezTo>
                    <a:pt x="54293" y="637460"/>
                    <a:pt x="79058" y="637460"/>
                    <a:pt x="104775" y="637460"/>
                  </a:cubicBezTo>
                  <a:cubicBezTo>
                    <a:pt x="104775" y="666035"/>
                    <a:pt x="104775" y="694610"/>
                    <a:pt x="104775" y="724138"/>
                  </a:cubicBezTo>
                  <a:cubicBezTo>
                    <a:pt x="80010" y="724138"/>
                    <a:pt x="55245" y="724138"/>
                    <a:pt x="28575" y="724138"/>
                  </a:cubicBezTo>
                  <a:close/>
                  <a:moveTo>
                    <a:pt x="104775" y="601266"/>
                  </a:moveTo>
                  <a:cubicBezTo>
                    <a:pt x="79058" y="601266"/>
                    <a:pt x="54293" y="601266"/>
                    <a:pt x="27623" y="601266"/>
                  </a:cubicBezTo>
                  <a:cubicBezTo>
                    <a:pt x="27623" y="571738"/>
                    <a:pt x="27623" y="544116"/>
                    <a:pt x="27623" y="514588"/>
                  </a:cubicBezTo>
                  <a:cubicBezTo>
                    <a:pt x="53340" y="514588"/>
                    <a:pt x="78105" y="514588"/>
                    <a:pt x="104775" y="514588"/>
                  </a:cubicBezTo>
                  <a:cubicBezTo>
                    <a:pt x="104775" y="544116"/>
                    <a:pt x="104775" y="571738"/>
                    <a:pt x="104775" y="601266"/>
                  </a:cubicBezTo>
                  <a:close/>
                  <a:moveTo>
                    <a:pt x="209550" y="1094660"/>
                  </a:moveTo>
                  <a:cubicBezTo>
                    <a:pt x="184785" y="1094660"/>
                    <a:pt x="159068" y="1094660"/>
                    <a:pt x="132398" y="1094660"/>
                  </a:cubicBezTo>
                  <a:cubicBezTo>
                    <a:pt x="132398" y="1067038"/>
                    <a:pt x="132398" y="1038463"/>
                    <a:pt x="132398" y="1008935"/>
                  </a:cubicBezTo>
                  <a:cubicBezTo>
                    <a:pt x="159068" y="1008935"/>
                    <a:pt x="182880" y="1008935"/>
                    <a:pt x="209550" y="1008935"/>
                  </a:cubicBezTo>
                  <a:cubicBezTo>
                    <a:pt x="209550" y="1037510"/>
                    <a:pt x="209550" y="1065133"/>
                    <a:pt x="209550" y="1094660"/>
                  </a:cubicBezTo>
                  <a:close/>
                  <a:moveTo>
                    <a:pt x="132398" y="476488"/>
                  </a:moveTo>
                  <a:cubicBezTo>
                    <a:pt x="132398" y="446960"/>
                    <a:pt x="132398" y="418385"/>
                    <a:pt x="132398" y="387906"/>
                  </a:cubicBezTo>
                  <a:cubicBezTo>
                    <a:pt x="159068" y="387906"/>
                    <a:pt x="182880" y="387906"/>
                    <a:pt x="208598" y="387906"/>
                  </a:cubicBezTo>
                  <a:cubicBezTo>
                    <a:pt x="208598" y="417433"/>
                    <a:pt x="208598" y="446008"/>
                    <a:pt x="208598" y="476488"/>
                  </a:cubicBezTo>
                  <a:cubicBezTo>
                    <a:pt x="184785" y="476488"/>
                    <a:pt x="159068" y="476488"/>
                    <a:pt x="132398" y="476488"/>
                  </a:cubicBezTo>
                  <a:close/>
                  <a:moveTo>
                    <a:pt x="209550" y="971788"/>
                  </a:moveTo>
                  <a:cubicBezTo>
                    <a:pt x="183833" y="971788"/>
                    <a:pt x="159068" y="971788"/>
                    <a:pt x="132398" y="971788"/>
                  </a:cubicBezTo>
                  <a:cubicBezTo>
                    <a:pt x="132398" y="943213"/>
                    <a:pt x="132398" y="914638"/>
                    <a:pt x="132398" y="885110"/>
                  </a:cubicBezTo>
                  <a:cubicBezTo>
                    <a:pt x="158115" y="885110"/>
                    <a:pt x="181928" y="885110"/>
                    <a:pt x="209550" y="885110"/>
                  </a:cubicBezTo>
                  <a:cubicBezTo>
                    <a:pt x="209550" y="914638"/>
                    <a:pt x="209550" y="943213"/>
                    <a:pt x="209550" y="971788"/>
                  </a:cubicBezTo>
                  <a:close/>
                  <a:moveTo>
                    <a:pt x="209550" y="724138"/>
                  </a:moveTo>
                  <a:cubicBezTo>
                    <a:pt x="183833" y="724138"/>
                    <a:pt x="159068" y="724138"/>
                    <a:pt x="132398" y="724138"/>
                  </a:cubicBezTo>
                  <a:cubicBezTo>
                    <a:pt x="132398" y="695563"/>
                    <a:pt x="132398" y="667941"/>
                    <a:pt x="132398" y="637460"/>
                  </a:cubicBezTo>
                  <a:cubicBezTo>
                    <a:pt x="157163" y="637460"/>
                    <a:pt x="181928" y="637460"/>
                    <a:pt x="209550" y="637460"/>
                  </a:cubicBezTo>
                  <a:cubicBezTo>
                    <a:pt x="209550" y="666988"/>
                    <a:pt x="209550" y="694610"/>
                    <a:pt x="209550" y="724138"/>
                  </a:cubicBezTo>
                  <a:close/>
                  <a:moveTo>
                    <a:pt x="209550" y="601266"/>
                  </a:moveTo>
                  <a:cubicBezTo>
                    <a:pt x="183833" y="601266"/>
                    <a:pt x="159068" y="601266"/>
                    <a:pt x="133350" y="601266"/>
                  </a:cubicBezTo>
                  <a:cubicBezTo>
                    <a:pt x="133350" y="572691"/>
                    <a:pt x="133350" y="545068"/>
                    <a:pt x="133350" y="514588"/>
                  </a:cubicBezTo>
                  <a:cubicBezTo>
                    <a:pt x="158115" y="514588"/>
                    <a:pt x="182880" y="514588"/>
                    <a:pt x="209550" y="514588"/>
                  </a:cubicBezTo>
                  <a:cubicBezTo>
                    <a:pt x="209550" y="544116"/>
                    <a:pt x="209550" y="571738"/>
                    <a:pt x="209550" y="601266"/>
                  </a:cubicBezTo>
                  <a:close/>
                  <a:moveTo>
                    <a:pt x="133350" y="142160"/>
                  </a:moveTo>
                  <a:cubicBezTo>
                    <a:pt x="158115" y="142160"/>
                    <a:pt x="183833" y="142160"/>
                    <a:pt x="209550" y="142160"/>
                  </a:cubicBezTo>
                  <a:cubicBezTo>
                    <a:pt x="209550" y="171688"/>
                    <a:pt x="209550" y="200263"/>
                    <a:pt x="209550" y="230743"/>
                  </a:cubicBezTo>
                  <a:cubicBezTo>
                    <a:pt x="182880" y="230743"/>
                    <a:pt x="159068" y="230743"/>
                    <a:pt x="133350" y="230743"/>
                  </a:cubicBezTo>
                  <a:cubicBezTo>
                    <a:pt x="133350" y="200263"/>
                    <a:pt x="133350" y="172641"/>
                    <a:pt x="133350" y="142160"/>
                  </a:cubicBezTo>
                  <a:close/>
                  <a:moveTo>
                    <a:pt x="132398" y="265033"/>
                  </a:moveTo>
                  <a:cubicBezTo>
                    <a:pt x="158115" y="265033"/>
                    <a:pt x="182880" y="265033"/>
                    <a:pt x="209550" y="265033"/>
                  </a:cubicBezTo>
                  <a:cubicBezTo>
                    <a:pt x="209550" y="294560"/>
                    <a:pt x="209550" y="323135"/>
                    <a:pt x="209550" y="353616"/>
                  </a:cubicBezTo>
                  <a:cubicBezTo>
                    <a:pt x="184785" y="353616"/>
                    <a:pt x="160020" y="353616"/>
                    <a:pt x="132398" y="353616"/>
                  </a:cubicBezTo>
                  <a:cubicBezTo>
                    <a:pt x="132398" y="323135"/>
                    <a:pt x="132398" y="294560"/>
                    <a:pt x="132398" y="265033"/>
                  </a:cubicBezTo>
                  <a:close/>
                  <a:moveTo>
                    <a:pt x="26670" y="153591"/>
                  </a:moveTo>
                  <a:cubicBezTo>
                    <a:pt x="26670" y="148828"/>
                    <a:pt x="35243" y="141208"/>
                    <a:pt x="40005" y="140256"/>
                  </a:cubicBezTo>
                  <a:cubicBezTo>
                    <a:pt x="60008" y="138351"/>
                    <a:pt x="80963" y="139303"/>
                    <a:pt x="103823" y="139303"/>
                  </a:cubicBezTo>
                  <a:cubicBezTo>
                    <a:pt x="103823" y="169783"/>
                    <a:pt x="103823" y="199310"/>
                    <a:pt x="103823" y="230743"/>
                  </a:cubicBezTo>
                  <a:cubicBezTo>
                    <a:pt x="80963" y="230743"/>
                    <a:pt x="59055" y="231696"/>
                    <a:pt x="38100" y="229791"/>
                  </a:cubicBezTo>
                  <a:cubicBezTo>
                    <a:pt x="34290" y="229791"/>
                    <a:pt x="27623" y="221218"/>
                    <a:pt x="27623" y="216456"/>
                  </a:cubicBezTo>
                  <a:cubicBezTo>
                    <a:pt x="25718" y="196453"/>
                    <a:pt x="25718" y="174546"/>
                    <a:pt x="26670" y="153591"/>
                  </a:cubicBezTo>
                  <a:close/>
                  <a:moveTo>
                    <a:pt x="26670" y="325993"/>
                  </a:moveTo>
                  <a:cubicBezTo>
                    <a:pt x="26670" y="256460"/>
                    <a:pt x="31433" y="252651"/>
                    <a:pt x="104775" y="266938"/>
                  </a:cubicBezTo>
                  <a:cubicBezTo>
                    <a:pt x="104775" y="296466"/>
                    <a:pt x="104775" y="324088"/>
                    <a:pt x="104775" y="355521"/>
                  </a:cubicBezTo>
                  <a:cubicBezTo>
                    <a:pt x="81915" y="355521"/>
                    <a:pt x="60008" y="356473"/>
                    <a:pt x="38100" y="354568"/>
                  </a:cubicBezTo>
                  <a:cubicBezTo>
                    <a:pt x="34290" y="354568"/>
                    <a:pt x="28575" y="346948"/>
                    <a:pt x="26670" y="342185"/>
                  </a:cubicBezTo>
                  <a:cubicBezTo>
                    <a:pt x="24765" y="337423"/>
                    <a:pt x="26670" y="330756"/>
                    <a:pt x="26670" y="325993"/>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grpSp>
        <p:nvGrpSpPr>
          <p:cNvPr id="458" name="Google Shape;458;p4"/>
          <p:cNvGrpSpPr/>
          <p:nvPr/>
        </p:nvGrpSpPr>
        <p:grpSpPr>
          <a:xfrm rot="2779377">
            <a:off x="6882919" y="1481878"/>
            <a:ext cx="612565" cy="807484"/>
            <a:chOff x="5733204" y="4148522"/>
            <a:chExt cx="1306402" cy="1722100"/>
          </a:xfrm>
        </p:grpSpPr>
        <p:grpSp>
          <p:nvGrpSpPr>
            <p:cNvPr id="459" name="Google Shape;459;p4"/>
            <p:cNvGrpSpPr/>
            <p:nvPr/>
          </p:nvGrpSpPr>
          <p:grpSpPr>
            <a:xfrm>
              <a:off x="5733204" y="4148522"/>
              <a:ext cx="1306402" cy="1722100"/>
              <a:chOff x="2445111" y="599435"/>
              <a:chExt cx="5312311" cy="7002691"/>
            </a:xfrm>
          </p:grpSpPr>
          <p:sp>
            <p:nvSpPr>
              <p:cNvPr id="460" name="Google Shape;460;p4"/>
              <p:cNvSpPr/>
              <p:nvPr/>
            </p:nvSpPr>
            <p:spPr>
              <a:xfrm>
                <a:off x="2445111" y="599435"/>
                <a:ext cx="3497902" cy="6838182"/>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61" name="Google Shape;461;p4"/>
              <p:cNvSpPr/>
              <p:nvPr/>
            </p:nvSpPr>
            <p:spPr>
              <a:xfrm>
                <a:off x="2473235" y="4334670"/>
                <a:ext cx="1615901" cy="3158982"/>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62" name="Google Shape;462;p4"/>
              <p:cNvSpPr/>
              <p:nvPr/>
            </p:nvSpPr>
            <p:spPr>
              <a:xfrm>
                <a:off x="5693427" y="3567142"/>
                <a:ext cx="2063995" cy="4034984"/>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grpSp>
          <p:nvGrpSpPr>
            <p:cNvPr id="463" name="Google Shape;463;p4"/>
            <p:cNvGrpSpPr/>
            <p:nvPr/>
          </p:nvGrpSpPr>
          <p:grpSpPr>
            <a:xfrm>
              <a:off x="5960899" y="4970731"/>
              <a:ext cx="821311" cy="845919"/>
              <a:chOff x="954383" y="599435"/>
              <a:chExt cx="6803039" cy="7006874"/>
            </a:xfrm>
          </p:grpSpPr>
          <p:sp>
            <p:nvSpPr>
              <p:cNvPr id="464" name="Google Shape;464;p4"/>
              <p:cNvSpPr/>
              <p:nvPr/>
            </p:nvSpPr>
            <p:spPr>
              <a:xfrm>
                <a:off x="2445111" y="599435"/>
                <a:ext cx="3497902" cy="6838182"/>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65" name="Google Shape;465;p4"/>
              <p:cNvSpPr/>
              <p:nvPr/>
            </p:nvSpPr>
            <p:spPr>
              <a:xfrm>
                <a:off x="954383" y="4447323"/>
                <a:ext cx="1615901" cy="3158986"/>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66" name="Google Shape;466;p4"/>
              <p:cNvSpPr/>
              <p:nvPr/>
            </p:nvSpPr>
            <p:spPr>
              <a:xfrm>
                <a:off x="5693427" y="3567142"/>
                <a:ext cx="2063995" cy="4034984"/>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grpSp>
      <p:grpSp>
        <p:nvGrpSpPr>
          <p:cNvPr id="467" name="Google Shape;467;p4"/>
          <p:cNvGrpSpPr/>
          <p:nvPr/>
        </p:nvGrpSpPr>
        <p:grpSpPr>
          <a:xfrm rot="-3294498">
            <a:off x="4593929" y="2076986"/>
            <a:ext cx="889290" cy="318443"/>
            <a:chOff x="2751274" y="4274125"/>
            <a:chExt cx="1502839" cy="538144"/>
          </a:xfrm>
        </p:grpSpPr>
        <p:sp>
          <p:nvSpPr>
            <p:cNvPr id="468" name="Google Shape;468;p4"/>
            <p:cNvSpPr/>
            <p:nvPr/>
          </p:nvSpPr>
          <p:spPr>
            <a:xfrm>
              <a:off x="2751274" y="4567310"/>
              <a:ext cx="295404" cy="244959"/>
            </a:xfrm>
            <a:custGeom>
              <a:rect b="b" l="l" r="r" t="t"/>
              <a:pathLst>
                <a:path extrusionOk="0" h="794837" w="958519">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69" name="Google Shape;469;p4"/>
            <p:cNvSpPr/>
            <p:nvPr/>
          </p:nvSpPr>
          <p:spPr>
            <a:xfrm>
              <a:off x="3010694" y="4274125"/>
              <a:ext cx="592070" cy="490966"/>
            </a:xfrm>
            <a:custGeom>
              <a:rect b="b" l="l" r="r" t="t"/>
              <a:pathLst>
                <a:path extrusionOk="0" h="794837" w="958519">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70" name="Google Shape;470;p4"/>
            <p:cNvSpPr/>
            <p:nvPr/>
          </p:nvSpPr>
          <p:spPr>
            <a:xfrm>
              <a:off x="3593508" y="4427305"/>
              <a:ext cx="369266" cy="306207"/>
            </a:xfrm>
            <a:custGeom>
              <a:rect b="b" l="l" r="r" t="t"/>
              <a:pathLst>
                <a:path extrusionOk="0" h="794837" w="958519">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71" name="Google Shape;471;p4"/>
            <p:cNvSpPr/>
            <p:nvPr/>
          </p:nvSpPr>
          <p:spPr>
            <a:xfrm>
              <a:off x="3958709" y="4512144"/>
              <a:ext cx="295404" cy="244959"/>
            </a:xfrm>
            <a:custGeom>
              <a:rect b="b" l="l" r="r" t="t"/>
              <a:pathLst>
                <a:path extrusionOk="0" h="794837" w="958519">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grpSp>
        <p:nvGrpSpPr>
          <p:cNvPr id="472" name="Google Shape;472;p4"/>
          <p:cNvGrpSpPr/>
          <p:nvPr/>
        </p:nvGrpSpPr>
        <p:grpSpPr>
          <a:xfrm rot="-983725">
            <a:off x="5299953" y="1440426"/>
            <a:ext cx="822437" cy="417980"/>
            <a:chOff x="1786971" y="4942919"/>
            <a:chExt cx="2041538" cy="1037553"/>
          </a:xfrm>
        </p:grpSpPr>
        <p:sp>
          <p:nvSpPr>
            <p:cNvPr id="473" name="Google Shape;473;p4"/>
            <p:cNvSpPr/>
            <p:nvPr/>
          </p:nvSpPr>
          <p:spPr>
            <a:xfrm>
              <a:off x="1886713" y="4942919"/>
              <a:ext cx="1842053" cy="62168"/>
            </a:xfrm>
            <a:prstGeom prst="roundRect">
              <a:avLst>
                <a:gd fmla="val 50000" name="adj"/>
              </a:avLst>
            </a:prstGeom>
            <a:solidFill>
              <a:srgbClr val="FAC4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74" name="Google Shape;474;p4"/>
            <p:cNvSpPr/>
            <p:nvPr/>
          </p:nvSpPr>
          <p:spPr>
            <a:xfrm>
              <a:off x="1786971" y="5005087"/>
              <a:ext cx="2041538" cy="972483"/>
            </a:xfrm>
            <a:prstGeom prst="trapezoid">
              <a:avLst>
                <a:gd fmla="val 15411" name="adj"/>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75" name="Google Shape;475;p4"/>
            <p:cNvSpPr/>
            <p:nvPr/>
          </p:nvSpPr>
          <p:spPr>
            <a:xfrm>
              <a:off x="1950379" y="5043805"/>
              <a:ext cx="1714722" cy="187750"/>
            </a:xfrm>
            <a:prstGeom prst="trapezoid">
              <a:avLst>
                <a:gd fmla="val 25000" name="adj"/>
              </a:avLst>
            </a:prstGeom>
            <a:solidFill>
              <a:srgbClr val="57575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nvGrpSpPr>
            <p:cNvPr id="476" name="Google Shape;476;p4"/>
            <p:cNvGrpSpPr/>
            <p:nvPr/>
          </p:nvGrpSpPr>
          <p:grpSpPr>
            <a:xfrm>
              <a:off x="2260924" y="5043805"/>
              <a:ext cx="1107473" cy="187751"/>
              <a:chOff x="7962899" y="2433000"/>
              <a:chExt cx="2294160" cy="371747"/>
            </a:xfrm>
          </p:grpSpPr>
          <p:grpSp>
            <p:nvGrpSpPr>
              <p:cNvPr id="477" name="Google Shape;477;p4"/>
              <p:cNvGrpSpPr/>
              <p:nvPr/>
            </p:nvGrpSpPr>
            <p:grpSpPr>
              <a:xfrm>
                <a:off x="7962899" y="2433000"/>
                <a:ext cx="344267" cy="371747"/>
                <a:chOff x="6383215" y="2833551"/>
                <a:chExt cx="240196" cy="371747"/>
              </a:xfrm>
            </p:grpSpPr>
            <p:sp>
              <p:nvSpPr>
                <p:cNvPr id="478" name="Google Shape;478;p4"/>
                <p:cNvSpPr/>
                <p:nvPr/>
              </p:nvSpPr>
              <p:spPr>
                <a:xfrm>
                  <a:off x="6427177" y="2833551"/>
                  <a:ext cx="152272" cy="103080"/>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79" name="Google Shape;479;p4"/>
                <p:cNvSpPr/>
                <p:nvPr/>
              </p:nvSpPr>
              <p:spPr>
                <a:xfrm>
                  <a:off x="6383215" y="3030414"/>
                  <a:ext cx="240196" cy="174884"/>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80" name="Google Shape;480;p4"/>
                <p:cNvSpPr/>
                <p:nvPr/>
              </p:nvSpPr>
              <p:spPr>
                <a:xfrm>
                  <a:off x="6383215" y="2936632"/>
                  <a:ext cx="240196" cy="93782"/>
                </a:xfrm>
                <a:prstGeom prst="trapezoid">
                  <a:avLst>
                    <a:gd fmla="val 74687" name="adj"/>
                  </a:avLst>
                </a:prstGeom>
                <a:solidFill>
                  <a:srgbClr val="FAC4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nvGrpSpPr>
              <p:cNvPr id="481" name="Google Shape;481;p4"/>
              <p:cNvGrpSpPr/>
              <p:nvPr/>
            </p:nvGrpSpPr>
            <p:grpSpPr>
              <a:xfrm>
                <a:off x="8933083" y="2433000"/>
                <a:ext cx="344267" cy="371747"/>
                <a:chOff x="6383215" y="2833551"/>
                <a:chExt cx="240196" cy="371747"/>
              </a:xfrm>
            </p:grpSpPr>
            <p:sp>
              <p:nvSpPr>
                <p:cNvPr id="482" name="Google Shape;482;p4"/>
                <p:cNvSpPr/>
                <p:nvPr/>
              </p:nvSpPr>
              <p:spPr>
                <a:xfrm>
                  <a:off x="6427177" y="2833551"/>
                  <a:ext cx="152272" cy="103080"/>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83" name="Google Shape;483;p4"/>
                <p:cNvSpPr/>
                <p:nvPr/>
              </p:nvSpPr>
              <p:spPr>
                <a:xfrm>
                  <a:off x="6383215" y="3030414"/>
                  <a:ext cx="240196" cy="174884"/>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84" name="Google Shape;484;p4"/>
                <p:cNvSpPr/>
                <p:nvPr/>
              </p:nvSpPr>
              <p:spPr>
                <a:xfrm>
                  <a:off x="6383215" y="2936632"/>
                  <a:ext cx="240196" cy="93782"/>
                </a:xfrm>
                <a:prstGeom prst="trapezoid">
                  <a:avLst>
                    <a:gd fmla="val 67722" name="adj"/>
                  </a:avLst>
                </a:prstGeom>
                <a:solidFill>
                  <a:srgbClr val="FAC4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nvGrpSpPr>
              <p:cNvPr id="485" name="Google Shape;485;p4"/>
              <p:cNvGrpSpPr/>
              <p:nvPr/>
            </p:nvGrpSpPr>
            <p:grpSpPr>
              <a:xfrm>
                <a:off x="9912792" y="2433000"/>
                <a:ext cx="344267" cy="371747"/>
                <a:chOff x="6383215" y="2833551"/>
                <a:chExt cx="240196" cy="371747"/>
              </a:xfrm>
            </p:grpSpPr>
            <p:sp>
              <p:nvSpPr>
                <p:cNvPr id="486" name="Google Shape;486;p4"/>
                <p:cNvSpPr/>
                <p:nvPr/>
              </p:nvSpPr>
              <p:spPr>
                <a:xfrm>
                  <a:off x="6427177" y="2833551"/>
                  <a:ext cx="152272" cy="103080"/>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87" name="Google Shape;487;p4"/>
                <p:cNvSpPr/>
                <p:nvPr/>
              </p:nvSpPr>
              <p:spPr>
                <a:xfrm>
                  <a:off x="6383215" y="3030414"/>
                  <a:ext cx="240196" cy="174884"/>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88" name="Google Shape;488;p4"/>
                <p:cNvSpPr/>
                <p:nvPr/>
              </p:nvSpPr>
              <p:spPr>
                <a:xfrm>
                  <a:off x="6383215" y="2936632"/>
                  <a:ext cx="240196" cy="93782"/>
                </a:xfrm>
                <a:prstGeom prst="trapezoid">
                  <a:avLst>
                    <a:gd fmla="val 71204" name="adj"/>
                  </a:avLst>
                </a:prstGeom>
                <a:solidFill>
                  <a:srgbClr val="FAC4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sp>
          <p:nvSpPr>
            <p:cNvPr id="489" name="Google Shape;489;p4"/>
            <p:cNvSpPr/>
            <p:nvPr/>
          </p:nvSpPr>
          <p:spPr>
            <a:xfrm>
              <a:off x="1842501" y="5231555"/>
              <a:ext cx="527872" cy="746014"/>
            </a:xfrm>
            <a:prstGeom prst="trapezoid">
              <a:avLst>
                <a:gd fmla="val 21325" name="adj"/>
              </a:avLst>
            </a:prstGeom>
            <a:solidFill>
              <a:srgbClr val="8EF0A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90" name="Google Shape;490;p4"/>
            <p:cNvSpPr/>
            <p:nvPr/>
          </p:nvSpPr>
          <p:spPr>
            <a:xfrm>
              <a:off x="2313764" y="5231555"/>
              <a:ext cx="527872" cy="746014"/>
            </a:xfrm>
            <a:prstGeom prst="trapezoid">
              <a:avLst>
                <a:gd fmla="val 21325" name="adj"/>
              </a:avLst>
            </a:prstGeom>
            <a:solidFill>
              <a:srgbClr val="8EF0A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91" name="Google Shape;491;p4"/>
            <p:cNvSpPr/>
            <p:nvPr/>
          </p:nvSpPr>
          <p:spPr>
            <a:xfrm>
              <a:off x="2785027" y="5231555"/>
              <a:ext cx="527872" cy="746014"/>
            </a:xfrm>
            <a:prstGeom prst="trapezoid">
              <a:avLst>
                <a:gd fmla="val 21325" name="adj"/>
              </a:avLst>
            </a:prstGeom>
            <a:solidFill>
              <a:srgbClr val="8EF0A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92" name="Google Shape;492;p4"/>
            <p:cNvSpPr/>
            <p:nvPr/>
          </p:nvSpPr>
          <p:spPr>
            <a:xfrm>
              <a:off x="3256290" y="5231555"/>
              <a:ext cx="527872" cy="746014"/>
            </a:xfrm>
            <a:prstGeom prst="trapezoid">
              <a:avLst>
                <a:gd fmla="val 21325" name="adj"/>
              </a:avLst>
            </a:prstGeom>
            <a:solidFill>
              <a:srgbClr val="8EF0A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nvGrpSpPr>
            <p:cNvPr id="493" name="Google Shape;493;p4"/>
            <p:cNvGrpSpPr/>
            <p:nvPr/>
          </p:nvGrpSpPr>
          <p:grpSpPr>
            <a:xfrm>
              <a:off x="1962670" y="5271362"/>
              <a:ext cx="302363" cy="682663"/>
              <a:chOff x="7384246" y="2899703"/>
              <a:chExt cx="626352" cy="1351672"/>
            </a:xfrm>
          </p:grpSpPr>
          <p:sp>
            <p:nvSpPr>
              <p:cNvPr id="494" name="Google Shape;494;p4"/>
              <p:cNvSpPr/>
              <p:nvPr/>
            </p:nvSpPr>
            <p:spPr>
              <a:xfrm>
                <a:off x="7400629" y="2939722"/>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95" name="Google Shape;495;p4"/>
              <p:cNvSpPr/>
              <p:nvPr/>
            </p:nvSpPr>
            <p:spPr>
              <a:xfrm>
                <a:off x="747971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96" name="Google Shape;496;p4"/>
              <p:cNvSpPr/>
              <p:nvPr/>
            </p:nvSpPr>
            <p:spPr>
              <a:xfrm>
                <a:off x="7589172" y="3070274"/>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97" name="Google Shape;497;p4"/>
              <p:cNvSpPr/>
              <p:nvPr/>
            </p:nvSpPr>
            <p:spPr>
              <a:xfrm>
                <a:off x="7771871" y="336042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98" name="Google Shape;498;p4"/>
              <p:cNvSpPr/>
              <p:nvPr/>
            </p:nvSpPr>
            <p:spPr>
              <a:xfrm>
                <a:off x="790246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99" name="Google Shape;499;p4"/>
              <p:cNvSpPr/>
              <p:nvPr/>
            </p:nvSpPr>
            <p:spPr>
              <a:xfrm>
                <a:off x="7830766" y="37332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00" name="Google Shape;500;p4"/>
              <p:cNvSpPr/>
              <p:nvPr/>
            </p:nvSpPr>
            <p:spPr>
              <a:xfrm>
                <a:off x="7673413" y="357378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01" name="Google Shape;501;p4"/>
              <p:cNvSpPr/>
              <p:nvPr/>
            </p:nvSpPr>
            <p:spPr>
              <a:xfrm>
                <a:off x="7548206" y="375666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02" name="Google Shape;502;p4"/>
              <p:cNvSpPr/>
              <p:nvPr/>
            </p:nvSpPr>
            <p:spPr>
              <a:xfrm>
                <a:off x="7384246" y="3865978"/>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03" name="Google Shape;503;p4"/>
              <p:cNvSpPr/>
              <p:nvPr/>
            </p:nvSpPr>
            <p:spPr>
              <a:xfrm>
                <a:off x="7830765" y="2899703"/>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04" name="Google Shape;504;p4"/>
              <p:cNvSpPr/>
              <p:nvPr/>
            </p:nvSpPr>
            <p:spPr>
              <a:xfrm>
                <a:off x="7983166" y="38856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nvGrpSpPr>
            <p:cNvPr id="505" name="Google Shape;505;p4"/>
            <p:cNvGrpSpPr/>
            <p:nvPr/>
          </p:nvGrpSpPr>
          <p:grpSpPr>
            <a:xfrm>
              <a:off x="2430707" y="5271362"/>
              <a:ext cx="302363" cy="682663"/>
              <a:chOff x="7384246" y="2899703"/>
              <a:chExt cx="626352" cy="1351672"/>
            </a:xfrm>
          </p:grpSpPr>
          <p:sp>
            <p:nvSpPr>
              <p:cNvPr id="506" name="Google Shape;506;p4"/>
              <p:cNvSpPr/>
              <p:nvPr/>
            </p:nvSpPr>
            <p:spPr>
              <a:xfrm>
                <a:off x="7400629" y="2939722"/>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07" name="Google Shape;507;p4"/>
              <p:cNvSpPr/>
              <p:nvPr/>
            </p:nvSpPr>
            <p:spPr>
              <a:xfrm>
                <a:off x="747971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08" name="Google Shape;508;p4"/>
              <p:cNvSpPr/>
              <p:nvPr/>
            </p:nvSpPr>
            <p:spPr>
              <a:xfrm>
                <a:off x="7589172" y="3070274"/>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09" name="Google Shape;509;p4"/>
              <p:cNvSpPr/>
              <p:nvPr/>
            </p:nvSpPr>
            <p:spPr>
              <a:xfrm>
                <a:off x="7771871" y="336042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10" name="Google Shape;510;p4"/>
              <p:cNvSpPr/>
              <p:nvPr/>
            </p:nvSpPr>
            <p:spPr>
              <a:xfrm>
                <a:off x="790246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11" name="Google Shape;511;p4"/>
              <p:cNvSpPr/>
              <p:nvPr/>
            </p:nvSpPr>
            <p:spPr>
              <a:xfrm>
                <a:off x="7830766" y="37332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12" name="Google Shape;512;p4"/>
              <p:cNvSpPr/>
              <p:nvPr/>
            </p:nvSpPr>
            <p:spPr>
              <a:xfrm>
                <a:off x="7673413" y="357378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13" name="Google Shape;513;p4"/>
              <p:cNvSpPr/>
              <p:nvPr/>
            </p:nvSpPr>
            <p:spPr>
              <a:xfrm>
                <a:off x="7548206" y="375666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14" name="Google Shape;514;p4"/>
              <p:cNvSpPr/>
              <p:nvPr/>
            </p:nvSpPr>
            <p:spPr>
              <a:xfrm>
                <a:off x="7384246" y="3865978"/>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15" name="Google Shape;515;p4"/>
              <p:cNvSpPr/>
              <p:nvPr/>
            </p:nvSpPr>
            <p:spPr>
              <a:xfrm>
                <a:off x="7830765" y="2899703"/>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16" name="Google Shape;516;p4"/>
              <p:cNvSpPr/>
              <p:nvPr/>
            </p:nvSpPr>
            <p:spPr>
              <a:xfrm>
                <a:off x="7983166" y="38856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nvGrpSpPr>
            <p:cNvPr id="517" name="Google Shape;517;p4"/>
            <p:cNvGrpSpPr/>
            <p:nvPr/>
          </p:nvGrpSpPr>
          <p:grpSpPr>
            <a:xfrm>
              <a:off x="2898745" y="5271362"/>
              <a:ext cx="302363" cy="682663"/>
              <a:chOff x="7384246" y="2899703"/>
              <a:chExt cx="626352" cy="1351672"/>
            </a:xfrm>
          </p:grpSpPr>
          <p:sp>
            <p:nvSpPr>
              <p:cNvPr id="518" name="Google Shape;518;p4"/>
              <p:cNvSpPr/>
              <p:nvPr/>
            </p:nvSpPr>
            <p:spPr>
              <a:xfrm>
                <a:off x="7400629" y="2939722"/>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19" name="Google Shape;519;p4"/>
              <p:cNvSpPr/>
              <p:nvPr/>
            </p:nvSpPr>
            <p:spPr>
              <a:xfrm>
                <a:off x="747971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20" name="Google Shape;520;p4"/>
              <p:cNvSpPr/>
              <p:nvPr/>
            </p:nvSpPr>
            <p:spPr>
              <a:xfrm>
                <a:off x="7589172" y="3070274"/>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21" name="Google Shape;521;p4"/>
              <p:cNvSpPr/>
              <p:nvPr/>
            </p:nvSpPr>
            <p:spPr>
              <a:xfrm>
                <a:off x="7771871" y="336042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22" name="Google Shape;522;p4"/>
              <p:cNvSpPr/>
              <p:nvPr/>
            </p:nvSpPr>
            <p:spPr>
              <a:xfrm>
                <a:off x="790246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23" name="Google Shape;523;p4"/>
              <p:cNvSpPr/>
              <p:nvPr/>
            </p:nvSpPr>
            <p:spPr>
              <a:xfrm>
                <a:off x="7830766" y="37332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24" name="Google Shape;524;p4"/>
              <p:cNvSpPr/>
              <p:nvPr/>
            </p:nvSpPr>
            <p:spPr>
              <a:xfrm>
                <a:off x="7673413" y="357378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25" name="Google Shape;525;p4"/>
              <p:cNvSpPr/>
              <p:nvPr/>
            </p:nvSpPr>
            <p:spPr>
              <a:xfrm>
                <a:off x="7548206" y="375666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26" name="Google Shape;526;p4"/>
              <p:cNvSpPr/>
              <p:nvPr/>
            </p:nvSpPr>
            <p:spPr>
              <a:xfrm>
                <a:off x="7384246" y="3865978"/>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27" name="Google Shape;527;p4"/>
              <p:cNvSpPr/>
              <p:nvPr/>
            </p:nvSpPr>
            <p:spPr>
              <a:xfrm>
                <a:off x="7830765" y="2899703"/>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28" name="Google Shape;528;p4"/>
              <p:cNvSpPr/>
              <p:nvPr/>
            </p:nvSpPr>
            <p:spPr>
              <a:xfrm>
                <a:off x="7983166" y="38856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nvGrpSpPr>
            <p:cNvPr id="529" name="Google Shape;529;p4"/>
            <p:cNvGrpSpPr/>
            <p:nvPr/>
          </p:nvGrpSpPr>
          <p:grpSpPr>
            <a:xfrm>
              <a:off x="3366783" y="5271362"/>
              <a:ext cx="302363" cy="682663"/>
              <a:chOff x="7384246" y="2899703"/>
              <a:chExt cx="626352" cy="1351672"/>
            </a:xfrm>
          </p:grpSpPr>
          <p:sp>
            <p:nvSpPr>
              <p:cNvPr id="530" name="Google Shape;530;p4"/>
              <p:cNvSpPr/>
              <p:nvPr/>
            </p:nvSpPr>
            <p:spPr>
              <a:xfrm>
                <a:off x="7400629" y="2939722"/>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31" name="Google Shape;531;p4"/>
              <p:cNvSpPr/>
              <p:nvPr/>
            </p:nvSpPr>
            <p:spPr>
              <a:xfrm>
                <a:off x="747971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32" name="Google Shape;532;p4"/>
              <p:cNvSpPr/>
              <p:nvPr/>
            </p:nvSpPr>
            <p:spPr>
              <a:xfrm>
                <a:off x="7589172" y="3070274"/>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33" name="Google Shape;533;p4"/>
              <p:cNvSpPr/>
              <p:nvPr/>
            </p:nvSpPr>
            <p:spPr>
              <a:xfrm>
                <a:off x="7771871" y="336042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34" name="Google Shape;534;p4"/>
              <p:cNvSpPr/>
              <p:nvPr/>
            </p:nvSpPr>
            <p:spPr>
              <a:xfrm>
                <a:off x="790246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35" name="Google Shape;535;p4"/>
              <p:cNvSpPr/>
              <p:nvPr/>
            </p:nvSpPr>
            <p:spPr>
              <a:xfrm>
                <a:off x="7830766" y="37332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36" name="Google Shape;536;p4"/>
              <p:cNvSpPr/>
              <p:nvPr/>
            </p:nvSpPr>
            <p:spPr>
              <a:xfrm>
                <a:off x="7673413" y="357378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37" name="Google Shape;537;p4"/>
              <p:cNvSpPr/>
              <p:nvPr/>
            </p:nvSpPr>
            <p:spPr>
              <a:xfrm>
                <a:off x="7548206" y="375666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38" name="Google Shape;538;p4"/>
              <p:cNvSpPr/>
              <p:nvPr/>
            </p:nvSpPr>
            <p:spPr>
              <a:xfrm>
                <a:off x="7384246" y="3865978"/>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39" name="Google Shape;539;p4"/>
              <p:cNvSpPr/>
              <p:nvPr/>
            </p:nvSpPr>
            <p:spPr>
              <a:xfrm>
                <a:off x="7830765" y="2899703"/>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540" name="Google Shape;540;p4"/>
              <p:cNvSpPr/>
              <p:nvPr/>
            </p:nvSpPr>
            <p:spPr>
              <a:xfrm>
                <a:off x="7983166" y="38856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pic>
          <p:nvPicPr>
            <p:cNvPr id="541" name="Google Shape;541;p4"/>
            <p:cNvPicPr preferRelativeResize="0"/>
            <p:nvPr/>
          </p:nvPicPr>
          <p:blipFill rotWithShape="1">
            <a:blip r:embed="rId3">
              <a:alphaModFix/>
            </a:blip>
            <a:srcRect b="0" l="0" r="0" t="0"/>
            <a:stretch/>
          </p:blipFill>
          <p:spPr>
            <a:xfrm>
              <a:off x="1843781" y="5671824"/>
              <a:ext cx="1940381" cy="308648"/>
            </a:xfrm>
            <a:prstGeom prst="rect">
              <a:avLst/>
            </a:prstGeom>
            <a:noFill/>
            <a:ln>
              <a:noFill/>
            </a:ln>
          </p:spPr>
        </p:pic>
      </p:grpSp>
      <p:grpSp>
        <p:nvGrpSpPr>
          <p:cNvPr id="542" name="Google Shape;542;p4"/>
          <p:cNvGrpSpPr/>
          <p:nvPr/>
        </p:nvGrpSpPr>
        <p:grpSpPr>
          <a:xfrm>
            <a:off x="4658362" y="1417977"/>
            <a:ext cx="450484" cy="450484"/>
            <a:chOff x="4266660" y="45289"/>
            <a:chExt cx="768290" cy="768290"/>
          </a:xfrm>
        </p:grpSpPr>
        <p:sp>
          <p:nvSpPr>
            <p:cNvPr id="543" name="Google Shape;543;p4"/>
            <p:cNvSpPr/>
            <p:nvPr/>
          </p:nvSpPr>
          <p:spPr>
            <a:xfrm>
              <a:off x="4266660" y="45289"/>
              <a:ext cx="768290" cy="768290"/>
            </a:xfrm>
            <a:custGeom>
              <a:rect b="b" l="l" r="r" t="t"/>
              <a:pathLst>
                <a:path extrusionOk="0" h="768290" w="768290">
                  <a:moveTo>
                    <a:pt x="583092" y="51758"/>
                  </a:moveTo>
                  <a:cubicBezTo>
                    <a:pt x="579857" y="80064"/>
                    <a:pt x="579048" y="105943"/>
                    <a:pt x="573387" y="131014"/>
                  </a:cubicBezTo>
                  <a:cubicBezTo>
                    <a:pt x="567726" y="153658"/>
                    <a:pt x="576622" y="160937"/>
                    <a:pt x="596031" y="164980"/>
                  </a:cubicBezTo>
                  <a:cubicBezTo>
                    <a:pt x="630807" y="172259"/>
                    <a:pt x="665582" y="183581"/>
                    <a:pt x="700357" y="188433"/>
                  </a:cubicBezTo>
                  <a:cubicBezTo>
                    <a:pt x="727854" y="192477"/>
                    <a:pt x="719766" y="202182"/>
                    <a:pt x="709253" y="215121"/>
                  </a:cubicBezTo>
                  <a:cubicBezTo>
                    <a:pt x="696313" y="232104"/>
                    <a:pt x="684991" y="249896"/>
                    <a:pt x="671243" y="265262"/>
                  </a:cubicBezTo>
                  <a:cubicBezTo>
                    <a:pt x="660729" y="277393"/>
                    <a:pt x="663156" y="283863"/>
                    <a:pt x="674478" y="293568"/>
                  </a:cubicBezTo>
                  <a:cubicBezTo>
                    <a:pt x="707636" y="323491"/>
                    <a:pt x="739985" y="355031"/>
                    <a:pt x="775569" y="388189"/>
                  </a:cubicBezTo>
                  <a:cubicBezTo>
                    <a:pt x="752115" y="398702"/>
                    <a:pt x="730280" y="410833"/>
                    <a:pt x="706827" y="417303"/>
                  </a:cubicBezTo>
                  <a:cubicBezTo>
                    <a:pt x="679330" y="425390"/>
                    <a:pt x="677713" y="439138"/>
                    <a:pt x="686609" y="463400"/>
                  </a:cubicBezTo>
                  <a:cubicBezTo>
                    <a:pt x="700357" y="500602"/>
                    <a:pt x="710062" y="539421"/>
                    <a:pt x="723002" y="580666"/>
                  </a:cubicBezTo>
                  <a:cubicBezTo>
                    <a:pt x="692270" y="577431"/>
                    <a:pt x="663156" y="576622"/>
                    <a:pt x="635659" y="571770"/>
                  </a:cubicBezTo>
                  <a:cubicBezTo>
                    <a:pt x="619484" y="569343"/>
                    <a:pt x="616250" y="572578"/>
                    <a:pt x="613015" y="587944"/>
                  </a:cubicBezTo>
                  <a:cubicBezTo>
                    <a:pt x="604119" y="631615"/>
                    <a:pt x="591988" y="675287"/>
                    <a:pt x="581474" y="719767"/>
                  </a:cubicBezTo>
                  <a:cubicBezTo>
                    <a:pt x="554786" y="707636"/>
                    <a:pt x="533759" y="687417"/>
                    <a:pt x="511115" y="670434"/>
                  </a:cubicBezTo>
                  <a:cubicBezTo>
                    <a:pt x="497367" y="659921"/>
                    <a:pt x="490897" y="661538"/>
                    <a:pt x="480384" y="673669"/>
                  </a:cubicBezTo>
                  <a:cubicBezTo>
                    <a:pt x="449652" y="706827"/>
                    <a:pt x="418112" y="739176"/>
                    <a:pt x="385762" y="773951"/>
                  </a:cubicBezTo>
                  <a:cubicBezTo>
                    <a:pt x="372823" y="744837"/>
                    <a:pt x="359883" y="719767"/>
                    <a:pt x="350179" y="692270"/>
                  </a:cubicBezTo>
                  <a:cubicBezTo>
                    <a:pt x="344517" y="676904"/>
                    <a:pt x="338048" y="676095"/>
                    <a:pt x="324299" y="680948"/>
                  </a:cubicBezTo>
                  <a:cubicBezTo>
                    <a:pt x="286289" y="693887"/>
                    <a:pt x="248279" y="704401"/>
                    <a:pt x="210269" y="716532"/>
                  </a:cubicBezTo>
                  <a:cubicBezTo>
                    <a:pt x="195712" y="720575"/>
                    <a:pt x="190051" y="718149"/>
                    <a:pt x="192477" y="701975"/>
                  </a:cubicBezTo>
                  <a:cubicBezTo>
                    <a:pt x="196521" y="680139"/>
                    <a:pt x="197329" y="658303"/>
                    <a:pt x="202182" y="637276"/>
                  </a:cubicBezTo>
                  <a:cubicBezTo>
                    <a:pt x="206225" y="619484"/>
                    <a:pt x="200564" y="613015"/>
                    <a:pt x="182772" y="609780"/>
                  </a:cubicBezTo>
                  <a:cubicBezTo>
                    <a:pt x="139910" y="601692"/>
                    <a:pt x="97856" y="590370"/>
                    <a:pt x="50950" y="579048"/>
                  </a:cubicBezTo>
                  <a:cubicBezTo>
                    <a:pt x="69550" y="553978"/>
                    <a:pt x="85725" y="530525"/>
                    <a:pt x="103517" y="508689"/>
                  </a:cubicBezTo>
                  <a:cubicBezTo>
                    <a:pt x="112413" y="497367"/>
                    <a:pt x="112413" y="490088"/>
                    <a:pt x="101091" y="480384"/>
                  </a:cubicBezTo>
                  <a:cubicBezTo>
                    <a:pt x="67124" y="449652"/>
                    <a:pt x="33966" y="418112"/>
                    <a:pt x="0" y="385763"/>
                  </a:cubicBezTo>
                  <a:cubicBezTo>
                    <a:pt x="25879" y="374440"/>
                    <a:pt x="48524" y="361501"/>
                    <a:pt x="73594" y="354222"/>
                  </a:cubicBezTo>
                  <a:cubicBezTo>
                    <a:pt x="96238" y="346944"/>
                    <a:pt x="98665" y="336430"/>
                    <a:pt x="91386" y="315403"/>
                  </a:cubicBezTo>
                  <a:cubicBezTo>
                    <a:pt x="77638" y="275776"/>
                    <a:pt x="66316" y="236148"/>
                    <a:pt x="53376" y="192477"/>
                  </a:cubicBezTo>
                  <a:cubicBezTo>
                    <a:pt x="84108" y="195712"/>
                    <a:pt x="112413" y="198947"/>
                    <a:pt x="140718" y="202182"/>
                  </a:cubicBezTo>
                  <a:cubicBezTo>
                    <a:pt x="154467" y="203799"/>
                    <a:pt x="160937" y="200564"/>
                    <a:pt x="164171" y="184390"/>
                  </a:cubicBezTo>
                  <a:cubicBezTo>
                    <a:pt x="173067" y="140718"/>
                    <a:pt x="184390" y="97047"/>
                    <a:pt x="195712" y="50950"/>
                  </a:cubicBezTo>
                  <a:cubicBezTo>
                    <a:pt x="217547" y="67124"/>
                    <a:pt x="239383" y="80064"/>
                    <a:pt x="257984" y="97856"/>
                  </a:cubicBezTo>
                  <a:cubicBezTo>
                    <a:pt x="277393" y="115648"/>
                    <a:pt x="287907" y="109987"/>
                    <a:pt x="303272" y="93004"/>
                  </a:cubicBezTo>
                  <a:cubicBezTo>
                    <a:pt x="329960" y="62272"/>
                    <a:pt x="359074" y="33158"/>
                    <a:pt x="389806" y="0"/>
                  </a:cubicBezTo>
                  <a:cubicBezTo>
                    <a:pt x="401128" y="25879"/>
                    <a:pt x="412450" y="50141"/>
                    <a:pt x="422155" y="74403"/>
                  </a:cubicBezTo>
                  <a:cubicBezTo>
                    <a:pt x="428625" y="92195"/>
                    <a:pt x="437521" y="97856"/>
                    <a:pt x="457739" y="91386"/>
                  </a:cubicBezTo>
                  <a:cubicBezTo>
                    <a:pt x="497367" y="75212"/>
                    <a:pt x="538612" y="64698"/>
                    <a:pt x="583092" y="51758"/>
                  </a:cubicBezTo>
                  <a:close/>
                </a:path>
              </a:pathLst>
            </a:custGeom>
            <a:solidFill>
              <a:srgbClr val="61BAE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544" name="Google Shape;544;p4"/>
            <p:cNvSpPr/>
            <p:nvPr/>
          </p:nvSpPr>
          <p:spPr>
            <a:xfrm>
              <a:off x="4418684" y="198118"/>
              <a:ext cx="460974" cy="460974"/>
            </a:xfrm>
            <a:custGeom>
              <a:rect b="b" l="l" r="r" t="t"/>
              <a:pathLst>
                <a:path extrusionOk="0" h="460974" w="460974">
                  <a:moveTo>
                    <a:pt x="229695" y="463421"/>
                  </a:moveTo>
                  <a:cubicBezTo>
                    <a:pt x="112430" y="466655"/>
                    <a:pt x="-1601" y="369608"/>
                    <a:pt x="17" y="230507"/>
                  </a:cubicBezTo>
                  <a:cubicBezTo>
                    <a:pt x="1634" y="93833"/>
                    <a:pt x="110004" y="-1597"/>
                    <a:pt x="240209" y="20"/>
                  </a:cubicBezTo>
                  <a:cubicBezTo>
                    <a:pt x="363944" y="2446"/>
                    <a:pt x="469078" y="108390"/>
                    <a:pt x="466652" y="235360"/>
                  </a:cubicBezTo>
                  <a:cubicBezTo>
                    <a:pt x="462608" y="367991"/>
                    <a:pt x="354239" y="469082"/>
                    <a:pt x="229695" y="463421"/>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pic>
        <p:nvPicPr>
          <p:cNvPr id="545" name="Google Shape;545;p4"/>
          <p:cNvPicPr preferRelativeResize="0"/>
          <p:nvPr/>
        </p:nvPicPr>
        <p:blipFill rotWithShape="1">
          <a:blip r:embed="rId4">
            <a:alphaModFix/>
          </a:blip>
          <a:srcRect b="0" l="0" r="0" t="0"/>
          <a:stretch/>
        </p:blipFill>
        <p:spPr>
          <a:xfrm>
            <a:off x="5306301" y="2429164"/>
            <a:ext cx="1613872" cy="840686"/>
          </a:xfrm>
          <a:prstGeom prst="rect">
            <a:avLst/>
          </a:prstGeom>
          <a:noFill/>
          <a:ln>
            <a:noFill/>
          </a:ln>
        </p:spPr>
      </p:pic>
      <p:pic>
        <p:nvPicPr>
          <p:cNvPr id="546" name="Google Shape;546;p4"/>
          <p:cNvPicPr preferRelativeResize="0"/>
          <p:nvPr/>
        </p:nvPicPr>
        <p:blipFill rotWithShape="1">
          <a:blip r:embed="rId5">
            <a:alphaModFix/>
          </a:blip>
          <a:srcRect b="0" l="0" r="0" t="0"/>
          <a:stretch/>
        </p:blipFill>
        <p:spPr>
          <a:xfrm>
            <a:off x="-14514" y="14888"/>
            <a:ext cx="2307771" cy="473777"/>
          </a:xfrm>
          <a:prstGeom prst="rect">
            <a:avLst/>
          </a:prstGeom>
          <a:noFill/>
          <a:ln>
            <a:noFill/>
          </a:ln>
        </p:spPr>
      </p:pic>
      <p:pic>
        <p:nvPicPr>
          <p:cNvPr id="547" name="Google Shape;547;p4"/>
          <p:cNvPicPr preferRelativeResize="0"/>
          <p:nvPr/>
        </p:nvPicPr>
        <p:blipFill rotWithShape="1">
          <a:blip r:embed="rId6">
            <a:alphaModFix/>
          </a:blip>
          <a:srcRect b="0" l="0" r="0" t="0"/>
          <a:stretch/>
        </p:blipFill>
        <p:spPr>
          <a:xfrm>
            <a:off x="2100850" y="4253647"/>
            <a:ext cx="713797" cy="7382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0" name="Shape 700"/>
        <p:cNvGrpSpPr/>
        <p:nvPr/>
      </p:nvGrpSpPr>
      <p:grpSpPr>
        <a:xfrm>
          <a:off x="0" y="0"/>
          <a:ext cx="0" cy="0"/>
          <a:chOff x="0" y="0"/>
          <a:chExt cx="0" cy="0"/>
        </a:xfrm>
      </p:grpSpPr>
      <p:sp>
        <p:nvSpPr>
          <p:cNvPr id="701" name="Google Shape;701;gc87765955c_0_590"/>
          <p:cNvSpPr txBox="1"/>
          <p:nvPr/>
        </p:nvSpPr>
        <p:spPr>
          <a:xfrm>
            <a:off x="1651683" y="448068"/>
            <a:ext cx="8028900" cy="9807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dk2"/>
                </a:solidFill>
                <a:latin typeface="Corbel"/>
                <a:ea typeface="Corbel"/>
                <a:cs typeface="Corbel"/>
                <a:sym typeface="Corbel"/>
              </a:rPr>
              <a:t>Consommation énergétique mondiale</a:t>
            </a:r>
            <a:endParaRPr/>
          </a:p>
        </p:txBody>
      </p:sp>
      <p:pic>
        <p:nvPicPr>
          <p:cNvPr id="702" name="Google Shape;702;gc87765955c_0_590"/>
          <p:cNvPicPr preferRelativeResize="0"/>
          <p:nvPr/>
        </p:nvPicPr>
        <p:blipFill rotWithShape="1">
          <a:blip r:embed="rId3">
            <a:alphaModFix/>
          </a:blip>
          <a:srcRect b="0" l="0" r="0" t="0"/>
          <a:stretch/>
        </p:blipFill>
        <p:spPr>
          <a:xfrm>
            <a:off x="9596698" y="5216529"/>
            <a:ext cx="511364" cy="546576"/>
          </a:xfrm>
          <a:prstGeom prst="rect">
            <a:avLst/>
          </a:prstGeom>
          <a:noFill/>
          <a:ln>
            <a:noFill/>
          </a:ln>
        </p:spPr>
      </p:pic>
      <p:cxnSp>
        <p:nvCxnSpPr>
          <p:cNvPr id="703" name="Google Shape;703;gc87765955c_0_590"/>
          <p:cNvCxnSpPr/>
          <p:nvPr/>
        </p:nvCxnSpPr>
        <p:spPr>
          <a:xfrm rot="10800000">
            <a:off x="9124567" y="5500061"/>
            <a:ext cx="360000" cy="0"/>
          </a:xfrm>
          <a:prstGeom prst="straightConnector1">
            <a:avLst/>
          </a:prstGeom>
          <a:noFill/>
          <a:ln cap="flat" cmpd="sng" w="38100">
            <a:solidFill>
              <a:srgbClr val="A1A1A1"/>
            </a:solidFill>
            <a:prstDash val="solid"/>
            <a:round/>
            <a:headEnd len="sm" w="sm" type="none"/>
            <a:tailEnd len="med" w="med" type="triangle"/>
          </a:ln>
        </p:spPr>
      </p:cxnSp>
      <p:pic>
        <p:nvPicPr>
          <p:cNvPr id="704" name="Google Shape;704;gc87765955c_0_590"/>
          <p:cNvPicPr preferRelativeResize="0"/>
          <p:nvPr/>
        </p:nvPicPr>
        <p:blipFill rotWithShape="1">
          <a:blip r:embed="rId4">
            <a:alphaModFix/>
          </a:blip>
          <a:srcRect b="0" l="0" r="0" t="0"/>
          <a:stretch/>
        </p:blipFill>
        <p:spPr>
          <a:xfrm>
            <a:off x="9631752" y="3751564"/>
            <a:ext cx="511364" cy="488716"/>
          </a:xfrm>
          <a:prstGeom prst="rect">
            <a:avLst/>
          </a:prstGeom>
          <a:noFill/>
          <a:ln>
            <a:noFill/>
          </a:ln>
        </p:spPr>
      </p:pic>
      <p:pic>
        <p:nvPicPr>
          <p:cNvPr id="705" name="Google Shape;705;gc87765955c_0_590"/>
          <p:cNvPicPr preferRelativeResize="0"/>
          <p:nvPr/>
        </p:nvPicPr>
        <p:blipFill rotWithShape="1">
          <a:blip r:embed="rId5">
            <a:alphaModFix/>
          </a:blip>
          <a:srcRect b="0" l="0" r="0" t="0"/>
          <a:stretch/>
        </p:blipFill>
        <p:spPr>
          <a:xfrm>
            <a:off x="9624000" y="4491590"/>
            <a:ext cx="570945" cy="586658"/>
          </a:xfrm>
          <a:prstGeom prst="rect">
            <a:avLst/>
          </a:prstGeom>
          <a:noFill/>
          <a:ln>
            <a:noFill/>
          </a:ln>
        </p:spPr>
      </p:pic>
      <p:pic>
        <p:nvPicPr>
          <p:cNvPr id="706" name="Google Shape;706;gc87765955c_0_590"/>
          <p:cNvPicPr preferRelativeResize="0"/>
          <p:nvPr/>
        </p:nvPicPr>
        <p:blipFill rotWithShape="1">
          <a:blip r:embed="rId6">
            <a:alphaModFix/>
          </a:blip>
          <a:srcRect b="0" l="0" r="0" t="0"/>
          <a:stretch/>
        </p:blipFill>
        <p:spPr>
          <a:xfrm>
            <a:off x="9624000" y="2886774"/>
            <a:ext cx="569033" cy="525426"/>
          </a:xfrm>
          <a:prstGeom prst="rect">
            <a:avLst/>
          </a:prstGeom>
          <a:noFill/>
          <a:ln>
            <a:noFill/>
          </a:ln>
        </p:spPr>
      </p:pic>
      <p:cxnSp>
        <p:nvCxnSpPr>
          <p:cNvPr id="707" name="Google Shape;707;gc87765955c_0_590"/>
          <p:cNvCxnSpPr/>
          <p:nvPr/>
        </p:nvCxnSpPr>
        <p:spPr>
          <a:xfrm rot="10800000">
            <a:off x="9120587" y="4821590"/>
            <a:ext cx="360000" cy="0"/>
          </a:xfrm>
          <a:prstGeom prst="straightConnector1">
            <a:avLst/>
          </a:prstGeom>
          <a:noFill/>
          <a:ln cap="flat" cmpd="sng" w="38100">
            <a:solidFill>
              <a:srgbClr val="A1A1A1"/>
            </a:solidFill>
            <a:prstDash val="solid"/>
            <a:round/>
            <a:headEnd len="sm" w="sm" type="none"/>
            <a:tailEnd len="med" w="med" type="triangle"/>
          </a:ln>
        </p:spPr>
      </p:cxnSp>
      <p:cxnSp>
        <p:nvCxnSpPr>
          <p:cNvPr id="708" name="Google Shape;708;gc87765955c_0_590"/>
          <p:cNvCxnSpPr/>
          <p:nvPr/>
        </p:nvCxnSpPr>
        <p:spPr>
          <a:xfrm rot="10800000">
            <a:off x="9120000" y="4012656"/>
            <a:ext cx="360000" cy="0"/>
          </a:xfrm>
          <a:prstGeom prst="straightConnector1">
            <a:avLst/>
          </a:prstGeom>
          <a:noFill/>
          <a:ln cap="flat" cmpd="sng" w="38100">
            <a:solidFill>
              <a:srgbClr val="A1A1A1"/>
            </a:solidFill>
            <a:prstDash val="solid"/>
            <a:round/>
            <a:headEnd len="sm" w="sm" type="none"/>
            <a:tailEnd len="med" w="med" type="triangle"/>
          </a:ln>
        </p:spPr>
      </p:cxnSp>
      <p:cxnSp>
        <p:nvCxnSpPr>
          <p:cNvPr id="709" name="Google Shape;709;gc87765955c_0_590"/>
          <p:cNvCxnSpPr/>
          <p:nvPr/>
        </p:nvCxnSpPr>
        <p:spPr>
          <a:xfrm rot="10800000">
            <a:off x="9120000" y="3124199"/>
            <a:ext cx="360000" cy="0"/>
          </a:xfrm>
          <a:prstGeom prst="straightConnector1">
            <a:avLst/>
          </a:prstGeom>
          <a:noFill/>
          <a:ln cap="flat" cmpd="sng" w="38100">
            <a:solidFill>
              <a:srgbClr val="A1A1A1"/>
            </a:solidFill>
            <a:prstDash val="solid"/>
            <a:round/>
            <a:headEnd len="sm" w="sm" type="none"/>
            <a:tailEnd len="med" w="med" type="triangle"/>
          </a:ln>
        </p:spPr>
      </p:cxnSp>
      <p:cxnSp>
        <p:nvCxnSpPr>
          <p:cNvPr id="710" name="Google Shape;710;gc87765955c_0_590"/>
          <p:cNvCxnSpPr/>
          <p:nvPr/>
        </p:nvCxnSpPr>
        <p:spPr>
          <a:xfrm rot="10800000">
            <a:off x="9343610" y="2620200"/>
            <a:ext cx="360000" cy="0"/>
          </a:xfrm>
          <a:prstGeom prst="straightConnector1">
            <a:avLst/>
          </a:prstGeom>
          <a:noFill/>
          <a:ln cap="flat" cmpd="sng" w="38100">
            <a:solidFill>
              <a:srgbClr val="A1A1A1"/>
            </a:solidFill>
            <a:prstDash val="solid"/>
            <a:round/>
            <a:headEnd len="sm" w="sm" type="none"/>
            <a:tailEnd len="med" w="med" type="triangle"/>
          </a:ln>
        </p:spPr>
      </p:cxnSp>
      <p:cxnSp>
        <p:nvCxnSpPr>
          <p:cNvPr id="711" name="Google Shape;711;gc87765955c_0_590"/>
          <p:cNvCxnSpPr/>
          <p:nvPr/>
        </p:nvCxnSpPr>
        <p:spPr>
          <a:xfrm>
            <a:off x="9703610" y="2076148"/>
            <a:ext cx="1800" cy="544200"/>
          </a:xfrm>
          <a:prstGeom prst="straightConnector1">
            <a:avLst/>
          </a:prstGeom>
          <a:noFill/>
          <a:ln cap="flat" cmpd="sng" w="38100">
            <a:solidFill>
              <a:srgbClr val="AEABAB"/>
            </a:solidFill>
            <a:prstDash val="solid"/>
            <a:round/>
            <a:headEnd len="sm" w="sm" type="none"/>
            <a:tailEnd len="sm" w="sm" type="none"/>
          </a:ln>
        </p:spPr>
      </p:cxnSp>
      <p:sp>
        <p:nvSpPr>
          <p:cNvPr id="712" name="Google Shape;712;gc87765955c_0_590"/>
          <p:cNvSpPr/>
          <p:nvPr/>
        </p:nvSpPr>
        <p:spPr>
          <a:xfrm>
            <a:off x="10303416" y="5315391"/>
            <a:ext cx="688583" cy="29928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2A6176"/>
              </a:buClr>
              <a:buSzPts val="1800"/>
              <a:buFont typeface="Arial"/>
              <a:buNone/>
            </a:pPr>
            <a:r>
              <a:rPr b="1" i="0" lang="fr-FR" sz="1800" u="none" cap="none" strike="noStrike">
                <a:solidFill>
                  <a:srgbClr val="2A6176"/>
                </a:solidFill>
                <a:latin typeface="Corbel"/>
                <a:ea typeface="Corbel"/>
                <a:cs typeface="Corbel"/>
                <a:sym typeface="Corbel"/>
              </a:rPr>
              <a:t>7 %</a:t>
            </a:r>
            <a:endParaRPr/>
          </a:p>
        </p:txBody>
      </p:sp>
      <p:cxnSp>
        <p:nvCxnSpPr>
          <p:cNvPr id="713" name="Google Shape;713;gc87765955c_0_590"/>
          <p:cNvCxnSpPr/>
          <p:nvPr/>
        </p:nvCxnSpPr>
        <p:spPr>
          <a:xfrm>
            <a:off x="10474427" y="2529769"/>
            <a:ext cx="0" cy="2686800"/>
          </a:xfrm>
          <a:prstGeom prst="straightConnector1">
            <a:avLst/>
          </a:prstGeom>
          <a:noFill/>
          <a:ln cap="flat" cmpd="sng" w="38100">
            <a:solidFill>
              <a:srgbClr val="C00000"/>
            </a:solidFill>
            <a:prstDash val="solid"/>
            <a:round/>
            <a:headEnd len="med" w="med" type="triangle"/>
            <a:tailEnd len="sm" w="sm" type="none"/>
          </a:ln>
        </p:spPr>
      </p:cxnSp>
      <p:sp>
        <p:nvSpPr>
          <p:cNvPr id="714" name="Google Shape;714;gc87765955c_0_590"/>
          <p:cNvSpPr/>
          <p:nvPr/>
        </p:nvSpPr>
        <p:spPr>
          <a:xfrm>
            <a:off x="9797334" y="2131664"/>
            <a:ext cx="2120700" cy="739500"/>
          </a:xfrm>
          <a:prstGeom prst="rect">
            <a:avLst/>
          </a:prstGeom>
          <a:solidFill>
            <a:srgbClr val="C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FFFF"/>
              </a:buClr>
              <a:buSzPts val="1400"/>
              <a:buFont typeface="Arial"/>
              <a:buNone/>
            </a:pPr>
            <a:r>
              <a:rPr b="1" i="0" lang="fr-FR" sz="1400" u="none" cap="none" strike="noStrike">
                <a:solidFill>
                  <a:srgbClr val="FFFFFF"/>
                </a:solidFill>
                <a:latin typeface="Corbel"/>
                <a:ea typeface="Corbel"/>
                <a:cs typeface="Corbel"/>
                <a:sym typeface="Corbel"/>
              </a:rPr>
              <a:t>84 % de l’énergie consommée provient de ressources fossiles</a:t>
            </a:r>
            <a:endParaRPr/>
          </a:p>
        </p:txBody>
      </p:sp>
      <p:sp>
        <p:nvSpPr>
          <p:cNvPr id="715" name="Google Shape;715;gc87765955c_0_590"/>
          <p:cNvSpPr/>
          <p:nvPr/>
        </p:nvSpPr>
        <p:spPr>
          <a:xfrm>
            <a:off x="102278" y="6429969"/>
            <a:ext cx="8832300" cy="261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85160"/>
              </a:buClr>
              <a:buSzPts val="1100"/>
              <a:buFont typeface="Arial"/>
              <a:buNone/>
            </a:pPr>
            <a:r>
              <a:rPr b="0" i="1" lang="fr-FR" sz="1100" u="none" cap="none" strike="noStrike">
                <a:solidFill>
                  <a:srgbClr val="085160"/>
                </a:solidFill>
                <a:latin typeface="Corbel"/>
                <a:ea typeface="Corbel"/>
                <a:cs typeface="Corbel"/>
                <a:sym typeface="Corbel"/>
              </a:rPr>
              <a:t>Vaclav Smil (2017). Energy Transitions: Global and National Perspectives; BP Statistical Review of World Energy: 2017</a:t>
            </a:r>
            <a:endParaRPr/>
          </a:p>
        </p:txBody>
      </p:sp>
      <p:pic>
        <p:nvPicPr>
          <p:cNvPr id="716" name="Google Shape;716;gc87765955c_0_590"/>
          <p:cNvPicPr preferRelativeResize="0"/>
          <p:nvPr/>
        </p:nvPicPr>
        <p:blipFill rotWithShape="1">
          <a:blip r:embed="rId7">
            <a:alphaModFix/>
          </a:blip>
          <a:srcRect b="0" l="0" r="0" t="0"/>
          <a:stretch/>
        </p:blipFill>
        <p:spPr>
          <a:xfrm>
            <a:off x="11104322" y="1519467"/>
            <a:ext cx="391678" cy="428988"/>
          </a:xfrm>
          <a:prstGeom prst="rect">
            <a:avLst/>
          </a:prstGeom>
          <a:noFill/>
          <a:ln>
            <a:noFill/>
          </a:ln>
        </p:spPr>
      </p:pic>
      <p:pic>
        <p:nvPicPr>
          <p:cNvPr id="717" name="Google Shape;717;gc87765955c_0_590"/>
          <p:cNvPicPr preferRelativeResize="0"/>
          <p:nvPr/>
        </p:nvPicPr>
        <p:blipFill rotWithShape="1">
          <a:blip r:embed="rId8">
            <a:alphaModFix/>
          </a:blip>
          <a:srcRect b="0" l="0" r="0" t="0"/>
          <a:stretch/>
        </p:blipFill>
        <p:spPr>
          <a:xfrm>
            <a:off x="10492882" y="1504789"/>
            <a:ext cx="499118" cy="443666"/>
          </a:xfrm>
          <a:prstGeom prst="rect">
            <a:avLst/>
          </a:prstGeom>
          <a:noFill/>
          <a:ln>
            <a:noFill/>
          </a:ln>
        </p:spPr>
      </p:pic>
      <p:cxnSp>
        <p:nvCxnSpPr>
          <p:cNvPr id="718" name="Google Shape;718;gc87765955c_0_590"/>
          <p:cNvCxnSpPr/>
          <p:nvPr/>
        </p:nvCxnSpPr>
        <p:spPr>
          <a:xfrm flipH="1" rot="10800000">
            <a:off x="9048000" y="2058788"/>
            <a:ext cx="2592300" cy="13200"/>
          </a:xfrm>
          <a:prstGeom prst="straightConnector1">
            <a:avLst/>
          </a:prstGeom>
          <a:noFill/>
          <a:ln cap="flat" cmpd="sng" w="38100">
            <a:solidFill>
              <a:srgbClr val="AEABAB"/>
            </a:solidFill>
            <a:prstDash val="solid"/>
            <a:round/>
            <a:headEnd len="sm" w="sm" type="none"/>
            <a:tailEnd len="sm" w="sm" type="none"/>
          </a:ln>
        </p:spPr>
      </p:cxnSp>
      <p:sp>
        <p:nvSpPr>
          <p:cNvPr id="719" name="Google Shape;719;gc87765955c_0_590"/>
          <p:cNvSpPr/>
          <p:nvPr/>
        </p:nvSpPr>
        <p:spPr>
          <a:xfrm>
            <a:off x="9227797" y="1180746"/>
            <a:ext cx="5901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2A6176"/>
              </a:buClr>
              <a:buSzPts val="1400"/>
              <a:buFont typeface="Arial"/>
              <a:buNone/>
            </a:pPr>
            <a:r>
              <a:rPr b="1" i="0" lang="fr-FR" sz="1400" u="none" cap="none" strike="noStrike">
                <a:solidFill>
                  <a:srgbClr val="2A6176"/>
                </a:solidFill>
                <a:latin typeface="Corbel"/>
                <a:ea typeface="Corbel"/>
                <a:cs typeface="Corbel"/>
                <a:sym typeface="Corbel"/>
              </a:rPr>
              <a:t>5 %</a:t>
            </a:r>
            <a:endParaRPr/>
          </a:p>
        </p:txBody>
      </p:sp>
      <p:sp>
        <p:nvSpPr>
          <p:cNvPr id="720" name="Google Shape;720;gc87765955c_0_590"/>
          <p:cNvSpPr/>
          <p:nvPr/>
        </p:nvSpPr>
        <p:spPr>
          <a:xfrm>
            <a:off x="9869593" y="1180425"/>
            <a:ext cx="690300" cy="328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2A6176"/>
              </a:buClr>
              <a:buSzPts val="1400"/>
              <a:buFont typeface="Arial"/>
              <a:buNone/>
            </a:pPr>
            <a:r>
              <a:rPr b="1" i="0" lang="fr-FR" sz="1400" u="none" cap="none" strike="noStrike">
                <a:solidFill>
                  <a:srgbClr val="2A6176"/>
                </a:solidFill>
                <a:latin typeface="Corbel"/>
                <a:ea typeface="Corbel"/>
                <a:cs typeface="Corbel"/>
                <a:sym typeface="Corbel"/>
              </a:rPr>
              <a:t>3 %</a:t>
            </a:r>
            <a:endParaRPr/>
          </a:p>
        </p:txBody>
      </p:sp>
      <p:sp>
        <p:nvSpPr>
          <p:cNvPr id="721" name="Google Shape;721;gc87765955c_0_590"/>
          <p:cNvSpPr/>
          <p:nvPr/>
        </p:nvSpPr>
        <p:spPr>
          <a:xfrm>
            <a:off x="10447328" y="1176264"/>
            <a:ext cx="690300" cy="35056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2A6176"/>
              </a:buClr>
              <a:buSzPts val="1400"/>
              <a:buFont typeface="Arial"/>
              <a:buNone/>
            </a:pPr>
            <a:r>
              <a:rPr b="1" i="0" lang="fr-FR" sz="1400" u="none" cap="none" strike="noStrike">
                <a:solidFill>
                  <a:srgbClr val="2A6176"/>
                </a:solidFill>
                <a:latin typeface="Corbel"/>
                <a:ea typeface="Corbel"/>
                <a:cs typeface="Corbel"/>
                <a:sym typeface="Corbel"/>
              </a:rPr>
              <a:t>0,7 %</a:t>
            </a:r>
            <a:endParaRPr/>
          </a:p>
        </p:txBody>
      </p:sp>
      <p:sp>
        <p:nvSpPr>
          <p:cNvPr id="722" name="Google Shape;722;gc87765955c_0_590"/>
          <p:cNvSpPr/>
          <p:nvPr/>
        </p:nvSpPr>
        <p:spPr>
          <a:xfrm>
            <a:off x="11122397" y="1180200"/>
            <a:ext cx="644661" cy="308346"/>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2A6176"/>
              </a:buClr>
              <a:buSzPts val="1400"/>
              <a:buFont typeface="Arial"/>
              <a:buNone/>
            </a:pPr>
            <a:r>
              <a:rPr b="1" i="0" lang="fr-FR" sz="1400" u="none" cap="none" strike="noStrike">
                <a:solidFill>
                  <a:srgbClr val="2A6176"/>
                </a:solidFill>
                <a:latin typeface="Corbel"/>
                <a:ea typeface="Corbel"/>
                <a:cs typeface="Corbel"/>
                <a:sym typeface="Corbel"/>
              </a:rPr>
              <a:t>0,3 %</a:t>
            </a:r>
            <a:endParaRPr/>
          </a:p>
        </p:txBody>
      </p:sp>
      <p:sp>
        <p:nvSpPr>
          <p:cNvPr id="723" name="Google Shape;723;gc87765955c_0_590"/>
          <p:cNvSpPr/>
          <p:nvPr/>
        </p:nvSpPr>
        <p:spPr>
          <a:xfrm>
            <a:off x="-28214" y="1603980"/>
            <a:ext cx="2120400" cy="6462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595959"/>
              </a:buClr>
              <a:buSzPts val="1200"/>
              <a:buFont typeface="Arial"/>
              <a:buNone/>
            </a:pPr>
            <a:r>
              <a:rPr b="1" i="0" lang="fr-FR" sz="1200" u="none" cap="none" strike="noStrike">
                <a:solidFill>
                  <a:srgbClr val="595959"/>
                </a:solidFill>
                <a:latin typeface="Corbel"/>
                <a:ea typeface="Corbel"/>
                <a:cs typeface="Corbel"/>
                <a:sym typeface="Corbel"/>
              </a:rPr>
              <a:t>Milliards de tonnes </a:t>
            </a:r>
            <a:r>
              <a:rPr b="1" lang="fr-FR" sz="1200">
                <a:solidFill>
                  <a:srgbClr val="595959"/>
                </a:solidFill>
                <a:latin typeface="Corbel"/>
                <a:ea typeface="Corbel"/>
                <a:cs typeface="Corbel"/>
                <a:sym typeface="Corbel"/>
              </a:rPr>
              <a:t>équivalent pétrole - Gtep</a:t>
            </a:r>
            <a:endParaRPr/>
          </a:p>
        </p:txBody>
      </p:sp>
      <p:sp>
        <p:nvSpPr>
          <p:cNvPr id="724" name="Google Shape;724;gc87765955c_0_590"/>
          <p:cNvSpPr/>
          <p:nvPr/>
        </p:nvSpPr>
        <p:spPr>
          <a:xfrm>
            <a:off x="10545606" y="4905053"/>
            <a:ext cx="10662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C00000"/>
              </a:buClr>
              <a:buSzPts val="1800"/>
              <a:buFont typeface="Arial"/>
              <a:buNone/>
            </a:pPr>
            <a:r>
              <a:rPr b="1" i="0" lang="fr-FR" sz="1800" u="none" cap="none" strike="noStrike">
                <a:solidFill>
                  <a:srgbClr val="C00000"/>
                </a:solidFill>
                <a:latin typeface="Corbel"/>
                <a:ea typeface="Corbel"/>
                <a:cs typeface="Corbel"/>
                <a:sym typeface="Corbel"/>
              </a:rPr>
              <a:t>1/4 </a:t>
            </a:r>
            <a:r>
              <a:rPr b="1" i="0" lang="fr-FR" sz="1200" u="none" cap="none" strike="noStrike">
                <a:solidFill>
                  <a:srgbClr val="C00000"/>
                </a:solidFill>
                <a:latin typeface="Corbel"/>
                <a:ea typeface="Corbel"/>
                <a:cs typeface="Corbel"/>
                <a:sym typeface="Corbel"/>
              </a:rPr>
              <a:t>(27 %)</a:t>
            </a:r>
            <a:endParaRPr/>
          </a:p>
        </p:txBody>
      </p:sp>
      <p:sp>
        <p:nvSpPr>
          <p:cNvPr id="725" name="Google Shape;725;gc87765955c_0_590"/>
          <p:cNvSpPr/>
          <p:nvPr/>
        </p:nvSpPr>
        <p:spPr>
          <a:xfrm>
            <a:off x="10509481" y="3811256"/>
            <a:ext cx="11223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C00000"/>
              </a:buClr>
              <a:buSzPts val="1800"/>
              <a:buFont typeface="Arial"/>
              <a:buNone/>
            </a:pPr>
            <a:r>
              <a:rPr b="1" i="0" lang="fr-FR" sz="1800" u="none" cap="none" strike="noStrike">
                <a:solidFill>
                  <a:srgbClr val="C00000"/>
                </a:solidFill>
                <a:latin typeface="Corbel"/>
                <a:ea typeface="Corbel"/>
                <a:cs typeface="Corbel"/>
                <a:sym typeface="Corbel"/>
              </a:rPr>
              <a:t>1/3 </a:t>
            </a:r>
            <a:r>
              <a:rPr b="1" i="0" lang="fr-FR" sz="1200" u="none" cap="none" strike="noStrike">
                <a:solidFill>
                  <a:srgbClr val="C00000"/>
                </a:solidFill>
                <a:latin typeface="Corbel"/>
                <a:ea typeface="Corbel"/>
                <a:cs typeface="Corbel"/>
                <a:sym typeface="Corbel"/>
              </a:rPr>
              <a:t>(34 %)  </a:t>
            </a:r>
            <a:endParaRPr/>
          </a:p>
        </p:txBody>
      </p:sp>
      <p:sp>
        <p:nvSpPr>
          <p:cNvPr id="726" name="Google Shape;726;gc87765955c_0_590"/>
          <p:cNvSpPr/>
          <p:nvPr/>
        </p:nvSpPr>
        <p:spPr>
          <a:xfrm>
            <a:off x="10531919" y="2964821"/>
            <a:ext cx="12075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C00000"/>
              </a:buClr>
              <a:buSzPts val="1800"/>
              <a:buFont typeface="Arial"/>
              <a:buNone/>
            </a:pPr>
            <a:r>
              <a:rPr b="1" i="0" lang="fr-FR" sz="1800" u="none" cap="none" strike="noStrike">
                <a:solidFill>
                  <a:srgbClr val="C00000"/>
                </a:solidFill>
                <a:latin typeface="Corbel"/>
                <a:ea typeface="Corbel"/>
                <a:cs typeface="Corbel"/>
                <a:sym typeface="Corbel"/>
              </a:rPr>
              <a:t>1/4 </a:t>
            </a:r>
            <a:r>
              <a:rPr b="1" i="0" lang="fr-FR" sz="1400" u="none" cap="none" strike="noStrike">
                <a:solidFill>
                  <a:srgbClr val="C00000"/>
                </a:solidFill>
                <a:latin typeface="Corbel"/>
                <a:ea typeface="Corbel"/>
                <a:cs typeface="Corbel"/>
                <a:sym typeface="Corbel"/>
              </a:rPr>
              <a:t>(23 %)  </a:t>
            </a:r>
            <a:endParaRPr/>
          </a:p>
        </p:txBody>
      </p:sp>
      <p:grpSp>
        <p:nvGrpSpPr>
          <p:cNvPr id="727" name="Google Shape;727;gc87765955c_0_590"/>
          <p:cNvGrpSpPr/>
          <p:nvPr/>
        </p:nvGrpSpPr>
        <p:grpSpPr>
          <a:xfrm>
            <a:off x="346555" y="2044773"/>
            <a:ext cx="8979531" cy="3935766"/>
            <a:chOff x="302896" y="2214814"/>
            <a:chExt cx="8979531" cy="3935766"/>
          </a:xfrm>
        </p:grpSpPr>
        <p:pic>
          <p:nvPicPr>
            <p:cNvPr id="728" name="Google Shape;728;gc87765955c_0_590"/>
            <p:cNvPicPr preferRelativeResize="0"/>
            <p:nvPr/>
          </p:nvPicPr>
          <p:blipFill rotWithShape="1">
            <a:blip r:embed="rId9">
              <a:alphaModFix/>
            </a:blip>
            <a:srcRect b="0" l="0" r="0" t="0"/>
            <a:stretch/>
          </p:blipFill>
          <p:spPr>
            <a:xfrm>
              <a:off x="302896" y="2214814"/>
              <a:ext cx="8979531" cy="3935766"/>
            </a:xfrm>
            <a:prstGeom prst="rect">
              <a:avLst/>
            </a:prstGeom>
            <a:noFill/>
            <a:ln>
              <a:noFill/>
            </a:ln>
          </p:spPr>
        </p:pic>
        <p:pic>
          <p:nvPicPr>
            <p:cNvPr id="729" name="Google Shape;729;gc87765955c_0_590"/>
            <p:cNvPicPr preferRelativeResize="0"/>
            <p:nvPr/>
          </p:nvPicPr>
          <p:blipFill rotWithShape="1">
            <a:blip r:embed="rId10">
              <a:alphaModFix/>
            </a:blip>
            <a:srcRect b="0" l="0" r="0" t="0"/>
            <a:stretch/>
          </p:blipFill>
          <p:spPr>
            <a:xfrm>
              <a:off x="955613" y="2565288"/>
              <a:ext cx="7970930" cy="3225292"/>
            </a:xfrm>
            <a:prstGeom prst="rect">
              <a:avLst/>
            </a:prstGeom>
            <a:noFill/>
            <a:ln>
              <a:noFill/>
            </a:ln>
          </p:spPr>
        </p:pic>
      </p:grpSp>
      <p:sp>
        <p:nvSpPr>
          <p:cNvPr id="730" name="Google Shape;730;gc87765955c_0_590"/>
          <p:cNvSpPr txBox="1"/>
          <p:nvPr/>
        </p:nvSpPr>
        <p:spPr>
          <a:xfrm>
            <a:off x="1559496" y="4240280"/>
            <a:ext cx="2419800" cy="587100"/>
          </a:xfrm>
          <a:prstGeom prst="rect">
            <a:avLst/>
          </a:prstGeom>
          <a:no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6AB38"/>
              </a:buClr>
              <a:buSzPts val="1600"/>
              <a:buFont typeface="Arial"/>
              <a:buNone/>
            </a:pPr>
            <a:r>
              <a:rPr b="1" i="0" lang="fr-FR" sz="1600" u="none" cap="none" strike="noStrike">
                <a:solidFill>
                  <a:srgbClr val="F6AB38"/>
                </a:solidFill>
                <a:latin typeface="Corbel"/>
                <a:ea typeface="Corbel"/>
                <a:cs typeface="Corbel"/>
                <a:sym typeface="Corbel"/>
              </a:rPr>
              <a:t>Population mondiale (milliards)</a:t>
            </a:r>
            <a:endParaRPr/>
          </a:p>
        </p:txBody>
      </p:sp>
      <p:sp>
        <p:nvSpPr>
          <p:cNvPr id="731" name="Google Shape;731;gc87765955c_0_590"/>
          <p:cNvSpPr txBox="1"/>
          <p:nvPr/>
        </p:nvSpPr>
        <p:spPr>
          <a:xfrm>
            <a:off x="1651683" y="6089234"/>
            <a:ext cx="7417200" cy="340800"/>
          </a:xfrm>
          <a:prstGeom prst="rect">
            <a:avLst/>
          </a:prstGeom>
          <a:no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1600"/>
              <a:buFont typeface="Arial"/>
              <a:buNone/>
            </a:pPr>
            <a:r>
              <a:rPr b="1" i="0" lang="fr-FR" sz="1600" u="none" cap="none" strike="noStrike">
                <a:solidFill>
                  <a:srgbClr val="000000"/>
                </a:solidFill>
                <a:latin typeface="Corbel"/>
                <a:ea typeface="Corbel"/>
                <a:cs typeface="Corbel"/>
                <a:sym typeface="Corbel"/>
              </a:rPr>
              <a:t>Principale consommation énergétique mondiale au cours du temps (Gt</a:t>
            </a:r>
            <a:r>
              <a:rPr b="1" lang="fr-FR" sz="1600">
                <a:latin typeface="Corbel"/>
                <a:ea typeface="Corbel"/>
                <a:cs typeface="Corbel"/>
                <a:sym typeface="Corbel"/>
              </a:rPr>
              <a:t>ep</a:t>
            </a:r>
            <a:r>
              <a:rPr b="1" i="0" lang="fr-FR" sz="1600" u="none" cap="none" strike="noStrike">
                <a:solidFill>
                  <a:srgbClr val="000000"/>
                </a:solidFill>
                <a:latin typeface="Corbel"/>
                <a:ea typeface="Corbel"/>
                <a:cs typeface="Corbel"/>
                <a:sym typeface="Corbel"/>
              </a:rPr>
              <a:t>)</a:t>
            </a:r>
            <a:endParaRPr/>
          </a:p>
        </p:txBody>
      </p:sp>
      <p:cxnSp>
        <p:nvCxnSpPr>
          <p:cNvPr id="732" name="Google Shape;732;gc87765955c_0_590"/>
          <p:cNvCxnSpPr/>
          <p:nvPr/>
        </p:nvCxnSpPr>
        <p:spPr>
          <a:xfrm>
            <a:off x="8394017" y="1488787"/>
            <a:ext cx="0" cy="508500"/>
          </a:xfrm>
          <a:prstGeom prst="straightConnector1">
            <a:avLst/>
          </a:prstGeom>
          <a:noFill/>
          <a:ln cap="flat" cmpd="sng" w="38100">
            <a:solidFill>
              <a:srgbClr val="065260"/>
            </a:solidFill>
            <a:prstDash val="solid"/>
            <a:round/>
            <a:headEnd len="sm" w="sm" type="none"/>
            <a:tailEnd len="med" w="med" type="triangle"/>
          </a:ln>
        </p:spPr>
      </p:cxnSp>
      <p:cxnSp>
        <p:nvCxnSpPr>
          <p:cNvPr id="733" name="Google Shape;733;gc87765955c_0_590"/>
          <p:cNvCxnSpPr/>
          <p:nvPr/>
        </p:nvCxnSpPr>
        <p:spPr>
          <a:xfrm>
            <a:off x="5123193" y="3259789"/>
            <a:ext cx="0" cy="1080000"/>
          </a:xfrm>
          <a:prstGeom prst="straightConnector1">
            <a:avLst/>
          </a:prstGeom>
          <a:noFill/>
          <a:ln cap="flat" cmpd="sng" w="38100">
            <a:solidFill>
              <a:srgbClr val="065260"/>
            </a:solidFill>
            <a:prstDash val="solid"/>
            <a:round/>
            <a:headEnd len="sm" w="sm" type="none"/>
            <a:tailEnd len="med" w="med" type="triangle"/>
          </a:ln>
        </p:spPr>
      </p:cxnSp>
      <p:cxnSp>
        <p:nvCxnSpPr>
          <p:cNvPr id="734" name="Google Shape;734;gc87765955c_0_590"/>
          <p:cNvCxnSpPr>
            <a:endCxn id="735" idx="0"/>
          </p:cNvCxnSpPr>
          <p:nvPr/>
        </p:nvCxnSpPr>
        <p:spPr>
          <a:xfrm>
            <a:off x="6816002" y="2046877"/>
            <a:ext cx="0" cy="810600"/>
          </a:xfrm>
          <a:prstGeom prst="straightConnector1">
            <a:avLst/>
          </a:prstGeom>
          <a:noFill/>
          <a:ln cap="flat" cmpd="sng" w="38100">
            <a:solidFill>
              <a:srgbClr val="065260"/>
            </a:solidFill>
            <a:prstDash val="solid"/>
            <a:round/>
            <a:headEnd len="sm" w="sm" type="none"/>
            <a:tailEnd len="med" w="med" type="triangle"/>
          </a:ln>
        </p:spPr>
      </p:cxnSp>
      <p:sp>
        <p:nvSpPr>
          <p:cNvPr id="736" name="Google Shape;736;gc87765955c_0_590"/>
          <p:cNvSpPr txBox="1"/>
          <p:nvPr/>
        </p:nvSpPr>
        <p:spPr>
          <a:xfrm>
            <a:off x="7392000" y="1345533"/>
            <a:ext cx="1772100" cy="326100"/>
          </a:xfrm>
          <a:prstGeom prst="rect">
            <a:avLst/>
          </a:prstGeom>
          <a:solidFill>
            <a:srgbClr val="FFFFFF"/>
          </a:solidFill>
          <a:ln cap="flat" cmpd="sng" w="9525">
            <a:solidFill>
              <a:srgbClr val="323F4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fr-FR" sz="1600" u="none" cap="none" strike="noStrike">
                <a:solidFill>
                  <a:srgbClr val="075161"/>
                </a:solidFill>
                <a:latin typeface="Corbel"/>
                <a:ea typeface="Corbel"/>
                <a:cs typeface="Corbel"/>
                <a:sym typeface="Corbel"/>
              </a:rPr>
              <a:t>Votre naissance</a:t>
            </a:r>
            <a:endParaRPr/>
          </a:p>
          <a:p>
            <a:pPr indent="0" lvl="0" marL="0" marR="0" rtl="0" algn="ctr">
              <a:lnSpc>
                <a:spcPct val="100000"/>
              </a:lnSpc>
              <a:spcBef>
                <a:spcPts val="0"/>
              </a:spcBef>
              <a:spcAft>
                <a:spcPts val="0"/>
              </a:spcAft>
              <a:buClr>
                <a:srgbClr val="000000"/>
              </a:buClr>
              <a:buSzPts val="2400"/>
              <a:buFont typeface="Arial"/>
              <a:buNone/>
            </a:pPr>
            <a:r>
              <a:t/>
            </a:r>
            <a:endParaRPr b="0" i="0" sz="1600" u="none" cap="none" strike="noStrike">
              <a:solidFill>
                <a:srgbClr val="075161"/>
              </a:solidFill>
              <a:latin typeface="Corbel"/>
              <a:ea typeface="Corbel"/>
              <a:cs typeface="Corbel"/>
              <a:sym typeface="Corbel"/>
            </a:endParaRPr>
          </a:p>
        </p:txBody>
      </p:sp>
      <p:sp>
        <p:nvSpPr>
          <p:cNvPr id="737" name="Google Shape;737;gc87765955c_0_590"/>
          <p:cNvSpPr txBox="1"/>
          <p:nvPr/>
        </p:nvSpPr>
        <p:spPr>
          <a:xfrm>
            <a:off x="5991582" y="1782345"/>
            <a:ext cx="1616400" cy="590100"/>
          </a:xfrm>
          <a:prstGeom prst="rect">
            <a:avLst/>
          </a:prstGeom>
          <a:solidFill>
            <a:srgbClr val="FFFFFF"/>
          </a:solidFill>
          <a:ln cap="flat" cmpd="sng" w="9525">
            <a:solidFill>
              <a:srgbClr val="323F4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fr-FR" sz="1600" u="none" cap="none" strike="noStrike">
                <a:solidFill>
                  <a:srgbClr val="075161"/>
                </a:solidFill>
                <a:latin typeface="Corbel"/>
                <a:ea typeface="Corbel"/>
                <a:cs typeface="Corbel"/>
                <a:sym typeface="Corbel"/>
              </a:rPr>
              <a:t>Naissance de vos parents</a:t>
            </a:r>
            <a:endParaRPr/>
          </a:p>
          <a:p>
            <a:pPr indent="0" lvl="0" marL="0" marR="0" rtl="0" algn="ctr">
              <a:lnSpc>
                <a:spcPct val="100000"/>
              </a:lnSpc>
              <a:spcBef>
                <a:spcPts val="0"/>
              </a:spcBef>
              <a:spcAft>
                <a:spcPts val="0"/>
              </a:spcAft>
              <a:buClr>
                <a:srgbClr val="000000"/>
              </a:buClr>
              <a:buSzPts val="2400"/>
              <a:buFont typeface="Arial"/>
              <a:buNone/>
            </a:pPr>
            <a:r>
              <a:t/>
            </a:r>
            <a:endParaRPr b="0" i="0" sz="1600" u="none" cap="none" strike="noStrike">
              <a:solidFill>
                <a:srgbClr val="075161"/>
              </a:solidFill>
              <a:latin typeface="Corbel"/>
              <a:ea typeface="Corbel"/>
              <a:cs typeface="Corbel"/>
              <a:sym typeface="Corbel"/>
            </a:endParaRPr>
          </a:p>
        </p:txBody>
      </p:sp>
      <p:sp>
        <p:nvSpPr>
          <p:cNvPr id="738" name="Google Shape;738;gc87765955c_0_590"/>
          <p:cNvSpPr txBox="1"/>
          <p:nvPr/>
        </p:nvSpPr>
        <p:spPr>
          <a:xfrm>
            <a:off x="4086339" y="2934382"/>
            <a:ext cx="1972800" cy="636000"/>
          </a:xfrm>
          <a:prstGeom prst="rect">
            <a:avLst/>
          </a:prstGeom>
          <a:solidFill>
            <a:srgbClr val="FFFFFF"/>
          </a:solidFill>
          <a:ln cap="flat" cmpd="sng" w="9525">
            <a:solidFill>
              <a:srgbClr val="323F4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fr-FR" sz="1600" u="none" cap="none" strike="noStrike">
                <a:solidFill>
                  <a:srgbClr val="075161"/>
                </a:solidFill>
                <a:latin typeface="Corbel"/>
                <a:ea typeface="Corbel"/>
                <a:cs typeface="Corbel"/>
                <a:sym typeface="Corbel"/>
              </a:rPr>
              <a:t>Naissance de vos grands-parents</a:t>
            </a:r>
            <a:endParaRPr/>
          </a:p>
          <a:p>
            <a:pPr indent="0" lvl="0" marL="0" marR="0" rtl="0" algn="l">
              <a:lnSpc>
                <a:spcPct val="100000"/>
              </a:lnSpc>
              <a:spcBef>
                <a:spcPts val="0"/>
              </a:spcBef>
              <a:spcAft>
                <a:spcPts val="0"/>
              </a:spcAft>
              <a:buClr>
                <a:srgbClr val="000000"/>
              </a:buClr>
              <a:buSzPts val="1400"/>
              <a:buFont typeface="Arial"/>
              <a:buNone/>
            </a:pPr>
            <a:r>
              <a:t/>
            </a:r>
            <a:endParaRPr b="0" i="0" sz="1050" u="none" cap="none" strike="noStrike">
              <a:solidFill>
                <a:srgbClr val="000000"/>
              </a:solidFill>
              <a:latin typeface="Corbel"/>
              <a:ea typeface="Corbel"/>
              <a:cs typeface="Corbel"/>
              <a:sym typeface="Corbel"/>
            </a:endParaRPr>
          </a:p>
        </p:txBody>
      </p:sp>
      <p:pic>
        <p:nvPicPr>
          <p:cNvPr id="739" name="Google Shape;739;gc87765955c_0_590"/>
          <p:cNvPicPr preferRelativeResize="0"/>
          <p:nvPr/>
        </p:nvPicPr>
        <p:blipFill rotWithShape="1">
          <a:blip r:embed="rId11">
            <a:alphaModFix/>
          </a:blip>
          <a:srcRect b="0" l="0" r="0" t="0"/>
          <a:stretch/>
        </p:blipFill>
        <p:spPr>
          <a:xfrm>
            <a:off x="9313225" y="1526906"/>
            <a:ext cx="390385" cy="432301"/>
          </a:xfrm>
          <a:prstGeom prst="rect">
            <a:avLst/>
          </a:prstGeom>
          <a:noFill/>
          <a:ln>
            <a:noFill/>
          </a:ln>
        </p:spPr>
      </p:pic>
      <p:grpSp>
        <p:nvGrpSpPr>
          <p:cNvPr id="740" name="Google Shape;740;gc87765955c_0_590"/>
          <p:cNvGrpSpPr/>
          <p:nvPr/>
        </p:nvGrpSpPr>
        <p:grpSpPr>
          <a:xfrm>
            <a:off x="9863531" y="1470276"/>
            <a:ext cx="439884" cy="508032"/>
            <a:chOff x="10438351" y="268692"/>
            <a:chExt cx="1080000" cy="1080000"/>
          </a:xfrm>
        </p:grpSpPr>
        <p:sp>
          <p:nvSpPr>
            <p:cNvPr id="741" name="Google Shape;741;gc87765955c_0_590"/>
            <p:cNvSpPr/>
            <p:nvPr/>
          </p:nvSpPr>
          <p:spPr>
            <a:xfrm>
              <a:off x="10438351" y="268692"/>
              <a:ext cx="1080000" cy="1080000"/>
            </a:xfrm>
            <a:prstGeom prst="ellipse">
              <a:avLst/>
            </a:prstGeom>
            <a:solidFill>
              <a:srgbClr val="CC339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Corbel"/>
                <a:ea typeface="Corbel"/>
                <a:cs typeface="Corbel"/>
                <a:sym typeface="Corbel"/>
              </a:endParaRPr>
            </a:p>
          </p:txBody>
        </p:sp>
        <p:pic>
          <p:nvPicPr>
            <p:cNvPr id="742" name="Google Shape;742;gc87765955c_0_590"/>
            <p:cNvPicPr preferRelativeResize="0"/>
            <p:nvPr/>
          </p:nvPicPr>
          <p:blipFill rotWithShape="1">
            <a:blip r:embed="rId12">
              <a:alphaModFix/>
            </a:blip>
            <a:srcRect b="0" l="0" r="0" t="0"/>
            <a:stretch/>
          </p:blipFill>
          <p:spPr>
            <a:xfrm>
              <a:off x="10564385" y="388909"/>
              <a:ext cx="850880" cy="850880"/>
            </a:xfrm>
            <a:prstGeom prst="rect">
              <a:avLst/>
            </a:prstGeom>
            <a:noFill/>
            <a:ln>
              <a:noFill/>
            </a:ln>
          </p:spPr>
        </p:pic>
      </p:grpSp>
      <p:grpSp>
        <p:nvGrpSpPr>
          <p:cNvPr id="743" name="Google Shape;743;gc87765955c_0_590"/>
          <p:cNvGrpSpPr/>
          <p:nvPr/>
        </p:nvGrpSpPr>
        <p:grpSpPr>
          <a:xfrm>
            <a:off x="8102875" y="2057100"/>
            <a:ext cx="582300" cy="582300"/>
            <a:chOff x="8220350" y="2202850"/>
            <a:chExt cx="582300" cy="582300"/>
          </a:xfrm>
        </p:grpSpPr>
        <p:sp>
          <p:nvSpPr>
            <p:cNvPr id="744" name="Google Shape;744;gc87765955c_0_590"/>
            <p:cNvSpPr/>
            <p:nvPr/>
          </p:nvSpPr>
          <p:spPr>
            <a:xfrm>
              <a:off x="8220350" y="2202850"/>
              <a:ext cx="582300" cy="582300"/>
            </a:xfrm>
            <a:prstGeom prst="ellipse">
              <a:avLst/>
            </a:prstGeom>
            <a:solidFill>
              <a:srgbClr val="F9CB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pic>
          <p:nvPicPr>
            <p:cNvPr id="745" name="Google Shape;745;gc87765955c_0_590"/>
            <p:cNvPicPr preferRelativeResize="0"/>
            <p:nvPr/>
          </p:nvPicPr>
          <p:blipFill rotWithShape="1">
            <a:blip r:embed="rId13">
              <a:alphaModFix/>
            </a:blip>
            <a:srcRect b="0" l="0" r="0" t="0"/>
            <a:stretch/>
          </p:blipFill>
          <p:spPr>
            <a:xfrm>
              <a:off x="8324376" y="2256937"/>
              <a:ext cx="360000" cy="474146"/>
            </a:xfrm>
            <a:prstGeom prst="rect">
              <a:avLst/>
            </a:prstGeom>
            <a:noFill/>
            <a:ln>
              <a:noFill/>
            </a:ln>
          </p:spPr>
        </p:pic>
      </p:grpSp>
      <p:grpSp>
        <p:nvGrpSpPr>
          <p:cNvPr id="746" name="Google Shape;746;gc87765955c_0_590"/>
          <p:cNvGrpSpPr/>
          <p:nvPr/>
        </p:nvGrpSpPr>
        <p:grpSpPr>
          <a:xfrm>
            <a:off x="4861900" y="4376659"/>
            <a:ext cx="522600" cy="528391"/>
            <a:chOff x="5074100" y="4475634"/>
            <a:chExt cx="522600" cy="528391"/>
          </a:xfrm>
        </p:grpSpPr>
        <p:sp>
          <p:nvSpPr>
            <p:cNvPr id="747" name="Google Shape;747;gc87765955c_0_590"/>
            <p:cNvSpPr/>
            <p:nvPr/>
          </p:nvSpPr>
          <p:spPr>
            <a:xfrm>
              <a:off x="5074100" y="4481425"/>
              <a:ext cx="522600" cy="522600"/>
            </a:xfrm>
            <a:prstGeom prst="ellipse">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pic>
          <p:nvPicPr>
            <p:cNvPr id="748" name="Google Shape;748;gc87765955c_0_590"/>
            <p:cNvPicPr preferRelativeResize="0"/>
            <p:nvPr/>
          </p:nvPicPr>
          <p:blipFill rotWithShape="1">
            <a:blip r:embed="rId14">
              <a:alphaModFix/>
            </a:blip>
            <a:srcRect b="0" l="0" r="0" t="0"/>
            <a:stretch/>
          </p:blipFill>
          <p:spPr>
            <a:xfrm>
              <a:off x="5118079" y="4475634"/>
              <a:ext cx="434700" cy="474000"/>
            </a:xfrm>
            <a:prstGeom prst="roundRect">
              <a:avLst>
                <a:gd fmla="val 16667" name="adj"/>
              </a:avLst>
            </a:prstGeom>
            <a:noFill/>
            <a:ln>
              <a:noFill/>
            </a:ln>
          </p:spPr>
        </p:pic>
      </p:grpSp>
      <p:pic>
        <p:nvPicPr>
          <p:cNvPr id="735" name="Google Shape;735;gc87765955c_0_590"/>
          <p:cNvPicPr preferRelativeResize="0"/>
          <p:nvPr/>
        </p:nvPicPr>
        <p:blipFill rotWithShape="1">
          <a:blip r:embed="rId15">
            <a:alphaModFix/>
          </a:blip>
          <a:srcRect b="0" l="0" r="0" t="0"/>
          <a:stretch/>
        </p:blipFill>
        <p:spPr>
          <a:xfrm>
            <a:off x="6524852" y="2857477"/>
            <a:ext cx="582300" cy="584026"/>
          </a:xfrm>
          <a:prstGeom prst="rect">
            <a:avLst/>
          </a:prstGeom>
          <a:noFill/>
          <a:ln>
            <a:noFill/>
          </a:ln>
        </p:spPr>
      </p:pic>
      <p:pic>
        <p:nvPicPr>
          <p:cNvPr id="749" name="Google Shape;749;gc87765955c_0_590"/>
          <p:cNvPicPr preferRelativeResize="0"/>
          <p:nvPr/>
        </p:nvPicPr>
        <p:blipFill rotWithShape="1">
          <a:blip r:embed="rId16">
            <a:alphaModFix/>
          </a:blip>
          <a:srcRect b="0" l="0" r="0" t="0"/>
          <a:stretch/>
        </p:blipFill>
        <p:spPr>
          <a:xfrm>
            <a:off x="11104325" y="5553254"/>
            <a:ext cx="1066200" cy="122097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sp>
        <p:nvSpPr>
          <p:cNvPr id="754" name="Google Shape;754;p20"/>
          <p:cNvSpPr txBox="1"/>
          <p:nvPr>
            <p:ph idx="1" type="body"/>
          </p:nvPr>
        </p:nvSpPr>
        <p:spPr>
          <a:xfrm>
            <a:off x="555594" y="1773000"/>
            <a:ext cx="10972800" cy="4857403"/>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None/>
            </a:pPr>
            <a:r>
              <a:rPr lang="fr-FR" sz="2800">
                <a:solidFill>
                  <a:schemeClr val="dk2"/>
                </a:solidFill>
                <a:latin typeface="Corbel"/>
                <a:ea typeface="Corbel"/>
                <a:cs typeface="Corbel"/>
                <a:sym typeface="Corbel"/>
              </a:rPr>
              <a:t>Les besoins en énergie augmentent à cause de :</a:t>
            </a:r>
            <a:endParaRPr/>
          </a:p>
          <a:p>
            <a:pPr indent="-228600" lvl="0" marL="457200" marR="0" rtl="0" algn="l">
              <a:lnSpc>
                <a:spcPct val="100000"/>
              </a:lnSpc>
              <a:spcBef>
                <a:spcPts val="480"/>
              </a:spcBef>
              <a:spcAft>
                <a:spcPts val="0"/>
              </a:spcAft>
              <a:buClr>
                <a:srgbClr val="F79124"/>
              </a:buClr>
              <a:buSzPts val="2400"/>
              <a:buFont typeface="Arial"/>
              <a:buNone/>
            </a:pPr>
            <a:r>
              <a:t/>
            </a:r>
            <a:endParaRPr>
              <a:solidFill>
                <a:schemeClr val="dk1"/>
              </a:solidFill>
              <a:latin typeface="Corbel"/>
              <a:ea typeface="Corbel"/>
              <a:cs typeface="Corbel"/>
              <a:sym typeface="Corbel"/>
            </a:endParaRPr>
          </a:p>
          <a:p>
            <a:pPr indent="-342900" lvl="0" marL="571500" rtl="0" algn="l">
              <a:lnSpc>
                <a:spcPct val="100000"/>
              </a:lnSpc>
              <a:spcBef>
                <a:spcPts val="480"/>
              </a:spcBef>
              <a:spcAft>
                <a:spcPts val="0"/>
              </a:spcAft>
              <a:buSzPts val="2400"/>
              <a:buFont typeface="Arial"/>
              <a:buChar char="•"/>
            </a:pPr>
            <a:r>
              <a:rPr b="0" lang="fr-FR" sz="2000">
                <a:solidFill>
                  <a:schemeClr val="dk1"/>
                </a:solidFill>
                <a:latin typeface="Corbel"/>
                <a:ea typeface="Corbel"/>
                <a:cs typeface="Corbel"/>
                <a:sym typeface="Corbel"/>
              </a:rPr>
              <a:t>Croissance de la population mondiale</a:t>
            </a:r>
            <a:endParaRPr/>
          </a:p>
          <a:p>
            <a:pPr indent="-342900" lvl="0" marL="571500" rtl="0" algn="l">
              <a:lnSpc>
                <a:spcPct val="100000"/>
              </a:lnSpc>
              <a:spcBef>
                <a:spcPts val="480"/>
              </a:spcBef>
              <a:spcAft>
                <a:spcPts val="0"/>
              </a:spcAft>
              <a:buSzPts val="2400"/>
              <a:buFont typeface="Arial"/>
              <a:buChar char="•"/>
            </a:pPr>
            <a:r>
              <a:rPr b="0" lang="fr-FR" sz="2000">
                <a:solidFill>
                  <a:schemeClr val="dk1"/>
                </a:solidFill>
                <a:latin typeface="Corbel"/>
                <a:ea typeface="Corbel"/>
                <a:cs typeface="Corbel"/>
                <a:sym typeface="Corbel"/>
              </a:rPr>
              <a:t>Augmentation du niveau de vie dans de nombreux pays</a:t>
            </a:r>
            <a:endParaRPr/>
          </a:p>
          <a:p>
            <a:pPr indent="0" lvl="0" marL="228600" rtl="0" algn="l">
              <a:lnSpc>
                <a:spcPct val="100000"/>
              </a:lnSpc>
              <a:spcBef>
                <a:spcPts val="480"/>
              </a:spcBef>
              <a:spcAft>
                <a:spcPts val="0"/>
              </a:spcAft>
              <a:buSzPts val="2400"/>
              <a:buNone/>
            </a:pPr>
            <a:r>
              <a:t/>
            </a:r>
            <a:endParaRPr b="0" sz="2000">
              <a:solidFill>
                <a:schemeClr val="dk1"/>
              </a:solidFill>
              <a:latin typeface="Corbel"/>
              <a:ea typeface="Corbel"/>
              <a:cs typeface="Corbel"/>
              <a:sym typeface="Corbel"/>
            </a:endParaRPr>
          </a:p>
          <a:p>
            <a:pPr indent="0" lvl="0" marL="228600" rtl="0" algn="l">
              <a:lnSpc>
                <a:spcPct val="100000"/>
              </a:lnSpc>
              <a:spcBef>
                <a:spcPts val="480"/>
              </a:spcBef>
              <a:spcAft>
                <a:spcPts val="0"/>
              </a:spcAft>
              <a:buSzPts val="2400"/>
              <a:buNone/>
            </a:pPr>
            <a:r>
              <a:rPr b="0" lang="fr-FR" sz="2000">
                <a:solidFill>
                  <a:schemeClr val="dk1"/>
                </a:solidFill>
                <a:latin typeface="Corbel"/>
                <a:ea typeface="Corbel"/>
                <a:cs typeface="Corbel"/>
                <a:sym typeface="Corbel"/>
              </a:rPr>
              <a:t>Mais...</a:t>
            </a:r>
            <a:endParaRPr/>
          </a:p>
          <a:p>
            <a:pPr indent="0" lvl="0" marL="228600" rtl="0" algn="just">
              <a:lnSpc>
                <a:spcPct val="100000"/>
              </a:lnSpc>
              <a:spcBef>
                <a:spcPts val="480"/>
              </a:spcBef>
              <a:spcAft>
                <a:spcPts val="0"/>
              </a:spcAft>
              <a:buSzPts val="2400"/>
              <a:buNone/>
            </a:pPr>
            <a:r>
              <a:t/>
            </a:r>
            <a:endParaRPr b="0" sz="2000">
              <a:solidFill>
                <a:schemeClr val="dk1"/>
              </a:solidFill>
              <a:latin typeface="Corbel"/>
              <a:ea typeface="Corbel"/>
              <a:cs typeface="Corbel"/>
              <a:sym typeface="Corbel"/>
            </a:endParaRPr>
          </a:p>
          <a:p>
            <a:pPr indent="0" lvl="0" marL="228600" rtl="0" algn="just">
              <a:lnSpc>
                <a:spcPct val="100000"/>
              </a:lnSpc>
              <a:spcBef>
                <a:spcPts val="480"/>
              </a:spcBef>
              <a:spcAft>
                <a:spcPts val="0"/>
              </a:spcAft>
              <a:buSzPts val="2400"/>
              <a:buNone/>
            </a:pPr>
            <a:r>
              <a:rPr b="0" lang="fr-FR" sz="2000">
                <a:solidFill>
                  <a:schemeClr val="dk1"/>
                </a:solidFill>
                <a:latin typeface="Corbel"/>
                <a:ea typeface="Corbel"/>
                <a:cs typeface="Corbel"/>
                <a:sym typeface="Corbel"/>
              </a:rPr>
              <a:t>La consommation d’énergie est </a:t>
            </a:r>
            <a:r>
              <a:rPr b="0" lang="fr-FR" sz="2000">
                <a:solidFill>
                  <a:srgbClr val="C55A11"/>
                </a:solidFill>
                <a:latin typeface="Corbel"/>
                <a:ea typeface="Corbel"/>
                <a:cs typeface="Corbel"/>
                <a:sym typeface="Corbel"/>
              </a:rPr>
              <a:t>très inégale </a:t>
            </a:r>
            <a:r>
              <a:rPr b="0" lang="fr-FR" sz="2000">
                <a:solidFill>
                  <a:schemeClr val="dk1"/>
                </a:solidFill>
                <a:latin typeface="Corbel"/>
                <a:ea typeface="Corbel"/>
                <a:cs typeface="Corbel"/>
                <a:sym typeface="Corbel"/>
              </a:rPr>
              <a:t>à l’échelle mondiale. Tous les pays n’ont pas un accès égal à l’énergie, et les pays avec des économies développées consomment plus que les pays en développement.</a:t>
            </a:r>
            <a:endParaRPr/>
          </a:p>
          <a:p>
            <a:pPr indent="-228600" lvl="0" marL="457200" marR="0" rtl="0" algn="l">
              <a:lnSpc>
                <a:spcPct val="100000"/>
              </a:lnSpc>
              <a:spcBef>
                <a:spcPts val="480"/>
              </a:spcBef>
              <a:spcAft>
                <a:spcPts val="0"/>
              </a:spcAft>
              <a:buClr>
                <a:srgbClr val="F79124"/>
              </a:buClr>
              <a:buSzPts val="2400"/>
              <a:buFont typeface="Arial"/>
              <a:buNone/>
            </a:pPr>
            <a:r>
              <a:t/>
            </a:r>
            <a:endParaRPr sz="2000">
              <a:solidFill>
                <a:schemeClr val="dk1"/>
              </a:solidFill>
              <a:latin typeface="Corbel"/>
              <a:ea typeface="Corbel"/>
              <a:cs typeface="Corbel"/>
              <a:sym typeface="Corbel"/>
            </a:endParaRPr>
          </a:p>
        </p:txBody>
      </p:sp>
      <p:pic>
        <p:nvPicPr>
          <p:cNvPr id="755" name="Google Shape;755;p20"/>
          <p:cNvPicPr preferRelativeResize="0"/>
          <p:nvPr/>
        </p:nvPicPr>
        <p:blipFill rotWithShape="1">
          <a:blip r:embed="rId3">
            <a:alphaModFix/>
          </a:blip>
          <a:srcRect b="0" l="0" r="0" t="0"/>
          <a:stretch/>
        </p:blipFill>
        <p:spPr>
          <a:xfrm>
            <a:off x="10891650" y="5454125"/>
            <a:ext cx="1181100" cy="13525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0" name="Shape 760"/>
        <p:cNvGrpSpPr/>
        <p:nvPr/>
      </p:nvGrpSpPr>
      <p:grpSpPr>
        <a:xfrm>
          <a:off x="0" y="0"/>
          <a:ext cx="0" cy="0"/>
          <a:chOff x="0" y="0"/>
          <a:chExt cx="0" cy="0"/>
        </a:xfrm>
      </p:grpSpPr>
      <p:sp>
        <p:nvSpPr>
          <p:cNvPr id="761" name="Google Shape;761;p21"/>
          <p:cNvSpPr txBox="1"/>
          <p:nvPr>
            <p:ph type="title"/>
          </p:nvPr>
        </p:nvSpPr>
        <p:spPr>
          <a:xfrm>
            <a:off x="1626325" y="721109"/>
            <a:ext cx="8028900" cy="9807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fr-FR" sz="2800">
                <a:solidFill>
                  <a:srgbClr val="424242"/>
                </a:solidFill>
                <a:latin typeface="Corbel"/>
                <a:ea typeface="Corbel"/>
                <a:cs typeface="Corbel"/>
                <a:sym typeface="Corbel"/>
              </a:rPr>
              <a:t>Inégalités face à l’énergie dans le monde</a:t>
            </a:r>
            <a:endParaRPr/>
          </a:p>
        </p:txBody>
      </p:sp>
      <p:pic>
        <p:nvPicPr>
          <p:cNvPr id="762" name="Google Shape;762;p21"/>
          <p:cNvPicPr preferRelativeResize="0"/>
          <p:nvPr/>
        </p:nvPicPr>
        <p:blipFill rotWithShape="1">
          <a:blip r:embed="rId3">
            <a:alphaModFix/>
          </a:blip>
          <a:srcRect b="0" l="0" r="0" t="0"/>
          <a:stretch/>
        </p:blipFill>
        <p:spPr>
          <a:xfrm>
            <a:off x="934972" y="1972976"/>
            <a:ext cx="4883100" cy="4526100"/>
          </a:xfrm>
          <a:prstGeom prst="rect">
            <a:avLst/>
          </a:prstGeom>
          <a:noFill/>
          <a:ln>
            <a:noFill/>
          </a:ln>
        </p:spPr>
      </p:pic>
      <p:pic>
        <p:nvPicPr>
          <p:cNvPr descr="Moto with 6 cambodians" id="763" name="Google Shape;763;p21"/>
          <p:cNvPicPr preferRelativeResize="0"/>
          <p:nvPr/>
        </p:nvPicPr>
        <p:blipFill rotWithShape="1">
          <a:blip r:embed="rId4">
            <a:alphaModFix/>
          </a:blip>
          <a:srcRect b="5479" l="4949" r="3504" t="2780"/>
          <a:stretch/>
        </p:blipFill>
        <p:spPr>
          <a:xfrm>
            <a:off x="6267491" y="1935868"/>
            <a:ext cx="2381661" cy="1929944"/>
          </a:xfrm>
          <a:prstGeom prst="rect">
            <a:avLst/>
          </a:prstGeom>
          <a:noFill/>
          <a:ln>
            <a:noFill/>
          </a:ln>
        </p:spPr>
      </p:pic>
      <p:pic>
        <p:nvPicPr>
          <p:cNvPr descr="... local distributor for Jaguar, Land Rover, Business, Phnom Penh Post" id="764" name="Google Shape;764;p21"/>
          <p:cNvPicPr preferRelativeResize="0"/>
          <p:nvPr/>
        </p:nvPicPr>
        <p:blipFill rotWithShape="1">
          <a:blip r:embed="rId5">
            <a:alphaModFix/>
          </a:blip>
          <a:srcRect b="0" l="0" r="8285" t="0"/>
          <a:stretch/>
        </p:blipFill>
        <p:spPr>
          <a:xfrm>
            <a:off x="6216939" y="4583827"/>
            <a:ext cx="2482753" cy="1839906"/>
          </a:xfrm>
          <a:prstGeom prst="rect">
            <a:avLst/>
          </a:prstGeom>
          <a:noFill/>
          <a:ln>
            <a:noFill/>
          </a:ln>
        </p:spPr>
      </p:pic>
      <p:sp>
        <p:nvSpPr>
          <p:cNvPr id="765" name="Google Shape;765;p21"/>
          <p:cNvSpPr txBox="1"/>
          <p:nvPr/>
        </p:nvSpPr>
        <p:spPr>
          <a:xfrm>
            <a:off x="3726942" y="3125609"/>
            <a:ext cx="792000" cy="402300"/>
          </a:xfrm>
          <a:prstGeom prst="rect">
            <a:avLst/>
          </a:prstGeom>
          <a:solidFill>
            <a:srgbClr val="CC4125"/>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Arial"/>
              <a:buNone/>
            </a:pPr>
            <a:r>
              <a:rPr b="1" i="0" lang="fr-FR" sz="2000" u="none" cap="none" strike="noStrike">
                <a:solidFill>
                  <a:srgbClr val="FFFFFF"/>
                </a:solidFill>
                <a:latin typeface="Corbel"/>
                <a:ea typeface="Corbel"/>
                <a:cs typeface="Corbel"/>
                <a:sym typeface="Corbel"/>
              </a:rPr>
              <a:t>x8</a:t>
            </a:r>
            <a:endParaRPr/>
          </a:p>
        </p:txBody>
      </p:sp>
      <p:sp>
        <p:nvSpPr>
          <p:cNvPr id="766" name="Google Shape;766;p21"/>
          <p:cNvSpPr txBox="1"/>
          <p:nvPr/>
        </p:nvSpPr>
        <p:spPr>
          <a:xfrm>
            <a:off x="4774800" y="2303830"/>
            <a:ext cx="792000" cy="402300"/>
          </a:xfrm>
          <a:prstGeom prst="rect">
            <a:avLst/>
          </a:prstGeom>
          <a:solidFill>
            <a:srgbClr val="CC000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Arial"/>
              <a:buNone/>
            </a:pPr>
            <a:r>
              <a:rPr b="1" i="0" lang="fr-FR" sz="2000" u="none" cap="none" strike="noStrike">
                <a:solidFill>
                  <a:srgbClr val="FFFFFF"/>
                </a:solidFill>
                <a:latin typeface="Corbel"/>
                <a:ea typeface="Corbel"/>
                <a:cs typeface="Corbel"/>
                <a:sym typeface="Corbel"/>
              </a:rPr>
              <a:t>x14</a:t>
            </a:r>
            <a:endParaRPr/>
          </a:p>
        </p:txBody>
      </p:sp>
      <p:sp>
        <p:nvSpPr>
          <p:cNvPr id="767" name="Google Shape;767;p21"/>
          <p:cNvSpPr txBox="1"/>
          <p:nvPr/>
        </p:nvSpPr>
        <p:spPr>
          <a:xfrm>
            <a:off x="2650009" y="3680193"/>
            <a:ext cx="792000" cy="402300"/>
          </a:xfrm>
          <a:prstGeom prst="rect">
            <a:avLst/>
          </a:prstGeom>
          <a:solidFill>
            <a:schemeClr val="accent2"/>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Arial"/>
              <a:buNone/>
            </a:pPr>
            <a:r>
              <a:rPr b="1" i="0" lang="fr-FR" sz="2000" u="none" cap="none" strike="noStrike">
                <a:solidFill>
                  <a:srgbClr val="FFFFFF"/>
                </a:solidFill>
                <a:latin typeface="Corbel"/>
                <a:ea typeface="Corbel"/>
                <a:cs typeface="Corbel"/>
                <a:sym typeface="Corbel"/>
              </a:rPr>
              <a:t>x4</a:t>
            </a:r>
            <a:endParaRPr/>
          </a:p>
        </p:txBody>
      </p:sp>
      <p:sp>
        <p:nvSpPr>
          <p:cNvPr id="768" name="Google Shape;768;p21"/>
          <p:cNvSpPr/>
          <p:nvPr/>
        </p:nvSpPr>
        <p:spPr>
          <a:xfrm>
            <a:off x="1453946" y="6069030"/>
            <a:ext cx="1830000" cy="2886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85160"/>
              </a:buClr>
              <a:buSzPts val="1400"/>
              <a:buFont typeface="Arial"/>
              <a:buNone/>
            </a:pPr>
            <a:r>
              <a:rPr b="0" i="1" lang="fr-FR" sz="1400" u="none" cap="none" strike="noStrike">
                <a:solidFill>
                  <a:schemeClr val="dk1"/>
                </a:solidFill>
                <a:latin typeface="Arial"/>
                <a:ea typeface="Arial"/>
                <a:cs typeface="Arial"/>
                <a:sym typeface="Arial"/>
              </a:rPr>
              <a:t>Source : IEA 2017</a:t>
            </a:r>
            <a:endParaRPr/>
          </a:p>
        </p:txBody>
      </p:sp>
      <p:sp>
        <p:nvSpPr>
          <p:cNvPr id="769" name="Google Shape;769;p21"/>
          <p:cNvSpPr txBox="1"/>
          <p:nvPr>
            <p:ph idx="12" type="sldNum"/>
          </p:nvPr>
        </p:nvSpPr>
        <p:spPr>
          <a:xfrm>
            <a:off x="11204376" y="6597352"/>
            <a:ext cx="864000" cy="2607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FFFFFF"/>
              </a:buClr>
              <a:buSzPts val="1400"/>
              <a:buFont typeface="Arial"/>
              <a:buNone/>
            </a:pPr>
            <a:fld id="{00000000-1234-1234-1234-123412341234}" type="slidenum">
              <a:rPr b="1" i="0" lang="fr-FR" sz="1400" u="none" cap="none" strike="noStrike">
                <a:solidFill>
                  <a:srgbClr val="FFFFFF"/>
                </a:solidFill>
                <a:latin typeface="Arial"/>
                <a:ea typeface="Arial"/>
                <a:cs typeface="Arial"/>
                <a:sym typeface="Arial"/>
              </a:rPr>
              <a:t>‹#›</a:t>
            </a:fld>
            <a:endParaRPr b="1" i="0" sz="1400" u="none" cap="none" strike="noStrike">
              <a:solidFill>
                <a:srgbClr val="FFFFFF"/>
              </a:solidFill>
              <a:latin typeface="Arial"/>
              <a:ea typeface="Arial"/>
              <a:cs typeface="Arial"/>
              <a:sym typeface="Arial"/>
            </a:endParaRPr>
          </a:p>
        </p:txBody>
      </p:sp>
      <p:sp>
        <p:nvSpPr>
          <p:cNvPr id="770" name="Google Shape;770;p21"/>
          <p:cNvSpPr/>
          <p:nvPr/>
        </p:nvSpPr>
        <p:spPr>
          <a:xfrm>
            <a:off x="1438594" y="2100809"/>
            <a:ext cx="3422400" cy="6258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1" name="Google Shape;771;p21"/>
          <p:cNvSpPr txBox="1"/>
          <p:nvPr/>
        </p:nvSpPr>
        <p:spPr>
          <a:xfrm>
            <a:off x="485553" y="2164475"/>
            <a:ext cx="4375446"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fr-FR" sz="1600" u="none" cap="none" strike="noStrike">
                <a:solidFill>
                  <a:srgbClr val="000000"/>
                </a:solidFill>
                <a:latin typeface="Corbel"/>
                <a:ea typeface="Corbel"/>
                <a:cs typeface="Corbel"/>
                <a:sym typeface="Corbel"/>
              </a:rPr>
              <a:t>Consommation d’énergie primaire par habitant</a:t>
            </a:r>
            <a:endParaRPr/>
          </a:p>
        </p:txBody>
      </p:sp>
      <p:sp>
        <p:nvSpPr>
          <p:cNvPr id="772" name="Google Shape;772;p21"/>
          <p:cNvSpPr txBox="1"/>
          <p:nvPr/>
        </p:nvSpPr>
        <p:spPr>
          <a:xfrm rot="-5400000">
            <a:off x="-452550" y="3242825"/>
            <a:ext cx="27993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Corbel"/>
                <a:ea typeface="Corbel"/>
                <a:cs typeface="Corbel"/>
                <a:sym typeface="Corbel"/>
              </a:rPr>
              <a:t>T</a:t>
            </a:r>
            <a:r>
              <a:rPr lang="fr-FR">
                <a:latin typeface="Corbel"/>
                <a:ea typeface="Corbel"/>
                <a:cs typeface="Corbel"/>
                <a:sym typeface="Corbel"/>
              </a:rPr>
              <a:t>ep</a:t>
            </a:r>
            <a:r>
              <a:rPr b="0" i="0" lang="fr-FR" sz="1400" u="none" cap="none" strike="noStrike">
                <a:solidFill>
                  <a:srgbClr val="000000"/>
                </a:solidFill>
                <a:latin typeface="Corbel"/>
                <a:ea typeface="Corbel"/>
                <a:cs typeface="Corbel"/>
                <a:sym typeface="Corbel"/>
              </a:rPr>
              <a:t>/habitant/an</a:t>
            </a:r>
            <a:endParaRPr/>
          </a:p>
        </p:txBody>
      </p:sp>
      <p:sp>
        <p:nvSpPr>
          <p:cNvPr id="773" name="Google Shape;773;p21"/>
          <p:cNvSpPr/>
          <p:nvPr/>
        </p:nvSpPr>
        <p:spPr>
          <a:xfrm>
            <a:off x="998600" y="5069850"/>
            <a:ext cx="4738500" cy="9198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4" name="Google Shape;774;p21"/>
          <p:cNvSpPr txBox="1"/>
          <p:nvPr/>
        </p:nvSpPr>
        <p:spPr>
          <a:xfrm rot="-2831562">
            <a:off x="1091407" y="5154143"/>
            <a:ext cx="1369466" cy="446428"/>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fr-FR" sz="1700" u="none" cap="none" strike="noStrike">
                <a:solidFill>
                  <a:srgbClr val="000000"/>
                </a:solidFill>
                <a:latin typeface="Corbel"/>
                <a:ea typeface="Corbel"/>
                <a:cs typeface="Corbel"/>
                <a:sym typeface="Corbel"/>
              </a:rPr>
              <a:t>Cambodge</a:t>
            </a:r>
            <a:endParaRPr/>
          </a:p>
        </p:txBody>
      </p:sp>
      <p:sp>
        <p:nvSpPr>
          <p:cNvPr id="775" name="Google Shape;775;p21"/>
          <p:cNvSpPr txBox="1"/>
          <p:nvPr/>
        </p:nvSpPr>
        <p:spPr>
          <a:xfrm rot="-2831562">
            <a:off x="2454093" y="4885555"/>
            <a:ext cx="1369466" cy="446428"/>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fr-FR" sz="1700" u="none" cap="none" strike="noStrike">
                <a:solidFill>
                  <a:srgbClr val="000000"/>
                </a:solidFill>
                <a:latin typeface="Corbel"/>
                <a:ea typeface="Corbel"/>
                <a:cs typeface="Corbel"/>
                <a:sym typeface="Corbel"/>
              </a:rPr>
              <a:t>Monde</a:t>
            </a:r>
            <a:endParaRPr/>
          </a:p>
        </p:txBody>
      </p:sp>
      <p:sp>
        <p:nvSpPr>
          <p:cNvPr id="776" name="Google Shape;776;p21"/>
          <p:cNvSpPr txBox="1"/>
          <p:nvPr/>
        </p:nvSpPr>
        <p:spPr>
          <a:xfrm rot="-2831562">
            <a:off x="3453402" y="4885555"/>
            <a:ext cx="1369466" cy="446428"/>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fr-FR" sz="1700" u="none" cap="none" strike="noStrike">
                <a:solidFill>
                  <a:srgbClr val="000000"/>
                </a:solidFill>
                <a:latin typeface="Corbel"/>
                <a:ea typeface="Corbel"/>
                <a:cs typeface="Corbel"/>
                <a:sym typeface="Corbel"/>
              </a:rPr>
              <a:t>France</a:t>
            </a:r>
            <a:endParaRPr/>
          </a:p>
        </p:txBody>
      </p:sp>
      <p:sp>
        <p:nvSpPr>
          <p:cNvPr id="777" name="Google Shape;777;p21"/>
          <p:cNvSpPr txBox="1"/>
          <p:nvPr/>
        </p:nvSpPr>
        <p:spPr>
          <a:xfrm rot="-2831562">
            <a:off x="4319687" y="5116837"/>
            <a:ext cx="1369466" cy="446428"/>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fr-FR" sz="1700" u="none" cap="none" strike="noStrike">
                <a:solidFill>
                  <a:srgbClr val="000000"/>
                </a:solidFill>
                <a:latin typeface="Corbel"/>
                <a:ea typeface="Corbel"/>
                <a:cs typeface="Corbel"/>
                <a:sym typeface="Corbel"/>
              </a:rPr>
              <a:t>États-Unis</a:t>
            </a:r>
            <a:endParaRPr/>
          </a:p>
        </p:txBody>
      </p:sp>
      <p:sp>
        <p:nvSpPr>
          <p:cNvPr id="778" name="Google Shape;778;p21"/>
          <p:cNvSpPr/>
          <p:nvPr/>
        </p:nvSpPr>
        <p:spPr>
          <a:xfrm>
            <a:off x="2568150" y="5979600"/>
            <a:ext cx="1676700" cy="5196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79" name="Google Shape;779;p21"/>
          <p:cNvPicPr preferRelativeResize="0"/>
          <p:nvPr/>
        </p:nvPicPr>
        <p:blipFill rotWithShape="1">
          <a:blip r:embed="rId6">
            <a:alphaModFix/>
          </a:blip>
          <a:srcRect b="0" l="0" r="0" t="0"/>
          <a:stretch/>
        </p:blipFill>
        <p:spPr>
          <a:xfrm>
            <a:off x="8975375" y="4583825"/>
            <a:ext cx="2940157" cy="1839899"/>
          </a:xfrm>
          <a:prstGeom prst="rect">
            <a:avLst/>
          </a:prstGeom>
          <a:noFill/>
          <a:ln>
            <a:noFill/>
          </a:ln>
        </p:spPr>
      </p:pic>
      <p:pic>
        <p:nvPicPr>
          <p:cNvPr id="780" name="Google Shape;780;p21"/>
          <p:cNvPicPr preferRelativeResize="0"/>
          <p:nvPr/>
        </p:nvPicPr>
        <p:blipFill rotWithShape="1">
          <a:blip r:embed="rId7">
            <a:alphaModFix/>
          </a:blip>
          <a:srcRect b="0" l="0" r="0" t="0"/>
          <a:stretch/>
        </p:blipFill>
        <p:spPr>
          <a:xfrm>
            <a:off x="8975377" y="1935875"/>
            <a:ext cx="2893458" cy="1929926"/>
          </a:xfrm>
          <a:prstGeom prst="rect">
            <a:avLst/>
          </a:prstGeom>
          <a:noFill/>
          <a:ln>
            <a:noFill/>
          </a:ln>
        </p:spPr>
      </p:pic>
      <p:pic>
        <p:nvPicPr>
          <p:cNvPr id="781" name="Google Shape;781;p21"/>
          <p:cNvPicPr preferRelativeResize="0"/>
          <p:nvPr/>
        </p:nvPicPr>
        <p:blipFill rotWithShape="1">
          <a:blip r:embed="rId8">
            <a:alphaModFix/>
          </a:blip>
          <a:srcRect b="0" l="0" r="0" t="0"/>
          <a:stretch/>
        </p:blipFill>
        <p:spPr>
          <a:xfrm>
            <a:off x="88723" y="5850907"/>
            <a:ext cx="792000" cy="90696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22"/>
          <p:cNvSpPr txBox="1"/>
          <p:nvPr>
            <p:ph idx="1" type="body"/>
          </p:nvPr>
        </p:nvSpPr>
        <p:spPr>
          <a:xfrm>
            <a:off x="480000" y="1773001"/>
            <a:ext cx="10972800" cy="35280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None/>
            </a:pPr>
            <a:r>
              <a:rPr lang="fr-FR" sz="2800">
                <a:solidFill>
                  <a:schemeClr val="dk2"/>
                </a:solidFill>
                <a:latin typeface="Corbel"/>
                <a:ea typeface="Corbel"/>
                <a:cs typeface="Corbel"/>
                <a:sym typeface="Corbel"/>
              </a:rPr>
              <a:t>Activité économique, développement et consommation énergétique</a:t>
            </a:r>
            <a:endParaRPr/>
          </a:p>
          <a:p>
            <a:pPr indent="-228600" lvl="0" marL="457200" marR="0" rtl="0" algn="l">
              <a:lnSpc>
                <a:spcPct val="100000"/>
              </a:lnSpc>
              <a:spcBef>
                <a:spcPts val="480"/>
              </a:spcBef>
              <a:spcAft>
                <a:spcPts val="0"/>
              </a:spcAft>
              <a:buClr>
                <a:srgbClr val="F79124"/>
              </a:buClr>
              <a:buSzPts val="2400"/>
              <a:buFont typeface="Arial"/>
              <a:buNone/>
            </a:pPr>
            <a:r>
              <a:t/>
            </a:r>
            <a:endParaRPr>
              <a:solidFill>
                <a:schemeClr val="dk1"/>
              </a:solidFill>
              <a:latin typeface="Corbel"/>
              <a:ea typeface="Corbel"/>
              <a:cs typeface="Corbel"/>
              <a:sym typeface="Corbel"/>
            </a:endParaRPr>
          </a:p>
          <a:p>
            <a:pPr indent="-342900" lvl="0" marL="571500" rtl="0" algn="just">
              <a:lnSpc>
                <a:spcPct val="100000"/>
              </a:lnSpc>
              <a:spcBef>
                <a:spcPts val="480"/>
              </a:spcBef>
              <a:spcAft>
                <a:spcPts val="0"/>
              </a:spcAft>
              <a:buSzPts val="2400"/>
              <a:buFont typeface="Arial"/>
              <a:buChar char="•"/>
            </a:pPr>
            <a:r>
              <a:rPr b="0" lang="fr-FR">
                <a:solidFill>
                  <a:schemeClr val="dk1"/>
                </a:solidFill>
                <a:latin typeface="Corbel"/>
                <a:ea typeface="Corbel"/>
                <a:cs typeface="Corbel"/>
                <a:sym typeface="Corbel"/>
              </a:rPr>
              <a:t>Notre économie est fondée sur la consommation énergétique. Nous transformons des ressources en produits et services.</a:t>
            </a:r>
            <a:endParaRPr/>
          </a:p>
          <a:p>
            <a:pPr indent="-342900" lvl="0" marL="571500" rtl="0" algn="just">
              <a:lnSpc>
                <a:spcPct val="100000"/>
              </a:lnSpc>
              <a:spcBef>
                <a:spcPts val="480"/>
              </a:spcBef>
              <a:spcAft>
                <a:spcPts val="0"/>
              </a:spcAft>
              <a:buSzPts val="2400"/>
              <a:buFont typeface="Arial"/>
              <a:buChar char="•"/>
            </a:pPr>
            <a:r>
              <a:rPr b="0" lang="fr-FR">
                <a:solidFill>
                  <a:schemeClr val="dk1"/>
                </a:solidFill>
                <a:latin typeface="Corbel"/>
                <a:ea typeface="Corbel"/>
                <a:cs typeface="Corbel"/>
                <a:sym typeface="Corbel"/>
              </a:rPr>
              <a:t>L</a:t>
            </a:r>
            <a:r>
              <a:rPr b="0" lang="fr-FR">
                <a:solidFill>
                  <a:schemeClr val="dk1"/>
                </a:solidFill>
                <a:latin typeface="Corbel"/>
                <a:ea typeface="Corbel"/>
                <a:cs typeface="Corbel"/>
                <a:sym typeface="Corbel"/>
              </a:rPr>
              <a:t>es pays en développement consomment de plus en plus d’énergie pour produire les services nécessaires à leur développement.</a:t>
            </a:r>
            <a:endParaRPr/>
          </a:p>
          <a:p>
            <a:pPr indent="-342900" lvl="0" marL="571500" rtl="0" algn="just">
              <a:lnSpc>
                <a:spcPct val="100000"/>
              </a:lnSpc>
              <a:spcBef>
                <a:spcPts val="480"/>
              </a:spcBef>
              <a:spcAft>
                <a:spcPts val="0"/>
              </a:spcAft>
              <a:buSzPts val="2400"/>
              <a:buFont typeface="Arial"/>
              <a:buChar char="•"/>
            </a:pPr>
            <a:r>
              <a:rPr b="0" lang="fr-FR">
                <a:solidFill>
                  <a:schemeClr val="dk1"/>
                </a:solidFill>
                <a:latin typeface="Corbel"/>
                <a:ea typeface="Corbel"/>
                <a:cs typeface="Corbel"/>
                <a:sym typeface="Corbel"/>
              </a:rPr>
              <a:t>L</a:t>
            </a:r>
            <a:r>
              <a:rPr b="0" lang="fr-FR">
                <a:solidFill>
                  <a:schemeClr val="dk1"/>
                </a:solidFill>
                <a:latin typeface="Corbel"/>
                <a:ea typeface="Corbel"/>
                <a:cs typeface="Corbel"/>
                <a:sym typeface="Corbel"/>
              </a:rPr>
              <a:t>es économies développées produisent de nombreux biens et services qui consomment encore plus d’énergie lorsqu’ils sont utilisés.</a:t>
            </a:r>
            <a:endParaRPr/>
          </a:p>
          <a:p>
            <a:pPr indent="-190500" lvl="0" marL="571500" rtl="0" algn="just">
              <a:lnSpc>
                <a:spcPct val="100000"/>
              </a:lnSpc>
              <a:spcBef>
                <a:spcPts val="480"/>
              </a:spcBef>
              <a:spcAft>
                <a:spcPts val="0"/>
              </a:spcAft>
              <a:buSzPts val="2400"/>
              <a:buFont typeface="Arial"/>
              <a:buNone/>
            </a:pPr>
            <a:r>
              <a:t/>
            </a:r>
            <a:endParaRPr b="0">
              <a:solidFill>
                <a:schemeClr val="dk1"/>
              </a:solidFill>
              <a:latin typeface="Corbel"/>
              <a:ea typeface="Corbel"/>
              <a:cs typeface="Corbel"/>
              <a:sym typeface="Corbel"/>
            </a:endParaRPr>
          </a:p>
          <a:p>
            <a:pPr indent="0" lvl="0" marL="228600" rtl="0" algn="just">
              <a:lnSpc>
                <a:spcPct val="100000"/>
              </a:lnSpc>
              <a:spcBef>
                <a:spcPts val="480"/>
              </a:spcBef>
              <a:spcAft>
                <a:spcPts val="0"/>
              </a:spcAft>
              <a:buSzPts val="2400"/>
              <a:buNone/>
            </a:pPr>
            <a:r>
              <a:t/>
            </a:r>
            <a:endParaRPr b="0">
              <a:solidFill>
                <a:schemeClr val="dk1"/>
              </a:solidFill>
              <a:latin typeface="Corbel"/>
              <a:ea typeface="Corbel"/>
              <a:cs typeface="Corbel"/>
              <a:sym typeface="Corbel"/>
            </a:endParaRPr>
          </a:p>
        </p:txBody>
      </p:sp>
      <p:sp>
        <p:nvSpPr>
          <p:cNvPr id="787" name="Google Shape;787;p22"/>
          <p:cNvSpPr/>
          <p:nvPr/>
        </p:nvSpPr>
        <p:spPr>
          <a:xfrm>
            <a:off x="4224710" y="5445000"/>
            <a:ext cx="3384000" cy="720000"/>
          </a:xfrm>
          <a:prstGeom prst="leftRightArrow">
            <a:avLst>
              <a:gd fmla="val 50000" name="adj1"/>
              <a:gd fmla="val 50000" name="adj2"/>
            </a:avLst>
          </a:prstGeom>
          <a:solidFill>
            <a:srgbClr val="002060"/>
          </a:solidFill>
          <a:ln cap="flat" cmpd="sng" w="25400">
            <a:solidFill>
              <a:srgbClr val="42719B"/>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orbel"/>
              <a:ea typeface="Corbel"/>
              <a:cs typeface="Corbel"/>
              <a:sym typeface="Corbel"/>
            </a:endParaRPr>
          </a:p>
        </p:txBody>
      </p:sp>
      <p:sp>
        <p:nvSpPr>
          <p:cNvPr id="788" name="Google Shape;788;p22"/>
          <p:cNvSpPr txBox="1"/>
          <p:nvPr/>
        </p:nvSpPr>
        <p:spPr>
          <a:xfrm>
            <a:off x="2361000" y="5611195"/>
            <a:ext cx="1908000" cy="40011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fr-FR" sz="2000" u="none" cap="none" strike="noStrike">
                <a:solidFill>
                  <a:srgbClr val="000000"/>
                </a:solidFill>
                <a:latin typeface="Corbel"/>
                <a:ea typeface="Corbel"/>
                <a:cs typeface="Corbel"/>
                <a:sym typeface="Corbel"/>
              </a:rPr>
              <a:t>Économie</a:t>
            </a:r>
            <a:endParaRPr/>
          </a:p>
        </p:txBody>
      </p:sp>
      <p:sp>
        <p:nvSpPr>
          <p:cNvPr id="789" name="Google Shape;789;p22"/>
          <p:cNvSpPr txBox="1"/>
          <p:nvPr/>
        </p:nvSpPr>
        <p:spPr>
          <a:xfrm>
            <a:off x="7753207" y="5604945"/>
            <a:ext cx="3196800" cy="40011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fr-FR" sz="2000" u="none" cap="none" strike="noStrike">
                <a:solidFill>
                  <a:srgbClr val="000000"/>
                </a:solidFill>
                <a:latin typeface="Corbel"/>
                <a:ea typeface="Corbel"/>
                <a:cs typeface="Corbel"/>
                <a:sym typeface="Corbel"/>
              </a:rPr>
              <a:t>Consommation énergétique</a:t>
            </a:r>
            <a:endParaRPr/>
          </a:p>
        </p:txBody>
      </p:sp>
      <p:pic>
        <p:nvPicPr>
          <p:cNvPr id="790" name="Google Shape;790;p22"/>
          <p:cNvPicPr preferRelativeResize="0"/>
          <p:nvPr/>
        </p:nvPicPr>
        <p:blipFill rotWithShape="1">
          <a:blip r:embed="rId3">
            <a:alphaModFix/>
          </a:blip>
          <a:srcRect b="0" l="0" r="0" t="0"/>
          <a:stretch/>
        </p:blipFill>
        <p:spPr>
          <a:xfrm>
            <a:off x="10815025" y="5198700"/>
            <a:ext cx="1181100" cy="13525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5" name="Shape 795"/>
        <p:cNvGrpSpPr/>
        <p:nvPr/>
      </p:nvGrpSpPr>
      <p:grpSpPr>
        <a:xfrm>
          <a:off x="0" y="0"/>
          <a:ext cx="0" cy="0"/>
          <a:chOff x="0" y="0"/>
          <a:chExt cx="0" cy="0"/>
        </a:xfrm>
      </p:grpSpPr>
      <p:sp>
        <p:nvSpPr>
          <p:cNvPr id="796" name="Google Shape;796;p23"/>
          <p:cNvSpPr txBox="1"/>
          <p:nvPr/>
        </p:nvSpPr>
        <p:spPr>
          <a:xfrm>
            <a:off x="1137181" y="2202515"/>
            <a:ext cx="9436701" cy="1556266"/>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rPr b="1" i="0" lang="fr-FR" sz="3200" u="none" cap="none" strike="noStrike">
                <a:solidFill>
                  <a:schemeClr val="dk2"/>
                </a:solidFill>
                <a:latin typeface="Corbel"/>
                <a:ea typeface="Corbel"/>
                <a:cs typeface="Corbel"/>
                <a:sym typeface="Corbel"/>
              </a:rPr>
              <a:t>Combustion des énergies fossiles		</a:t>
            </a:r>
            <a:endParaRPr/>
          </a:p>
        </p:txBody>
      </p:sp>
      <p:sp>
        <p:nvSpPr>
          <p:cNvPr id="797" name="Google Shape;797;p23"/>
          <p:cNvSpPr txBox="1"/>
          <p:nvPr>
            <p:ph idx="12" type="sldNum"/>
          </p:nvPr>
        </p:nvSpPr>
        <p:spPr>
          <a:xfrm>
            <a:off x="11280576" y="6597352"/>
            <a:ext cx="864096" cy="260648"/>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fr-FR">
                <a:latin typeface="Corbel"/>
                <a:ea typeface="Corbel"/>
                <a:cs typeface="Corbel"/>
                <a:sym typeface="Corbel"/>
              </a:rPr>
              <a:t>‹#›</a:t>
            </a:fld>
            <a:endParaRPr>
              <a:latin typeface="Corbel"/>
              <a:ea typeface="Corbel"/>
              <a:cs typeface="Corbel"/>
              <a:sym typeface="Corbel"/>
            </a:endParaRPr>
          </a:p>
        </p:txBody>
      </p:sp>
      <p:sp>
        <p:nvSpPr>
          <p:cNvPr id="798" name="Google Shape;798;p23"/>
          <p:cNvSpPr txBox="1"/>
          <p:nvPr/>
        </p:nvSpPr>
        <p:spPr>
          <a:xfrm>
            <a:off x="8544000" y="4551282"/>
            <a:ext cx="3312000" cy="778133"/>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rgbClr val="FF9900"/>
                </a:solidFill>
                <a:latin typeface="Corbel"/>
                <a:ea typeface="Corbel"/>
                <a:cs typeface="Corbel"/>
                <a:sym typeface="Corbel"/>
              </a:rPr>
              <a:t>Gaz à effet de serre</a:t>
            </a:r>
            <a:endParaRPr/>
          </a:p>
        </p:txBody>
      </p:sp>
      <p:sp>
        <p:nvSpPr>
          <p:cNvPr id="799" name="Google Shape;799;p23"/>
          <p:cNvSpPr/>
          <p:nvPr/>
        </p:nvSpPr>
        <p:spPr>
          <a:xfrm>
            <a:off x="1929687" y="3912758"/>
            <a:ext cx="3816874" cy="1836226"/>
          </a:xfrm>
          <a:prstGeom prst="rightArrow">
            <a:avLst>
              <a:gd fmla="val 46935" name="adj1"/>
              <a:gd fmla="val 54204" name="adj2"/>
            </a:avLst>
          </a:prstGeom>
          <a:solidFill>
            <a:srgbClr val="085160"/>
          </a:solidFill>
          <a:ln cap="flat" cmpd="sng" w="9525">
            <a:solidFill>
              <a:schemeClr val="dk2"/>
            </a:solidFill>
            <a:prstDash val="solid"/>
            <a:round/>
            <a:headEnd len="sm" w="sm" type="none"/>
            <a:tailEnd len="sm" w="sm" type="none"/>
          </a:ln>
          <a:effectLst>
            <a:outerShdw blurRad="50800" rotWithShape="0" algn="tl" dir="2700000" dist="38100">
              <a:srgbClr val="000000">
                <a:alpha val="4000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pic>
        <p:nvPicPr>
          <p:cNvPr id="800" name="Google Shape;800;p23"/>
          <p:cNvPicPr preferRelativeResize="0"/>
          <p:nvPr/>
        </p:nvPicPr>
        <p:blipFill rotWithShape="1">
          <a:blip r:embed="rId3">
            <a:alphaModFix/>
          </a:blip>
          <a:srcRect b="0" l="0" r="0" t="0"/>
          <a:stretch/>
        </p:blipFill>
        <p:spPr>
          <a:xfrm>
            <a:off x="961719" y="3773149"/>
            <a:ext cx="1501692" cy="1556266"/>
          </a:xfrm>
          <a:prstGeom prst="rect">
            <a:avLst/>
          </a:prstGeom>
          <a:noFill/>
          <a:ln>
            <a:noFill/>
          </a:ln>
        </p:spPr>
      </p:pic>
      <p:pic>
        <p:nvPicPr>
          <p:cNvPr id="801" name="Google Shape;801;p23"/>
          <p:cNvPicPr preferRelativeResize="0"/>
          <p:nvPr/>
        </p:nvPicPr>
        <p:blipFill rotWithShape="1">
          <a:blip r:embed="rId4">
            <a:alphaModFix/>
          </a:blip>
          <a:srcRect b="0" l="0" r="0" t="0"/>
          <a:stretch/>
        </p:blipFill>
        <p:spPr>
          <a:xfrm>
            <a:off x="8768837" y="3070434"/>
            <a:ext cx="2606040" cy="1595255"/>
          </a:xfrm>
          <a:prstGeom prst="rect">
            <a:avLst/>
          </a:prstGeom>
          <a:noFill/>
          <a:ln>
            <a:noFill/>
          </a:ln>
        </p:spPr>
      </p:pic>
      <p:sp>
        <p:nvSpPr>
          <p:cNvPr id="802" name="Google Shape;802;p23"/>
          <p:cNvSpPr txBox="1"/>
          <p:nvPr/>
        </p:nvSpPr>
        <p:spPr>
          <a:xfrm>
            <a:off x="1217827" y="1221818"/>
            <a:ext cx="9007800" cy="9807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dk2"/>
                </a:solidFill>
                <a:latin typeface="Corbel"/>
                <a:ea typeface="Corbel"/>
                <a:cs typeface="Corbel"/>
                <a:sym typeface="Corbel"/>
              </a:rPr>
              <a:t>De l’énergie au carbone : Le CO2 est un bon indicateur</a:t>
            </a:r>
            <a:endParaRPr/>
          </a:p>
        </p:txBody>
      </p:sp>
      <p:sp>
        <p:nvSpPr>
          <p:cNvPr id="803" name="Google Shape;803;p23"/>
          <p:cNvSpPr txBox="1"/>
          <p:nvPr/>
        </p:nvSpPr>
        <p:spPr>
          <a:xfrm>
            <a:off x="2947442" y="4646205"/>
            <a:ext cx="2617470" cy="369332"/>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1" i="0" lang="fr-FR" sz="1800" u="none" cap="none" strike="noStrike">
                <a:solidFill>
                  <a:schemeClr val="lt1"/>
                </a:solidFill>
                <a:latin typeface="Corbel"/>
                <a:ea typeface="Corbel"/>
                <a:cs typeface="Corbel"/>
                <a:sym typeface="Corbel"/>
              </a:rPr>
              <a:t>génère</a:t>
            </a:r>
            <a:endParaRPr/>
          </a:p>
        </p:txBody>
      </p:sp>
      <p:pic>
        <p:nvPicPr>
          <p:cNvPr descr="Résultat de recherche d'images pour &quot;burn icon png&quot;" id="804" name="Google Shape;804;p23"/>
          <p:cNvPicPr preferRelativeResize="0"/>
          <p:nvPr/>
        </p:nvPicPr>
        <p:blipFill rotWithShape="1">
          <a:blip r:embed="rId5">
            <a:alphaModFix/>
          </a:blip>
          <a:srcRect b="0" l="0" r="0" t="0"/>
          <a:stretch/>
        </p:blipFill>
        <p:spPr>
          <a:xfrm>
            <a:off x="840000" y="4634967"/>
            <a:ext cx="1541579" cy="1683154"/>
          </a:xfrm>
          <a:prstGeom prst="rect">
            <a:avLst/>
          </a:prstGeom>
          <a:noFill/>
          <a:ln>
            <a:noFill/>
          </a:ln>
        </p:spPr>
      </p:pic>
      <p:sp>
        <p:nvSpPr>
          <p:cNvPr id="805" name="Google Shape;805;p23"/>
          <p:cNvSpPr/>
          <p:nvPr/>
        </p:nvSpPr>
        <p:spPr>
          <a:xfrm>
            <a:off x="5855532" y="4369206"/>
            <a:ext cx="2005677" cy="64633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b="1" i="0" lang="fr-FR" sz="3600" u="none" cap="none" strike="noStrike">
                <a:solidFill>
                  <a:schemeClr val="dk1"/>
                </a:solidFill>
                <a:latin typeface="Corbel"/>
                <a:ea typeface="Corbel"/>
                <a:cs typeface="Corbel"/>
                <a:sym typeface="Corbel"/>
              </a:rPr>
              <a:t>Énergie</a:t>
            </a:r>
            <a:r>
              <a:rPr b="1" i="0" lang="fr-FR" sz="3600" u="none" cap="none" strike="noStrike">
                <a:solidFill>
                  <a:srgbClr val="085160"/>
                </a:solidFill>
                <a:latin typeface="Corbel"/>
                <a:ea typeface="Corbel"/>
                <a:cs typeface="Corbel"/>
                <a:sym typeface="Corbel"/>
              </a:rPr>
              <a:t> </a:t>
            </a:r>
            <a:endParaRPr/>
          </a:p>
        </p:txBody>
      </p:sp>
      <p:sp>
        <p:nvSpPr>
          <p:cNvPr id="806" name="Google Shape;806;p23"/>
          <p:cNvSpPr txBox="1"/>
          <p:nvPr/>
        </p:nvSpPr>
        <p:spPr>
          <a:xfrm>
            <a:off x="7861209" y="4369206"/>
            <a:ext cx="453970" cy="64633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b="1" i="0" lang="fr-FR" sz="3600" u="none" cap="none" strike="noStrike">
                <a:solidFill>
                  <a:schemeClr val="dk1"/>
                </a:solidFill>
                <a:latin typeface="Corbel"/>
                <a:ea typeface="Corbel"/>
                <a:cs typeface="Corbel"/>
                <a:sym typeface="Corbel"/>
              </a:rPr>
              <a:t>+</a:t>
            </a:r>
            <a:endParaRPr/>
          </a:p>
        </p:txBody>
      </p:sp>
      <p:pic>
        <p:nvPicPr>
          <p:cNvPr id="807" name="Google Shape;807;p23"/>
          <p:cNvPicPr preferRelativeResize="0"/>
          <p:nvPr/>
        </p:nvPicPr>
        <p:blipFill rotWithShape="1">
          <a:blip r:embed="rId6">
            <a:alphaModFix/>
          </a:blip>
          <a:srcRect b="0" l="0" r="0" t="0"/>
          <a:stretch/>
        </p:blipFill>
        <p:spPr>
          <a:xfrm>
            <a:off x="11007925" y="5566900"/>
            <a:ext cx="1190625" cy="12287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1" name="Shape 811"/>
        <p:cNvGrpSpPr/>
        <p:nvPr/>
      </p:nvGrpSpPr>
      <p:grpSpPr>
        <a:xfrm>
          <a:off x="0" y="0"/>
          <a:ext cx="0" cy="0"/>
          <a:chOff x="0" y="0"/>
          <a:chExt cx="0" cy="0"/>
        </a:xfrm>
      </p:grpSpPr>
      <p:pic>
        <p:nvPicPr>
          <p:cNvPr id="812" name="Google Shape;812;gc60b4d3439_0_0"/>
          <p:cNvPicPr preferRelativeResize="0"/>
          <p:nvPr/>
        </p:nvPicPr>
        <p:blipFill rotWithShape="1">
          <a:blip r:embed="rId3">
            <a:alphaModFix/>
          </a:blip>
          <a:srcRect b="0" l="0" r="0" t="0"/>
          <a:stretch/>
        </p:blipFill>
        <p:spPr>
          <a:xfrm>
            <a:off x="10097575" y="4958493"/>
            <a:ext cx="2094425" cy="1282081"/>
          </a:xfrm>
          <a:prstGeom prst="rect">
            <a:avLst/>
          </a:prstGeom>
          <a:noFill/>
          <a:ln>
            <a:noFill/>
          </a:ln>
        </p:spPr>
      </p:pic>
      <p:sp>
        <p:nvSpPr>
          <p:cNvPr id="813" name="Google Shape;813;gc60b4d3439_0_0"/>
          <p:cNvSpPr txBox="1"/>
          <p:nvPr/>
        </p:nvSpPr>
        <p:spPr>
          <a:xfrm>
            <a:off x="676200" y="1102675"/>
            <a:ext cx="8687938" cy="13530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chemeClr val="dk2"/>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dk2"/>
                </a:solidFill>
                <a:latin typeface="Corbel"/>
                <a:ea typeface="Corbel"/>
                <a:cs typeface="Corbel"/>
                <a:sym typeface="Corbel"/>
              </a:rPr>
              <a:t>Pour produire de l’électricité :  </a:t>
            </a:r>
            <a:endParaRPr/>
          </a:p>
          <a:p>
            <a:pPr indent="0" lvl="0" marL="0" marR="0" rtl="0" algn="l">
              <a:lnSpc>
                <a:spcPct val="100000"/>
              </a:lnSpc>
              <a:spcBef>
                <a:spcPts val="0"/>
              </a:spcBef>
              <a:spcAft>
                <a:spcPts val="0"/>
              </a:spcAft>
              <a:buClr>
                <a:srgbClr val="000000"/>
              </a:buClr>
              <a:buSzPts val="1400"/>
              <a:buFont typeface="Arial"/>
              <a:buNone/>
            </a:pPr>
            <a:r>
              <a:rPr b="1" i="0" lang="fr-FR" sz="2400" u="none" cap="none" strike="noStrike">
                <a:solidFill>
                  <a:schemeClr val="dk2"/>
                </a:solidFill>
                <a:latin typeface="Corbel"/>
                <a:ea typeface="Corbel"/>
                <a:cs typeface="Corbel"/>
                <a:sym typeface="Corbel"/>
              </a:rPr>
              <a:t> </a:t>
            </a:r>
            <a:endParaRPr/>
          </a:p>
        </p:txBody>
      </p:sp>
      <p:grpSp>
        <p:nvGrpSpPr>
          <p:cNvPr id="814" name="Google Shape;814;gc60b4d3439_0_0"/>
          <p:cNvGrpSpPr/>
          <p:nvPr/>
        </p:nvGrpSpPr>
        <p:grpSpPr>
          <a:xfrm>
            <a:off x="4602827" y="2403777"/>
            <a:ext cx="1594200" cy="2065423"/>
            <a:chOff x="4740724" y="3013377"/>
            <a:chExt cx="1594200" cy="2065423"/>
          </a:xfrm>
        </p:grpSpPr>
        <p:sp>
          <p:nvSpPr>
            <p:cNvPr id="815" name="Google Shape;815;gc60b4d3439_0_0"/>
            <p:cNvSpPr txBox="1"/>
            <p:nvPr/>
          </p:nvSpPr>
          <p:spPr>
            <a:xfrm>
              <a:off x="4740724" y="4430200"/>
              <a:ext cx="1594200" cy="648600"/>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1800"/>
                <a:buFont typeface="Arial"/>
                <a:buNone/>
              </a:pPr>
              <a:r>
                <a:rPr b="1" i="0" lang="fr-FR" sz="1800" u="none" cap="none" strike="noStrike">
                  <a:solidFill>
                    <a:srgbClr val="FFFFFF"/>
                  </a:solidFill>
                  <a:latin typeface="Corbel"/>
                  <a:ea typeface="Corbel"/>
                  <a:cs typeface="Corbel"/>
                  <a:sym typeface="Corbel"/>
                </a:rPr>
                <a:t>Panneaux solaires</a:t>
              </a:r>
              <a:r>
                <a:rPr b="0" i="0" lang="fr-FR" sz="1400" u="none" cap="none" strike="noStrike">
                  <a:solidFill>
                    <a:srgbClr val="2A6176"/>
                  </a:solidFill>
                  <a:latin typeface="Corbel"/>
                  <a:ea typeface="Corbel"/>
                  <a:cs typeface="Corbel"/>
                  <a:sym typeface="Corbel"/>
                </a:rPr>
                <a:t> </a:t>
              </a:r>
              <a:endParaRPr/>
            </a:p>
          </p:txBody>
        </p:sp>
        <p:pic>
          <p:nvPicPr>
            <p:cNvPr id="816" name="Google Shape;816;gc60b4d3439_0_0"/>
            <p:cNvPicPr preferRelativeResize="0"/>
            <p:nvPr/>
          </p:nvPicPr>
          <p:blipFill rotWithShape="1">
            <a:blip r:embed="rId4">
              <a:alphaModFix/>
            </a:blip>
            <a:srcRect b="0" l="0" r="0" t="0"/>
            <a:stretch/>
          </p:blipFill>
          <p:spPr>
            <a:xfrm>
              <a:off x="4942024" y="3013377"/>
              <a:ext cx="1191600" cy="1191600"/>
            </a:xfrm>
            <a:prstGeom prst="rect">
              <a:avLst/>
            </a:prstGeom>
            <a:noFill/>
            <a:ln>
              <a:noFill/>
            </a:ln>
          </p:spPr>
        </p:pic>
      </p:grpSp>
      <p:grpSp>
        <p:nvGrpSpPr>
          <p:cNvPr id="817" name="Google Shape;817;gc60b4d3439_0_0"/>
          <p:cNvGrpSpPr/>
          <p:nvPr/>
        </p:nvGrpSpPr>
        <p:grpSpPr>
          <a:xfrm>
            <a:off x="180300" y="2403777"/>
            <a:ext cx="1360800" cy="2065423"/>
            <a:chOff x="180300" y="3013377"/>
            <a:chExt cx="1360800" cy="2065423"/>
          </a:xfrm>
        </p:grpSpPr>
        <p:sp>
          <p:nvSpPr>
            <p:cNvPr id="818" name="Google Shape;818;gc60b4d3439_0_0"/>
            <p:cNvSpPr txBox="1"/>
            <p:nvPr/>
          </p:nvSpPr>
          <p:spPr>
            <a:xfrm>
              <a:off x="180300" y="4430200"/>
              <a:ext cx="1360800" cy="648600"/>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1800"/>
                <a:buFont typeface="Arial"/>
                <a:buNone/>
              </a:pPr>
              <a:r>
                <a:rPr b="1" i="0" lang="fr-FR" sz="1800" u="none" cap="none" strike="noStrike">
                  <a:solidFill>
                    <a:srgbClr val="FFFFFF"/>
                  </a:solidFill>
                  <a:latin typeface="Corbel"/>
                  <a:ea typeface="Corbel"/>
                  <a:cs typeface="Corbel"/>
                  <a:sym typeface="Corbel"/>
                </a:rPr>
                <a:t>Éolienne</a:t>
              </a:r>
              <a:endParaRPr/>
            </a:p>
          </p:txBody>
        </p:sp>
        <p:pic>
          <p:nvPicPr>
            <p:cNvPr id="819" name="Google Shape;819;gc60b4d3439_0_0"/>
            <p:cNvPicPr preferRelativeResize="0"/>
            <p:nvPr/>
          </p:nvPicPr>
          <p:blipFill rotWithShape="1">
            <a:blip r:embed="rId5">
              <a:alphaModFix/>
            </a:blip>
            <a:srcRect b="0" l="0" r="0" t="0"/>
            <a:stretch/>
          </p:blipFill>
          <p:spPr>
            <a:xfrm>
              <a:off x="264900" y="3013377"/>
              <a:ext cx="1191600" cy="1191600"/>
            </a:xfrm>
            <a:prstGeom prst="rect">
              <a:avLst/>
            </a:prstGeom>
            <a:noFill/>
            <a:ln>
              <a:noFill/>
            </a:ln>
          </p:spPr>
        </p:pic>
      </p:grpSp>
      <p:grpSp>
        <p:nvGrpSpPr>
          <p:cNvPr id="820" name="Google Shape;820;gc60b4d3439_0_0"/>
          <p:cNvGrpSpPr/>
          <p:nvPr/>
        </p:nvGrpSpPr>
        <p:grpSpPr>
          <a:xfrm>
            <a:off x="2929051" y="2403777"/>
            <a:ext cx="1594200" cy="2065423"/>
            <a:chOff x="3214483" y="3013377"/>
            <a:chExt cx="1594200" cy="2065423"/>
          </a:xfrm>
        </p:grpSpPr>
        <p:sp>
          <p:nvSpPr>
            <p:cNvPr id="821" name="Google Shape;821;gc60b4d3439_0_0"/>
            <p:cNvSpPr txBox="1"/>
            <p:nvPr/>
          </p:nvSpPr>
          <p:spPr>
            <a:xfrm>
              <a:off x="3214483" y="4430200"/>
              <a:ext cx="1594200" cy="648600"/>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1800"/>
                <a:buFont typeface="Arial"/>
                <a:buNone/>
              </a:pPr>
              <a:r>
                <a:rPr b="1" i="0" lang="fr-FR" sz="1400" u="none" cap="none" strike="noStrike">
                  <a:solidFill>
                    <a:srgbClr val="FFFFFF"/>
                  </a:solidFill>
                  <a:latin typeface="Corbel"/>
                  <a:ea typeface="Corbel"/>
                  <a:cs typeface="Corbel"/>
                  <a:sym typeface="Corbel"/>
                </a:rPr>
                <a:t>Hydroélectrique</a:t>
              </a:r>
              <a:endParaRPr/>
            </a:p>
          </p:txBody>
        </p:sp>
        <p:pic>
          <p:nvPicPr>
            <p:cNvPr id="822" name="Google Shape;822;gc60b4d3439_0_0"/>
            <p:cNvPicPr preferRelativeResize="0"/>
            <p:nvPr/>
          </p:nvPicPr>
          <p:blipFill rotWithShape="1">
            <a:blip r:embed="rId6">
              <a:alphaModFix/>
            </a:blip>
            <a:srcRect b="0" l="0" r="0" t="0"/>
            <a:stretch/>
          </p:blipFill>
          <p:spPr>
            <a:xfrm>
              <a:off x="3415783" y="3013377"/>
              <a:ext cx="1191600" cy="1191600"/>
            </a:xfrm>
            <a:prstGeom prst="rect">
              <a:avLst/>
            </a:prstGeom>
            <a:noFill/>
            <a:ln>
              <a:noFill/>
            </a:ln>
          </p:spPr>
        </p:pic>
      </p:grpSp>
      <p:grpSp>
        <p:nvGrpSpPr>
          <p:cNvPr id="823" name="Google Shape;823;gc60b4d3439_0_0"/>
          <p:cNvGrpSpPr/>
          <p:nvPr/>
        </p:nvGrpSpPr>
        <p:grpSpPr>
          <a:xfrm>
            <a:off x="6276603" y="2403089"/>
            <a:ext cx="1381800" cy="2066111"/>
            <a:chOff x="6276603" y="3012689"/>
            <a:chExt cx="1381800" cy="2066111"/>
          </a:xfrm>
        </p:grpSpPr>
        <p:sp>
          <p:nvSpPr>
            <p:cNvPr id="824" name="Google Shape;824;gc60b4d3439_0_0"/>
            <p:cNvSpPr txBox="1"/>
            <p:nvPr/>
          </p:nvSpPr>
          <p:spPr>
            <a:xfrm>
              <a:off x="6276603" y="4430200"/>
              <a:ext cx="1381800" cy="648600"/>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1" i="0" lang="fr-FR" sz="1800" u="none" cap="none" strike="noStrike">
                  <a:solidFill>
                    <a:srgbClr val="FFFFFF"/>
                  </a:solidFill>
                  <a:latin typeface="Corbel"/>
                  <a:ea typeface="Corbel"/>
                  <a:cs typeface="Corbel"/>
                  <a:sym typeface="Corbel"/>
                </a:rPr>
                <a:t>Bois</a:t>
              </a:r>
              <a:endParaRPr/>
            </a:p>
          </p:txBody>
        </p:sp>
        <p:pic>
          <p:nvPicPr>
            <p:cNvPr id="825" name="Google Shape;825;gc60b4d3439_0_0"/>
            <p:cNvPicPr preferRelativeResize="0"/>
            <p:nvPr/>
          </p:nvPicPr>
          <p:blipFill rotWithShape="1">
            <a:blip r:embed="rId7">
              <a:alphaModFix/>
            </a:blip>
            <a:srcRect b="0" l="0" r="0" t="0"/>
            <a:stretch/>
          </p:blipFill>
          <p:spPr>
            <a:xfrm>
              <a:off x="6371703" y="3012689"/>
              <a:ext cx="1191600" cy="1192975"/>
            </a:xfrm>
            <a:prstGeom prst="rect">
              <a:avLst/>
            </a:prstGeom>
            <a:noFill/>
            <a:ln>
              <a:noFill/>
            </a:ln>
          </p:spPr>
        </p:pic>
      </p:grpSp>
      <p:sp>
        <p:nvSpPr>
          <p:cNvPr id="826" name="Google Shape;826;gc60b4d3439_0_0"/>
          <p:cNvSpPr txBox="1"/>
          <p:nvPr/>
        </p:nvSpPr>
        <p:spPr>
          <a:xfrm>
            <a:off x="7929100" y="3787263"/>
            <a:ext cx="1068300" cy="409200"/>
          </a:xfrm>
          <a:prstGeom prst="rect">
            <a:avLst/>
          </a:prstGeom>
          <a:solidFill>
            <a:srgbClr val="0851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1" i="0" lang="fr-FR" sz="1800" u="none" cap="none" strike="noStrike">
                <a:solidFill>
                  <a:srgbClr val="FFFFFF"/>
                </a:solidFill>
                <a:latin typeface="Corbel"/>
                <a:ea typeface="Corbel"/>
                <a:cs typeface="Corbel"/>
                <a:sym typeface="Corbel"/>
              </a:rPr>
              <a:t>Gaz</a:t>
            </a:r>
            <a:r>
              <a:rPr b="0" i="0" lang="fr-FR" sz="1400" u="none" cap="none" strike="noStrike">
                <a:solidFill>
                  <a:srgbClr val="2A6176"/>
                </a:solidFill>
                <a:latin typeface="Corbel"/>
                <a:ea typeface="Corbel"/>
                <a:cs typeface="Corbel"/>
                <a:sym typeface="Corbel"/>
              </a:rPr>
              <a:t> </a:t>
            </a:r>
            <a:endParaRPr/>
          </a:p>
        </p:txBody>
      </p:sp>
      <p:sp>
        <p:nvSpPr>
          <p:cNvPr id="827" name="Google Shape;827;gc60b4d3439_0_0"/>
          <p:cNvSpPr txBox="1"/>
          <p:nvPr/>
        </p:nvSpPr>
        <p:spPr>
          <a:xfrm>
            <a:off x="10818700" y="3787263"/>
            <a:ext cx="1056022" cy="409200"/>
          </a:xfrm>
          <a:prstGeom prst="rect">
            <a:avLst/>
          </a:prstGeom>
          <a:solidFill>
            <a:srgbClr val="0851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1" i="0" lang="fr-FR" sz="1800" u="none" cap="none" strike="noStrike">
                <a:solidFill>
                  <a:srgbClr val="FFFFFF"/>
                </a:solidFill>
                <a:latin typeface="Corbel"/>
                <a:ea typeface="Corbel"/>
                <a:cs typeface="Corbel"/>
                <a:sym typeface="Corbel"/>
              </a:rPr>
              <a:t>Charbon</a:t>
            </a:r>
            <a:endParaRPr/>
          </a:p>
        </p:txBody>
      </p:sp>
      <p:sp>
        <p:nvSpPr>
          <p:cNvPr id="828" name="Google Shape;828;gc60b4d3439_0_0"/>
          <p:cNvSpPr/>
          <p:nvPr/>
        </p:nvSpPr>
        <p:spPr>
          <a:xfrm>
            <a:off x="7929100" y="4287825"/>
            <a:ext cx="3836700" cy="341700"/>
          </a:xfrm>
          <a:prstGeom prst="rect">
            <a:avLst/>
          </a:prstGeom>
          <a:solidFill>
            <a:srgbClr val="085160"/>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Century Gothic"/>
              <a:buNone/>
            </a:pPr>
            <a:r>
              <a:rPr b="1" i="0" lang="fr-FR" sz="1600" u="none" cap="none" strike="noStrike">
                <a:solidFill>
                  <a:srgbClr val="FFFFFF"/>
                </a:solidFill>
                <a:latin typeface="Corbel"/>
                <a:ea typeface="Corbel"/>
                <a:cs typeface="Corbel"/>
                <a:sym typeface="Corbel"/>
              </a:rPr>
              <a:t>énergies fossiles</a:t>
            </a:r>
            <a:endParaRPr/>
          </a:p>
        </p:txBody>
      </p:sp>
      <p:pic>
        <p:nvPicPr>
          <p:cNvPr id="829" name="Google Shape;829;gc60b4d3439_0_0"/>
          <p:cNvPicPr preferRelativeResize="0"/>
          <p:nvPr/>
        </p:nvPicPr>
        <p:blipFill rotWithShape="1">
          <a:blip r:embed="rId8">
            <a:alphaModFix/>
          </a:blip>
          <a:srcRect b="0" l="0" r="0" t="0"/>
          <a:stretch/>
        </p:blipFill>
        <p:spPr>
          <a:xfrm>
            <a:off x="7881966" y="2404152"/>
            <a:ext cx="1190822" cy="1190850"/>
          </a:xfrm>
          <a:prstGeom prst="rect">
            <a:avLst/>
          </a:prstGeom>
          <a:noFill/>
          <a:ln>
            <a:noFill/>
          </a:ln>
        </p:spPr>
      </p:pic>
      <p:pic>
        <p:nvPicPr>
          <p:cNvPr id="830" name="Google Shape;830;gc60b4d3439_0_0"/>
          <p:cNvPicPr preferRelativeResize="0"/>
          <p:nvPr/>
        </p:nvPicPr>
        <p:blipFill rotWithShape="1">
          <a:blip r:embed="rId9">
            <a:alphaModFix/>
          </a:blip>
          <a:srcRect b="0" l="0" r="0" t="0"/>
          <a:stretch/>
        </p:blipFill>
        <p:spPr>
          <a:xfrm>
            <a:off x="10683897" y="2404164"/>
            <a:ext cx="1190825" cy="1190825"/>
          </a:xfrm>
          <a:prstGeom prst="rect">
            <a:avLst/>
          </a:prstGeom>
          <a:noFill/>
          <a:ln>
            <a:noFill/>
          </a:ln>
        </p:spPr>
      </p:pic>
      <p:pic>
        <p:nvPicPr>
          <p:cNvPr id="831" name="Google Shape;831;gc60b4d3439_0_0"/>
          <p:cNvPicPr preferRelativeResize="0"/>
          <p:nvPr/>
        </p:nvPicPr>
        <p:blipFill rotWithShape="1">
          <a:blip r:embed="rId3">
            <a:alphaModFix/>
          </a:blip>
          <a:srcRect b="0" l="0" r="0" t="0"/>
          <a:stretch/>
        </p:blipFill>
        <p:spPr>
          <a:xfrm>
            <a:off x="3564750" y="5676384"/>
            <a:ext cx="318976" cy="195266"/>
          </a:xfrm>
          <a:prstGeom prst="rect">
            <a:avLst/>
          </a:prstGeom>
          <a:noFill/>
          <a:ln>
            <a:noFill/>
          </a:ln>
        </p:spPr>
      </p:pic>
      <p:sp>
        <p:nvSpPr>
          <p:cNvPr id="832" name="Google Shape;832;gc60b4d3439_0_0"/>
          <p:cNvSpPr txBox="1"/>
          <p:nvPr/>
        </p:nvSpPr>
        <p:spPr>
          <a:xfrm>
            <a:off x="10671000" y="6328850"/>
            <a:ext cx="1360800" cy="355200"/>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0" i="0" lang="fr-FR" sz="1600" u="none" cap="none" strike="noStrike">
                <a:solidFill>
                  <a:srgbClr val="FFFFFF"/>
                </a:solidFill>
                <a:latin typeface="Corbel"/>
                <a:ea typeface="Corbel"/>
                <a:cs typeface="Corbel"/>
                <a:sym typeface="Corbel"/>
              </a:rPr>
              <a:t>820 g/kWh</a:t>
            </a:r>
            <a:endParaRPr/>
          </a:p>
        </p:txBody>
      </p:sp>
      <p:sp>
        <p:nvSpPr>
          <p:cNvPr id="833" name="Google Shape;833;gc60b4d3439_0_0"/>
          <p:cNvSpPr txBox="1"/>
          <p:nvPr/>
        </p:nvSpPr>
        <p:spPr>
          <a:xfrm>
            <a:off x="7780689" y="6328850"/>
            <a:ext cx="1228800" cy="355200"/>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0" i="0" lang="fr-FR" sz="1600" u="none" cap="none" strike="noStrike">
                <a:solidFill>
                  <a:srgbClr val="FFFFFF"/>
                </a:solidFill>
                <a:latin typeface="Corbel"/>
                <a:ea typeface="Corbel"/>
                <a:cs typeface="Corbel"/>
                <a:sym typeface="Corbel"/>
              </a:rPr>
              <a:t>490 g/kWh</a:t>
            </a:r>
            <a:endParaRPr/>
          </a:p>
        </p:txBody>
      </p:sp>
      <p:pic>
        <p:nvPicPr>
          <p:cNvPr id="834" name="Google Shape;834;gc60b4d3439_0_0"/>
          <p:cNvPicPr preferRelativeResize="0"/>
          <p:nvPr/>
        </p:nvPicPr>
        <p:blipFill rotWithShape="1">
          <a:blip r:embed="rId3">
            <a:alphaModFix/>
          </a:blip>
          <a:srcRect b="0" l="0" r="0" t="0"/>
          <a:stretch/>
        </p:blipFill>
        <p:spPr>
          <a:xfrm>
            <a:off x="6352850" y="5348051"/>
            <a:ext cx="1228799" cy="752199"/>
          </a:xfrm>
          <a:prstGeom prst="rect">
            <a:avLst/>
          </a:prstGeom>
          <a:noFill/>
          <a:ln>
            <a:noFill/>
          </a:ln>
        </p:spPr>
      </p:pic>
      <p:sp>
        <p:nvSpPr>
          <p:cNvPr id="835" name="Google Shape;835;gc60b4d3439_0_0"/>
          <p:cNvSpPr txBox="1"/>
          <p:nvPr/>
        </p:nvSpPr>
        <p:spPr>
          <a:xfrm>
            <a:off x="6277150" y="6328850"/>
            <a:ext cx="1228800" cy="355200"/>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0" i="0" lang="fr-FR" sz="1600" u="none" cap="none" strike="noStrike">
                <a:solidFill>
                  <a:srgbClr val="FFFFFF"/>
                </a:solidFill>
                <a:latin typeface="Corbel"/>
                <a:ea typeface="Corbel"/>
                <a:cs typeface="Corbel"/>
                <a:sym typeface="Corbel"/>
              </a:rPr>
              <a:t>230 g/kWh</a:t>
            </a:r>
            <a:endParaRPr/>
          </a:p>
        </p:txBody>
      </p:sp>
      <p:pic>
        <p:nvPicPr>
          <p:cNvPr id="836" name="Google Shape;836;gc60b4d3439_0_0"/>
          <p:cNvPicPr preferRelativeResize="0"/>
          <p:nvPr/>
        </p:nvPicPr>
        <p:blipFill rotWithShape="1">
          <a:blip r:embed="rId3">
            <a:alphaModFix/>
          </a:blip>
          <a:srcRect b="0" l="0" r="0" t="0"/>
          <a:stretch/>
        </p:blipFill>
        <p:spPr>
          <a:xfrm>
            <a:off x="5211797" y="5625871"/>
            <a:ext cx="439137" cy="268829"/>
          </a:xfrm>
          <a:prstGeom prst="rect">
            <a:avLst/>
          </a:prstGeom>
          <a:noFill/>
          <a:ln>
            <a:noFill/>
          </a:ln>
        </p:spPr>
      </p:pic>
      <p:sp>
        <p:nvSpPr>
          <p:cNvPr id="837" name="Google Shape;837;gc60b4d3439_0_0"/>
          <p:cNvSpPr txBox="1"/>
          <p:nvPr/>
        </p:nvSpPr>
        <p:spPr>
          <a:xfrm>
            <a:off x="4741360" y="6328850"/>
            <a:ext cx="1228800" cy="355200"/>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0" i="0" lang="fr-FR" sz="1600" u="none" cap="none" strike="noStrike">
                <a:solidFill>
                  <a:srgbClr val="FFFFFF"/>
                </a:solidFill>
                <a:latin typeface="Corbel"/>
                <a:ea typeface="Corbel"/>
                <a:cs typeface="Corbel"/>
                <a:sym typeface="Corbel"/>
              </a:rPr>
              <a:t>48 g/kWh</a:t>
            </a:r>
            <a:endParaRPr/>
          </a:p>
        </p:txBody>
      </p:sp>
      <p:sp>
        <p:nvSpPr>
          <p:cNvPr id="838" name="Google Shape;838;gc60b4d3439_0_0"/>
          <p:cNvSpPr txBox="1"/>
          <p:nvPr/>
        </p:nvSpPr>
        <p:spPr>
          <a:xfrm>
            <a:off x="3264150" y="6328850"/>
            <a:ext cx="1228800" cy="355200"/>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0" i="0" lang="fr-FR" sz="1600" u="none" cap="none" strike="noStrike">
                <a:solidFill>
                  <a:srgbClr val="FFFFFF"/>
                </a:solidFill>
                <a:latin typeface="Corbel"/>
                <a:ea typeface="Corbel"/>
                <a:cs typeface="Corbel"/>
                <a:sym typeface="Corbel"/>
              </a:rPr>
              <a:t>24 g/kWh</a:t>
            </a:r>
            <a:endParaRPr/>
          </a:p>
        </p:txBody>
      </p:sp>
      <p:sp>
        <p:nvSpPr>
          <p:cNvPr id="839" name="Google Shape;839;gc60b4d3439_0_0"/>
          <p:cNvSpPr txBox="1"/>
          <p:nvPr/>
        </p:nvSpPr>
        <p:spPr>
          <a:xfrm>
            <a:off x="1765137" y="6328850"/>
            <a:ext cx="1228800" cy="355200"/>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0" i="0" lang="fr-FR" sz="1600" u="none" cap="none" strike="noStrike">
                <a:solidFill>
                  <a:srgbClr val="FFFFFF"/>
                </a:solidFill>
                <a:latin typeface="Corbel"/>
                <a:ea typeface="Corbel"/>
                <a:cs typeface="Corbel"/>
                <a:sym typeface="Corbel"/>
              </a:rPr>
              <a:t>12 g/kWh</a:t>
            </a:r>
            <a:endParaRPr/>
          </a:p>
        </p:txBody>
      </p:sp>
      <p:pic>
        <p:nvPicPr>
          <p:cNvPr id="840" name="Google Shape;840;gc60b4d3439_0_0"/>
          <p:cNvPicPr preferRelativeResize="0"/>
          <p:nvPr/>
        </p:nvPicPr>
        <p:blipFill rotWithShape="1">
          <a:blip r:embed="rId3">
            <a:alphaModFix/>
          </a:blip>
          <a:srcRect b="0" l="0" r="0" t="0"/>
          <a:stretch/>
        </p:blipFill>
        <p:spPr>
          <a:xfrm>
            <a:off x="787001" y="5743575"/>
            <a:ext cx="209201" cy="128075"/>
          </a:xfrm>
          <a:prstGeom prst="rect">
            <a:avLst/>
          </a:prstGeom>
          <a:noFill/>
          <a:ln>
            <a:noFill/>
          </a:ln>
        </p:spPr>
      </p:pic>
      <p:sp>
        <p:nvSpPr>
          <p:cNvPr id="841" name="Google Shape;841;gc60b4d3439_0_0"/>
          <p:cNvSpPr txBox="1"/>
          <p:nvPr/>
        </p:nvSpPr>
        <p:spPr>
          <a:xfrm>
            <a:off x="276325" y="6328850"/>
            <a:ext cx="1228800" cy="355200"/>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0" i="0" lang="fr-FR" sz="1600" u="none" cap="none" strike="noStrike">
                <a:solidFill>
                  <a:srgbClr val="FFFFFF"/>
                </a:solidFill>
                <a:latin typeface="Corbel"/>
                <a:ea typeface="Corbel"/>
                <a:cs typeface="Corbel"/>
                <a:sym typeface="Corbel"/>
              </a:rPr>
              <a:t>11 g/kWh</a:t>
            </a:r>
            <a:endParaRPr/>
          </a:p>
        </p:txBody>
      </p:sp>
      <p:grpSp>
        <p:nvGrpSpPr>
          <p:cNvPr id="842" name="Google Shape;842;gc60b4d3439_0_0"/>
          <p:cNvGrpSpPr/>
          <p:nvPr/>
        </p:nvGrpSpPr>
        <p:grpSpPr>
          <a:xfrm>
            <a:off x="1620676" y="2403795"/>
            <a:ext cx="1228800" cy="2065405"/>
            <a:chOff x="1723697" y="3013395"/>
            <a:chExt cx="1228800" cy="2065405"/>
          </a:xfrm>
        </p:grpSpPr>
        <p:grpSp>
          <p:nvGrpSpPr>
            <p:cNvPr id="843" name="Google Shape;843;gc60b4d3439_0_0"/>
            <p:cNvGrpSpPr/>
            <p:nvPr/>
          </p:nvGrpSpPr>
          <p:grpSpPr>
            <a:xfrm>
              <a:off x="1742315" y="3013395"/>
              <a:ext cx="1191564" cy="1191564"/>
              <a:chOff x="1742315" y="3013395"/>
              <a:chExt cx="1191564" cy="1191564"/>
            </a:xfrm>
          </p:grpSpPr>
          <p:sp>
            <p:nvSpPr>
              <p:cNvPr id="844" name="Google Shape;844;gc60b4d3439_0_0"/>
              <p:cNvSpPr/>
              <p:nvPr/>
            </p:nvSpPr>
            <p:spPr>
              <a:xfrm>
                <a:off x="1742315" y="3013395"/>
                <a:ext cx="1191564" cy="1191564"/>
              </a:xfrm>
              <a:prstGeom prst="ellipse">
                <a:avLst/>
              </a:prstGeom>
              <a:solidFill>
                <a:srgbClr val="CC339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orbel"/>
                  <a:ea typeface="Corbel"/>
                  <a:cs typeface="Corbel"/>
                  <a:sym typeface="Corbel"/>
                </a:endParaRPr>
              </a:p>
            </p:txBody>
          </p:sp>
          <p:pic>
            <p:nvPicPr>
              <p:cNvPr id="845" name="Google Shape;845;gc60b4d3439_0_0"/>
              <p:cNvPicPr preferRelativeResize="0"/>
              <p:nvPr/>
            </p:nvPicPr>
            <p:blipFill rotWithShape="1">
              <a:blip r:embed="rId10">
                <a:alphaModFix/>
              </a:blip>
              <a:srcRect b="0" l="0" r="0" t="0"/>
              <a:stretch/>
            </p:blipFill>
            <p:spPr>
              <a:xfrm>
                <a:off x="1881369" y="3146030"/>
                <a:ext cx="938776" cy="938776"/>
              </a:xfrm>
              <a:prstGeom prst="rect">
                <a:avLst/>
              </a:prstGeom>
              <a:noFill/>
              <a:ln>
                <a:noFill/>
              </a:ln>
            </p:spPr>
          </p:pic>
        </p:grpSp>
        <p:sp>
          <p:nvSpPr>
            <p:cNvPr id="846" name="Google Shape;846;gc60b4d3439_0_0"/>
            <p:cNvSpPr txBox="1"/>
            <p:nvPr/>
          </p:nvSpPr>
          <p:spPr>
            <a:xfrm>
              <a:off x="1723697" y="4430200"/>
              <a:ext cx="1228800" cy="648600"/>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1800"/>
                <a:buFont typeface="Arial"/>
                <a:buNone/>
              </a:pPr>
              <a:r>
                <a:rPr b="1" lang="fr-FR" sz="1800">
                  <a:solidFill>
                    <a:srgbClr val="FFFFFF"/>
                  </a:solidFill>
                  <a:latin typeface="Corbel"/>
                  <a:ea typeface="Corbel"/>
                  <a:cs typeface="Corbel"/>
                  <a:sym typeface="Corbel"/>
                </a:rPr>
                <a:t>Uranium</a:t>
              </a:r>
              <a:endParaRPr/>
            </a:p>
          </p:txBody>
        </p:sp>
      </p:grpSp>
      <p:pic>
        <p:nvPicPr>
          <p:cNvPr id="847" name="Google Shape;847;gc60b4d3439_0_0"/>
          <p:cNvPicPr preferRelativeResize="0"/>
          <p:nvPr/>
        </p:nvPicPr>
        <p:blipFill rotWithShape="1">
          <a:blip r:embed="rId3">
            <a:alphaModFix/>
          </a:blip>
          <a:srcRect b="0" l="0" r="0" t="0"/>
          <a:stretch/>
        </p:blipFill>
        <p:spPr>
          <a:xfrm>
            <a:off x="2133013" y="5743575"/>
            <a:ext cx="209201" cy="128075"/>
          </a:xfrm>
          <a:prstGeom prst="rect">
            <a:avLst/>
          </a:prstGeom>
          <a:noFill/>
          <a:ln>
            <a:noFill/>
          </a:ln>
        </p:spPr>
      </p:pic>
      <p:pic>
        <p:nvPicPr>
          <p:cNvPr id="848" name="Google Shape;848;gc60b4d3439_0_0"/>
          <p:cNvPicPr preferRelativeResize="0"/>
          <p:nvPr/>
        </p:nvPicPr>
        <p:blipFill rotWithShape="1">
          <a:blip r:embed="rId11">
            <a:alphaModFix/>
          </a:blip>
          <a:srcRect b="0" l="0" r="0" t="0"/>
          <a:stretch/>
        </p:blipFill>
        <p:spPr>
          <a:xfrm>
            <a:off x="9320642" y="2403777"/>
            <a:ext cx="1191600" cy="1191600"/>
          </a:xfrm>
          <a:prstGeom prst="rect">
            <a:avLst/>
          </a:prstGeom>
          <a:noFill/>
          <a:ln>
            <a:noFill/>
          </a:ln>
        </p:spPr>
      </p:pic>
      <p:sp>
        <p:nvSpPr>
          <p:cNvPr id="849" name="Google Shape;849;gc60b4d3439_0_0"/>
          <p:cNvSpPr txBox="1"/>
          <p:nvPr/>
        </p:nvSpPr>
        <p:spPr>
          <a:xfrm>
            <a:off x="9312700" y="3787263"/>
            <a:ext cx="1190700" cy="409200"/>
          </a:xfrm>
          <a:prstGeom prst="rect">
            <a:avLst/>
          </a:prstGeom>
          <a:solidFill>
            <a:srgbClr val="08516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1" i="0" lang="fr-FR" sz="1800" u="none" cap="none" strike="noStrike">
                <a:solidFill>
                  <a:srgbClr val="FFFFFF"/>
                </a:solidFill>
                <a:latin typeface="Corbel"/>
                <a:ea typeface="Corbel"/>
                <a:cs typeface="Corbel"/>
                <a:sym typeface="Corbel"/>
              </a:rPr>
              <a:t>Pétrole</a:t>
            </a:r>
            <a:r>
              <a:rPr b="0" i="0" lang="fr-FR" sz="1400" u="none" cap="none" strike="noStrike">
                <a:solidFill>
                  <a:srgbClr val="2A6176"/>
                </a:solidFill>
                <a:latin typeface="Corbel"/>
                <a:ea typeface="Corbel"/>
                <a:cs typeface="Corbel"/>
                <a:sym typeface="Corbel"/>
              </a:rPr>
              <a:t> </a:t>
            </a:r>
            <a:endParaRPr/>
          </a:p>
        </p:txBody>
      </p:sp>
      <p:pic>
        <p:nvPicPr>
          <p:cNvPr id="850" name="Google Shape;850;gc60b4d3439_0_0"/>
          <p:cNvPicPr preferRelativeResize="0"/>
          <p:nvPr/>
        </p:nvPicPr>
        <p:blipFill rotWithShape="1">
          <a:blip r:embed="rId3">
            <a:alphaModFix/>
          </a:blip>
          <a:srcRect b="0" l="0" r="0" t="0"/>
          <a:stretch/>
        </p:blipFill>
        <p:spPr>
          <a:xfrm>
            <a:off x="8771600" y="4987400"/>
            <a:ext cx="1946633" cy="1191601"/>
          </a:xfrm>
          <a:prstGeom prst="rect">
            <a:avLst/>
          </a:prstGeom>
          <a:noFill/>
          <a:ln>
            <a:noFill/>
          </a:ln>
        </p:spPr>
      </p:pic>
      <p:pic>
        <p:nvPicPr>
          <p:cNvPr id="851" name="Google Shape;851;gc60b4d3439_0_0"/>
          <p:cNvPicPr preferRelativeResize="0"/>
          <p:nvPr/>
        </p:nvPicPr>
        <p:blipFill rotWithShape="1">
          <a:blip r:embed="rId3">
            <a:alphaModFix/>
          </a:blip>
          <a:srcRect b="0" l="0" r="0" t="0"/>
          <a:stretch/>
        </p:blipFill>
        <p:spPr>
          <a:xfrm>
            <a:off x="7590638" y="5088763"/>
            <a:ext cx="1773500" cy="1085636"/>
          </a:xfrm>
          <a:prstGeom prst="rect">
            <a:avLst/>
          </a:prstGeom>
          <a:noFill/>
          <a:ln>
            <a:noFill/>
          </a:ln>
        </p:spPr>
      </p:pic>
      <p:sp>
        <p:nvSpPr>
          <p:cNvPr id="852" name="Google Shape;852;gc60b4d3439_0_0"/>
          <p:cNvSpPr txBox="1"/>
          <p:nvPr/>
        </p:nvSpPr>
        <p:spPr>
          <a:xfrm>
            <a:off x="9159850" y="6328850"/>
            <a:ext cx="1360800" cy="355200"/>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0" i="0" lang="fr-FR" sz="1600" u="none" cap="none" strike="noStrike">
                <a:solidFill>
                  <a:srgbClr val="FFFFFF"/>
                </a:solidFill>
                <a:latin typeface="Corbel"/>
                <a:ea typeface="Corbel"/>
                <a:cs typeface="Corbel"/>
                <a:sym typeface="Corbel"/>
              </a:rPr>
              <a:t>670 g/kWh</a:t>
            </a:r>
            <a:endParaRPr/>
          </a:p>
        </p:txBody>
      </p:sp>
      <p:pic>
        <p:nvPicPr>
          <p:cNvPr id="853" name="Google Shape;853;gc60b4d3439_0_0"/>
          <p:cNvPicPr preferRelativeResize="0"/>
          <p:nvPr/>
        </p:nvPicPr>
        <p:blipFill rotWithShape="1">
          <a:blip r:embed="rId12">
            <a:alphaModFix/>
          </a:blip>
          <a:srcRect b="0" l="0" r="0" t="0"/>
          <a:stretch/>
        </p:blipFill>
        <p:spPr>
          <a:xfrm>
            <a:off x="11879575" y="6466433"/>
            <a:ext cx="318975" cy="32919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7" name="Shape 857"/>
        <p:cNvGrpSpPr/>
        <p:nvPr/>
      </p:nvGrpSpPr>
      <p:grpSpPr>
        <a:xfrm>
          <a:off x="0" y="0"/>
          <a:ext cx="0" cy="0"/>
          <a:chOff x="0" y="0"/>
          <a:chExt cx="0" cy="0"/>
        </a:xfrm>
      </p:grpSpPr>
      <p:sp>
        <p:nvSpPr>
          <p:cNvPr id="858" name="Google Shape;858;gc87765955c_0_149"/>
          <p:cNvSpPr txBox="1"/>
          <p:nvPr/>
        </p:nvSpPr>
        <p:spPr>
          <a:xfrm>
            <a:off x="951675" y="1196100"/>
            <a:ext cx="7178300" cy="8313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800"/>
              <a:buFont typeface="Arial"/>
              <a:buNone/>
            </a:pPr>
            <a:r>
              <a:rPr b="1" i="0" lang="fr-FR" sz="2800" u="none" cap="none" strike="noStrike">
                <a:solidFill>
                  <a:schemeClr val="dk2"/>
                </a:solidFill>
                <a:latin typeface="Corbel"/>
                <a:ea typeface="Corbel"/>
                <a:cs typeface="Corbel"/>
                <a:sym typeface="Corbel"/>
              </a:rPr>
              <a:t>Qu’est-ce qui alimente un train ?</a:t>
            </a:r>
            <a:endParaRPr/>
          </a:p>
          <a:p>
            <a:pPr indent="0" lvl="0" marL="0" marR="0" rtl="0" algn="l">
              <a:lnSpc>
                <a:spcPct val="100000"/>
              </a:lnSpc>
              <a:spcBef>
                <a:spcPts val="0"/>
              </a:spcBef>
              <a:spcAft>
                <a:spcPts val="0"/>
              </a:spcAft>
              <a:buClr>
                <a:schemeClr val="dk1"/>
              </a:buClr>
              <a:buSzPts val="2800"/>
              <a:buFont typeface="Arial"/>
              <a:buNone/>
            </a:pPr>
            <a:r>
              <a:rPr b="1" i="0" lang="fr-FR" sz="2800" u="none" cap="none" strike="noStrike">
                <a:solidFill>
                  <a:schemeClr val="dk2"/>
                </a:solidFill>
                <a:latin typeface="Corbel"/>
                <a:ea typeface="Corbel"/>
                <a:cs typeface="Corbel"/>
                <a:sym typeface="Corbel"/>
              </a:rPr>
              <a:t>Attention, un train peut en cacher un autre !</a:t>
            </a:r>
            <a:endParaRPr/>
          </a:p>
          <a:p>
            <a:pPr indent="0" lvl="0" marL="0" marR="0" rtl="0" algn="l">
              <a:lnSpc>
                <a:spcPct val="100000"/>
              </a:lnSpc>
              <a:spcBef>
                <a:spcPts val="0"/>
              </a:spcBef>
              <a:spcAft>
                <a:spcPts val="0"/>
              </a:spcAft>
              <a:buClr>
                <a:srgbClr val="000000"/>
              </a:buClr>
              <a:buSzPts val="2400"/>
              <a:buFont typeface="Arial"/>
              <a:buNone/>
            </a:pPr>
            <a:r>
              <a:t/>
            </a:r>
            <a:endParaRPr b="1" i="0" sz="2400" u="none" cap="none" strike="noStrike">
              <a:solidFill>
                <a:srgbClr val="2A6176"/>
              </a:solidFill>
              <a:latin typeface="Corbel"/>
              <a:ea typeface="Corbel"/>
              <a:cs typeface="Corbel"/>
              <a:sym typeface="Corbel"/>
            </a:endParaRPr>
          </a:p>
        </p:txBody>
      </p:sp>
      <p:sp>
        <p:nvSpPr>
          <p:cNvPr id="859" name="Google Shape;859;gc87765955c_0_149"/>
          <p:cNvSpPr txBox="1"/>
          <p:nvPr/>
        </p:nvSpPr>
        <p:spPr>
          <a:xfrm>
            <a:off x="819775" y="2299300"/>
            <a:ext cx="9207300" cy="923299"/>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400"/>
              <a:buFont typeface="Arial"/>
              <a:buNone/>
            </a:pPr>
            <a:r>
              <a:rPr b="1" i="0" lang="fr-FR" sz="2400" u="none" cap="none" strike="noStrike">
                <a:solidFill>
                  <a:srgbClr val="424242"/>
                </a:solidFill>
                <a:latin typeface="Corbel"/>
                <a:ea typeface="Corbel"/>
                <a:cs typeface="Corbel"/>
                <a:sym typeface="Corbel"/>
              </a:rPr>
              <a:t>Les émissions dépendent de l’énergie primaire transformée et des processus technologiques, le train est un bon exemple !</a:t>
            </a:r>
            <a:endParaRPr/>
          </a:p>
        </p:txBody>
      </p:sp>
      <p:pic>
        <p:nvPicPr>
          <p:cNvPr descr="Résultat de recherche d'images pour &quot;icon train&quot;" id="860" name="Google Shape;860;gc87765955c_0_149"/>
          <p:cNvPicPr preferRelativeResize="0"/>
          <p:nvPr/>
        </p:nvPicPr>
        <p:blipFill rotWithShape="1">
          <a:blip r:embed="rId3">
            <a:alphaModFix/>
          </a:blip>
          <a:srcRect b="0" l="0" r="0" t="0"/>
          <a:stretch/>
        </p:blipFill>
        <p:spPr>
          <a:xfrm>
            <a:off x="1971825" y="4006698"/>
            <a:ext cx="520842" cy="564000"/>
          </a:xfrm>
          <a:prstGeom prst="rect">
            <a:avLst/>
          </a:prstGeom>
          <a:noFill/>
          <a:ln>
            <a:noFill/>
          </a:ln>
        </p:spPr>
      </p:pic>
      <p:sp>
        <p:nvSpPr>
          <p:cNvPr id="861" name="Google Shape;861;gc87765955c_0_149"/>
          <p:cNvSpPr txBox="1"/>
          <p:nvPr/>
        </p:nvSpPr>
        <p:spPr>
          <a:xfrm>
            <a:off x="717700" y="5610650"/>
            <a:ext cx="30291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600" u="none" cap="none" strike="noStrike">
                <a:solidFill>
                  <a:srgbClr val="000000"/>
                </a:solidFill>
                <a:latin typeface="Corbel"/>
                <a:ea typeface="Corbel"/>
                <a:cs typeface="Corbel"/>
                <a:sym typeface="Corbel"/>
              </a:rPr>
              <a:t>En France, l’électricité est principalement produite par </a:t>
            </a:r>
            <a:r>
              <a:rPr b="1" i="0" lang="fr-FR" sz="1600" u="none" cap="none" strike="noStrike">
                <a:solidFill>
                  <a:srgbClr val="000000"/>
                </a:solidFill>
                <a:latin typeface="Corbel"/>
                <a:ea typeface="Corbel"/>
                <a:cs typeface="Corbel"/>
                <a:sym typeface="Corbel"/>
              </a:rPr>
              <a:t>l’énergie nucléaire </a:t>
            </a:r>
            <a:r>
              <a:rPr b="0" i="0" lang="fr-FR" sz="1600" u="none" cap="none" strike="noStrike">
                <a:solidFill>
                  <a:srgbClr val="000000"/>
                </a:solidFill>
                <a:latin typeface="Corbel"/>
                <a:ea typeface="Corbel"/>
                <a:cs typeface="Corbel"/>
                <a:sym typeface="Corbel"/>
              </a:rPr>
              <a:t>qui émet très peu de CO</a:t>
            </a:r>
            <a:r>
              <a:rPr b="0" baseline="-25000" i="0" lang="fr-FR" sz="1600" u="none" cap="none" strike="noStrike">
                <a:solidFill>
                  <a:srgbClr val="000000"/>
                </a:solidFill>
                <a:latin typeface="Corbel"/>
                <a:ea typeface="Corbel"/>
                <a:cs typeface="Corbel"/>
                <a:sym typeface="Corbel"/>
              </a:rPr>
              <a:t>2</a:t>
            </a:r>
            <a:endParaRPr/>
          </a:p>
        </p:txBody>
      </p:sp>
      <p:sp>
        <p:nvSpPr>
          <p:cNvPr id="862" name="Google Shape;862;gc87765955c_0_149"/>
          <p:cNvSpPr txBox="1"/>
          <p:nvPr/>
        </p:nvSpPr>
        <p:spPr>
          <a:xfrm>
            <a:off x="1097500" y="4617550"/>
            <a:ext cx="22695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fr-FR" sz="1600" u="none" cap="none" strike="noStrike">
                <a:solidFill>
                  <a:srgbClr val="000000"/>
                </a:solidFill>
                <a:latin typeface="Corbel"/>
                <a:ea typeface="Corbel"/>
                <a:cs typeface="Corbel"/>
                <a:sym typeface="Corbel"/>
              </a:rPr>
              <a:t>4000 km = 7 kgCO2</a:t>
            </a:r>
            <a:endParaRPr/>
          </a:p>
        </p:txBody>
      </p:sp>
      <p:sp>
        <p:nvSpPr>
          <p:cNvPr id="863" name="Google Shape;863;gc87765955c_0_149"/>
          <p:cNvSpPr txBox="1"/>
          <p:nvPr/>
        </p:nvSpPr>
        <p:spPr>
          <a:xfrm>
            <a:off x="4311513" y="5610650"/>
            <a:ext cx="3523500" cy="1169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600" u="none" cap="none" strike="noStrike">
                <a:solidFill>
                  <a:srgbClr val="000000"/>
                </a:solidFill>
                <a:latin typeface="Corbel"/>
                <a:ea typeface="Corbel"/>
                <a:cs typeface="Corbel"/>
                <a:sym typeface="Corbel"/>
              </a:rPr>
              <a:t>En Espagne, l’électricité est produite par </a:t>
            </a:r>
            <a:r>
              <a:rPr b="1" i="0" lang="fr-FR" sz="1600" u="none" cap="none" strike="noStrike">
                <a:solidFill>
                  <a:srgbClr val="000000"/>
                </a:solidFill>
                <a:latin typeface="Corbel"/>
                <a:ea typeface="Corbel"/>
                <a:cs typeface="Corbel"/>
                <a:sym typeface="Corbel"/>
              </a:rPr>
              <a:t>de nombreuses sources, notamment des énergies fossiles </a:t>
            </a:r>
            <a:r>
              <a:rPr b="0" i="0" lang="fr-FR" sz="1600" u="none" cap="none" strike="noStrike">
                <a:solidFill>
                  <a:srgbClr val="000000"/>
                </a:solidFill>
                <a:latin typeface="Corbel"/>
                <a:ea typeface="Corbel"/>
                <a:cs typeface="Corbel"/>
                <a:sym typeface="Corbel"/>
              </a:rPr>
              <a:t>qui émettent du CO</a:t>
            </a:r>
            <a:r>
              <a:rPr b="0" baseline="-25000" i="0" lang="fr-FR" sz="1600" u="none" cap="none" strike="noStrike">
                <a:solidFill>
                  <a:srgbClr val="000000"/>
                </a:solidFill>
                <a:latin typeface="Corbel"/>
                <a:ea typeface="Corbel"/>
                <a:cs typeface="Corbel"/>
                <a:sym typeface="Corbel"/>
              </a:rPr>
              <a:t>2</a:t>
            </a:r>
            <a:endParaRPr/>
          </a:p>
        </p:txBody>
      </p:sp>
      <p:pic>
        <p:nvPicPr>
          <p:cNvPr descr="Résultat de recherche d'images pour &quot;icon train&quot;" id="864" name="Google Shape;864;gc87765955c_0_149"/>
          <p:cNvPicPr preferRelativeResize="0"/>
          <p:nvPr/>
        </p:nvPicPr>
        <p:blipFill rotWithShape="1">
          <a:blip r:embed="rId4">
            <a:alphaModFix/>
          </a:blip>
          <a:srcRect b="0" l="0" r="0" t="0"/>
          <a:stretch/>
        </p:blipFill>
        <p:spPr>
          <a:xfrm>
            <a:off x="5273650" y="3625291"/>
            <a:ext cx="1104825" cy="1196350"/>
          </a:xfrm>
          <a:prstGeom prst="rect">
            <a:avLst/>
          </a:prstGeom>
          <a:noFill/>
          <a:ln>
            <a:noFill/>
          </a:ln>
        </p:spPr>
      </p:pic>
      <p:pic>
        <p:nvPicPr>
          <p:cNvPr descr="Résultat de recherche d'images pour &quot;icon train&quot;" id="865" name="Google Shape;865;gc87765955c_0_149"/>
          <p:cNvPicPr preferRelativeResize="0"/>
          <p:nvPr/>
        </p:nvPicPr>
        <p:blipFill rotWithShape="1">
          <a:blip r:embed="rId4">
            <a:alphaModFix/>
          </a:blip>
          <a:srcRect b="0" l="0" r="0" t="0"/>
          <a:stretch/>
        </p:blipFill>
        <p:spPr>
          <a:xfrm>
            <a:off x="8934675" y="3625300"/>
            <a:ext cx="1419688" cy="1537300"/>
          </a:xfrm>
          <a:prstGeom prst="rect">
            <a:avLst/>
          </a:prstGeom>
          <a:noFill/>
          <a:ln>
            <a:noFill/>
          </a:ln>
        </p:spPr>
      </p:pic>
      <p:sp>
        <p:nvSpPr>
          <p:cNvPr id="866" name="Google Shape;866;gc87765955c_0_149"/>
          <p:cNvSpPr txBox="1"/>
          <p:nvPr/>
        </p:nvSpPr>
        <p:spPr>
          <a:xfrm>
            <a:off x="4691300" y="4849700"/>
            <a:ext cx="22695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fr-FR" sz="1600" u="none" cap="none" strike="noStrike">
                <a:solidFill>
                  <a:srgbClr val="000000"/>
                </a:solidFill>
                <a:latin typeface="Corbel"/>
                <a:ea typeface="Corbel"/>
                <a:cs typeface="Corbel"/>
                <a:sym typeface="Corbel"/>
              </a:rPr>
              <a:t>4000 km = 205 kgCO2</a:t>
            </a:r>
            <a:endParaRPr/>
          </a:p>
        </p:txBody>
      </p:sp>
      <p:sp>
        <p:nvSpPr>
          <p:cNvPr id="867" name="Google Shape;867;gc87765955c_0_149"/>
          <p:cNvSpPr txBox="1"/>
          <p:nvPr/>
        </p:nvSpPr>
        <p:spPr>
          <a:xfrm>
            <a:off x="8509775" y="5162050"/>
            <a:ext cx="22695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fr-FR" sz="1600" u="none" cap="none" strike="noStrike">
                <a:solidFill>
                  <a:srgbClr val="000000"/>
                </a:solidFill>
                <a:latin typeface="Corbel"/>
                <a:ea typeface="Corbel"/>
                <a:cs typeface="Corbel"/>
                <a:sym typeface="Corbel"/>
              </a:rPr>
              <a:t>4000 km = 300 kgCO2</a:t>
            </a:r>
            <a:endParaRPr/>
          </a:p>
        </p:txBody>
      </p:sp>
      <p:sp>
        <p:nvSpPr>
          <p:cNvPr id="868" name="Google Shape;868;gc87765955c_0_149"/>
          <p:cNvSpPr txBox="1"/>
          <p:nvPr/>
        </p:nvSpPr>
        <p:spPr>
          <a:xfrm>
            <a:off x="8129975" y="5610650"/>
            <a:ext cx="30291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600" u="none" cap="none" strike="noStrike">
                <a:solidFill>
                  <a:srgbClr val="000000"/>
                </a:solidFill>
                <a:latin typeface="Corbel"/>
                <a:ea typeface="Corbel"/>
                <a:cs typeface="Corbel"/>
                <a:sym typeface="Corbel"/>
              </a:rPr>
              <a:t>En Pologne, l’électricité est principalement produite par </a:t>
            </a:r>
            <a:r>
              <a:rPr b="1" i="0" lang="fr-FR" sz="1600" u="none" cap="none" strike="noStrike">
                <a:solidFill>
                  <a:srgbClr val="000000"/>
                </a:solidFill>
                <a:latin typeface="Corbel"/>
                <a:ea typeface="Corbel"/>
                <a:cs typeface="Corbel"/>
                <a:sym typeface="Corbel"/>
              </a:rPr>
              <a:t>le charbon </a:t>
            </a:r>
            <a:r>
              <a:rPr b="0" i="0" lang="fr-FR" sz="1600" u="none" cap="none" strike="noStrike">
                <a:solidFill>
                  <a:srgbClr val="000000"/>
                </a:solidFill>
                <a:latin typeface="Corbel"/>
                <a:ea typeface="Corbel"/>
                <a:cs typeface="Corbel"/>
                <a:sym typeface="Corbel"/>
              </a:rPr>
              <a:t>qui émet beaucoup de CO</a:t>
            </a:r>
            <a:r>
              <a:rPr b="0" baseline="-25000" i="0" lang="fr-FR" sz="1600" u="none" cap="none" strike="noStrike">
                <a:solidFill>
                  <a:srgbClr val="000000"/>
                </a:solidFill>
                <a:latin typeface="Corbel"/>
                <a:ea typeface="Corbel"/>
                <a:cs typeface="Corbel"/>
                <a:sym typeface="Corbel"/>
              </a:rPr>
              <a:t>2</a:t>
            </a:r>
            <a:endParaRPr/>
          </a:p>
        </p:txBody>
      </p:sp>
      <p:pic>
        <p:nvPicPr>
          <p:cNvPr id="869" name="Google Shape;869;gc87765955c_0_149"/>
          <p:cNvPicPr preferRelativeResize="0"/>
          <p:nvPr/>
        </p:nvPicPr>
        <p:blipFill rotWithShape="1">
          <a:blip r:embed="rId5">
            <a:alphaModFix/>
          </a:blip>
          <a:srcRect b="0" l="0" r="0" t="0"/>
          <a:stretch/>
        </p:blipFill>
        <p:spPr>
          <a:xfrm>
            <a:off x="2492675" y="3720022"/>
            <a:ext cx="600666" cy="400200"/>
          </a:xfrm>
          <a:prstGeom prst="rect">
            <a:avLst/>
          </a:prstGeom>
          <a:noFill/>
          <a:ln>
            <a:noFill/>
          </a:ln>
        </p:spPr>
      </p:pic>
      <p:pic>
        <p:nvPicPr>
          <p:cNvPr id="870" name="Google Shape;870;gc87765955c_0_149"/>
          <p:cNvPicPr preferRelativeResize="0"/>
          <p:nvPr/>
        </p:nvPicPr>
        <p:blipFill rotWithShape="1">
          <a:blip r:embed="rId6">
            <a:alphaModFix/>
          </a:blip>
          <a:srcRect b="0" l="0" r="0" t="0"/>
          <a:stretch/>
        </p:blipFill>
        <p:spPr>
          <a:xfrm>
            <a:off x="10189400" y="3334199"/>
            <a:ext cx="902400" cy="564000"/>
          </a:xfrm>
          <a:prstGeom prst="rect">
            <a:avLst/>
          </a:prstGeom>
          <a:noFill/>
          <a:ln>
            <a:noFill/>
          </a:ln>
        </p:spPr>
      </p:pic>
      <p:sp>
        <p:nvSpPr>
          <p:cNvPr id="871" name="Google Shape;871;gc87765955c_0_149"/>
          <p:cNvSpPr/>
          <p:nvPr/>
        </p:nvSpPr>
        <p:spPr>
          <a:xfrm>
            <a:off x="2493058" y="3718925"/>
            <a:ext cx="600600" cy="4002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sp>
        <p:nvSpPr>
          <p:cNvPr id="872" name="Google Shape;872;gc87765955c_0_149"/>
          <p:cNvSpPr/>
          <p:nvPr/>
        </p:nvSpPr>
        <p:spPr>
          <a:xfrm>
            <a:off x="10187031" y="3344853"/>
            <a:ext cx="902400" cy="5640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pic>
        <p:nvPicPr>
          <p:cNvPr id="873" name="Google Shape;873;gc87765955c_0_149"/>
          <p:cNvPicPr preferRelativeResize="0"/>
          <p:nvPr/>
        </p:nvPicPr>
        <p:blipFill rotWithShape="1">
          <a:blip r:embed="rId7">
            <a:alphaModFix/>
          </a:blip>
          <a:srcRect b="0" l="0" r="0" t="0"/>
          <a:stretch/>
        </p:blipFill>
        <p:spPr>
          <a:xfrm>
            <a:off x="6270575" y="3334200"/>
            <a:ext cx="846000" cy="564000"/>
          </a:xfrm>
          <a:prstGeom prst="rect">
            <a:avLst/>
          </a:prstGeom>
          <a:noFill/>
          <a:ln>
            <a:noFill/>
          </a:ln>
        </p:spPr>
      </p:pic>
      <p:sp>
        <p:nvSpPr>
          <p:cNvPr id="874" name="Google Shape;874;gc87765955c_0_149"/>
          <p:cNvSpPr/>
          <p:nvPr/>
        </p:nvSpPr>
        <p:spPr>
          <a:xfrm>
            <a:off x="6278175" y="3339025"/>
            <a:ext cx="846000" cy="5640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pic>
        <p:nvPicPr>
          <p:cNvPr id="875" name="Google Shape;875;gc87765955c_0_149"/>
          <p:cNvPicPr preferRelativeResize="0"/>
          <p:nvPr/>
        </p:nvPicPr>
        <p:blipFill rotWithShape="1">
          <a:blip r:embed="rId8">
            <a:alphaModFix/>
          </a:blip>
          <a:srcRect b="0" l="0" r="0" t="0"/>
          <a:stretch/>
        </p:blipFill>
        <p:spPr>
          <a:xfrm>
            <a:off x="11010900" y="5396075"/>
            <a:ext cx="1181100" cy="13525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0" name="Shape 880"/>
        <p:cNvGrpSpPr/>
        <p:nvPr/>
      </p:nvGrpSpPr>
      <p:grpSpPr>
        <a:xfrm>
          <a:off x="0" y="0"/>
          <a:ext cx="0" cy="0"/>
          <a:chOff x="0" y="0"/>
          <a:chExt cx="0" cy="0"/>
        </a:xfrm>
      </p:grpSpPr>
      <p:sp>
        <p:nvSpPr>
          <p:cNvPr id="881" name="Google Shape;881;ge08c069b2e_0_49"/>
          <p:cNvSpPr txBox="1"/>
          <p:nvPr>
            <p:ph type="title"/>
          </p:nvPr>
        </p:nvSpPr>
        <p:spPr>
          <a:xfrm>
            <a:off x="768000" y="1090972"/>
            <a:ext cx="8853000" cy="9807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fr-FR" sz="2800">
                <a:solidFill>
                  <a:schemeClr val="dk2"/>
                </a:solidFill>
                <a:latin typeface="Corbel"/>
                <a:ea typeface="Corbel"/>
                <a:cs typeface="Corbel"/>
                <a:sym typeface="Corbel"/>
              </a:rPr>
              <a:t>Et pas seulement du CO2 !</a:t>
            </a:r>
            <a:endParaRPr/>
          </a:p>
          <a:p>
            <a:pPr indent="0" lvl="0" marL="0" rtl="0" algn="l">
              <a:lnSpc>
                <a:spcPct val="90000"/>
              </a:lnSpc>
              <a:spcBef>
                <a:spcPts val="0"/>
              </a:spcBef>
              <a:spcAft>
                <a:spcPts val="0"/>
              </a:spcAft>
              <a:buSzPts val="1400"/>
              <a:buNone/>
            </a:pPr>
            <a:r>
              <a:t/>
            </a:r>
            <a:endParaRPr>
              <a:latin typeface="Corbel"/>
              <a:ea typeface="Corbel"/>
              <a:cs typeface="Corbel"/>
              <a:sym typeface="Corbel"/>
            </a:endParaRPr>
          </a:p>
        </p:txBody>
      </p:sp>
      <p:sp>
        <p:nvSpPr>
          <p:cNvPr id="882" name="Google Shape;882;ge08c069b2e_0_49"/>
          <p:cNvSpPr txBox="1"/>
          <p:nvPr>
            <p:ph idx="1" type="body"/>
          </p:nvPr>
        </p:nvSpPr>
        <p:spPr>
          <a:xfrm>
            <a:off x="-49975" y="1827025"/>
            <a:ext cx="11976600" cy="695700"/>
          </a:xfrm>
          <a:prstGeom prst="rect">
            <a:avLst/>
          </a:prstGeom>
          <a:noFill/>
          <a:ln>
            <a:noFill/>
          </a:ln>
        </p:spPr>
        <p:txBody>
          <a:bodyPr anchorCtr="0" anchor="t" bIns="45700" lIns="91425" spcFirstLastPara="1" rIns="91425" wrap="square" tIns="45700">
            <a:noAutofit/>
          </a:bodyPr>
          <a:lstStyle/>
          <a:p>
            <a:pPr indent="0" lvl="0" marL="169199" rtl="0" algn="l">
              <a:lnSpc>
                <a:spcPct val="90000"/>
              </a:lnSpc>
              <a:spcBef>
                <a:spcPts val="480"/>
              </a:spcBef>
              <a:spcAft>
                <a:spcPts val="0"/>
              </a:spcAft>
              <a:buSzPts val="2400"/>
              <a:buNone/>
            </a:pPr>
            <a:r>
              <a:rPr b="0" lang="fr-FR" sz="2400">
                <a:solidFill>
                  <a:schemeClr val="dk1"/>
                </a:solidFill>
                <a:latin typeface="Corbel"/>
                <a:ea typeface="Corbel"/>
                <a:cs typeface="Corbel"/>
                <a:sym typeface="Corbel"/>
              </a:rPr>
              <a:t>Il y a </a:t>
            </a:r>
            <a:r>
              <a:rPr lang="fr-FR" sz="2400">
                <a:solidFill>
                  <a:schemeClr val="dk1"/>
                </a:solidFill>
                <a:latin typeface="Corbel"/>
                <a:ea typeface="Corbel"/>
                <a:cs typeface="Corbel"/>
                <a:sym typeface="Corbel"/>
              </a:rPr>
              <a:t>différents gaz à effet de serre (GES)</a:t>
            </a:r>
            <a:r>
              <a:rPr b="0" lang="fr-FR" sz="2400">
                <a:solidFill>
                  <a:schemeClr val="dk1"/>
                </a:solidFill>
                <a:latin typeface="Corbel"/>
                <a:ea typeface="Corbel"/>
                <a:cs typeface="Corbel"/>
                <a:sym typeface="Corbel"/>
              </a:rPr>
              <a:t> et plusieurs sources</a:t>
            </a:r>
            <a:r>
              <a:rPr b="0" lang="fr-FR">
                <a:solidFill>
                  <a:schemeClr val="dk1"/>
                </a:solidFill>
                <a:latin typeface="Corbel"/>
                <a:ea typeface="Corbel"/>
                <a:cs typeface="Corbel"/>
                <a:sym typeface="Corbel"/>
              </a:rPr>
              <a:t> </a:t>
            </a:r>
            <a:r>
              <a:rPr b="0" lang="fr-FR" sz="2400">
                <a:solidFill>
                  <a:schemeClr val="dk1"/>
                </a:solidFill>
                <a:latin typeface="Corbel"/>
                <a:ea typeface="Corbel"/>
                <a:cs typeface="Corbel"/>
                <a:sym typeface="Corbel"/>
              </a:rPr>
              <a:t>d’émissions !</a:t>
            </a:r>
            <a:endParaRPr/>
          </a:p>
          <a:p>
            <a:pPr indent="0" lvl="0" marL="169199" rtl="0" algn="l">
              <a:lnSpc>
                <a:spcPct val="90000"/>
              </a:lnSpc>
              <a:spcBef>
                <a:spcPts val="480"/>
              </a:spcBef>
              <a:spcAft>
                <a:spcPts val="0"/>
              </a:spcAft>
              <a:buSzPts val="2400"/>
              <a:buNone/>
            </a:pPr>
            <a:r>
              <a:t/>
            </a:r>
            <a:endParaRPr b="0" sz="2400">
              <a:solidFill>
                <a:schemeClr val="dk1"/>
              </a:solidFill>
              <a:latin typeface="Corbel"/>
              <a:ea typeface="Corbel"/>
              <a:cs typeface="Corbel"/>
              <a:sym typeface="Corbel"/>
            </a:endParaRPr>
          </a:p>
          <a:p>
            <a:pPr indent="0" lvl="0" marL="169199" rtl="0" algn="l">
              <a:lnSpc>
                <a:spcPct val="90000"/>
              </a:lnSpc>
              <a:spcBef>
                <a:spcPts val="480"/>
              </a:spcBef>
              <a:spcAft>
                <a:spcPts val="0"/>
              </a:spcAft>
              <a:buSzPts val="2400"/>
              <a:buNone/>
            </a:pPr>
            <a:r>
              <a:t/>
            </a:r>
            <a:endParaRPr b="0">
              <a:solidFill>
                <a:schemeClr val="dk1"/>
              </a:solidFill>
              <a:latin typeface="Corbel"/>
              <a:ea typeface="Corbel"/>
              <a:cs typeface="Corbel"/>
              <a:sym typeface="Corbel"/>
            </a:endParaRPr>
          </a:p>
          <a:p>
            <a:pPr indent="0" lvl="0" marL="169199" rtl="0" algn="l">
              <a:lnSpc>
                <a:spcPct val="90000"/>
              </a:lnSpc>
              <a:spcBef>
                <a:spcPts val="480"/>
              </a:spcBef>
              <a:spcAft>
                <a:spcPts val="0"/>
              </a:spcAft>
              <a:buSzPts val="2400"/>
              <a:buNone/>
            </a:pPr>
            <a:r>
              <a:t/>
            </a:r>
            <a:endParaRPr b="0">
              <a:solidFill>
                <a:schemeClr val="dk1"/>
              </a:solidFill>
              <a:latin typeface="Corbel"/>
              <a:ea typeface="Corbel"/>
              <a:cs typeface="Corbel"/>
              <a:sym typeface="Corbel"/>
            </a:endParaRPr>
          </a:p>
          <a:p>
            <a:pPr indent="0" lvl="0" marL="169199" rtl="0" algn="l">
              <a:lnSpc>
                <a:spcPct val="90000"/>
              </a:lnSpc>
              <a:spcBef>
                <a:spcPts val="480"/>
              </a:spcBef>
              <a:spcAft>
                <a:spcPts val="0"/>
              </a:spcAft>
              <a:buSzPts val="2400"/>
              <a:buNone/>
            </a:pPr>
            <a:r>
              <a:t/>
            </a:r>
            <a:endParaRPr b="0">
              <a:solidFill>
                <a:schemeClr val="dk1"/>
              </a:solidFill>
              <a:latin typeface="Corbel"/>
              <a:ea typeface="Corbel"/>
              <a:cs typeface="Corbel"/>
              <a:sym typeface="Corbel"/>
            </a:endParaRPr>
          </a:p>
          <a:p>
            <a:pPr indent="0" lvl="0" marL="169199" rtl="0" algn="l">
              <a:lnSpc>
                <a:spcPct val="90000"/>
              </a:lnSpc>
              <a:spcBef>
                <a:spcPts val="480"/>
              </a:spcBef>
              <a:spcAft>
                <a:spcPts val="0"/>
              </a:spcAft>
              <a:buSzPts val="2400"/>
              <a:buNone/>
            </a:pPr>
            <a:r>
              <a:t/>
            </a:r>
            <a:endParaRPr b="0" sz="2400">
              <a:solidFill>
                <a:schemeClr val="dk1"/>
              </a:solidFill>
              <a:latin typeface="Corbel"/>
              <a:ea typeface="Corbel"/>
              <a:cs typeface="Corbel"/>
              <a:sym typeface="Corbel"/>
            </a:endParaRPr>
          </a:p>
          <a:p>
            <a:pPr indent="0" lvl="0" marL="169199" rtl="0" algn="l">
              <a:lnSpc>
                <a:spcPct val="90000"/>
              </a:lnSpc>
              <a:spcBef>
                <a:spcPts val="480"/>
              </a:spcBef>
              <a:spcAft>
                <a:spcPts val="0"/>
              </a:spcAft>
              <a:buSzPts val="2400"/>
              <a:buNone/>
            </a:pPr>
            <a:r>
              <a:t/>
            </a:r>
            <a:endParaRPr b="0" sz="2400">
              <a:solidFill>
                <a:schemeClr val="dk1"/>
              </a:solidFill>
              <a:latin typeface="Corbel"/>
              <a:ea typeface="Corbel"/>
              <a:cs typeface="Corbel"/>
              <a:sym typeface="Corbel"/>
            </a:endParaRPr>
          </a:p>
        </p:txBody>
      </p:sp>
      <p:pic>
        <p:nvPicPr>
          <p:cNvPr id="883" name="Google Shape;883;ge08c069b2e_0_49"/>
          <p:cNvPicPr preferRelativeResize="0"/>
          <p:nvPr/>
        </p:nvPicPr>
        <p:blipFill rotWithShape="1">
          <a:blip r:embed="rId3">
            <a:alphaModFix/>
          </a:blip>
          <a:srcRect b="0" l="0" r="0" t="0"/>
          <a:stretch/>
        </p:blipFill>
        <p:spPr>
          <a:xfrm>
            <a:off x="6384032" y="3568629"/>
            <a:ext cx="1800200" cy="1800200"/>
          </a:xfrm>
          <a:prstGeom prst="rect">
            <a:avLst/>
          </a:prstGeom>
          <a:noFill/>
          <a:ln>
            <a:noFill/>
          </a:ln>
        </p:spPr>
      </p:pic>
      <p:grpSp>
        <p:nvGrpSpPr>
          <p:cNvPr id="884" name="Google Shape;884;ge08c069b2e_0_49"/>
          <p:cNvGrpSpPr/>
          <p:nvPr/>
        </p:nvGrpSpPr>
        <p:grpSpPr>
          <a:xfrm>
            <a:off x="2449751" y="1728757"/>
            <a:ext cx="2340038" cy="2519849"/>
            <a:chOff x="93862" y="4314179"/>
            <a:chExt cx="3524684" cy="3401983"/>
          </a:xfrm>
        </p:grpSpPr>
        <p:sp>
          <p:nvSpPr>
            <p:cNvPr id="885" name="Google Shape;885;ge08c069b2e_0_49"/>
            <p:cNvSpPr/>
            <p:nvPr/>
          </p:nvSpPr>
          <p:spPr>
            <a:xfrm>
              <a:off x="3258546" y="6236420"/>
              <a:ext cx="360000" cy="144000"/>
            </a:xfrm>
            <a:prstGeom prst="rect">
              <a:avLst/>
            </a:prstGeom>
            <a:solidFill>
              <a:srgbClr val="3F3F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orbel"/>
                <a:ea typeface="Corbel"/>
                <a:cs typeface="Corbel"/>
                <a:sym typeface="Corbel"/>
              </a:endParaRPr>
            </a:p>
          </p:txBody>
        </p:sp>
        <p:pic>
          <p:nvPicPr>
            <p:cNvPr id="886" name="Google Shape;886;ge08c069b2e_0_49"/>
            <p:cNvPicPr preferRelativeResize="0"/>
            <p:nvPr/>
          </p:nvPicPr>
          <p:blipFill rotWithShape="1">
            <a:blip r:embed="rId4">
              <a:alphaModFix/>
            </a:blip>
            <a:srcRect b="0" l="0" r="0" t="0"/>
            <a:stretch/>
          </p:blipFill>
          <p:spPr>
            <a:xfrm>
              <a:off x="93862" y="4314179"/>
              <a:ext cx="3401983" cy="3401983"/>
            </a:xfrm>
            <a:prstGeom prst="rect">
              <a:avLst/>
            </a:prstGeom>
            <a:noFill/>
            <a:ln>
              <a:noFill/>
            </a:ln>
          </p:spPr>
        </p:pic>
      </p:grpSp>
      <p:sp>
        <p:nvSpPr>
          <p:cNvPr id="887" name="Google Shape;887;ge08c069b2e_0_49"/>
          <p:cNvSpPr txBox="1"/>
          <p:nvPr/>
        </p:nvSpPr>
        <p:spPr>
          <a:xfrm rot="770184">
            <a:off x="1013597" y="5227632"/>
            <a:ext cx="2157828" cy="64370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b="1" i="0" lang="fr-FR" sz="3600" u="none" cap="none" strike="noStrike">
                <a:solidFill>
                  <a:srgbClr val="000000"/>
                </a:solidFill>
                <a:latin typeface="Corbel"/>
                <a:ea typeface="Corbel"/>
                <a:cs typeface="Corbel"/>
                <a:sym typeface="Corbel"/>
              </a:rPr>
              <a:t>Blurp !</a:t>
            </a:r>
            <a:endParaRPr/>
          </a:p>
        </p:txBody>
      </p:sp>
      <p:sp>
        <p:nvSpPr>
          <p:cNvPr id="888" name="Google Shape;888;ge08c069b2e_0_49"/>
          <p:cNvSpPr txBox="1"/>
          <p:nvPr/>
        </p:nvSpPr>
        <p:spPr>
          <a:xfrm>
            <a:off x="4532989" y="5858782"/>
            <a:ext cx="7200900" cy="695700"/>
          </a:xfrm>
          <a:prstGeom prst="rect">
            <a:avLst/>
          </a:prstGeom>
          <a:solidFill>
            <a:srgbClr val="C55A11"/>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FFFFFF"/>
                </a:solidFill>
                <a:latin typeface="Corbel"/>
                <a:ea typeface="Corbel"/>
                <a:cs typeface="Corbel"/>
                <a:sym typeface="Corbel"/>
              </a:rPr>
              <a:t>Nous avons besoin d’une unité commune de mesure</a:t>
            </a:r>
            <a:br>
              <a:rPr b="1" i="0" lang="fr-FR" sz="2000" u="none" cap="none" strike="noStrike">
                <a:solidFill>
                  <a:srgbClr val="FFFFFF"/>
                </a:solidFill>
                <a:latin typeface="Corbel"/>
                <a:ea typeface="Corbel"/>
                <a:cs typeface="Corbel"/>
                <a:sym typeface="Corbel"/>
              </a:rPr>
            </a:br>
            <a:r>
              <a:rPr b="1" i="0" lang="fr-FR" sz="2000" u="none" cap="none" strike="noStrike">
                <a:solidFill>
                  <a:srgbClr val="FFFFFF"/>
                </a:solidFill>
                <a:latin typeface="Corbel"/>
                <a:ea typeface="Corbel"/>
                <a:cs typeface="Corbel"/>
                <a:sym typeface="Corbel"/>
              </a:rPr>
              <a:t>pour commencer à compter les émissions</a:t>
            </a:r>
            <a:endParaRPr/>
          </a:p>
        </p:txBody>
      </p:sp>
      <p:pic>
        <p:nvPicPr>
          <p:cNvPr id="889" name="Google Shape;889;ge08c069b2e_0_49"/>
          <p:cNvPicPr preferRelativeResize="0"/>
          <p:nvPr/>
        </p:nvPicPr>
        <p:blipFill rotWithShape="1">
          <a:blip r:embed="rId5">
            <a:alphaModFix/>
          </a:blip>
          <a:srcRect b="0" l="0" r="0" t="0"/>
          <a:stretch/>
        </p:blipFill>
        <p:spPr>
          <a:xfrm>
            <a:off x="8531192" y="4328348"/>
            <a:ext cx="1116507" cy="1116507"/>
          </a:xfrm>
          <a:prstGeom prst="rect">
            <a:avLst/>
          </a:prstGeom>
          <a:noFill/>
          <a:ln>
            <a:noFill/>
          </a:ln>
        </p:spPr>
      </p:pic>
      <p:grpSp>
        <p:nvGrpSpPr>
          <p:cNvPr id="890" name="Google Shape;890;ge08c069b2e_0_49"/>
          <p:cNvGrpSpPr/>
          <p:nvPr/>
        </p:nvGrpSpPr>
        <p:grpSpPr>
          <a:xfrm>
            <a:off x="4927200" y="2285200"/>
            <a:ext cx="1837054" cy="1298350"/>
            <a:chOff x="4927200" y="2285200"/>
            <a:chExt cx="1837054" cy="1298350"/>
          </a:xfrm>
        </p:grpSpPr>
        <p:pic>
          <p:nvPicPr>
            <p:cNvPr descr="Gaz2" id="891" name="Google Shape;891;ge08c069b2e_0_49"/>
            <p:cNvPicPr preferRelativeResize="0"/>
            <p:nvPr/>
          </p:nvPicPr>
          <p:blipFill rotWithShape="1">
            <a:blip r:embed="rId6">
              <a:alphaModFix/>
            </a:blip>
            <a:srcRect b="0" l="0" r="74621" t="0"/>
            <a:stretch/>
          </p:blipFill>
          <p:spPr>
            <a:xfrm>
              <a:off x="4942019" y="2285200"/>
              <a:ext cx="1822235" cy="1238250"/>
            </a:xfrm>
            <a:prstGeom prst="rect">
              <a:avLst/>
            </a:prstGeom>
            <a:noFill/>
            <a:ln>
              <a:noFill/>
            </a:ln>
          </p:spPr>
        </p:pic>
        <p:sp>
          <p:nvSpPr>
            <p:cNvPr id="892" name="Google Shape;892;ge08c069b2e_0_49"/>
            <p:cNvSpPr/>
            <p:nvPr/>
          </p:nvSpPr>
          <p:spPr>
            <a:xfrm>
              <a:off x="4927200" y="3333375"/>
              <a:ext cx="1356900" cy="1902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3" name="Google Shape;893;ge08c069b2e_0_49"/>
            <p:cNvSpPr txBox="1"/>
            <p:nvPr/>
          </p:nvSpPr>
          <p:spPr>
            <a:xfrm>
              <a:off x="4945927" y="3183350"/>
              <a:ext cx="1722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20000"/>
                </a:lnSpc>
                <a:spcBef>
                  <a:spcPts val="0"/>
                </a:spcBef>
                <a:spcAft>
                  <a:spcPts val="0"/>
                </a:spcAft>
                <a:buClr>
                  <a:srgbClr val="000000"/>
                </a:buClr>
                <a:buSzPts val="1400"/>
                <a:buFont typeface="Arial"/>
                <a:buNone/>
              </a:pPr>
              <a:r>
                <a:rPr b="0" i="0" lang="fr-FR" sz="1400" u="none" cap="none" strike="noStrike">
                  <a:solidFill>
                    <a:srgbClr val="FF0000"/>
                  </a:solidFill>
                  <a:latin typeface="Corbel"/>
                  <a:ea typeface="Corbel"/>
                  <a:cs typeface="Corbel"/>
                  <a:sym typeface="Corbel"/>
                </a:rPr>
                <a:t>Dioxyde de carbone</a:t>
              </a:r>
              <a:endParaRPr/>
            </a:p>
          </p:txBody>
        </p:sp>
      </p:grpSp>
      <p:grpSp>
        <p:nvGrpSpPr>
          <p:cNvPr id="894" name="Google Shape;894;ge08c069b2e_0_49"/>
          <p:cNvGrpSpPr/>
          <p:nvPr/>
        </p:nvGrpSpPr>
        <p:grpSpPr>
          <a:xfrm>
            <a:off x="28596" y="3762015"/>
            <a:ext cx="2340001" cy="1293625"/>
            <a:chOff x="28596" y="3762015"/>
            <a:chExt cx="2340001" cy="1293625"/>
          </a:xfrm>
        </p:grpSpPr>
        <p:pic>
          <p:nvPicPr>
            <p:cNvPr descr="Gaz2" id="895" name="Google Shape;895;ge08c069b2e_0_49"/>
            <p:cNvPicPr preferRelativeResize="0"/>
            <p:nvPr/>
          </p:nvPicPr>
          <p:blipFill rotWithShape="1">
            <a:blip r:embed="rId7">
              <a:alphaModFix/>
            </a:blip>
            <a:srcRect b="0" l="36727" r="35474" t="0"/>
            <a:stretch/>
          </p:blipFill>
          <p:spPr>
            <a:xfrm>
              <a:off x="28596" y="3762015"/>
              <a:ext cx="2340001" cy="1244232"/>
            </a:xfrm>
            <a:prstGeom prst="rect">
              <a:avLst/>
            </a:prstGeom>
            <a:noFill/>
            <a:ln>
              <a:noFill/>
            </a:ln>
          </p:spPr>
        </p:pic>
        <p:sp>
          <p:nvSpPr>
            <p:cNvPr id="896" name="Google Shape;896;ge08c069b2e_0_49"/>
            <p:cNvSpPr/>
            <p:nvPr/>
          </p:nvSpPr>
          <p:spPr>
            <a:xfrm>
              <a:off x="792350" y="4799700"/>
              <a:ext cx="719400" cy="1962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7" name="Google Shape;897;ge08c069b2e_0_49"/>
            <p:cNvSpPr txBox="1"/>
            <p:nvPr/>
          </p:nvSpPr>
          <p:spPr>
            <a:xfrm>
              <a:off x="777024" y="4655440"/>
              <a:ext cx="918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20000"/>
                </a:lnSpc>
                <a:spcBef>
                  <a:spcPts val="0"/>
                </a:spcBef>
                <a:spcAft>
                  <a:spcPts val="0"/>
                </a:spcAft>
                <a:buClr>
                  <a:srgbClr val="000000"/>
                </a:buClr>
                <a:buSzPts val="1400"/>
                <a:buFont typeface="Arial"/>
                <a:buNone/>
              </a:pPr>
              <a:r>
                <a:rPr b="0" i="0" lang="fr-FR" sz="1400" u="none" cap="none" strike="noStrike">
                  <a:solidFill>
                    <a:srgbClr val="1C4587"/>
                  </a:solidFill>
                  <a:latin typeface="Corbel"/>
                  <a:ea typeface="Corbel"/>
                  <a:cs typeface="Corbel"/>
                  <a:sym typeface="Corbel"/>
                </a:rPr>
                <a:t>Méthane</a:t>
              </a:r>
              <a:endParaRPr/>
            </a:p>
          </p:txBody>
        </p:sp>
      </p:grpSp>
      <p:grpSp>
        <p:nvGrpSpPr>
          <p:cNvPr id="898" name="Google Shape;898;ge08c069b2e_0_49"/>
          <p:cNvGrpSpPr/>
          <p:nvPr/>
        </p:nvGrpSpPr>
        <p:grpSpPr>
          <a:xfrm>
            <a:off x="8035469" y="2558891"/>
            <a:ext cx="2000765" cy="1359402"/>
            <a:chOff x="8035469" y="2558891"/>
            <a:chExt cx="2000765" cy="1359402"/>
          </a:xfrm>
        </p:grpSpPr>
        <p:pic>
          <p:nvPicPr>
            <p:cNvPr descr="Gaz2" id="899" name="Google Shape;899;ge08c069b2e_0_49"/>
            <p:cNvPicPr preferRelativeResize="0"/>
            <p:nvPr/>
          </p:nvPicPr>
          <p:blipFill rotWithShape="1">
            <a:blip r:embed="rId7">
              <a:alphaModFix/>
            </a:blip>
            <a:srcRect b="0" l="77915" r="0" t="0"/>
            <a:stretch/>
          </p:blipFill>
          <p:spPr>
            <a:xfrm>
              <a:off x="8035469" y="2558891"/>
              <a:ext cx="1585673" cy="1238250"/>
            </a:xfrm>
            <a:prstGeom prst="rect">
              <a:avLst/>
            </a:prstGeom>
            <a:noFill/>
            <a:ln>
              <a:noFill/>
            </a:ln>
          </p:spPr>
        </p:pic>
        <p:sp>
          <p:nvSpPr>
            <p:cNvPr id="900" name="Google Shape;900;ge08c069b2e_0_49"/>
            <p:cNvSpPr/>
            <p:nvPr/>
          </p:nvSpPr>
          <p:spPr>
            <a:xfrm>
              <a:off x="8419900" y="3588375"/>
              <a:ext cx="1215900" cy="173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1" name="Google Shape;901;ge08c069b2e_0_49"/>
            <p:cNvSpPr txBox="1"/>
            <p:nvPr/>
          </p:nvSpPr>
          <p:spPr>
            <a:xfrm>
              <a:off x="8450562" y="3475125"/>
              <a:ext cx="1585672" cy="443168"/>
            </a:xfrm>
            <a:prstGeom prst="rect">
              <a:avLst/>
            </a:prstGeom>
            <a:noFill/>
            <a:ln>
              <a:noFill/>
            </a:ln>
          </p:spPr>
          <p:txBody>
            <a:bodyPr anchorCtr="0" anchor="t" bIns="91425" lIns="91425" spcFirstLastPara="1" rIns="91425" wrap="square" tIns="91425">
              <a:spAutoFit/>
            </a:bodyPr>
            <a:lstStyle/>
            <a:p>
              <a:pPr indent="0" lvl="0" marL="0" marR="0" rtl="0" algn="l">
                <a:lnSpc>
                  <a:spcPct val="120000"/>
                </a:lnSpc>
                <a:spcBef>
                  <a:spcPts val="0"/>
                </a:spcBef>
                <a:spcAft>
                  <a:spcPts val="0"/>
                </a:spcAft>
                <a:buClr>
                  <a:srgbClr val="000000"/>
                </a:buClr>
                <a:buSzPts val="1400"/>
                <a:buFont typeface="Arial"/>
                <a:buNone/>
              </a:pPr>
              <a:r>
                <a:rPr b="0" i="0" lang="fr-FR" sz="1400" u="none" cap="none" strike="noStrike">
                  <a:solidFill>
                    <a:srgbClr val="38761D"/>
                  </a:solidFill>
                  <a:latin typeface="Corbel"/>
                  <a:ea typeface="Corbel"/>
                  <a:cs typeface="Corbel"/>
                  <a:sym typeface="Corbel"/>
                </a:rPr>
                <a:t>Protoxyde d’azote</a:t>
              </a:r>
              <a:endParaRPr/>
            </a:p>
          </p:txBody>
        </p:sp>
      </p:grpSp>
      <p:pic>
        <p:nvPicPr>
          <p:cNvPr id="902" name="Google Shape;902;ge08c069b2e_0_49"/>
          <p:cNvPicPr preferRelativeResize="0"/>
          <p:nvPr/>
        </p:nvPicPr>
        <p:blipFill rotWithShape="1">
          <a:blip r:embed="rId8">
            <a:alphaModFix/>
          </a:blip>
          <a:srcRect b="0" l="0" r="0" t="0"/>
          <a:stretch/>
        </p:blipFill>
        <p:spPr>
          <a:xfrm>
            <a:off x="2036498" y="4177368"/>
            <a:ext cx="2179905" cy="2179905"/>
          </a:xfrm>
          <a:prstGeom prst="rect">
            <a:avLst/>
          </a:prstGeom>
          <a:noFill/>
          <a:ln>
            <a:noFill/>
          </a:ln>
        </p:spPr>
      </p:pic>
      <p:pic>
        <p:nvPicPr>
          <p:cNvPr id="903" name="Google Shape;903;ge08c069b2e_0_49"/>
          <p:cNvPicPr preferRelativeResize="0"/>
          <p:nvPr/>
        </p:nvPicPr>
        <p:blipFill rotWithShape="1">
          <a:blip r:embed="rId9">
            <a:alphaModFix/>
          </a:blip>
          <a:srcRect b="0" l="0" r="0" t="0"/>
          <a:stretch/>
        </p:blipFill>
        <p:spPr>
          <a:xfrm>
            <a:off x="11007925" y="5566900"/>
            <a:ext cx="1190625" cy="12287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7" name="Shape 907"/>
        <p:cNvGrpSpPr/>
        <p:nvPr/>
      </p:nvGrpSpPr>
      <p:grpSpPr>
        <a:xfrm>
          <a:off x="0" y="0"/>
          <a:ext cx="0" cy="0"/>
          <a:chOff x="0" y="0"/>
          <a:chExt cx="0" cy="0"/>
        </a:xfrm>
      </p:grpSpPr>
      <p:sp>
        <p:nvSpPr>
          <p:cNvPr id="908" name="Google Shape;908;p27"/>
          <p:cNvSpPr txBox="1"/>
          <p:nvPr>
            <p:ph idx="1" type="body"/>
          </p:nvPr>
        </p:nvSpPr>
        <p:spPr>
          <a:xfrm>
            <a:off x="609600" y="1667597"/>
            <a:ext cx="10972800" cy="537403"/>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None/>
            </a:pPr>
            <a:r>
              <a:rPr lang="fr-FR" sz="2800">
                <a:solidFill>
                  <a:schemeClr val="dk2"/>
                </a:solidFill>
                <a:latin typeface="Corbel"/>
                <a:ea typeface="Corbel"/>
                <a:cs typeface="Corbel"/>
                <a:sym typeface="Corbel"/>
              </a:rPr>
              <a:t>Impacts environnementaux autres que la pollution</a:t>
            </a:r>
            <a:endParaRPr/>
          </a:p>
        </p:txBody>
      </p:sp>
      <p:sp>
        <p:nvSpPr>
          <p:cNvPr id="909" name="Google Shape;909;p27"/>
          <p:cNvSpPr txBox="1"/>
          <p:nvPr/>
        </p:nvSpPr>
        <p:spPr>
          <a:xfrm>
            <a:off x="912000" y="2565000"/>
            <a:ext cx="10008000" cy="3785652"/>
          </a:xfrm>
          <a:prstGeom prst="rect">
            <a:avLst/>
          </a:prstGeom>
          <a:noFill/>
          <a:ln>
            <a:noFill/>
          </a:ln>
        </p:spPr>
        <p:txBody>
          <a:bodyPr anchorCtr="0" anchor="t" bIns="45700" lIns="91425" spcFirstLastPara="1" rIns="91425" wrap="square" tIns="45700">
            <a:noAutofit/>
          </a:bodyPr>
          <a:lstStyle/>
          <a:p>
            <a:pPr indent="-285750" lvl="0" marL="285750" marR="0" rtl="0" algn="just">
              <a:lnSpc>
                <a:spcPct val="100000"/>
              </a:lnSpc>
              <a:spcBef>
                <a:spcPts val="0"/>
              </a:spcBef>
              <a:spcAft>
                <a:spcPts val="0"/>
              </a:spcAft>
              <a:buClr>
                <a:srgbClr val="000000"/>
              </a:buClr>
              <a:buSzPts val="2000"/>
              <a:buFont typeface="Arial"/>
              <a:buChar char="•"/>
            </a:pPr>
            <a:r>
              <a:rPr b="0" i="0" lang="fr-FR" sz="2000" u="none" cap="none" strike="noStrike">
                <a:solidFill>
                  <a:srgbClr val="000000"/>
                </a:solidFill>
                <a:latin typeface="Corbel"/>
                <a:ea typeface="Corbel"/>
                <a:cs typeface="Corbel"/>
                <a:sym typeface="Corbel"/>
              </a:rPr>
              <a:t>L’activité humaine entraîne la consommation énergétique, qui est la principale source des émissions de gaz à effet de serre. Elle dégage également d’autres polluants.</a:t>
            </a:r>
            <a:endParaRPr/>
          </a:p>
          <a:p>
            <a:pPr indent="0" lvl="5" marL="0" marR="0" rtl="0" algn="just">
              <a:lnSpc>
                <a:spcPct val="100000"/>
              </a:lnSpc>
              <a:spcBef>
                <a:spcPts val="0"/>
              </a:spcBef>
              <a:spcAft>
                <a:spcPts val="0"/>
              </a:spcAft>
              <a:buClr>
                <a:srgbClr val="000000"/>
              </a:buClr>
              <a:buSzPts val="2000"/>
              <a:buFont typeface="Arial"/>
              <a:buNone/>
            </a:pPr>
            <a:r>
              <a:rPr b="0" i="0" lang="fr-FR" sz="2000" u="none" cap="none" strike="noStrike">
                <a:solidFill>
                  <a:srgbClr val="000000"/>
                </a:solidFill>
                <a:latin typeface="Corbel"/>
                <a:ea typeface="Corbel"/>
                <a:cs typeface="Corbel"/>
                <a:sym typeface="Corbel"/>
              </a:rPr>
              <a:t>	🡪 </a:t>
            </a:r>
            <a:r>
              <a:rPr b="1" i="0" lang="fr-FR" sz="2000" u="none" cap="none" strike="noStrike">
                <a:solidFill>
                  <a:srgbClr val="000000"/>
                </a:solidFill>
                <a:latin typeface="Corbel"/>
                <a:ea typeface="Corbel"/>
                <a:cs typeface="Corbel"/>
                <a:sym typeface="Corbel"/>
              </a:rPr>
              <a:t>L’activité humaine est la cause du changement climatique.</a:t>
            </a:r>
            <a:endParaRPr/>
          </a:p>
          <a:p>
            <a:pPr indent="-158750" lvl="0" marL="285750" marR="0" rtl="0" algn="just">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Corbel"/>
              <a:ea typeface="Corbel"/>
              <a:cs typeface="Corbel"/>
              <a:sym typeface="Corbel"/>
            </a:endParaRPr>
          </a:p>
          <a:p>
            <a:pPr indent="-285750" lvl="0" marL="285750" marR="0" rtl="0" algn="just">
              <a:lnSpc>
                <a:spcPct val="100000"/>
              </a:lnSpc>
              <a:spcBef>
                <a:spcPts val="0"/>
              </a:spcBef>
              <a:spcAft>
                <a:spcPts val="0"/>
              </a:spcAft>
              <a:buClr>
                <a:srgbClr val="000000"/>
              </a:buClr>
              <a:buSzPts val="2000"/>
              <a:buFont typeface="Arial"/>
              <a:buChar char="•"/>
            </a:pPr>
            <a:r>
              <a:rPr b="0" i="0" lang="fr-FR" sz="2000" u="none" cap="none" strike="noStrike">
                <a:solidFill>
                  <a:srgbClr val="000000"/>
                </a:solidFill>
                <a:latin typeface="Corbel"/>
                <a:ea typeface="Corbel"/>
                <a:cs typeface="Corbel"/>
                <a:sym typeface="Corbel"/>
              </a:rPr>
              <a:t>L’utilisation humaine de certains matériaux bruts a épuisé ces ressources et a conduit à la destruction d’habitats naturels à cause du minage, de la déforestation, etc.</a:t>
            </a:r>
            <a:endParaRPr/>
          </a:p>
          <a:p>
            <a:pPr indent="-158750" lvl="0" marL="285750" marR="0" rtl="0" algn="just">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Corbel"/>
              <a:ea typeface="Corbel"/>
              <a:cs typeface="Corbel"/>
              <a:sym typeface="Corbel"/>
            </a:endParaRPr>
          </a:p>
          <a:p>
            <a:pPr indent="-285750" lvl="0" marL="285750" marR="0" rtl="0" algn="just">
              <a:lnSpc>
                <a:spcPct val="100000"/>
              </a:lnSpc>
              <a:spcBef>
                <a:spcPts val="0"/>
              </a:spcBef>
              <a:spcAft>
                <a:spcPts val="0"/>
              </a:spcAft>
              <a:buClr>
                <a:srgbClr val="000000"/>
              </a:buClr>
              <a:buSzPts val="2000"/>
              <a:buFont typeface="Arial"/>
              <a:buChar char="•"/>
            </a:pPr>
            <a:r>
              <a:rPr b="0" i="0" lang="fr-FR" sz="2000" u="none" cap="none" strike="noStrike">
                <a:solidFill>
                  <a:srgbClr val="000000"/>
                </a:solidFill>
                <a:latin typeface="Corbel"/>
                <a:ea typeface="Corbel"/>
                <a:cs typeface="Corbel"/>
                <a:sym typeface="Corbel"/>
              </a:rPr>
              <a:t>La perturbation des écosystèmes et des cycles naturels a des effets à long terme sur l’environnement, comme </a:t>
            </a:r>
            <a:r>
              <a:rPr lang="fr-FR" sz="2000">
                <a:latin typeface="Corbel"/>
                <a:ea typeface="Corbel"/>
                <a:cs typeface="Corbel"/>
                <a:sym typeface="Corbel"/>
              </a:rPr>
              <a:t>l’</a:t>
            </a:r>
            <a:r>
              <a:rPr b="0" i="0" lang="fr-FR" sz="2000" u="none" cap="none" strike="noStrike">
                <a:solidFill>
                  <a:srgbClr val="000000"/>
                </a:solidFill>
                <a:latin typeface="Corbel"/>
                <a:ea typeface="Corbel"/>
                <a:cs typeface="Corbel"/>
                <a:sym typeface="Corbel"/>
              </a:rPr>
              <a:t>altération du cycle de l’eau, la désertification, la perte de la biodiversité, l’acidification des océans, etc.</a:t>
            </a:r>
            <a:endParaRPr/>
          </a:p>
          <a:p>
            <a:pPr indent="-158750" lvl="0" marL="285750" marR="0" rtl="0" algn="just">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Corbel"/>
              <a:ea typeface="Corbel"/>
              <a:cs typeface="Corbel"/>
              <a:sym typeface="Corbel"/>
            </a:endParaRPr>
          </a:p>
          <a:p>
            <a:pPr indent="-285750" lvl="0" marL="285750" marR="0" rtl="0" algn="just">
              <a:lnSpc>
                <a:spcPct val="100000"/>
              </a:lnSpc>
              <a:spcBef>
                <a:spcPts val="0"/>
              </a:spcBef>
              <a:spcAft>
                <a:spcPts val="0"/>
              </a:spcAft>
              <a:buClr>
                <a:srgbClr val="000000"/>
              </a:buClr>
              <a:buSzPts val="2000"/>
              <a:buFont typeface="Arial"/>
              <a:buChar char="•"/>
            </a:pPr>
            <a:r>
              <a:rPr b="0" i="0" lang="fr-FR" sz="2000" u="none" cap="none" strike="noStrike">
                <a:solidFill>
                  <a:srgbClr val="000000"/>
                </a:solidFill>
                <a:latin typeface="Corbel"/>
                <a:ea typeface="Corbel"/>
                <a:cs typeface="Corbel"/>
                <a:sym typeface="Corbel"/>
              </a:rPr>
              <a:t>L’humanité continue d’être dépendante de l’environnement pour survivre.</a:t>
            </a:r>
            <a:endParaRPr/>
          </a:p>
        </p:txBody>
      </p:sp>
      <p:pic>
        <p:nvPicPr>
          <p:cNvPr id="910" name="Google Shape;910;p27"/>
          <p:cNvPicPr preferRelativeResize="0"/>
          <p:nvPr/>
        </p:nvPicPr>
        <p:blipFill rotWithShape="1">
          <a:blip r:embed="rId3">
            <a:alphaModFix/>
          </a:blip>
          <a:srcRect b="0" l="0" r="0" t="0"/>
          <a:stretch/>
        </p:blipFill>
        <p:spPr>
          <a:xfrm>
            <a:off x="10920000" y="5305375"/>
            <a:ext cx="1181100" cy="13525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4" name="Shape 914"/>
        <p:cNvGrpSpPr/>
        <p:nvPr/>
      </p:nvGrpSpPr>
      <p:grpSpPr>
        <a:xfrm>
          <a:off x="0" y="0"/>
          <a:ext cx="0" cy="0"/>
          <a:chOff x="0" y="0"/>
          <a:chExt cx="0" cy="0"/>
        </a:xfrm>
      </p:grpSpPr>
      <p:sp>
        <p:nvSpPr>
          <p:cNvPr id="915" name="Google Shape;915;p28"/>
          <p:cNvSpPr txBox="1"/>
          <p:nvPr>
            <p:ph idx="1" type="body"/>
          </p:nvPr>
        </p:nvSpPr>
        <p:spPr>
          <a:xfrm>
            <a:off x="1742225" y="314730"/>
            <a:ext cx="9097000" cy="5040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None/>
            </a:pPr>
            <a:r>
              <a:rPr lang="fr-FR" sz="2100">
                <a:solidFill>
                  <a:srgbClr val="424242"/>
                </a:solidFill>
                <a:latin typeface="Corbel"/>
                <a:ea typeface="Corbel"/>
                <a:cs typeface="Corbel"/>
                <a:sym typeface="Corbel"/>
              </a:rPr>
              <a:t>Journée du dépassement mondial - consommation mondiale de ressources</a:t>
            </a:r>
            <a:endParaRPr/>
          </a:p>
        </p:txBody>
      </p:sp>
      <p:pic>
        <p:nvPicPr>
          <p:cNvPr id="916" name="Google Shape;916;p28"/>
          <p:cNvPicPr preferRelativeResize="0"/>
          <p:nvPr/>
        </p:nvPicPr>
        <p:blipFill rotWithShape="1">
          <a:blip r:embed="rId3">
            <a:alphaModFix/>
          </a:blip>
          <a:srcRect b="0" l="0" r="0" t="0"/>
          <a:stretch/>
        </p:blipFill>
        <p:spPr>
          <a:xfrm>
            <a:off x="1698750" y="717000"/>
            <a:ext cx="8308200" cy="6023427"/>
          </a:xfrm>
          <a:prstGeom prst="rect">
            <a:avLst/>
          </a:prstGeom>
          <a:noFill/>
          <a:ln>
            <a:noFill/>
          </a:ln>
        </p:spPr>
      </p:pic>
      <p:pic>
        <p:nvPicPr>
          <p:cNvPr id="917" name="Google Shape;917;p28"/>
          <p:cNvPicPr preferRelativeResize="0"/>
          <p:nvPr/>
        </p:nvPicPr>
        <p:blipFill rotWithShape="1">
          <a:blip r:embed="rId4">
            <a:alphaModFix/>
          </a:blip>
          <a:srcRect b="0" l="0" r="0" t="0"/>
          <a:stretch/>
        </p:blipFill>
        <p:spPr>
          <a:xfrm>
            <a:off x="10839225" y="1848575"/>
            <a:ext cx="593700" cy="296874"/>
          </a:xfrm>
          <a:prstGeom prst="rect">
            <a:avLst/>
          </a:prstGeom>
          <a:noFill/>
          <a:ln>
            <a:noFill/>
          </a:ln>
        </p:spPr>
      </p:pic>
      <p:sp>
        <p:nvSpPr>
          <p:cNvPr id="918" name="Google Shape;918;p28"/>
          <p:cNvSpPr txBox="1"/>
          <p:nvPr/>
        </p:nvSpPr>
        <p:spPr>
          <a:xfrm>
            <a:off x="11455491" y="1806925"/>
            <a:ext cx="660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sng" cap="none" strike="noStrike">
                <a:solidFill>
                  <a:schemeClr val="hlink"/>
                </a:solidFill>
                <a:latin typeface="Comfortaa"/>
                <a:ea typeface="Comfortaa"/>
                <a:cs typeface="Comfortaa"/>
                <a:sym typeface="Comfortaa"/>
                <a:hlinkClick r:id="rId5"/>
              </a:rPr>
              <a:t>FR</a:t>
            </a:r>
            <a:endParaRPr/>
          </a:p>
        </p:txBody>
      </p:sp>
      <p:pic>
        <p:nvPicPr>
          <p:cNvPr id="919" name="Google Shape;919;p28"/>
          <p:cNvPicPr preferRelativeResize="0"/>
          <p:nvPr/>
        </p:nvPicPr>
        <p:blipFill rotWithShape="1">
          <a:blip r:embed="rId6">
            <a:alphaModFix/>
          </a:blip>
          <a:srcRect b="0" l="0" r="0" t="0"/>
          <a:stretch/>
        </p:blipFill>
        <p:spPr>
          <a:xfrm>
            <a:off x="10861750" y="2479797"/>
            <a:ext cx="593751" cy="296876"/>
          </a:xfrm>
          <a:prstGeom prst="rect">
            <a:avLst/>
          </a:prstGeom>
          <a:noFill/>
          <a:ln>
            <a:noFill/>
          </a:ln>
        </p:spPr>
      </p:pic>
      <p:sp>
        <p:nvSpPr>
          <p:cNvPr id="920" name="Google Shape;920;p28"/>
          <p:cNvSpPr txBox="1"/>
          <p:nvPr/>
        </p:nvSpPr>
        <p:spPr>
          <a:xfrm>
            <a:off x="11522100" y="2428138"/>
            <a:ext cx="593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sng" cap="none" strike="noStrike">
                <a:solidFill>
                  <a:schemeClr val="hlink"/>
                </a:solidFill>
                <a:latin typeface="Comfortaa"/>
                <a:ea typeface="Comfortaa"/>
                <a:cs typeface="Comfortaa"/>
                <a:sym typeface="Comfortaa"/>
                <a:hlinkClick r:id="rId7"/>
              </a:rPr>
              <a:t>EN</a:t>
            </a:r>
            <a:endParaRPr/>
          </a:p>
        </p:txBody>
      </p:sp>
      <p:pic>
        <p:nvPicPr>
          <p:cNvPr id="921" name="Google Shape;921;p28"/>
          <p:cNvPicPr preferRelativeResize="0"/>
          <p:nvPr/>
        </p:nvPicPr>
        <p:blipFill rotWithShape="1">
          <a:blip r:embed="rId8">
            <a:alphaModFix/>
          </a:blip>
          <a:srcRect b="0" l="0" r="0" t="0"/>
          <a:stretch/>
        </p:blipFill>
        <p:spPr>
          <a:xfrm>
            <a:off x="10891225" y="5274900"/>
            <a:ext cx="1181100" cy="1352550"/>
          </a:xfrm>
          <a:prstGeom prst="rect">
            <a:avLst/>
          </a:prstGeom>
          <a:noFill/>
          <a:ln>
            <a:noFill/>
          </a:ln>
        </p:spPr>
      </p:pic>
      <p:sp>
        <p:nvSpPr>
          <p:cNvPr id="922" name="Google Shape;922;p28"/>
          <p:cNvSpPr txBox="1"/>
          <p:nvPr/>
        </p:nvSpPr>
        <p:spPr>
          <a:xfrm>
            <a:off x="11522100" y="3037738"/>
            <a:ext cx="593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sng" cap="none" strike="noStrike">
                <a:solidFill>
                  <a:schemeClr val="hlink"/>
                </a:solidFill>
                <a:latin typeface="Comfortaa"/>
                <a:ea typeface="Comfortaa"/>
                <a:cs typeface="Comfortaa"/>
                <a:sym typeface="Comfortaa"/>
                <a:hlinkClick r:id="rId9"/>
              </a:rPr>
              <a:t>ES</a:t>
            </a:r>
            <a:endParaRPr/>
          </a:p>
        </p:txBody>
      </p:sp>
      <p:pic>
        <p:nvPicPr>
          <p:cNvPr id="923" name="Google Shape;923;p28"/>
          <p:cNvPicPr preferRelativeResize="0"/>
          <p:nvPr/>
        </p:nvPicPr>
        <p:blipFill rotWithShape="1">
          <a:blip r:embed="rId10">
            <a:alphaModFix/>
          </a:blip>
          <a:srcRect b="0" l="0" r="0" t="0"/>
          <a:stretch/>
        </p:blipFill>
        <p:spPr>
          <a:xfrm>
            <a:off x="10915425" y="3049375"/>
            <a:ext cx="593751" cy="395990"/>
          </a:xfrm>
          <a:prstGeom prst="rect">
            <a:avLst/>
          </a:prstGeom>
          <a:noFill/>
          <a:ln>
            <a:noFill/>
          </a:ln>
        </p:spPr>
      </p:pic>
      <p:pic>
        <p:nvPicPr>
          <p:cNvPr id="924" name="Google Shape;924;p28"/>
          <p:cNvPicPr preferRelativeResize="0"/>
          <p:nvPr/>
        </p:nvPicPr>
        <p:blipFill rotWithShape="1">
          <a:blip r:embed="rId11">
            <a:alphaModFix/>
          </a:blip>
          <a:srcRect b="0" l="0" r="0" t="0"/>
          <a:stretch/>
        </p:blipFill>
        <p:spPr>
          <a:xfrm>
            <a:off x="10915450" y="3718077"/>
            <a:ext cx="593700" cy="396689"/>
          </a:xfrm>
          <a:prstGeom prst="rect">
            <a:avLst/>
          </a:prstGeom>
          <a:noFill/>
          <a:ln>
            <a:noFill/>
          </a:ln>
        </p:spPr>
      </p:pic>
      <p:sp>
        <p:nvSpPr>
          <p:cNvPr id="925" name="Google Shape;925;p28"/>
          <p:cNvSpPr txBox="1"/>
          <p:nvPr/>
        </p:nvSpPr>
        <p:spPr>
          <a:xfrm>
            <a:off x="11522100" y="3723538"/>
            <a:ext cx="593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sng" cap="none" strike="noStrike">
                <a:solidFill>
                  <a:schemeClr val="hlink"/>
                </a:solidFill>
                <a:latin typeface="Comfortaa"/>
                <a:ea typeface="Comfortaa"/>
                <a:cs typeface="Comfortaa"/>
                <a:sym typeface="Comfortaa"/>
                <a:hlinkClick r:id="rId12"/>
              </a:rPr>
              <a:t>IT</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1" name="Shape 551"/>
        <p:cNvGrpSpPr/>
        <p:nvPr/>
      </p:nvGrpSpPr>
      <p:grpSpPr>
        <a:xfrm>
          <a:off x="0" y="0"/>
          <a:ext cx="0" cy="0"/>
          <a:chOff x="0" y="0"/>
          <a:chExt cx="0" cy="0"/>
        </a:xfrm>
      </p:grpSpPr>
      <p:sp>
        <p:nvSpPr>
          <p:cNvPr id="552" name="Google Shape;552;p5"/>
          <p:cNvSpPr txBox="1"/>
          <p:nvPr/>
        </p:nvSpPr>
        <p:spPr>
          <a:xfrm>
            <a:off x="1969900" y="596400"/>
            <a:ext cx="6641700" cy="1015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6000"/>
              <a:buFont typeface="Arial"/>
              <a:buNone/>
            </a:pPr>
            <a:r>
              <a:t/>
            </a:r>
            <a:endParaRPr b="0" i="0" sz="6000" u="none" cap="none" strike="noStrike">
              <a:solidFill>
                <a:srgbClr val="212121"/>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6000"/>
              <a:buFont typeface="Arial"/>
              <a:buNone/>
            </a:pPr>
            <a:r>
              <a:rPr b="0" i="0" lang="fr-FR" sz="10000" u="none" cap="none" strike="noStrike">
                <a:solidFill>
                  <a:srgbClr val="212121"/>
                </a:solidFill>
                <a:latin typeface="Montserrat"/>
                <a:ea typeface="Montserrat"/>
                <a:cs typeface="Montserrat"/>
                <a:sym typeface="Montserrat"/>
              </a:rPr>
              <a:t>A</a:t>
            </a:r>
            <a:r>
              <a:rPr b="0" i="0" lang="fr-FR" sz="6000" u="none" cap="none" strike="noStrike">
                <a:solidFill>
                  <a:srgbClr val="212121"/>
                </a:solidFill>
                <a:latin typeface="Montserrat"/>
                <a:ea typeface="Montserrat"/>
                <a:cs typeface="Montserrat"/>
                <a:sym typeface="Montserrat"/>
              </a:rPr>
              <a:t>ctivités</a:t>
            </a:r>
            <a:br>
              <a:rPr b="0" i="0" lang="fr-FR" sz="6000" u="none" cap="none" strike="noStrike">
                <a:solidFill>
                  <a:srgbClr val="212121"/>
                </a:solidFill>
                <a:latin typeface="Montserrat"/>
                <a:ea typeface="Montserrat"/>
                <a:cs typeface="Montserrat"/>
                <a:sym typeface="Montserrat"/>
              </a:rPr>
            </a:br>
            <a:r>
              <a:rPr b="0" i="0" lang="fr-FR" sz="6000" u="none" cap="none" strike="noStrike">
                <a:solidFill>
                  <a:srgbClr val="212121"/>
                </a:solidFill>
                <a:latin typeface="Montserrat"/>
                <a:ea typeface="Montserrat"/>
                <a:cs typeface="Montserrat"/>
                <a:sym typeface="Montserrat"/>
              </a:rPr>
              <a:t>            Humaines</a:t>
            </a:r>
            <a:endParaRPr/>
          </a:p>
          <a:p>
            <a:pPr indent="0" lvl="0" marL="0" marR="0" rtl="0" algn="just">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553" name="Google Shape;553;p5"/>
          <p:cNvSpPr txBox="1"/>
          <p:nvPr/>
        </p:nvSpPr>
        <p:spPr>
          <a:xfrm>
            <a:off x="4736632" y="5468313"/>
            <a:ext cx="2715110" cy="831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212121"/>
              </a:solidFill>
              <a:latin typeface="Corbel"/>
              <a:ea typeface="Corbel"/>
              <a:cs typeface="Corbel"/>
              <a:sym typeface="Corbel"/>
            </a:endParaRPr>
          </a:p>
        </p:txBody>
      </p:sp>
      <p:sp>
        <p:nvSpPr>
          <p:cNvPr id="554" name="Google Shape;554;p5"/>
          <p:cNvSpPr txBox="1"/>
          <p:nvPr/>
        </p:nvSpPr>
        <p:spPr>
          <a:xfrm>
            <a:off x="8611480" y="5468313"/>
            <a:ext cx="2715110" cy="831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r>
              <a:t/>
            </a:r>
            <a:endParaRPr b="0" i="0" sz="1200" u="none" cap="none" strike="noStrike">
              <a:solidFill>
                <a:srgbClr val="212121"/>
              </a:solidFill>
              <a:latin typeface="Corbel"/>
              <a:ea typeface="Corbel"/>
              <a:cs typeface="Corbel"/>
              <a:sym typeface="Corbel"/>
            </a:endParaRPr>
          </a:p>
        </p:txBody>
      </p:sp>
      <p:sp>
        <p:nvSpPr>
          <p:cNvPr id="555" name="Google Shape;555;p5"/>
          <p:cNvSpPr txBox="1"/>
          <p:nvPr/>
        </p:nvSpPr>
        <p:spPr>
          <a:xfrm>
            <a:off x="5481781" y="3944821"/>
            <a:ext cx="6259500" cy="19395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2400"/>
              <a:buFont typeface="Arial"/>
              <a:buNone/>
            </a:pPr>
            <a:r>
              <a:rPr b="1" i="0" lang="fr-FR" sz="2400" u="none" cap="none" strike="noStrike">
                <a:solidFill>
                  <a:schemeClr val="dk2"/>
                </a:solidFill>
                <a:latin typeface="Corbel"/>
                <a:ea typeface="Corbel"/>
                <a:cs typeface="Corbel"/>
                <a:sym typeface="Corbel"/>
              </a:rPr>
              <a:t>Comment l’énergie est-elle utilisée ?</a:t>
            </a:r>
            <a:endParaRPr/>
          </a:p>
          <a:p>
            <a:pPr indent="0" lvl="0" marL="0" marR="0" rtl="0" algn="r">
              <a:lnSpc>
                <a:spcPct val="100000"/>
              </a:lnSpc>
              <a:spcBef>
                <a:spcPts val="0"/>
              </a:spcBef>
              <a:spcAft>
                <a:spcPts val="0"/>
              </a:spcAft>
              <a:buClr>
                <a:srgbClr val="000000"/>
              </a:buClr>
              <a:buSzPts val="2400"/>
              <a:buFont typeface="Arial"/>
              <a:buNone/>
            </a:pPr>
            <a:r>
              <a:t/>
            </a:r>
            <a:endParaRPr b="1" i="0" sz="2400" u="none" cap="none" strike="noStrike">
              <a:solidFill>
                <a:schemeClr val="dk2"/>
              </a:solidFill>
              <a:latin typeface="Corbel"/>
              <a:ea typeface="Corbel"/>
              <a:cs typeface="Corbel"/>
              <a:sym typeface="Corbel"/>
            </a:endParaRPr>
          </a:p>
          <a:p>
            <a:pPr indent="0" lvl="0" marL="0" marR="0" rtl="0" algn="r">
              <a:lnSpc>
                <a:spcPct val="100000"/>
              </a:lnSpc>
              <a:spcBef>
                <a:spcPts val="0"/>
              </a:spcBef>
              <a:spcAft>
                <a:spcPts val="0"/>
              </a:spcAft>
              <a:buClr>
                <a:srgbClr val="000000"/>
              </a:buClr>
              <a:buSzPts val="2400"/>
              <a:buFont typeface="Arial"/>
              <a:buNone/>
            </a:pPr>
            <a:r>
              <a:rPr b="1" lang="fr-FR" sz="2400">
                <a:solidFill>
                  <a:schemeClr val="dk2"/>
                </a:solidFill>
                <a:latin typeface="Corbel"/>
                <a:ea typeface="Corbel"/>
                <a:cs typeface="Corbel"/>
                <a:sym typeface="Corbel"/>
              </a:rPr>
              <a:t>L’é</a:t>
            </a:r>
            <a:r>
              <a:rPr b="1" i="0" lang="fr-FR" sz="2400" u="none" cap="none" strike="noStrike">
                <a:solidFill>
                  <a:schemeClr val="dk2"/>
                </a:solidFill>
                <a:latin typeface="Corbel"/>
                <a:ea typeface="Corbel"/>
                <a:cs typeface="Corbel"/>
                <a:sym typeface="Corbel"/>
              </a:rPr>
              <a:t>volution de nos modes de vie</a:t>
            </a:r>
            <a:endParaRPr/>
          </a:p>
          <a:p>
            <a:pPr indent="0" lvl="0" marL="0" marR="0" rtl="0" algn="r">
              <a:lnSpc>
                <a:spcPct val="100000"/>
              </a:lnSpc>
              <a:spcBef>
                <a:spcPts val="0"/>
              </a:spcBef>
              <a:spcAft>
                <a:spcPts val="0"/>
              </a:spcAft>
              <a:buClr>
                <a:srgbClr val="000000"/>
              </a:buClr>
              <a:buSzPts val="2400"/>
              <a:buFont typeface="Arial"/>
              <a:buNone/>
            </a:pPr>
            <a:r>
              <a:t/>
            </a:r>
            <a:endParaRPr b="1" i="0" sz="2400" u="none" cap="none" strike="noStrike">
              <a:solidFill>
                <a:schemeClr val="dk2"/>
              </a:solidFill>
              <a:latin typeface="Corbel"/>
              <a:ea typeface="Corbel"/>
              <a:cs typeface="Corbel"/>
              <a:sym typeface="Corbel"/>
            </a:endParaRPr>
          </a:p>
          <a:p>
            <a:pPr indent="0" lvl="0" marL="0" marR="0" rtl="0" algn="r">
              <a:lnSpc>
                <a:spcPct val="100000"/>
              </a:lnSpc>
              <a:spcBef>
                <a:spcPts val="0"/>
              </a:spcBef>
              <a:spcAft>
                <a:spcPts val="0"/>
              </a:spcAft>
              <a:buClr>
                <a:srgbClr val="000000"/>
              </a:buClr>
              <a:buSzPts val="2400"/>
              <a:buFont typeface="Arial"/>
              <a:buNone/>
            </a:pPr>
            <a:r>
              <a:rPr b="1" i="0" lang="fr-FR" sz="2400" u="none" cap="none" strike="noStrike">
                <a:solidFill>
                  <a:schemeClr val="dk2"/>
                </a:solidFill>
                <a:latin typeface="Corbel"/>
                <a:ea typeface="Corbel"/>
                <a:cs typeface="Corbel"/>
                <a:sym typeface="Corbel"/>
              </a:rPr>
              <a:t>L’impact sur l’environnement</a:t>
            </a:r>
            <a:endParaRPr/>
          </a:p>
        </p:txBody>
      </p:sp>
      <p:grpSp>
        <p:nvGrpSpPr>
          <p:cNvPr id="556" name="Google Shape;556;p5"/>
          <p:cNvGrpSpPr/>
          <p:nvPr/>
        </p:nvGrpSpPr>
        <p:grpSpPr>
          <a:xfrm>
            <a:off x="5497637" y="2943707"/>
            <a:ext cx="1193100" cy="1193100"/>
            <a:chOff x="1974579" y="2662310"/>
            <a:chExt cx="1193100" cy="1193100"/>
          </a:xfrm>
        </p:grpSpPr>
        <p:sp>
          <p:nvSpPr>
            <p:cNvPr id="557" name="Google Shape;557;p5"/>
            <p:cNvSpPr/>
            <p:nvPr/>
          </p:nvSpPr>
          <p:spPr>
            <a:xfrm>
              <a:off x="1974579" y="2662310"/>
              <a:ext cx="1193100" cy="1193100"/>
            </a:xfrm>
            <a:prstGeom prst="ellipse">
              <a:avLst/>
            </a:prstGeom>
            <a:solidFill>
              <a:srgbClr val="F9F1C5"/>
            </a:solidFill>
            <a:ln cap="flat" cmpd="sng" w="762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558" name="Google Shape;558;p5"/>
            <p:cNvPicPr preferRelativeResize="0"/>
            <p:nvPr/>
          </p:nvPicPr>
          <p:blipFill rotWithShape="1">
            <a:blip r:embed="rId3">
              <a:alphaModFix/>
            </a:blip>
            <a:srcRect b="0" l="0" r="0" t="0"/>
            <a:stretch/>
          </p:blipFill>
          <p:spPr>
            <a:xfrm flipH="1">
              <a:off x="2244307" y="2873224"/>
              <a:ext cx="653643" cy="653643"/>
            </a:xfrm>
            <a:prstGeom prst="rect">
              <a:avLst/>
            </a:prstGeom>
            <a:noFill/>
            <a:ln>
              <a:noFill/>
            </a:ln>
          </p:spPr>
        </p:pic>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9" name="Shape 929"/>
        <p:cNvGrpSpPr/>
        <p:nvPr/>
      </p:nvGrpSpPr>
      <p:grpSpPr>
        <a:xfrm>
          <a:off x="0" y="0"/>
          <a:ext cx="0" cy="0"/>
          <a:chOff x="0" y="0"/>
          <a:chExt cx="0" cy="0"/>
        </a:xfrm>
      </p:grpSpPr>
      <p:sp>
        <p:nvSpPr>
          <p:cNvPr id="930" name="Google Shape;930;p29"/>
          <p:cNvSpPr txBox="1"/>
          <p:nvPr>
            <p:ph idx="1" type="body"/>
          </p:nvPr>
        </p:nvSpPr>
        <p:spPr>
          <a:xfrm>
            <a:off x="1157400" y="947401"/>
            <a:ext cx="10972800" cy="5040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None/>
            </a:pPr>
            <a:r>
              <a:rPr lang="fr-FR" sz="2800">
                <a:solidFill>
                  <a:srgbClr val="424242"/>
                </a:solidFill>
                <a:latin typeface="Corbel"/>
                <a:ea typeface="Corbel"/>
                <a:cs typeface="Corbel"/>
                <a:sym typeface="Corbel"/>
              </a:rPr>
              <a:t>Consommation mondiale de ressources</a:t>
            </a:r>
            <a:endParaRPr/>
          </a:p>
        </p:txBody>
      </p:sp>
      <p:sp>
        <p:nvSpPr>
          <p:cNvPr id="931" name="Google Shape;931;p29"/>
          <p:cNvSpPr txBox="1"/>
          <p:nvPr/>
        </p:nvSpPr>
        <p:spPr>
          <a:xfrm>
            <a:off x="8432800" y="3118650"/>
            <a:ext cx="3037800" cy="1323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0" i="0" lang="fr-FR" sz="2000" u="none" cap="none" strike="noStrike">
                <a:solidFill>
                  <a:srgbClr val="000000"/>
                </a:solidFill>
                <a:latin typeface="Corbel"/>
                <a:ea typeface="Corbel"/>
                <a:cs typeface="Corbel"/>
                <a:sym typeface="Corbel"/>
              </a:rPr>
              <a:t>Pourquoi la date de dépassement était-elle plus tardive en 2020 ?</a:t>
            </a:r>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Corbel"/>
              <a:ea typeface="Corbel"/>
              <a:cs typeface="Corbel"/>
              <a:sym typeface="Corbel"/>
            </a:endParaRPr>
          </a:p>
          <a:p>
            <a:pPr indent="0" lvl="0" marL="0" marR="0" rtl="0" algn="l">
              <a:lnSpc>
                <a:spcPct val="100000"/>
              </a:lnSpc>
              <a:spcBef>
                <a:spcPts val="0"/>
              </a:spcBef>
              <a:spcAft>
                <a:spcPts val="0"/>
              </a:spcAft>
              <a:buClr>
                <a:srgbClr val="000000"/>
              </a:buClr>
              <a:buSzPts val="2000"/>
              <a:buFont typeface="Arial"/>
              <a:buNone/>
            </a:pPr>
            <a:r>
              <a:rPr b="0" i="0" lang="fr-FR" sz="2000" u="none" cap="none" strike="noStrike">
                <a:solidFill>
                  <a:srgbClr val="000000"/>
                </a:solidFill>
                <a:latin typeface="Corbel"/>
                <a:ea typeface="Corbel"/>
                <a:cs typeface="Corbel"/>
                <a:sym typeface="Corbel"/>
              </a:rPr>
              <a:t>22 août 2020</a:t>
            </a:r>
            <a:endParaRPr/>
          </a:p>
        </p:txBody>
      </p:sp>
      <p:pic>
        <p:nvPicPr>
          <p:cNvPr id="932" name="Google Shape;932;p29"/>
          <p:cNvPicPr preferRelativeResize="0"/>
          <p:nvPr/>
        </p:nvPicPr>
        <p:blipFill rotWithShape="1">
          <a:blip r:embed="rId3">
            <a:alphaModFix/>
          </a:blip>
          <a:srcRect b="0" l="0" r="0" t="0"/>
          <a:stretch/>
        </p:blipFill>
        <p:spPr>
          <a:xfrm>
            <a:off x="10891225" y="5427300"/>
            <a:ext cx="1181100" cy="1352550"/>
          </a:xfrm>
          <a:prstGeom prst="rect">
            <a:avLst/>
          </a:prstGeom>
          <a:noFill/>
          <a:ln>
            <a:noFill/>
          </a:ln>
        </p:spPr>
      </p:pic>
      <p:pic>
        <p:nvPicPr>
          <p:cNvPr id="933" name="Google Shape;933;p29"/>
          <p:cNvPicPr preferRelativeResize="0"/>
          <p:nvPr/>
        </p:nvPicPr>
        <p:blipFill rotWithShape="1">
          <a:blip r:embed="rId4">
            <a:alphaModFix/>
          </a:blip>
          <a:srcRect b="0" l="0" r="0" t="0"/>
          <a:stretch/>
        </p:blipFill>
        <p:spPr>
          <a:xfrm>
            <a:off x="1698750" y="1858250"/>
            <a:ext cx="6734050" cy="4882175"/>
          </a:xfrm>
          <a:prstGeom prst="rect">
            <a:avLst/>
          </a:prstGeom>
          <a:noFill/>
          <a:ln>
            <a:noFill/>
          </a:ln>
        </p:spPr>
      </p:pic>
      <p:sp>
        <p:nvSpPr>
          <p:cNvPr id="934" name="Google Shape;934;p29"/>
          <p:cNvSpPr/>
          <p:nvPr/>
        </p:nvSpPr>
        <p:spPr>
          <a:xfrm>
            <a:off x="7447275" y="3714675"/>
            <a:ext cx="751800" cy="546300"/>
          </a:xfrm>
          <a:prstGeom prst="ellipse">
            <a:avLst/>
          </a:prstGeom>
          <a:noFill/>
          <a:ln cap="flat" cmpd="sng" w="762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orbel"/>
              <a:ea typeface="Corbel"/>
              <a:cs typeface="Corbel"/>
              <a:sym typeface="Corbe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8" name="Shape 938"/>
        <p:cNvGrpSpPr/>
        <p:nvPr/>
      </p:nvGrpSpPr>
      <p:grpSpPr>
        <a:xfrm>
          <a:off x="0" y="0"/>
          <a:ext cx="0" cy="0"/>
          <a:chOff x="0" y="0"/>
          <a:chExt cx="0" cy="0"/>
        </a:xfrm>
      </p:grpSpPr>
      <p:sp>
        <p:nvSpPr>
          <p:cNvPr id="939" name="Google Shape;939;p30"/>
          <p:cNvSpPr txBox="1"/>
          <p:nvPr>
            <p:ph idx="1" type="body"/>
          </p:nvPr>
        </p:nvSpPr>
        <p:spPr>
          <a:xfrm>
            <a:off x="1155974" y="951605"/>
            <a:ext cx="7208075" cy="5040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None/>
            </a:pPr>
            <a:r>
              <a:rPr lang="fr-FR" sz="2800">
                <a:solidFill>
                  <a:srgbClr val="424242"/>
                </a:solidFill>
                <a:latin typeface="Corbel"/>
                <a:ea typeface="Corbel"/>
                <a:cs typeface="Corbel"/>
                <a:sym typeface="Corbel"/>
              </a:rPr>
              <a:t>Consommation mondiale des ressources</a:t>
            </a:r>
            <a:endParaRPr/>
          </a:p>
        </p:txBody>
      </p:sp>
      <p:pic>
        <p:nvPicPr>
          <p:cNvPr id="940" name="Google Shape;940;p30"/>
          <p:cNvPicPr preferRelativeResize="0"/>
          <p:nvPr/>
        </p:nvPicPr>
        <p:blipFill rotWithShape="1">
          <a:blip r:embed="rId3">
            <a:alphaModFix/>
          </a:blip>
          <a:srcRect b="52526" l="0" r="0" t="1439"/>
          <a:stretch/>
        </p:blipFill>
        <p:spPr>
          <a:xfrm>
            <a:off x="517302" y="2116200"/>
            <a:ext cx="5622750" cy="3671999"/>
          </a:xfrm>
          <a:prstGeom prst="rect">
            <a:avLst/>
          </a:prstGeom>
          <a:noFill/>
          <a:ln>
            <a:noFill/>
          </a:ln>
        </p:spPr>
      </p:pic>
      <p:pic>
        <p:nvPicPr>
          <p:cNvPr id="941" name="Google Shape;941;p30"/>
          <p:cNvPicPr preferRelativeResize="0"/>
          <p:nvPr/>
        </p:nvPicPr>
        <p:blipFill rotWithShape="1">
          <a:blip r:embed="rId4">
            <a:alphaModFix/>
          </a:blip>
          <a:srcRect b="0" l="0" r="0" t="47473"/>
          <a:stretch/>
        </p:blipFill>
        <p:spPr>
          <a:xfrm>
            <a:off x="6238564" y="2116200"/>
            <a:ext cx="5358236" cy="3992741"/>
          </a:xfrm>
          <a:prstGeom prst="rect">
            <a:avLst/>
          </a:prstGeom>
          <a:noFill/>
          <a:ln>
            <a:noFill/>
          </a:ln>
        </p:spPr>
      </p:pic>
      <p:sp>
        <p:nvSpPr>
          <p:cNvPr id="942" name="Google Shape;942;p30"/>
          <p:cNvSpPr/>
          <p:nvPr/>
        </p:nvSpPr>
        <p:spPr>
          <a:xfrm>
            <a:off x="881975" y="2081725"/>
            <a:ext cx="5058300" cy="6486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3" name="Google Shape;943;p30"/>
          <p:cNvSpPr txBox="1"/>
          <p:nvPr/>
        </p:nvSpPr>
        <p:spPr>
          <a:xfrm>
            <a:off x="881974" y="2068750"/>
            <a:ext cx="5258077"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lang="fr-FR" sz="1800">
                <a:latin typeface="Corbel"/>
                <a:ea typeface="Corbel"/>
                <a:cs typeface="Corbel"/>
                <a:sym typeface="Corbel"/>
              </a:rPr>
              <a:t>C</a:t>
            </a:r>
            <a:r>
              <a:rPr b="0" i="0" lang="fr-FR" sz="1800" u="none" cap="none" strike="noStrike">
                <a:solidFill>
                  <a:srgbClr val="000000"/>
                </a:solidFill>
                <a:latin typeface="Corbel"/>
                <a:ea typeface="Corbel"/>
                <a:cs typeface="Corbel"/>
                <a:sym typeface="Corbel"/>
              </a:rPr>
              <a:t>ombien de planètes Terre aurions-nous besoin si tout le monde vivait comme la population de...</a:t>
            </a:r>
            <a:endParaRPr/>
          </a:p>
        </p:txBody>
      </p:sp>
      <p:sp>
        <p:nvSpPr>
          <p:cNvPr id="944" name="Google Shape;944;p30"/>
          <p:cNvSpPr txBox="1"/>
          <p:nvPr/>
        </p:nvSpPr>
        <p:spPr>
          <a:xfrm>
            <a:off x="1310000" y="3015575"/>
            <a:ext cx="1310100" cy="277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mfortaa"/>
              <a:ea typeface="Comfortaa"/>
              <a:cs typeface="Comfortaa"/>
              <a:sym typeface="Comfortaa"/>
            </a:endParaRPr>
          </a:p>
        </p:txBody>
      </p:sp>
      <p:sp>
        <p:nvSpPr>
          <p:cNvPr id="945" name="Google Shape;945;p30"/>
          <p:cNvSpPr/>
          <p:nvPr/>
        </p:nvSpPr>
        <p:spPr>
          <a:xfrm>
            <a:off x="1322950" y="2989625"/>
            <a:ext cx="1310100" cy="27726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6" name="Google Shape;946;p30"/>
          <p:cNvSpPr/>
          <p:nvPr/>
        </p:nvSpPr>
        <p:spPr>
          <a:xfrm>
            <a:off x="7039550" y="1900200"/>
            <a:ext cx="1196400" cy="27726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7" name="Google Shape;947;p30"/>
          <p:cNvSpPr/>
          <p:nvPr/>
        </p:nvSpPr>
        <p:spPr>
          <a:xfrm>
            <a:off x="7944225" y="1684200"/>
            <a:ext cx="3054600" cy="3975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8" name="Google Shape;948;p30"/>
          <p:cNvSpPr txBox="1"/>
          <p:nvPr/>
        </p:nvSpPr>
        <p:spPr>
          <a:xfrm>
            <a:off x="1232175" y="3004220"/>
            <a:ext cx="1452600" cy="2792100"/>
          </a:xfrm>
          <a:prstGeom prst="rect">
            <a:avLst/>
          </a:prstGeom>
          <a:noFill/>
          <a:ln>
            <a:noFill/>
          </a:ln>
        </p:spPr>
        <p:txBody>
          <a:bodyPr anchorCtr="0" anchor="t" bIns="91425" lIns="91425" spcFirstLastPara="1" rIns="91425" wrap="square" tIns="91425">
            <a:spAutoFit/>
          </a:bodyPr>
          <a:lstStyle/>
          <a:p>
            <a:pPr indent="0" lvl="0" marL="0" marR="0" rtl="0" algn="l">
              <a:lnSpc>
                <a:spcPct val="185000"/>
              </a:lnSpc>
              <a:spcBef>
                <a:spcPts val="0"/>
              </a:spcBef>
              <a:spcAft>
                <a:spcPts val="0"/>
              </a:spcAft>
              <a:buClr>
                <a:schemeClr val="dk1"/>
              </a:buClr>
              <a:buSzPts val="1100"/>
              <a:buFont typeface="Arial"/>
              <a:buNone/>
            </a:pPr>
            <a:r>
              <a:rPr b="0" i="0" lang="fr-FR" sz="1400" u="none" cap="none" strike="noStrike">
                <a:solidFill>
                  <a:srgbClr val="000000"/>
                </a:solidFill>
                <a:latin typeface="Corbel"/>
                <a:ea typeface="Corbel"/>
                <a:cs typeface="Corbel"/>
                <a:sym typeface="Corbel"/>
              </a:rPr>
              <a:t>États-Unis</a:t>
            </a:r>
            <a:endParaRPr/>
          </a:p>
          <a:p>
            <a:pPr indent="0" lvl="0" marL="0" marR="0" rtl="0" algn="l">
              <a:lnSpc>
                <a:spcPct val="185000"/>
              </a:lnSpc>
              <a:spcBef>
                <a:spcPts val="0"/>
              </a:spcBef>
              <a:spcAft>
                <a:spcPts val="0"/>
              </a:spcAft>
              <a:buClr>
                <a:schemeClr val="dk1"/>
              </a:buClr>
              <a:buSzPts val="1100"/>
              <a:buFont typeface="Arial"/>
              <a:buNone/>
            </a:pPr>
            <a:r>
              <a:rPr b="0" i="0" lang="fr-FR" sz="1400" u="none" cap="none" strike="noStrike">
                <a:solidFill>
                  <a:srgbClr val="000000"/>
                </a:solidFill>
                <a:latin typeface="Corbel"/>
                <a:ea typeface="Corbel"/>
                <a:cs typeface="Corbel"/>
                <a:sym typeface="Corbel"/>
              </a:rPr>
              <a:t>Australie</a:t>
            </a:r>
            <a:endParaRPr/>
          </a:p>
          <a:p>
            <a:pPr indent="0" lvl="0" marL="0" marR="0" rtl="0" algn="l">
              <a:lnSpc>
                <a:spcPct val="185000"/>
              </a:lnSpc>
              <a:spcBef>
                <a:spcPts val="0"/>
              </a:spcBef>
              <a:spcAft>
                <a:spcPts val="0"/>
              </a:spcAft>
              <a:buClr>
                <a:schemeClr val="dk1"/>
              </a:buClr>
              <a:buSzPts val="1100"/>
              <a:buFont typeface="Arial"/>
              <a:buNone/>
            </a:pPr>
            <a:r>
              <a:rPr b="0" i="0" lang="fr-FR" sz="1400" u="none" cap="none" strike="noStrike">
                <a:solidFill>
                  <a:srgbClr val="000000"/>
                </a:solidFill>
                <a:latin typeface="Corbel"/>
                <a:ea typeface="Corbel"/>
                <a:cs typeface="Corbel"/>
                <a:sym typeface="Corbel"/>
              </a:rPr>
              <a:t>Russie</a:t>
            </a:r>
            <a:endParaRPr/>
          </a:p>
          <a:p>
            <a:pPr indent="0" lvl="0" marL="0" marR="0" rtl="0" algn="l">
              <a:lnSpc>
                <a:spcPct val="185000"/>
              </a:lnSpc>
              <a:spcBef>
                <a:spcPts val="0"/>
              </a:spcBef>
              <a:spcAft>
                <a:spcPts val="0"/>
              </a:spcAft>
              <a:buClr>
                <a:schemeClr val="dk1"/>
              </a:buClr>
              <a:buSzPts val="1100"/>
              <a:buFont typeface="Arial"/>
              <a:buNone/>
            </a:pPr>
            <a:r>
              <a:rPr b="0" i="0" lang="fr-FR" sz="1400" u="none" cap="none" strike="noStrike">
                <a:solidFill>
                  <a:srgbClr val="000000"/>
                </a:solidFill>
                <a:latin typeface="Corbel"/>
                <a:ea typeface="Corbel"/>
                <a:cs typeface="Corbel"/>
                <a:sym typeface="Corbel"/>
              </a:rPr>
              <a:t>Allemagne</a:t>
            </a:r>
            <a:endParaRPr/>
          </a:p>
          <a:p>
            <a:pPr indent="0" lvl="0" marL="0" marR="0" rtl="0" algn="l">
              <a:lnSpc>
                <a:spcPct val="185000"/>
              </a:lnSpc>
              <a:spcBef>
                <a:spcPts val="0"/>
              </a:spcBef>
              <a:spcAft>
                <a:spcPts val="0"/>
              </a:spcAft>
              <a:buClr>
                <a:schemeClr val="dk1"/>
              </a:buClr>
              <a:buSzPts val="1100"/>
              <a:buFont typeface="Arial"/>
              <a:buNone/>
            </a:pPr>
            <a:r>
              <a:rPr b="0" i="0" lang="fr-FR" sz="1400" u="none" cap="none" strike="noStrike">
                <a:solidFill>
                  <a:srgbClr val="000000"/>
                </a:solidFill>
                <a:latin typeface="Corbel"/>
                <a:ea typeface="Corbel"/>
                <a:cs typeface="Corbel"/>
                <a:sym typeface="Corbel"/>
              </a:rPr>
              <a:t>Suisse</a:t>
            </a:r>
            <a:endParaRPr/>
          </a:p>
          <a:p>
            <a:pPr indent="0" lvl="0" marL="0" marR="0" rtl="0" algn="l">
              <a:lnSpc>
                <a:spcPct val="185000"/>
              </a:lnSpc>
              <a:spcBef>
                <a:spcPts val="0"/>
              </a:spcBef>
              <a:spcAft>
                <a:spcPts val="0"/>
              </a:spcAft>
              <a:buClr>
                <a:schemeClr val="dk1"/>
              </a:buClr>
              <a:buSzPts val="1100"/>
              <a:buFont typeface="Arial"/>
              <a:buNone/>
            </a:pPr>
            <a:r>
              <a:rPr b="0" i="0" lang="fr-FR" sz="1400" u="none" cap="none" strike="noStrike">
                <a:solidFill>
                  <a:srgbClr val="000000"/>
                </a:solidFill>
                <a:latin typeface="Corbel"/>
                <a:ea typeface="Corbel"/>
                <a:cs typeface="Corbel"/>
                <a:sym typeface="Corbel"/>
              </a:rPr>
              <a:t>Japon</a:t>
            </a:r>
            <a:endParaRPr/>
          </a:p>
          <a:p>
            <a:pPr indent="0" lvl="0" marL="0" marR="0" rtl="0" algn="l">
              <a:lnSpc>
                <a:spcPct val="185000"/>
              </a:lnSpc>
              <a:spcBef>
                <a:spcPts val="0"/>
              </a:spcBef>
              <a:spcAft>
                <a:spcPts val="0"/>
              </a:spcAft>
              <a:buClr>
                <a:srgbClr val="000000"/>
              </a:buClr>
              <a:buSzPts val="1400"/>
              <a:buFont typeface="Arial"/>
              <a:buNone/>
            </a:pPr>
            <a:r>
              <a:rPr b="0" i="0" lang="fr-FR" sz="1400" u="none" cap="none" strike="noStrike">
                <a:solidFill>
                  <a:srgbClr val="000000"/>
                </a:solidFill>
                <a:latin typeface="Corbel"/>
                <a:ea typeface="Corbel"/>
                <a:cs typeface="Corbel"/>
                <a:sym typeface="Corbel"/>
              </a:rPr>
              <a:t>Royaume-Uni</a:t>
            </a:r>
            <a:endParaRPr/>
          </a:p>
        </p:txBody>
      </p:sp>
      <p:sp>
        <p:nvSpPr>
          <p:cNvPr id="949" name="Google Shape;949;p30"/>
          <p:cNvSpPr txBox="1"/>
          <p:nvPr/>
        </p:nvSpPr>
        <p:spPr>
          <a:xfrm>
            <a:off x="6911450" y="2107661"/>
            <a:ext cx="1452600" cy="2598300"/>
          </a:xfrm>
          <a:prstGeom prst="rect">
            <a:avLst/>
          </a:prstGeom>
          <a:noFill/>
          <a:ln>
            <a:noFill/>
          </a:ln>
        </p:spPr>
        <p:txBody>
          <a:bodyPr anchorCtr="0" anchor="t" bIns="91425" lIns="91425" spcFirstLastPara="1" rIns="91425" wrap="square" tIns="91425">
            <a:spAutoFit/>
          </a:bodyPr>
          <a:lstStyle/>
          <a:p>
            <a:pPr indent="0" lvl="0" marL="0" marR="0" rtl="0" algn="l">
              <a:lnSpc>
                <a:spcPct val="170000"/>
              </a:lnSpc>
              <a:spcBef>
                <a:spcPts val="0"/>
              </a:spcBef>
              <a:spcAft>
                <a:spcPts val="0"/>
              </a:spcAft>
              <a:buClr>
                <a:schemeClr val="dk1"/>
              </a:buClr>
              <a:buSzPts val="1100"/>
              <a:buFont typeface="Arial"/>
              <a:buNone/>
            </a:pPr>
            <a:r>
              <a:rPr b="0" i="0" lang="fr-FR" sz="1400" u="none" cap="none" strike="noStrike">
                <a:solidFill>
                  <a:srgbClr val="000000"/>
                </a:solidFill>
                <a:latin typeface="Corbel"/>
                <a:ea typeface="Corbel"/>
                <a:cs typeface="Corbel"/>
                <a:sym typeface="Corbel"/>
              </a:rPr>
              <a:t>France</a:t>
            </a:r>
            <a:endParaRPr/>
          </a:p>
          <a:p>
            <a:pPr indent="0" lvl="0" marL="0" marR="0" rtl="0" algn="l">
              <a:lnSpc>
                <a:spcPct val="170000"/>
              </a:lnSpc>
              <a:spcBef>
                <a:spcPts val="0"/>
              </a:spcBef>
              <a:spcAft>
                <a:spcPts val="0"/>
              </a:spcAft>
              <a:buClr>
                <a:schemeClr val="dk1"/>
              </a:buClr>
              <a:buSzPts val="1100"/>
              <a:buFont typeface="Arial"/>
              <a:buNone/>
            </a:pPr>
            <a:r>
              <a:rPr b="0" i="0" lang="fr-FR" sz="1400" u="none" cap="none" strike="noStrike">
                <a:solidFill>
                  <a:srgbClr val="000000"/>
                </a:solidFill>
                <a:latin typeface="Corbel"/>
                <a:ea typeface="Corbel"/>
                <a:cs typeface="Corbel"/>
                <a:sym typeface="Corbel"/>
              </a:rPr>
              <a:t>Italie</a:t>
            </a:r>
            <a:endParaRPr/>
          </a:p>
          <a:p>
            <a:pPr indent="0" lvl="0" marL="0" marR="0" rtl="0" algn="l">
              <a:lnSpc>
                <a:spcPct val="170000"/>
              </a:lnSpc>
              <a:spcBef>
                <a:spcPts val="0"/>
              </a:spcBef>
              <a:spcAft>
                <a:spcPts val="0"/>
              </a:spcAft>
              <a:buClr>
                <a:schemeClr val="dk1"/>
              </a:buClr>
              <a:buSzPts val="1100"/>
              <a:buFont typeface="Arial"/>
              <a:buNone/>
            </a:pPr>
            <a:r>
              <a:rPr b="0" i="0" lang="fr-FR" sz="1400" u="none" cap="none" strike="noStrike">
                <a:solidFill>
                  <a:srgbClr val="000000"/>
                </a:solidFill>
                <a:latin typeface="Corbel"/>
                <a:ea typeface="Corbel"/>
                <a:cs typeface="Corbel"/>
                <a:sym typeface="Corbel"/>
              </a:rPr>
              <a:t>Portugal</a:t>
            </a:r>
            <a:endParaRPr/>
          </a:p>
          <a:p>
            <a:pPr indent="0" lvl="0" marL="0" marR="0" rtl="0" algn="l">
              <a:lnSpc>
                <a:spcPct val="170000"/>
              </a:lnSpc>
              <a:spcBef>
                <a:spcPts val="0"/>
              </a:spcBef>
              <a:spcAft>
                <a:spcPts val="0"/>
              </a:spcAft>
              <a:buClr>
                <a:schemeClr val="dk1"/>
              </a:buClr>
              <a:buSzPts val="1100"/>
              <a:buFont typeface="Arial"/>
              <a:buNone/>
            </a:pPr>
            <a:r>
              <a:rPr b="0" i="0" lang="fr-FR" sz="1400" u="none" cap="none" strike="noStrike">
                <a:solidFill>
                  <a:srgbClr val="000000"/>
                </a:solidFill>
                <a:latin typeface="Corbel"/>
                <a:ea typeface="Corbel"/>
                <a:cs typeface="Corbel"/>
                <a:sym typeface="Corbel"/>
              </a:rPr>
              <a:t>Espagne</a:t>
            </a:r>
            <a:endParaRPr/>
          </a:p>
          <a:p>
            <a:pPr indent="0" lvl="0" marL="0" marR="0" rtl="0" algn="l">
              <a:lnSpc>
                <a:spcPct val="170000"/>
              </a:lnSpc>
              <a:spcBef>
                <a:spcPts val="0"/>
              </a:spcBef>
              <a:spcAft>
                <a:spcPts val="0"/>
              </a:spcAft>
              <a:buClr>
                <a:schemeClr val="dk1"/>
              </a:buClr>
              <a:buSzPts val="1100"/>
              <a:buFont typeface="Arial"/>
              <a:buNone/>
            </a:pPr>
            <a:r>
              <a:rPr b="0" i="0" lang="fr-FR" sz="1400" u="none" cap="none" strike="noStrike">
                <a:solidFill>
                  <a:srgbClr val="000000"/>
                </a:solidFill>
                <a:latin typeface="Corbel"/>
                <a:ea typeface="Corbel"/>
                <a:cs typeface="Corbel"/>
                <a:sym typeface="Corbel"/>
              </a:rPr>
              <a:t>Chine</a:t>
            </a:r>
            <a:endParaRPr/>
          </a:p>
          <a:p>
            <a:pPr indent="0" lvl="0" marL="0" marR="0" rtl="0" algn="l">
              <a:lnSpc>
                <a:spcPct val="170000"/>
              </a:lnSpc>
              <a:spcBef>
                <a:spcPts val="0"/>
              </a:spcBef>
              <a:spcAft>
                <a:spcPts val="0"/>
              </a:spcAft>
              <a:buClr>
                <a:schemeClr val="dk1"/>
              </a:buClr>
              <a:buSzPts val="1100"/>
              <a:buFont typeface="Arial"/>
              <a:buNone/>
            </a:pPr>
            <a:r>
              <a:rPr b="0" i="0" lang="fr-FR" sz="1400" u="none" cap="none" strike="noStrike">
                <a:solidFill>
                  <a:srgbClr val="000000"/>
                </a:solidFill>
                <a:latin typeface="Corbel"/>
                <a:ea typeface="Corbel"/>
                <a:cs typeface="Corbel"/>
                <a:sym typeface="Corbel"/>
              </a:rPr>
              <a:t>Brésil</a:t>
            </a:r>
            <a:endParaRPr/>
          </a:p>
          <a:p>
            <a:pPr indent="0" lvl="0" marL="0" marR="0" rtl="0" algn="l">
              <a:lnSpc>
                <a:spcPct val="170000"/>
              </a:lnSpc>
              <a:spcBef>
                <a:spcPts val="0"/>
              </a:spcBef>
              <a:spcAft>
                <a:spcPts val="0"/>
              </a:spcAft>
              <a:buClr>
                <a:srgbClr val="000000"/>
              </a:buClr>
              <a:buSzPts val="1400"/>
              <a:buFont typeface="Arial"/>
              <a:buNone/>
            </a:pPr>
            <a:r>
              <a:rPr b="0" i="0" lang="fr-FR" sz="1400" u="none" cap="none" strike="noStrike">
                <a:solidFill>
                  <a:srgbClr val="000000"/>
                </a:solidFill>
                <a:latin typeface="Corbel"/>
                <a:ea typeface="Corbel"/>
                <a:cs typeface="Corbel"/>
                <a:sym typeface="Corbel"/>
              </a:rPr>
              <a:t>Inde</a:t>
            </a:r>
            <a:endParaRPr/>
          </a:p>
        </p:txBody>
      </p:sp>
      <p:sp>
        <p:nvSpPr>
          <p:cNvPr id="950" name="Google Shape;950;p30"/>
          <p:cNvSpPr/>
          <p:nvPr/>
        </p:nvSpPr>
        <p:spPr>
          <a:xfrm>
            <a:off x="7013610" y="4888800"/>
            <a:ext cx="975900" cy="2928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51" name="Google Shape;951;p30"/>
          <p:cNvSpPr txBox="1"/>
          <p:nvPr/>
        </p:nvSpPr>
        <p:spPr>
          <a:xfrm>
            <a:off x="7029849" y="4846000"/>
            <a:ext cx="914375" cy="400079"/>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Corbel"/>
                <a:ea typeface="Corbel"/>
                <a:cs typeface="Corbel"/>
                <a:sym typeface="Corbel"/>
              </a:rPr>
              <a:t>Monde</a:t>
            </a:r>
            <a:endParaRPr/>
          </a:p>
        </p:txBody>
      </p:sp>
      <p:pic>
        <p:nvPicPr>
          <p:cNvPr id="952" name="Google Shape;952;p30"/>
          <p:cNvPicPr preferRelativeResize="0"/>
          <p:nvPr/>
        </p:nvPicPr>
        <p:blipFill rotWithShape="1">
          <a:blip r:embed="rId5">
            <a:alphaModFix/>
          </a:blip>
          <a:srcRect b="0" l="0" r="0" t="0"/>
          <a:stretch/>
        </p:blipFill>
        <p:spPr>
          <a:xfrm>
            <a:off x="11216100" y="5611987"/>
            <a:ext cx="975900" cy="111756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6" name="Shape 956"/>
        <p:cNvGrpSpPr/>
        <p:nvPr/>
      </p:nvGrpSpPr>
      <p:grpSpPr>
        <a:xfrm>
          <a:off x="0" y="0"/>
          <a:ext cx="0" cy="0"/>
          <a:chOff x="0" y="0"/>
          <a:chExt cx="0" cy="0"/>
        </a:xfrm>
      </p:grpSpPr>
      <p:sp>
        <p:nvSpPr>
          <p:cNvPr id="957" name="Google Shape;957;p31"/>
          <p:cNvSpPr txBox="1"/>
          <p:nvPr>
            <p:ph type="title"/>
          </p:nvPr>
        </p:nvSpPr>
        <p:spPr>
          <a:xfrm>
            <a:off x="984000" y="1479952"/>
            <a:ext cx="10515600" cy="28527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6000"/>
              <a:buFont typeface="Bebas Neue"/>
              <a:buNone/>
            </a:pPr>
            <a:r>
              <a:rPr b="1" lang="fr-FR" sz="5400">
                <a:latin typeface="Corbel"/>
                <a:ea typeface="Corbel"/>
                <a:cs typeface="Corbel"/>
                <a:sym typeface="Corbel"/>
              </a:rPr>
              <a:t>Et sur une échelle individuelle ?</a:t>
            </a:r>
            <a:endParaRPr/>
          </a:p>
        </p:txBody>
      </p:sp>
      <p:pic>
        <p:nvPicPr>
          <p:cNvPr id="958" name="Google Shape;958;p31"/>
          <p:cNvPicPr preferRelativeResize="0"/>
          <p:nvPr/>
        </p:nvPicPr>
        <p:blipFill rotWithShape="1">
          <a:blip r:embed="rId3">
            <a:alphaModFix/>
          </a:blip>
          <a:srcRect b="0" l="0" r="0" t="0"/>
          <a:stretch/>
        </p:blipFill>
        <p:spPr>
          <a:xfrm>
            <a:off x="10967425" y="5427300"/>
            <a:ext cx="1181100" cy="13525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2" name="Shape 962"/>
        <p:cNvGrpSpPr/>
        <p:nvPr/>
      </p:nvGrpSpPr>
      <p:grpSpPr>
        <a:xfrm>
          <a:off x="0" y="0"/>
          <a:ext cx="0" cy="0"/>
          <a:chOff x="0" y="0"/>
          <a:chExt cx="0" cy="0"/>
        </a:xfrm>
      </p:grpSpPr>
      <p:sp>
        <p:nvSpPr>
          <p:cNvPr id="963" name="Google Shape;963;ge169e25dc7_2_0"/>
          <p:cNvSpPr txBox="1"/>
          <p:nvPr>
            <p:ph idx="1" type="body"/>
          </p:nvPr>
        </p:nvSpPr>
        <p:spPr>
          <a:xfrm>
            <a:off x="431871" y="1066270"/>
            <a:ext cx="10972800" cy="6093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480"/>
              </a:spcBef>
              <a:spcAft>
                <a:spcPts val="0"/>
              </a:spcAft>
              <a:buClr>
                <a:srgbClr val="F79124"/>
              </a:buClr>
              <a:buSzPts val="2400"/>
              <a:buFont typeface="Arial"/>
              <a:buNone/>
            </a:pPr>
            <a:r>
              <a:rPr lang="fr-FR">
                <a:solidFill>
                  <a:schemeClr val="dk2"/>
                </a:solidFill>
                <a:latin typeface="Corbel"/>
                <a:ea typeface="Corbel"/>
                <a:cs typeface="Corbel"/>
                <a:sym typeface="Corbel"/>
              </a:rPr>
              <a:t>Empreinte carbone individuelle annuelle - les principales catégories d’émission</a:t>
            </a:r>
            <a:endParaRPr/>
          </a:p>
        </p:txBody>
      </p:sp>
      <p:sp>
        <p:nvSpPr>
          <p:cNvPr id="964" name="Google Shape;964;ge169e25dc7_2_0"/>
          <p:cNvSpPr/>
          <p:nvPr/>
        </p:nvSpPr>
        <p:spPr>
          <a:xfrm>
            <a:off x="1455383" y="1675673"/>
            <a:ext cx="4608000" cy="41040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sp>
        <p:nvSpPr>
          <p:cNvPr id="965" name="Google Shape;965;ge169e25dc7_2_0"/>
          <p:cNvSpPr/>
          <p:nvPr/>
        </p:nvSpPr>
        <p:spPr>
          <a:xfrm>
            <a:off x="6022058" y="1678747"/>
            <a:ext cx="4752000" cy="40977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sp>
        <p:nvSpPr>
          <p:cNvPr id="966" name="Google Shape;966;ge169e25dc7_2_0"/>
          <p:cNvSpPr txBox="1"/>
          <p:nvPr/>
        </p:nvSpPr>
        <p:spPr>
          <a:xfrm>
            <a:off x="5092551" y="5982392"/>
            <a:ext cx="5785800" cy="3078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r>
              <a:rPr b="0" i="1" lang="fr-FR" sz="1400" u="none" cap="none" strike="noStrike">
                <a:solidFill>
                  <a:schemeClr val="dk1"/>
                </a:solidFill>
                <a:latin typeface="Corbel"/>
                <a:ea typeface="Corbel"/>
                <a:cs typeface="Corbel"/>
                <a:sym typeface="Corbel"/>
              </a:rPr>
              <a:t>Source : Publication Faire sa part, Carbone 4, juin 2019</a:t>
            </a:r>
            <a:endParaRPr/>
          </a:p>
        </p:txBody>
      </p:sp>
      <p:sp>
        <p:nvSpPr>
          <p:cNvPr id="967" name="Google Shape;967;ge169e25dc7_2_0"/>
          <p:cNvSpPr txBox="1"/>
          <p:nvPr/>
        </p:nvSpPr>
        <p:spPr>
          <a:xfrm>
            <a:off x="1839225" y="2185225"/>
            <a:ext cx="469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mfortaa"/>
              <a:ea typeface="Comfortaa"/>
              <a:cs typeface="Comfortaa"/>
              <a:sym typeface="Comfortaa"/>
            </a:endParaRPr>
          </a:p>
        </p:txBody>
      </p:sp>
      <p:sp>
        <p:nvSpPr>
          <p:cNvPr id="968" name="Google Shape;968;ge169e25dc7_2_0"/>
          <p:cNvSpPr/>
          <p:nvPr/>
        </p:nvSpPr>
        <p:spPr>
          <a:xfrm>
            <a:off x="1455375" y="1678750"/>
            <a:ext cx="4586400" cy="2108400"/>
          </a:xfrm>
          <a:prstGeom prst="rect">
            <a:avLst/>
          </a:prstGeom>
          <a:solidFill>
            <a:srgbClr val="E066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fr-FR" sz="1500" u="none" cap="none" strike="noStrike">
                <a:solidFill>
                  <a:srgbClr val="000000"/>
                </a:solidFill>
                <a:latin typeface="Corbel"/>
                <a:ea typeface="Corbel"/>
                <a:cs typeface="Corbel"/>
                <a:sym typeface="Corbel"/>
              </a:rPr>
              <a:t>Alimentation : 2 457 kg CO2e </a:t>
            </a:r>
            <a:endParaRPr/>
          </a:p>
        </p:txBody>
      </p:sp>
      <p:sp>
        <p:nvSpPr>
          <p:cNvPr id="969" name="Google Shape;969;ge169e25dc7_2_0"/>
          <p:cNvSpPr/>
          <p:nvPr/>
        </p:nvSpPr>
        <p:spPr>
          <a:xfrm>
            <a:off x="6283900" y="2475875"/>
            <a:ext cx="670200" cy="217800"/>
          </a:xfrm>
          <a:prstGeom prst="rect">
            <a:avLst/>
          </a:prstGeom>
          <a:solidFill>
            <a:srgbClr val="CC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Arial"/>
                <a:ea typeface="Arial"/>
                <a:cs typeface="Arial"/>
                <a:sym typeface="Arial"/>
              </a:rPr>
              <a:t>18 </a:t>
            </a:r>
            <a:endParaRPr/>
          </a:p>
        </p:txBody>
      </p:sp>
      <p:sp>
        <p:nvSpPr>
          <p:cNvPr id="970" name="Google Shape;970;ge169e25dc7_2_0"/>
          <p:cNvSpPr/>
          <p:nvPr/>
        </p:nvSpPr>
        <p:spPr>
          <a:xfrm>
            <a:off x="6041775" y="1678750"/>
            <a:ext cx="4732200" cy="1577700"/>
          </a:xfrm>
          <a:prstGeom prst="rect">
            <a:avLst/>
          </a:prstGeom>
          <a:solidFill>
            <a:srgbClr val="CC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fr-FR" sz="1500" u="none" cap="none" strike="noStrike">
                <a:solidFill>
                  <a:srgbClr val="000000"/>
                </a:solidFill>
                <a:latin typeface="Corbel"/>
                <a:ea typeface="Corbel"/>
                <a:cs typeface="Corbel"/>
                <a:sym typeface="Corbel"/>
              </a:rPr>
              <a:t>Transport : 1 838 kg CO2e</a:t>
            </a:r>
            <a:endParaRPr/>
          </a:p>
        </p:txBody>
      </p:sp>
      <p:sp>
        <p:nvSpPr>
          <p:cNvPr id="971" name="Google Shape;971;ge169e25dc7_2_0"/>
          <p:cNvSpPr/>
          <p:nvPr/>
        </p:nvSpPr>
        <p:spPr>
          <a:xfrm>
            <a:off x="6041775" y="3228150"/>
            <a:ext cx="4732200" cy="1296000"/>
          </a:xfrm>
          <a:prstGeom prst="rect">
            <a:avLst/>
          </a:prstGeom>
          <a:solidFill>
            <a:srgbClr val="45818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fr-FR" sz="1500" u="none" cap="none" strike="noStrike">
                <a:solidFill>
                  <a:srgbClr val="000000"/>
                </a:solidFill>
                <a:latin typeface="Corbel"/>
                <a:ea typeface="Corbel"/>
                <a:cs typeface="Corbel"/>
                <a:sym typeface="Corbel"/>
              </a:rPr>
              <a:t>    Services :  1 783 kg CO2e</a:t>
            </a:r>
            <a:endParaRPr/>
          </a:p>
        </p:txBody>
      </p:sp>
      <p:sp>
        <p:nvSpPr>
          <p:cNvPr id="972" name="Google Shape;972;ge169e25dc7_2_0"/>
          <p:cNvSpPr/>
          <p:nvPr/>
        </p:nvSpPr>
        <p:spPr>
          <a:xfrm>
            <a:off x="1455375" y="3787075"/>
            <a:ext cx="4586400" cy="1989300"/>
          </a:xfrm>
          <a:prstGeom prst="rect">
            <a:avLst/>
          </a:prstGeom>
          <a:solidFill>
            <a:srgbClr val="E6913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rPr b="1" i="0" lang="fr-FR" sz="1500" u="none" cap="none" strike="noStrike">
                <a:solidFill>
                  <a:srgbClr val="000000"/>
                </a:solidFill>
                <a:latin typeface="Corbel"/>
                <a:ea typeface="Corbel"/>
                <a:cs typeface="Corbel"/>
                <a:sym typeface="Corbel"/>
              </a:rPr>
              <a:t>Biens de consommation :  2 393 kg CO2e</a:t>
            </a:r>
            <a:endParaRPr/>
          </a:p>
        </p:txBody>
      </p:sp>
      <p:sp>
        <p:nvSpPr>
          <p:cNvPr id="973" name="Google Shape;973;ge169e25dc7_2_0"/>
          <p:cNvSpPr/>
          <p:nvPr/>
        </p:nvSpPr>
        <p:spPr>
          <a:xfrm>
            <a:off x="6041775" y="4529975"/>
            <a:ext cx="4732200" cy="1246500"/>
          </a:xfrm>
          <a:prstGeom prst="rect">
            <a:avLst/>
          </a:prstGeom>
          <a:solidFill>
            <a:srgbClr val="6AA84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rgbClr val="262626"/>
                </a:solidFill>
                <a:latin typeface="Corbel"/>
                <a:ea typeface="Corbel"/>
                <a:cs typeface="Corbel"/>
                <a:sym typeface="Corbel"/>
              </a:rPr>
              <a:t>       Énergie consommée au domicile</a:t>
            </a:r>
            <a:r>
              <a:rPr b="1" i="0" lang="fr-FR" sz="1500" u="none" cap="none" strike="noStrike">
                <a:solidFill>
                  <a:srgbClr val="000000"/>
                </a:solidFill>
                <a:latin typeface="Corbel"/>
                <a:ea typeface="Corbel"/>
                <a:cs typeface="Corbel"/>
                <a:sym typeface="Corbel"/>
              </a:rPr>
              <a:t> :  1 556 kg CO2e</a:t>
            </a:r>
            <a:endParaRPr/>
          </a:p>
        </p:txBody>
      </p:sp>
      <p:pic>
        <p:nvPicPr>
          <p:cNvPr descr="Une image contenant sombre, ciel nocturne&#10;&#10;Description générée automatiquement" id="974" name="Google Shape;974;ge169e25dc7_2_0"/>
          <p:cNvPicPr preferRelativeResize="0"/>
          <p:nvPr/>
        </p:nvPicPr>
        <p:blipFill rotWithShape="1">
          <a:blip r:embed="rId5">
            <a:alphaModFix/>
          </a:blip>
          <a:srcRect b="0" l="0" r="0" t="0"/>
          <a:stretch/>
        </p:blipFill>
        <p:spPr>
          <a:xfrm>
            <a:off x="5025551" y="2169388"/>
            <a:ext cx="866819" cy="866819"/>
          </a:xfrm>
          <a:prstGeom prst="rect">
            <a:avLst/>
          </a:prstGeom>
          <a:noFill/>
          <a:ln>
            <a:noFill/>
          </a:ln>
        </p:spPr>
      </p:pic>
      <p:pic>
        <p:nvPicPr>
          <p:cNvPr id="975" name="Google Shape;975;ge169e25dc7_2_0"/>
          <p:cNvPicPr preferRelativeResize="0"/>
          <p:nvPr/>
        </p:nvPicPr>
        <p:blipFill rotWithShape="1">
          <a:blip r:embed="rId6">
            <a:alphaModFix/>
          </a:blip>
          <a:srcRect b="0" l="0" r="0" t="0"/>
          <a:stretch/>
        </p:blipFill>
        <p:spPr>
          <a:xfrm>
            <a:off x="6379294" y="2263195"/>
            <a:ext cx="618357" cy="618357"/>
          </a:xfrm>
          <a:prstGeom prst="rect">
            <a:avLst/>
          </a:prstGeom>
          <a:noFill/>
          <a:ln>
            <a:noFill/>
          </a:ln>
        </p:spPr>
      </p:pic>
      <p:pic>
        <p:nvPicPr>
          <p:cNvPr id="976" name="Google Shape;976;ge169e25dc7_2_0"/>
          <p:cNvPicPr preferRelativeResize="0"/>
          <p:nvPr/>
        </p:nvPicPr>
        <p:blipFill rotWithShape="1">
          <a:blip r:embed="rId7">
            <a:alphaModFix/>
          </a:blip>
          <a:srcRect b="0" l="0" r="0" t="0"/>
          <a:stretch/>
        </p:blipFill>
        <p:spPr>
          <a:xfrm>
            <a:off x="9462537" y="1618679"/>
            <a:ext cx="1296000" cy="1296000"/>
          </a:xfrm>
          <a:prstGeom prst="rect">
            <a:avLst/>
          </a:prstGeom>
          <a:noFill/>
          <a:ln>
            <a:noFill/>
          </a:ln>
        </p:spPr>
      </p:pic>
      <p:pic>
        <p:nvPicPr>
          <p:cNvPr id="977" name="Google Shape;977;ge169e25dc7_2_0"/>
          <p:cNvPicPr preferRelativeResize="0"/>
          <p:nvPr/>
        </p:nvPicPr>
        <p:blipFill rotWithShape="1">
          <a:blip r:embed="rId8">
            <a:alphaModFix/>
          </a:blip>
          <a:srcRect b="0" l="0" r="0" t="0"/>
          <a:stretch/>
        </p:blipFill>
        <p:spPr>
          <a:xfrm>
            <a:off x="1630628" y="2350843"/>
            <a:ext cx="741057" cy="741057"/>
          </a:xfrm>
          <a:prstGeom prst="rect">
            <a:avLst/>
          </a:prstGeom>
          <a:noFill/>
          <a:ln>
            <a:noFill/>
          </a:ln>
        </p:spPr>
      </p:pic>
      <p:pic>
        <p:nvPicPr>
          <p:cNvPr id="978" name="Google Shape;978;ge169e25dc7_2_0"/>
          <p:cNvPicPr preferRelativeResize="0"/>
          <p:nvPr/>
        </p:nvPicPr>
        <p:blipFill rotWithShape="1">
          <a:blip r:embed="rId9">
            <a:alphaModFix/>
          </a:blip>
          <a:srcRect b="0" l="0" r="0" t="0"/>
          <a:stretch/>
        </p:blipFill>
        <p:spPr>
          <a:xfrm>
            <a:off x="5108745" y="3881599"/>
            <a:ext cx="712513" cy="712513"/>
          </a:xfrm>
          <a:prstGeom prst="rect">
            <a:avLst/>
          </a:prstGeom>
          <a:noFill/>
          <a:ln>
            <a:noFill/>
          </a:ln>
        </p:spPr>
      </p:pic>
      <p:pic>
        <p:nvPicPr>
          <p:cNvPr id="979" name="Google Shape;979;ge169e25dc7_2_0"/>
          <p:cNvPicPr preferRelativeResize="0"/>
          <p:nvPr/>
        </p:nvPicPr>
        <p:blipFill rotWithShape="1">
          <a:blip r:embed="rId10">
            <a:alphaModFix/>
          </a:blip>
          <a:srcRect b="0" l="0" r="0" t="0"/>
          <a:stretch/>
        </p:blipFill>
        <p:spPr>
          <a:xfrm>
            <a:off x="1709591" y="3936602"/>
            <a:ext cx="602505" cy="602505"/>
          </a:xfrm>
          <a:prstGeom prst="rect">
            <a:avLst/>
          </a:prstGeom>
          <a:noFill/>
          <a:ln>
            <a:noFill/>
          </a:ln>
        </p:spPr>
      </p:pic>
      <p:pic>
        <p:nvPicPr>
          <p:cNvPr id="980" name="Google Shape;980;ge169e25dc7_2_0"/>
          <p:cNvPicPr preferRelativeResize="0"/>
          <p:nvPr/>
        </p:nvPicPr>
        <p:blipFill rotWithShape="1">
          <a:blip r:embed="rId11">
            <a:alphaModFix/>
          </a:blip>
          <a:srcRect b="0" l="0" r="0" t="0"/>
          <a:stretch/>
        </p:blipFill>
        <p:spPr>
          <a:xfrm>
            <a:off x="6165565" y="5278073"/>
            <a:ext cx="411953" cy="411953"/>
          </a:xfrm>
          <a:prstGeom prst="rect">
            <a:avLst/>
          </a:prstGeom>
          <a:noFill/>
          <a:ln>
            <a:noFill/>
          </a:ln>
        </p:spPr>
      </p:pic>
      <p:pic>
        <p:nvPicPr>
          <p:cNvPr id="981" name="Google Shape;981;ge169e25dc7_2_0"/>
          <p:cNvPicPr preferRelativeResize="0"/>
          <p:nvPr/>
        </p:nvPicPr>
        <p:blipFill rotWithShape="1">
          <a:blip r:embed="rId12">
            <a:alphaModFix/>
          </a:blip>
          <a:srcRect b="0" l="0" r="0" t="0"/>
          <a:stretch/>
        </p:blipFill>
        <p:spPr>
          <a:xfrm>
            <a:off x="10257230" y="4717265"/>
            <a:ext cx="411953" cy="411953"/>
          </a:xfrm>
          <a:prstGeom prst="rect">
            <a:avLst/>
          </a:prstGeom>
          <a:noFill/>
          <a:ln>
            <a:noFill/>
          </a:ln>
        </p:spPr>
      </p:pic>
      <p:pic>
        <p:nvPicPr>
          <p:cNvPr id="982" name="Google Shape;982;ge169e25dc7_2_0"/>
          <p:cNvPicPr preferRelativeResize="0"/>
          <p:nvPr/>
        </p:nvPicPr>
        <p:blipFill rotWithShape="1">
          <a:blip r:embed="rId13">
            <a:alphaModFix/>
          </a:blip>
          <a:srcRect b="0" l="0" r="0" t="0"/>
          <a:stretch/>
        </p:blipFill>
        <p:spPr>
          <a:xfrm>
            <a:off x="10967425" y="5351100"/>
            <a:ext cx="1181100" cy="1352550"/>
          </a:xfrm>
          <a:prstGeom prst="rect">
            <a:avLst/>
          </a:prstGeom>
          <a:noFill/>
          <a:ln>
            <a:noFill/>
          </a:ln>
        </p:spPr>
      </p:pic>
      <p:pic>
        <p:nvPicPr>
          <p:cNvPr id="983" name="Google Shape;983;ge169e25dc7_2_0"/>
          <p:cNvPicPr preferRelativeResize="0"/>
          <p:nvPr/>
        </p:nvPicPr>
        <p:blipFill rotWithShape="1">
          <a:blip r:embed="rId14">
            <a:alphaModFix/>
          </a:blip>
          <a:srcRect b="0" l="0" r="0" t="0"/>
          <a:stretch/>
        </p:blipFill>
        <p:spPr>
          <a:xfrm>
            <a:off x="6783200" y="3302650"/>
            <a:ext cx="618350" cy="618350"/>
          </a:xfrm>
          <a:prstGeom prst="rect">
            <a:avLst/>
          </a:prstGeom>
          <a:noFill/>
          <a:ln>
            <a:noFill/>
          </a:ln>
        </p:spPr>
      </p:pic>
      <p:pic>
        <p:nvPicPr>
          <p:cNvPr id="984" name="Google Shape;984;ge169e25dc7_2_0"/>
          <p:cNvPicPr preferRelativeResize="0"/>
          <p:nvPr/>
        </p:nvPicPr>
        <p:blipFill>
          <a:blip r:embed="rId15">
            <a:alphaModFix/>
          </a:blip>
          <a:stretch>
            <a:fillRect/>
          </a:stretch>
        </p:blipFill>
        <p:spPr>
          <a:xfrm>
            <a:off x="1630620" y="5062775"/>
            <a:ext cx="602500" cy="602500"/>
          </a:xfrm>
          <a:prstGeom prst="rect">
            <a:avLst/>
          </a:prstGeom>
          <a:noFill/>
          <a:ln>
            <a:noFill/>
          </a:ln>
        </p:spPr>
      </p:pic>
      <p:pic>
        <p:nvPicPr>
          <p:cNvPr id="985" name="Google Shape;985;ge169e25dc7_2_0"/>
          <p:cNvPicPr preferRelativeResize="0"/>
          <p:nvPr/>
        </p:nvPicPr>
        <p:blipFill>
          <a:blip r:embed="rId16">
            <a:alphaModFix/>
          </a:blip>
          <a:stretch>
            <a:fillRect/>
          </a:stretch>
        </p:blipFill>
        <p:spPr>
          <a:xfrm>
            <a:off x="6077388" y="3787138"/>
            <a:ext cx="670200" cy="670200"/>
          </a:xfrm>
          <a:prstGeom prst="rect">
            <a:avLst/>
          </a:prstGeom>
          <a:noFill/>
          <a:ln>
            <a:noFill/>
          </a:ln>
        </p:spPr>
      </p:pic>
      <p:pic>
        <p:nvPicPr>
          <p:cNvPr id="986" name="Google Shape;986;ge169e25dc7_2_0"/>
          <p:cNvPicPr preferRelativeResize="0"/>
          <p:nvPr/>
        </p:nvPicPr>
        <p:blipFill>
          <a:blip r:embed="rId17">
            <a:alphaModFix/>
          </a:blip>
          <a:stretch>
            <a:fillRect/>
          </a:stretch>
        </p:blipFill>
        <p:spPr>
          <a:xfrm>
            <a:off x="9521875" y="3259625"/>
            <a:ext cx="670200" cy="670200"/>
          </a:xfrm>
          <a:prstGeom prst="rect">
            <a:avLst/>
          </a:prstGeom>
          <a:noFill/>
          <a:ln>
            <a:noFill/>
          </a:ln>
        </p:spPr>
      </p:pic>
      <p:pic>
        <p:nvPicPr>
          <p:cNvPr id="987" name="Google Shape;987;ge169e25dc7_2_0"/>
          <p:cNvPicPr preferRelativeResize="0"/>
          <p:nvPr/>
        </p:nvPicPr>
        <p:blipFill>
          <a:blip r:embed="rId18">
            <a:alphaModFix/>
          </a:blip>
          <a:stretch>
            <a:fillRect/>
          </a:stretch>
        </p:blipFill>
        <p:spPr>
          <a:xfrm>
            <a:off x="10182213" y="3956863"/>
            <a:ext cx="561975" cy="5619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2" name="Shape 992"/>
        <p:cNvGrpSpPr/>
        <p:nvPr/>
      </p:nvGrpSpPr>
      <p:grpSpPr>
        <a:xfrm>
          <a:off x="0" y="0"/>
          <a:ext cx="0" cy="0"/>
          <a:chOff x="0" y="0"/>
          <a:chExt cx="0" cy="0"/>
        </a:xfrm>
      </p:grpSpPr>
      <p:sp>
        <p:nvSpPr>
          <p:cNvPr id="993" name="Google Shape;993;gc87765955c_0_194"/>
          <p:cNvSpPr txBox="1"/>
          <p:nvPr>
            <p:ph type="title"/>
          </p:nvPr>
        </p:nvSpPr>
        <p:spPr>
          <a:xfrm>
            <a:off x="1955188" y="2281909"/>
            <a:ext cx="8028900" cy="9807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fr-FR" sz="6000">
                <a:solidFill>
                  <a:srgbClr val="3A3838"/>
                </a:solidFill>
                <a:latin typeface="Corbel"/>
                <a:ea typeface="Corbel"/>
                <a:cs typeface="Corbel"/>
                <a:sym typeface="Corbel"/>
              </a:rPr>
              <a:t>QUIZ</a:t>
            </a:r>
            <a:r>
              <a:rPr lang="fr-FR" sz="2000">
                <a:solidFill>
                  <a:srgbClr val="3A3838"/>
                </a:solidFill>
                <a:latin typeface="Corbel"/>
                <a:ea typeface="Corbel"/>
                <a:cs typeface="Corbel"/>
                <a:sym typeface="Corbel"/>
              </a:rPr>
              <a:t> </a:t>
            </a:r>
            <a:endParaRPr/>
          </a:p>
        </p:txBody>
      </p:sp>
      <p:sp>
        <p:nvSpPr>
          <p:cNvPr id="994" name="Google Shape;994;gc87765955c_0_194"/>
          <p:cNvSpPr txBox="1"/>
          <p:nvPr>
            <p:ph idx="12" type="sldNum"/>
          </p:nvPr>
        </p:nvSpPr>
        <p:spPr>
          <a:xfrm>
            <a:off x="11280576" y="6597352"/>
            <a:ext cx="864000" cy="26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fr-FR"/>
              <a:t>‹#›</a:t>
            </a:fld>
            <a:endParaRPr/>
          </a:p>
        </p:txBody>
      </p:sp>
      <p:grpSp>
        <p:nvGrpSpPr>
          <p:cNvPr id="995" name="Google Shape;995;gc87765955c_0_194"/>
          <p:cNvGrpSpPr/>
          <p:nvPr/>
        </p:nvGrpSpPr>
        <p:grpSpPr>
          <a:xfrm>
            <a:off x="1469994" y="3572988"/>
            <a:ext cx="9144060" cy="2359753"/>
            <a:chOff x="1502228" y="2397785"/>
            <a:chExt cx="9144060" cy="2359753"/>
          </a:xfrm>
        </p:grpSpPr>
        <p:sp>
          <p:nvSpPr>
            <p:cNvPr id="996" name="Google Shape;996;gc87765955c_0_194"/>
            <p:cNvSpPr/>
            <p:nvPr/>
          </p:nvSpPr>
          <p:spPr>
            <a:xfrm>
              <a:off x="2113868" y="3821837"/>
              <a:ext cx="3888000" cy="431700"/>
            </a:xfrm>
            <a:prstGeom prst="roundRect">
              <a:avLst>
                <a:gd fmla="val 45346" name="adj"/>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7" name="Google Shape;997;gc87765955c_0_194"/>
            <p:cNvSpPr/>
            <p:nvPr/>
          </p:nvSpPr>
          <p:spPr>
            <a:xfrm>
              <a:off x="2113868" y="4325837"/>
              <a:ext cx="3888000" cy="431700"/>
            </a:xfrm>
            <a:prstGeom prst="roundRect">
              <a:avLst>
                <a:gd fmla="val 45346" name="adj"/>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8" name="Google Shape;998;gc87765955c_0_194"/>
            <p:cNvSpPr/>
            <p:nvPr/>
          </p:nvSpPr>
          <p:spPr>
            <a:xfrm>
              <a:off x="6146228" y="3821837"/>
              <a:ext cx="3888000" cy="431700"/>
            </a:xfrm>
            <a:prstGeom prst="roundRect">
              <a:avLst>
                <a:gd fmla="val 45346" name="adj"/>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99" name="Google Shape;999;gc87765955c_0_194"/>
            <p:cNvSpPr/>
            <p:nvPr/>
          </p:nvSpPr>
          <p:spPr>
            <a:xfrm>
              <a:off x="6146228" y="4325837"/>
              <a:ext cx="3888000" cy="431700"/>
            </a:xfrm>
            <a:prstGeom prst="roundRect">
              <a:avLst>
                <a:gd fmla="val 45346" name="adj"/>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0" name="Google Shape;1000;gc87765955c_0_194"/>
            <p:cNvSpPr/>
            <p:nvPr/>
          </p:nvSpPr>
          <p:spPr>
            <a:xfrm>
              <a:off x="2257868" y="2397797"/>
              <a:ext cx="7632300" cy="863700"/>
            </a:xfrm>
            <a:prstGeom prst="roundRect">
              <a:avLst>
                <a:gd fmla="val 29424" name="adj"/>
              </a:avLst>
            </a:prstGeom>
            <a:solidFill>
              <a:schemeClr val="dk1"/>
            </a:solid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FF9E00"/>
                  </a:solidFill>
                  <a:latin typeface="Arial"/>
                  <a:ea typeface="Arial"/>
                  <a:cs typeface="Arial"/>
                  <a:sym typeface="Arial"/>
                </a:rPr>
                <a:t>Quelle est la </a:t>
              </a:r>
              <a:r>
                <a:rPr b="1" lang="fr-FR" sz="2000">
                  <a:solidFill>
                    <a:srgbClr val="FF9E00"/>
                  </a:solidFill>
                </a:rPr>
                <a:t>part</a:t>
              </a:r>
              <a:r>
                <a:rPr b="1" i="0" lang="fr-FR" sz="2000" u="none" cap="none" strike="noStrike">
                  <a:solidFill>
                    <a:srgbClr val="FF9E00"/>
                  </a:solidFill>
                  <a:latin typeface="Arial"/>
                  <a:ea typeface="Arial"/>
                  <a:cs typeface="Arial"/>
                  <a:sym typeface="Arial"/>
                </a:rPr>
                <a:t> d’énergie fossile dans toute l’énergie consommée par l’humanité ?</a:t>
              </a:r>
              <a:endParaRPr/>
            </a:p>
          </p:txBody>
        </p:sp>
        <p:sp>
          <p:nvSpPr>
            <p:cNvPr id="1001" name="Google Shape;1001;gc87765955c_0_194"/>
            <p:cNvSpPr/>
            <p:nvPr/>
          </p:nvSpPr>
          <p:spPr>
            <a:xfrm>
              <a:off x="2041868" y="3821837"/>
              <a:ext cx="4032000" cy="43170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2" name="Google Shape;1002;gc87765955c_0_194"/>
            <p:cNvSpPr/>
            <p:nvPr/>
          </p:nvSpPr>
          <p:spPr>
            <a:xfrm>
              <a:off x="6074228" y="3821837"/>
              <a:ext cx="4032000" cy="43170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3" name="Google Shape;1003;gc87765955c_0_194"/>
            <p:cNvSpPr/>
            <p:nvPr/>
          </p:nvSpPr>
          <p:spPr>
            <a:xfrm>
              <a:off x="2041868" y="4325837"/>
              <a:ext cx="4032000" cy="43170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4" name="Google Shape;1004;gc87765955c_0_194"/>
            <p:cNvSpPr/>
            <p:nvPr/>
          </p:nvSpPr>
          <p:spPr>
            <a:xfrm>
              <a:off x="6074228" y="4325837"/>
              <a:ext cx="4032000" cy="43170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5" name="Google Shape;1005;gc87765955c_0_194"/>
            <p:cNvSpPr/>
            <p:nvPr/>
          </p:nvSpPr>
          <p:spPr>
            <a:xfrm>
              <a:off x="2041868" y="2397785"/>
              <a:ext cx="8064300" cy="86370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006" name="Google Shape;1006;gc87765955c_0_194"/>
            <p:cNvCxnSpPr/>
            <p:nvPr/>
          </p:nvCxnSpPr>
          <p:spPr>
            <a:xfrm>
              <a:off x="2473508" y="2397797"/>
              <a:ext cx="7201200" cy="0"/>
            </a:xfrm>
            <a:prstGeom prst="straightConnector1">
              <a:avLst/>
            </a:prstGeom>
            <a:noFill/>
            <a:ln cap="flat" cmpd="sng" w="25550">
              <a:solidFill>
                <a:srgbClr val="BBE0E3"/>
              </a:solidFill>
              <a:prstDash val="solid"/>
              <a:round/>
              <a:headEnd len="sm" w="sm" type="none"/>
              <a:tailEnd len="sm" w="sm" type="none"/>
            </a:ln>
          </p:spPr>
        </p:cxnSp>
        <p:cxnSp>
          <p:nvCxnSpPr>
            <p:cNvPr id="1007" name="Google Shape;1007;gc87765955c_0_194"/>
            <p:cNvCxnSpPr/>
            <p:nvPr/>
          </p:nvCxnSpPr>
          <p:spPr>
            <a:xfrm>
              <a:off x="2473508" y="3261797"/>
              <a:ext cx="7201200" cy="0"/>
            </a:xfrm>
            <a:prstGeom prst="straightConnector1">
              <a:avLst/>
            </a:prstGeom>
            <a:noFill/>
            <a:ln cap="flat" cmpd="sng" w="25550">
              <a:solidFill>
                <a:srgbClr val="BBE0E3"/>
              </a:solidFill>
              <a:prstDash val="solid"/>
              <a:round/>
              <a:headEnd len="sm" w="sm" type="none"/>
              <a:tailEnd len="sm" w="sm" type="none"/>
            </a:ln>
          </p:spPr>
        </p:cxnSp>
        <p:cxnSp>
          <p:nvCxnSpPr>
            <p:cNvPr id="1008" name="Google Shape;1008;gc87765955c_0_194"/>
            <p:cNvCxnSpPr/>
            <p:nvPr/>
          </p:nvCxnSpPr>
          <p:spPr>
            <a:xfrm>
              <a:off x="2257508" y="3821477"/>
              <a:ext cx="3600300" cy="0"/>
            </a:xfrm>
            <a:prstGeom prst="straightConnector1">
              <a:avLst/>
            </a:prstGeom>
            <a:noFill/>
            <a:ln cap="flat" cmpd="sng" w="25550">
              <a:solidFill>
                <a:srgbClr val="BBE0E3"/>
              </a:solidFill>
              <a:prstDash val="solid"/>
              <a:round/>
              <a:headEnd len="sm" w="sm" type="none"/>
              <a:tailEnd len="sm" w="sm" type="none"/>
            </a:ln>
          </p:spPr>
        </p:cxnSp>
        <p:cxnSp>
          <p:nvCxnSpPr>
            <p:cNvPr id="1009" name="Google Shape;1009;gc87765955c_0_194"/>
            <p:cNvCxnSpPr/>
            <p:nvPr/>
          </p:nvCxnSpPr>
          <p:spPr>
            <a:xfrm>
              <a:off x="2257508" y="4253477"/>
              <a:ext cx="3600300" cy="0"/>
            </a:xfrm>
            <a:prstGeom prst="straightConnector1">
              <a:avLst/>
            </a:prstGeom>
            <a:noFill/>
            <a:ln cap="flat" cmpd="sng" w="25550">
              <a:solidFill>
                <a:schemeClr val="accent1"/>
              </a:solidFill>
              <a:prstDash val="solid"/>
              <a:round/>
              <a:headEnd len="sm" w="sm" type="none"/>
              <a:tailEnd len="sm" w="sm" type="none"/>
            </a:ln>
          </p:spPr>
        </p:cxnSp>
        <p:cxnSp>
          <p:nvCxnSpPr>
            <p:cNvPr id="1010" name="Google Shape;1010;gc87765955c_0_194"/>
            <p:cNvCxnSpPr/>
            <p:nvPr/>
          </p:nvCxnSpPr>
          <p:spPr>
            <a:xfrm>
              <a:off x="2257508" y="4325477"/>
              <a:ext cx="3600300" cy="0"/>
            </a:xfrm>
            <a:prstGeom prst="straightConnector1">
              <a:avLst/>
            </a:prstGeom>
            <a:noFill/>
            <a:ln cap="flat" cmpd="sng" w="25550">
              <a:solidFill>
                <a:srgbClr val="BBE0E3"/>
              </a:solidFill>
              <a:prstDash val="solid"/>
              <a:round/>
              <a:headEnd len="sm" w="sm" type="none"/>
              <a:tailEnd len="sm" w="sm" type="none"/>
            </a:ln>
          </p:spPr>
        </p:cxnSp>
        <p:cxnSp>
          <p:nvCxnSpPr>
            <p:cNvPr id="1011" name="Google Shape;1011;gc87765955c_0_194"/>
            <p:cNvCxnSpPr/>
            <p:nvPr/>
          </p:nvCxnSpPr>
          <p:spPr>
            <a:xfrm>
              <a:off x="2257508" y="4757477"/>
              <a:ext cx="3600300" cy="0"/>
            </a:xfrm>
            <a:prstGeom prst="straightConnector1">
              <a:avLst/>
            </a:prstGeom>
            <a:noFill/>
            <a:ln cap="flat" cmpd="sng" w="25550">
              <a:solidFill>
                <a:srgbClr val="BBE0E3"/>
              </a:solidFill>
              <a:prstDash val="solid"/>
              <a:round/>
              <a:headEnd len="sm" w="sm" type="none"/>
              <a:tailEnd len="sm" w="sm" type="none"/>
            </a:ln>
          </p:spPr>
        </p:cxnSp>
        <p:cxnSp>
          <p:nvCxnSpPr>
            <p:cNvPr id="1012" name="Google Shape;1012;gc87765955c_0_194"/>
            <p:cNvCxnSpPr/>
            <p:nvPr/>
          </p:nvCxnSpPr>
          <p:spPr>
            <a:xfrm>
              <a:off x="6290228" y="3821477"/>
              <a:ext cx="3600300" cy="0"/>
            </a:xfrm>
            <a:prstGeom prst="straightConnector1">
              <a:avLst/>
            </a:prstGeom>
            <a:noFill/>
            <a:ln cap="flat" cmpd="sng" w="25550">
              <a:solidFill>
                <a:srgbClr val="BBE0E3"/>
              </a:solidFill>
              <a:prstDash val="solid"/>
              <a:round/>
              <a:headEnd len="sm" w="sm" type="none"/>
              <a:tailEnd len="sm" w="sm" type="none"/>
            </a:ln>
          </p:spPr>
        </p:cxnSp>
        <p:cxnSp>
          <p:nvCxnSpPr>
            <p:cNvPr id="1013" name="Google Shape;1013;gc87765955c_0_194"/>
            <p:cNvCxnSpPr/>
            <p:nvPr/>
          </p:nvCxnSpPr>
          <p:spPr>
            <a:xfrm>
              <a:off x="6290228" y="4253477"/>
              <a:ext cx="3600300" cy="0"/>
            </a:xfrm>
            <a:prstGeom prst="straightConnector1">
              <a:avLst/>
            </a:prstGeom>
            <a:noFill/>
            <a:ln cap="flat" cmpd="sng" w="25550">
              <a:solidFill>
                <a:srgbClr val="BBE0E3"/>
              </a:solidFill>
              <a:prstDash val="solid"/>
              <a:round/>
              <a:headEnd len="sm" w="sm" type="none"/>
              <a:tailEnd len="sm" w="sm" type="none"/>
            </a:ln>
          </p:spPr>
        </p:cxnSp>
        <p:cxnSp>
          <p:nvCxnSpPr>
            <p:cNvPr id="1014" name="Google Shape;1014;gc87765955c_0_194"/>
            <p:cNvCxnSpPr/>
            <p:nvPr/>
          </p:nvCxnSpPr>
          <p:spPr>
            <a:xfrm>
              <a:off x="6290228" y="4325477"/>
              <a:ext cx="3600300" cy="0"/>
            </a:xfrm>
            <a:prstGeom prst="straightConnector1">
              <a:avLst/>
            </a:prstGeom>
            <a:noFill/>
            <a:ln cap="flat" cmpd="sng" w="25550">
              <a:solidFill>
                <a:srgbClr val="BBE0E3"/>
              </a:solidFill>
              <a:prstDash val="solid"/>
              <a:round/>
              <a:headEnd len="sm" w="sm" type="none"/>
              <a:tailEnd len="sm" w="sm" type="none"/>
            </a:ln>
          </p:spPr>
        </p:cxnSp>
        <p:cxnSp>
          <p:nvCxnSpPr>
            <p:cNvPr id="1015" name="Google Shape;1015;gc87765955c_0_194"/>
            <p:cNvCxnSpPr/>
            <p:nvPr/>
          </p:nvCxnSpPr>
          <p:spPr>
            <a:xfrm>
              <a:off x="6290228" y="4757477"/>
              <a:ext cx="3600300" cy="0"/>
            </a:xfrm>
            <a:prstGeom prst="straightConnector1">
              <a:avLst/>
            </a:prstGeom>
            <a:noFill/>
            <a:ln cap="flat" cmpd="sng" w="25550">
              <a:solidFill>
                <a:srgbClr val="BBE0E3"/>
              </a:solidFill>
              <a:prstDash val="solid"/>
              <a:round/>
              <a:headEnd len="sm" w="sm" type="none"/>
              <a:tailEnd len="sm" w="sm" type="none"/>
            </a:ln>
          </p:spPr>
        </p:cxnSp>
        <p:cxnSp>
          <p:nvCxnSpPr>
            <p:cNvPr id="1016" name="Google Shape;1016;gc87765955c_0_194"/>
            <p:cNvCxnSpPr/>
            <p:nvPr/>
          </p:nvCxnSpPr>
          <p:spPr>
            <a:xfrm>
              <a:off x="10106588" y="2829797"/>
              <a:ext cx="539700" cy="0"/>
            </a:xfrm>
            <a:prstGeom prst="straightConnector1">
              <a:avLst/>
            </a:prstGeom>
            <a:noFill/>
            <a:ln cap="flat" cmpd="sng" w="25550">
              <a:solidFill>
                <a:srgbClr val="BBE0E3"/>
              </a:solidFill>
              <a:prstDash val="solid"/>
              <a:round/>
              <a:headEnd len="sm" w="sm" type="none"/>
              <a:tailEnd len="sm" w="sm" type="none"/>
            </a:ln>
          </p:spPr>
        </p:cxnSp>
        <p:cxnSp>
          <p:nvCxnSpPr>
            <p:cNvPr id="1017" name="Google Shape;1017;gc87765955c_0_194"/>
            <p:cNvCxnSpPr/>
            <p:nvPr/>
          </p:nvCxnSpPr>
          <p:spPr>
            <a:xfrm>
              <a:off x="10106588" y="4037477"/>
              <a:ext cx="539700" cy="0"/>
            </a:xfrm>
            <a:prstGeom prst="straightConnector1">
              <a:avLst/>
            </a:prstGeom>
            <a:noFill/>
            <a:ln cap="flat" cmpd="sng" w="25550">
              <a:solidFill>
                <a:srgbClr val="BBE0E3"/>
              </a:solidFill>
              <a:prstDash val="solid"/>
              <a:round/>
              <a:headEnd len="sm" w="sm" type="none"/>
              <a:tailEnd len="sm" w="sm" type="none"/>
            </a:ln>
          </p:spPr>
        </p:cxnSp>
        <p:cxnSp>
          <p:nvCxnSpPr>
            <p:cNvPr id="1018" name="Google Shape;1018;gc87765955c_0_194"/>
            <p:cNvCxnSpPr/>
            <p:nvPr/>
          </p:nvCxnSpPr>
          <p:spPr>
            <a:xfrm>
              <a:off x="10106588" y="4541477"/>
              <a:ext cx="539700" cy="0"/>
            </a:xfrm>
            <a:prstGeom prst="straightConnector1">
              <a:avLst/>
            </a:prstGeom>
            <a:noFill/>
            <a:ln cap="flat" cmpd="sng" w="25550">
              <a:solidFill>
                <a:srgbClr val="BBE0E3"/>
              </a:solidFill>
              <a:prstDash val="solid"/>
              <a:round/>
              <a:headEnd len="sm" w="sm" type="none"/>
              <a:tailEnd len="sm" w="sm" type="none"/>
            </a:ln>
          </p:spPr>
        </p:cxnSp>
        <p:cxnSp>
          <p:nvCxnSpPr>
            <p:cNvPr id="1019" name="Google Shape;1019;gc87765955c_0_194"/>
            <p:cNvCxnSpPr/>
            <p:nvPr/>
          </p:nvCxnSpPr>
          <p:spPr>
            <a:xfrm>
              <a:off x="1502228" y="2829797"/>
              <a:ext cx="539400" cy="0"/>
            </a:xfrm>
            <a:prstGeom prst="straightConnector1">
              <a:avLst/>
            </a:prstGeom>
            <a:noFill/>
            <a:ln cap="flat" cmpd="sng" w="25550">
              <a:solidFill>
                <a:srgbClr val="BBE0E3"/>
              </a:solidFill>
              <a:prstDash val="solid"/>
              <a:round/>
              <a:headEnd len="sm" w="sm" type="none"/>
              <a:tailEnd len="sm" w="sm" type="none"/>
            </a:ln>
          </p:spPr>
        </p:cxnSp>
        <p:cxnSp>
          <p:nvCxnSpPr>
            <p:cNvPr id="1020" name="Google Shape;1020;gc87765955c_0_194"/>
            <p:cNvCxnSpPr/>
            <p:nvPr/>
          </p:nvCxnSpPr>
          <p:spPr>
            <a:xfrm>
              <a:off x="1502228" y="4037477"/>
              <a:ext cx="539400" cy="0"/>
            </a:xfrm>
            <a:prstGeom prst="straightConnector1">
              <a:avLst/>
            </a:prstGeom>
            <a:noFill/>
            <a:ln cap="flat" cmpd="sng" w="25550">
              <a:solidFill>
                <a:srgbClr val="BBE0E3"/>
              </a:solidFill>
              <a:prstDash val="solid"/>
              <a:round/>
              <a:headEnd len="sm" w="sm" type="none"/>
              <a:tailEnd len="sm" w="sm" type="none"/>
            </a:ln>
          </p:spPr>
        </p:cxnSp>
        <p:cxnSp>
          <p:nvCxnSpPr>
            <p:cNvPr id="1021" name="Google Shape;1021;gc87765955c_0_194"/>
            <p:cNvCxnSpPr/>
            <p:nvPr/>
          </p:nvCxnSpPr>
          <p:spPr>
            <a:xfrm>
              <a:off x="1502228" y="4541477"/>
              <a:ext cx="539400" cy="0"/>
            </a:xfrm>
            <a:prstGeom prst="straightConnector1">
              <a:avLst/>
            </a:prstGeom>
            <a:noFill/>
            <a:ln cap="flat" cmpd="sng" w="25550">
              <a:solidFill>
                <a:srgbClr val="BBE0E3"/>
              </a:solidFill>
              <a:prstDash val="solid"/>
              <a:round/>
              <a:headEnd len="sm" w="sm" type="none"/>
              <a:tailEnd len="sm" w="sm" type="none"/>
            </a:ln>
          </p:spPr>
        </p:cxnSp>
        <p:sp>
          <p:nvSpPr>
            <p:cNvPr id="1022" name="Google Shape;1022;gc87765955c_0_194"/>
            <p:cNvSpPr/>
            <p:nvPr/>
          </p:nvSpPr>
          <p:spPr>
            <a:xfrm>
              <a:off x="2115668" y="3867557"/>
              <a:ext cx="3814200" cy="364800"/>
            </a:xfrm>
            <a:prstGeom prst="rect">
              <a:avLst/>
            </a:prstGeom>
            <a:noFill/>
            <a:ln>
              <a:noFill/>
            </a:ln>
          </p:spPr>
          <p:txBody>
            <a:bodyPr anchorCtr="0" anchor="t" bIns="45000" lIns="90000" spcFirstLastPara="1" rIns="90000" wrap="square" tIns="45000">
              <a:noAutofit/>
            </a:bodyPr>
            <a:lstStyle/>
            <a:p>
              <a:pPr indent="-88900" lvl="0" marL="0" marR="0" rtl="0" algn="l">
                <a:lnSpc>
                  <a:spcPct val="100000"/>
                </a:lnSpc>
                <a:spcBef>
                  <a:spcPts val="0"/>
                </a:spcBef>
                <a:spcAft>
                  <a:spcPts val="0"/>
                </a:spcAft>
                <a:buClr>
                  <a:srgbClr val="000000"/>
                </a:buClr>
                <a:buSzPts val="1400"/>
                <a:buFont typeface="Arial"/>
                <a:buChar char="•"/>
              </a:pPr>
              <a:r>
                <a:rPr b="1" i="0" lang="fr-FR" sz="1400" u="none" cap="none" strike="noStrike">
                  <a:solidFill>
                    <a:srgbClr val="FF9E00"/>
                  </a:solidFill>
                  <a:latin typeface="Arial"/>
                  <a:ea typeface="Arial"/>
                  <a:cs typeface="Arial"/>
                  <a:sym typeface="Arial"/>
                </a:rPr>
                <a:t>A : Proche de 20 %</a:t>
              </a:r>
              <a:endParaRPr/>
            </a:p>
          </p:txBody>
        </p:sp>
        <p:sp>
          <p:nvSpPr>
            <p:cNvPr id="1023" name="Google Shape;1023;gc87765955c_0_194"/>
            <p:cNvSpPr/>
            <p:nvPr/>
          </p:nvSpPr>
          <p:spPr>
            <a:xfrm>
              <a:off x="6161348" y="3867557"/>
              <a:ext cx="2388900" cy="364800"/>
            </a:xfrm>
            <a:prstGeom prst="rect">
              <a:avLst/>
            </a:prstGeom>
            <a:noFill/>
            <a:ln>
              <a:noFill/>
            </a:ln>
          </p:spPr>
          <p:txBody>
            <a:bodyPr anchorCtr="0" anchor="t" bIns="45000" lIns="90000" spcFirstLastPara="1" rIns="90000" wrap="square" tIns="45000">
              <a:noAutofit/>
            </a:bodyPr>
            <a:lstStyle/>
            <a:p>
              <a:pPr indent="-88900" lvl="0" marL="0" marR="0" rtl="0" algn="l">
                <a:lnSpc>
                  <a:spcPct val="100000"/>
                </a:lnSpc>
                <a:spcBef>
                  <a:spcPts val="0"/>
                </a:spcBef>
                <a:spcAft>
                  <a:spcPts val="0"/>
                </a:spcAft>
                <a:buClr>
                  <a:srgbClr val="000000"/>
                </a:buClr>
                <a:buSzPts val="1400"/>
                <a:buFont typeface="Arial"/>
                <a:buChar char="•"/>
              </a:pPr>
              <a:r>
                <a:rPr b="1" i="0" lang="fr-FR" sz="1400" u="none" cap="none" strike="noStrike">
                  <a:solidFill>
                    <a:srgbClr val="FF9E00"/>
                  </a:solidFill>
                  <a:latin typeface="Arial"/>
                  <a:ea typeface="Arial"/>
                  <a:cs typeface="Arial"/>
                  <a:sym typeface="Arial"/>
                </a:rPr>
                <a:t>B : Proche de 40 %</a:t>
              </a:r>
              <a:endParaRPr/>
            </a:p>
          </p:txBody>
        </p:sp>
        <p:sp>
          <p:nvSpPr>
            <p:cNvPr id="1024" name="Google Shape;1024;gc87765955c_0_194"/>
            <p:cNvSpPr/>
            <p:nvPr/>
          </p:nvSpPr>
          <p:spPr>
            <a:xfrm>
              <a:off x="2128988" y="4371557"/>
              <a:ext cx="2642100" cy="364800"/>
            </a:xfrm>
            <a:prstGeom prst="rect">
              <a:avLst/>
            </a:prstGeom>
            <a:noFill/>
            <a:ln>
              <a:noFill/>
            </a:ln>
          </p:spPr>
          <p:txBody>
            <a:bodyPr anchorCtr="0" anchor="t" bIns="45000" lIns="90000" spcFirstLastPara="1" rIns="90000" wrap="square" tIns="45000">
              <a:noAutofit/>
            </a:bodyPr>
            <a:lstStyle/>
            <a:p>
              <a:pPr indent="-88900" lvl="0" marL="0" marR="0" rtl="0" algn="l">
                <a:lnSpc>
                  <a:spcPct val="100000"/>
                </a:lnSpc>
                <a:spcBef>
                  <a:spcPts val="0"/>
                </a:spcBef>
                <a:spcAft>
                  <a:spcPts val="0"/>
                </a:spcAft>
                <a:buClr>
                  <a:srgbClr val="000000"/>
                </a:buClr>
                <a:buSzPts val="1400"/>
                <a:buFont typeface="Arial"/>
                <a:buChar char="•"/>
              </a:pPr>
              <a:r>
                <a:rPr b="1" i="0" lang="fr-FR" sz="1400" u="none" cap="none" strike="noStrike">
                  <a:solidFill>
                    <a:srgbClr val="FF9E00"/>
                  </a:solidFill>
                  <a:latin typeface="Arial"/>
                  <a:ea typeface="Arial"/>
                  <a:cs typeface="Arial"/>
                  <a:sym typeface="Arial"/>
                </a:rPr>
                <a:t>C : Proche de 60 %</a:t>
              </a:r>
              <a:endParaRPr/>
            </a:p>
          </p:txBody>
        </p:sp>
        <p:sp>
          <p:nvSpPr>
            <p:cNvPr id="1025" name="Google Shape;1025;gc87765955c_0_194"/>
            <p:cNvSpPr/>
            <p:nvPr/>
          </p:nvSpPr>
          <p:spPr>
            <a:xfrm>
              <a:off x="6161348" y="4386494"/>
              <a:ext cx="3058800" cy="364800"/>
            </a:xfrm>
            <a:prstGeom prst="rect">
              <a:avLst/>
            </a:prstGeom>
            <a:noFill/>
            <a:ln>
              <a:noFill/>
            </a:ln>
          </p:spPr>
          <p:txBody>
            <a:bodyPr anchorCtr="0" anchor="t" bIns="45000" lIns="90000" spcFirstLastPara="1" rIns="90000" wrap="square" tIns="45000">
              <a:noAutofit/>
            </a:bodyPr>
            <a:lstStyle/>
            <a:p>
              <a:pPr indent="-88900" lvl="0" marL="0" marR="0" rtl="0" algn="l">
                <a:lnSpc>
                  <a:spcPct val="100000"/>
                </a:lnSpc>
                <a:spcBef>
                  <a:spcPts val="0"/>
                </a:spcBef>
                <a:spcAft>
                  <a:spcPts val="0"/>
                </a:spcAft>
                <a:buClr>
                  <a:srgbClr val="000000"/>
                </a:buClr>
                <a:buSzPts val="1400"/>
                <a:buFont typeface="Arial"/>
                <a:buChar char="•"/>
              </a:pPr>
              <a:r>
                <a:rPr b="1" i="0" lang="fr-FR" sz="1400" u="none" cap="none" strike="noStrike">
                  <a:solidFill>
                    <a:srgbClr val="FF9E00"/>
                  </a:solidFill>
                  <a:latin typeface="Arial"/>
                  <a:ea typeface="Arial"/>
                  <a:cs typeface="Arial"/>
                  <a:sym typeface="Arial"/>
                </a:rPr>
                <a:t>D : Proche de 80 %	</a:t>
              </a:r>
              <a:endParaRPr/>
            </a:p>
          </p:txBody>
        </p:sp>
      </p:grpSp>
      <p:pic>
        <p:nvPicPr>
          <p:cNvPr id="1026" name="Google Shape;1026;gc87765955c_0_194"/>
          <p:cNvPicPr preferRelativeResize="0"/>
          <p:nvPr/>
        </p:nvPicPr>
        <p:blipFill rotWithShape="1">
          <a:blip r:embed="rId3">
            <a:alphaModFix/>
          </a:blip>
          <a:srcRect b="0" l="0" r="0" t="0"/>
          <a:stretch/>
        </p:blipFill>
        <p:spPr>
          <a:xfrm>
            <a:off x="11007925" y="5566900"/>
            <a:ext cx="1190625" cy="12287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1" name="Shape 1031"/>
        <p:cNvGrpSpPr/>
        <p:nvPr/>
      </p:nvGrpSpPr>
      <p:grpSpPr>
        <a:xfrm>
          <a:off x="0" y="0"/>
          <a:ext cx="0" cy="0"/>
          <a:chOff x="0" y="0"/>
          <a:chExt cx="0" cy="0"/>
        </a:xfrm>
      </p:grpSpPr>
      <p:sp>
        <p:nvSpPr>
          <p:cNvPr id="1032" name="Google Shape;1032;p33"/>
          <p:cNvSpPr txBox="1"/>
          <p:nvPr>
            <p:ph type="title"/>
          </p:nvPr>
        </p:nvSpPr>
        <p:spPr>
          <a:xfrm>
            <a:off x="1955188" y="2281909"/>
            <a:ext cx="8028892" cy="980728"/>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fr-FR" sz="6000">
                <a:solidFill>
                  <a:srgbClr val="3A3838"/>
                </a:solidFill>
                <a:latin typeface="Corbel"/>
                <a:ea typeface="Corbel"/>
                <a:cs typeface="Corbel"/>
                <a:sym typeface="Corbel"/>
              </a:rPr>
              <a:t>QUIZ </a:t>
            </a:r>
            <a:endParaRPr/>
          </a:p>
        </p:txBody>
      </p:sp>
      <p:sp>
        <p:nvSpPr>
          <p:cNvPr id="1033" name="Google Shape;1033;p33"/>
          <p:cNvSpPr txBox="1"/>
          <p:nvPr>
            <p:ph idx="12" type="sldNum"/>
          </p:nvPr>
        </p:nvSpPr>
        <p:spPr>
          <a:xfrm>
            <a:off x="11280576" y="6597352"/>
            <a:ext cx="864096" cy="260648"/>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fr-FR"/>
              <a:t>‹#›</a:t>
            </a:fld>
            <a:endParaRPr/>
          </a:p>
        </p:txBody>
      </p:sp>
      <p:sp>
        <p:nvSpPr>
          <p:cNvPr id="1034" name="Google Shape;1034;p33"/>
          <p:cNvSpPr/>
          <p:nvPr/>
        </p:nvSpPr>
        <p:spPr>
          <a:xfrm>
            <a:off x="2081634" y="4997040"/>
            <a:ext cx="3888000" cy="431700"/>
          </a:xfrm>
          <a:prstGeom prst="roundRect">
            <a:avLst>
              <a:gd fmla="val 45346" name="adj"/>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5" name="Google Shape;1035;p33"/>
          <p:cNvSpPr/>
          <p:nvPr/>
        </p:nvSpPr>
        <p:spPr>
          <a:xfrm>
            <a:off x="2081634" y="5501040"/>
            <a:ext cx="3888000" cy="431700"/>
          </a:xfrm>
          <a:prstGeom prst="roundRect">
            <a:avLst>
              <a:gd fmla="val 45346" name="adj"/>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6" name="Google Shape;1036;p33"/>
          <p:cNvSpPr/>
          <p:nvPr/>
        </p:nvSpPr>
        <p:spPr>
          <a:xfrm>
            <a:off x="6113994" y="4997040"/>
            <a:ext cx="3888000" cy="431700"/>
          </a:xfrm>
          <a:prstGeom prst="roundRect">
            <a:avLst>
              <a:gd fmla="val 45346" name="adj"/>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7" name="Google Shape;1037;p33"/>
          <p:cNvSpPr/>
          <p:nvPr/>
        </p:nvSpPr>
        <p:spPr>
          <a:xfrm>
            <a:off x="6113994" y="5501040"/>
            <a:ext cx="3888000" cy="431700"/>
          </a:xfrm>
          <a:prstGeom prst="roundRect">
            <a:avLst>
              <a:gd fmla="val 45346" name="adj"/>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8" name="Google Shape;1038;p33"/>
          <p:cNvSpPr/>
          <p:nvPr/>
        </p:nvSpPr>
        <p:spPr>
          <a:xfrm>
            <a:off x="2225634" y="3573000"/>
            <a:ext cx="7632300" cy="863700"/>
          </a:xfrm>
          <a:prstGeom prst="roundRect">
            <a:avLst>
              <a:gd fmla="val 29424" name="adj"/>
            </a:avLst>
          </a:prstGeom>
          <a:solidFill>
            <a:schemeClr val="dk1"/>
          </a:solid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FF9E00"/>
                </a:solidFill>
                <a:latin typeface="Arial"/>
                <a:ea typeface="Arial"/>
                <a:cs typeface="Arial"/>
                <a:sym typeface="Arial"/>
              </a:rPr>
              <a:t>Quelle est la p</a:t>
            </a:r>
            <a:r>
              <a:rPr b="1" lang="fr-FR" sz="2000">
                <a:solidFill>
                  <a:srgbClr val="FF9E00"/>
                </a:solidFill>
              </a:rPr>
              <a:t>art</a:t>
            </a:r>
            <a:r>
              <a:rPr b="1" i="0" lang="fr-FR" sz="2000" u="none" cap="none" strike="noStrike">
                <a:solidFill>
                  <a:srgbClr val="FF9E00"/>
                </a:solidFill>
                <a:latin typeface="Arial"/>
                <a:ea typeface="Arial"/>
                <a:cs typeface="Arial"/>
                <a:sym typeface="Arial"/>
              </a:rPr>
              <a:t> d’énergie fossile dans toute l’énergie consommée par l’humanité ?</a:t>
            </a:r>
            <a:endParaRPr/>
          </a:p>
        </p:txBody>
      </p:sp>
      <p:sp>
        <p:nvSpPr>
          <p:cNvPr id="1039" name="Google Shape;1039;p33"/>
          <p:cNvSpPr/>
          <p:nvPr/>
        </p:nvSpPr>
        <p:spPr>
          <a:xfrm>
            <a:off x="2009634" y="4997040"/>
            <a:ext cx="4032000" cy="43170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0" name="Google Shape;1040;p33"/>
          <p:cNvSpPr/>
          <p:nvPr/>
        </p:nvSpPr>
        <p:spPr>
          <a:xfrm>
            <a:off x="6041994" y="4997040"/>
            <a:ext cx="4032000" cy="43170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1" name="Google Shape;1041;p33"/>
          <p:cNvSpPr/>
          <p:nvPr/>
        </p:nvSpPr>
        <p:spPr>
          <a:xfrm>
            <a:off x="2009634" y="5501040"/>
            <a:ext cx="4032000" cy="43170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2" name="Google Shape;1042;p33"/>
          <p:cNvSpPr/>
          <p:nvPr/>
        </p:nvSpPr>
        <p:spPr>
          <a:xfrm>
            <a:off x="6041994" y="5501040"/>
            <a:ext cx="4032000" cy="43170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3" name="Google Shape;1043;p33"/>
          <p:cNvSpPr/>
          <p:nvPr/>
        </p:nvSpPr>
        <p:spPr>
          <a:xfrm>
            <a:off x="2009734" y="3573300"/>
            <a:ext cx="8064300" cy="86370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044" name="Google Shape;1044;p33"/>
          <p:cNvCxnSpPr/>
          <p:nvPr/>
        </p:nvCxnSpPr>
        <p:spPr>
          <a:xfrm>
            <a:off x="2441274" y="3573000"/>
            <a:ext cx="7201200" cy="0"/>
          </a:xfrm>
          <a:prstGeom prst="straightConnector1">
            <a:avLst/>
          </a:prstGeom>
          <a:noFill/>
          <a:ln cap="flat" cmpd="sng" w="25550">
            <a:solidFill>
              <a:srgbClr val="BBE0E3"/>
            </a:solidFill>
            <a:prstDash val="solid"/>
            <a:round/>
            <a:headEnd len="sm" w="sm" type="none"/>
            <a:tailEnd len="sm" w="sm" type="none"/>
          </a:ln>
        </p:spPr>
      </p:cxnSp>
      <p:cxnSp>
        <p:nvCxnSpPr>
          <p:cNvPr id="1045" name="Google Shape;1045;p33"/>
          <p:cNvCxnSpPr/>
          <p:nvPr/>
        </p:nvCxnSpPr>
        <p:spPr>
          <a:xfrm>
            <a:off x="2441274" y="4437000"/>
            <a:ext cx="7201200" cy="0"/>
          </a:xfrm>
          <a:prstGeom prst="straightConnector1">
            <a:avLst/>
          </a:prstGeom>
          <a:noFill/>
          <a:ln cap="flat" cmpd="sng" w="25550">
            <a:solidFill>
              <a:srgbClr val="BBE0E3"/>
            </a:solidFill>
            <a:prstDash val="solid"/>
            <a:round/>
            <a:headEnd len="sm" w="sm" type="none"/>
            <a:tailEnd len="sm" w="sm" type="none"/>
          </a:ln>
        </p:spPr>
      </p:cxnSp>
      <p:cxnSp>
        <p:nvCxnSpPr>
          <p:cNvPr id="1046" name="Google Shape;1046;p33"/>
          <p:cNvCxnSpPr/>
          <p:nvPr/>
        </p:nvCxnSpPr>
        <p:spPr>
          <a:xfrm>
            <a:off x="2225274" y="4996680"/>
            <a:ext cx="3600300" cy="0"/>
          </a:xfrm>
          <a:prstGeom prst="straightConnector1">
            <a:avLst/>
          </a:prstGeom>
          <a:noFill/>
          <a:ln cap="flat" cmpd="sng" w="25550">
            <a:solidFill>
              <a:srgbClr val="BBE0E3"/>
            </a:solidFill>
            <a:prstDash val="solid"/>
            <a:round/>
            <a:headEnd len="sm" w="sm" type="none"/>
            <a:tailEnd len="sm" w="sm" type="none"/>
          </a:ln>
        </p:spPr>
      </p:cxnSp>
      <p:cxnSp>
        <p:nvCxnSpPr>
          <p:cNvPr id="1047" name="Google Shape;1047;p33"/>
          <p:cNvCxnSpPr/>
          <p:nvPr/>
        </p:nvCxnSpPr>
        <p:spPr>
          <a:xfrm>
            <a:off x="2225274" y="5428680"/>
            <a:ext cx="3600300" cy="0"/>
          </a:xfrm>
          <a:prstGeom prst="straightConnector1">
            <a:avLst/>
          </a:prstGeom>
          <a:noFill/>
          <a:ln cap="flat" cmpd="sng" w="25550">
            <a:solidFill>
              <a:schemeClr val="accent1"/>
            </a:solidFill>
            <a:prstDash val="solid"/>
            <a:round/>
            <a:headEnd len="sm" w="sm" type="none"/>
            <a:tailEnd len="sm" w="sm" type="none"/>
          </a:ln>
        </p:spPr>
      </p:cxnSp>
      <p:cxnSp>
        <p:nvCxnSpPr>
          <p:cNvPr id="1048" name="Google Shape;1048;p33"/>
          <p:cNvCxnSpPr/>
          <p:nvPr/>
        </p:nvCxnSpPr>
        <p:spPr>
          <a:xfrm>
            <a:off x="2225274" y="5500680"/>
            <a:ext cx="3600300" cy="0"/>
          </a:xfrm>
          <a:prstGeom prst="straightConnector1">
            <a:avLst/>
          </a:prstGeom>
          <a:noFill/>
          <a:ln cap="flat" cmpd="sng" w="25550">
            <a:solidFill>
              <a:srgbClr val="BBE0E3"/>
            </a:solidFill>
            <a:prstDash val="solid"/>
            <a:round/>
            <a:headEnd len="sm" w="sm" type="none"/>
            <a:tailEnd len="sm" w="sm" type="none"/>
          </a:ln>
        </p:spPr>
      </p:cxnSp>
      <p:cxnSp>
        <p:nvCxnSpPr>
          <p:cNvPr id="1049" name="Google Shape;1049;p33"/>
          <p:cNvCxnSpPr/>
          <p:nvPr/>
        </p:nvCxnSpPr>
        <p:spPr>
          <a:xfrm>
            <a:off x="2225274" y="5932680"/>
            <a:ext cx="3600300" cy="0"/>
          </a:xfrm>
          <a:prstGeom prst="straightConnector1">
            <a:avLst/>
          </a:prstGeom>
          <a:noFill/>
          <a:ln cap="flat" cmpd="sng" w="25550">
            <a:solidFill>
              <a:srgbClr val="BBE0E3"/>
            </a:solidFill>
            <a:prstDash val="solid"/>
            <a:round/>
            <a:headEnd len="sm" w="sm" type="none"/>
            <a:tailEnd len="sm" w="sm" type="none"/>
          </a:ln>
        </p:spPr>
      </p:cxnSp>
      <p:cxnSp>
        <p:nvCxnSpPr>
          <p:cNvPr id="1050" name="Google Shape;1050;p33"/>
          <p:cNvCxnSpPr/>
          <p:nvPr/>
        </p:nvCxnSpPr>
        <p:spPr>
          <a:xfrm>
            <a:off x="6257994" y="4996680"/>
            <a:ext cx="3600300" cy="0"/>
          </a:xfrm>
          <a:prstGeom prst="straightConnector1">
            <a:avLst/>
          </a:prstGeom>
          <a:noFill/>
          <a:ln cap="flat" cmpd="sng" w="25550">
            <a:solidFill>
              <a:srgbClr val="BBE0E3"/>
            </a:solidFill>
            <a:prstDash val="solid"/>
            <a:round/>
            <a:headEnd len="sm" w="sm" type="none"/>
            <a:tailEnd len="sm" w="sm" type="none"/>
          </a:ln>
        </p:spPr>
      </p:cxnSp>
      <p:cxnSp>
        <p:nvCxnSpPr>
          <p:cNvPr id="1051" name="Google Shape;1051;p33"/>
          <p:cNvCxnSpPr/>
          <p:nvPr/>
        </p:nvCxnSpPr>
        <p:spPr>
          <a:xfrm>
            <a:off x="6257994" y="5428680"/>
            <a:ext cx="3600300" cy="0"/>
          </a:xfrm>
          <a:prstGeom prst="straightConnector1">
            <a:avLst/>
          </a:prstGeom>
          <a:noFill/>
          <a:ln cap="flat" cmpd="sng" w="25550">
            <a:solidFill>
              <a:srgbClr val="BBE0E3"/>
            </a:solidFill>
            <a:prstDash val="solid"/>
            <a:round/>
            <a:headEnd len="sm" w="sm" type="none"/>
            <a:tailEnd len="sm" w="sm" type="none"/>
          </a:ln>
        </p:spPr>
      </p:cxnSp>
      <p:cxnSp>
        <p:nvCxnSpPr>
          <p:cNvPr id="1052" name="Google Shape;1052;p33"/>
          <p:cNvCxnSpPr/>
          <p:nvPr/>
        </p:nvCxnSpPr>
        <p:spPr>
          <a:xfrm>
            <a:off x="6257994" y="5500680"/>
            <a:ext cx="3600300" cy="0"/>
          </a:xfrm>
          <a:prstGeom prst="straightConnector1">
            <a:avLst/>
          </a:prstGeom>
          <a:noFill/>
          <a:ln cap="flat" cmpd="sng" w="25550">
            <a:solidFill>
              <a:srgbClr val="BBE0E3"/>
            </a:solidFill>
            <a:prstDash val="solid"/>
            <a:round/>
            <a:headEnd len="sm" w="sm" type="none"/>
            <a:tailEnd len="sm" w="sm" type="none"/>
          </a:ln>
        </p:spPr>
      </p:cxnSp>
      <p:cxnSp>
        <p:nvCxnSpPr>
          <p:cNvPr id="1053" name="Google Shape;1053;p33"/>
          <p:cNvCxnSpPr/>
          <p:nvPr/>
        </p:nvCxnSpPr>
        <p:spPr>
          <a:xfrm>
            <a:off x="6257994" y="5932680"/>
            <a:ext cx="3600300" cy="0"/>
          </a:xfrm>
          <a:prstGeom prst="straightConnector1">
            <a:avLst/>
          </a:prstGeom>
          <a:noFill/>
          <a:ln cap="flat" cmpd="sng" w="25550">
            <a:solidFill>
              <a:srgbClr val="BBE0E3"/>
            </a:solidFill>
            <a:prstDash val="solid"/>
            <a:round/>
            <a:headEnd len="sm" w="sm" type="none"/>
            <a:tailEnd len="sm" w="sm" type="none"/>
          </a:ln>
        </p:spPr>
      </p:cxnSp>
      <p:cxnSp>
        <p:nvCxnSpPr>
          <p:cNvPr id="1054" name="Google Shape;1054;p33"/>
          <p:cNvCxnSpPr/>
          <p:nvPr/>
        </p:nvCxnSpPr>
        <p:spPr>
          <a:xfrm>
            <a:off x="10074354" y="4005000"/>
            <a:ext cx="539700" cy="0"/>
          </a:xfrm>
          <a:prstGeom prst="straightConnector1">
            <a:avLst/>
          </a:prstGeom>
          <a:noFill/>
          <a:ln cap="flat" cmpd="sng" w="25550">
            <a:solidFill>
              <a:srgbClr val="BBE0E3"/>
            </a:solidFill>
            <a:prstDash val="solid"/>
            <a:round/>
            <a:headEnd len="sm" w="sm" type="none"/>
            <a:tailEnd len="sm" w="sm" type="none"/>
          </a:ln>
        </p:spPr>
      </p:cxnSp>
      <p:cxnSp>
        <p:nvCxnSpPr>
          <p:cNvPr id="1055" name="Google Shape;1055;p33"/>
          <p:cNvCxnSpPr/>
          <p:nvPr/>
        </p:nvCxnSpPr>
        <p:spPr>
          <a:xfrm>
            <a:off x="10074354" y="5212680"/>
            <a:ext cx="539700" cy="0"/>
          </a:xfrm>
          <a:prstGeom prst="straightConnector1">
            <a:avLst/>
          </a:prstGeom>
          <a:noFill/>
          <a:ln cap="flat" cmpd="sng" w="25550">
            <a:solidFill>
              <a:srgbClr val="BBE0E3"/>
            </a:solidFill>
            <a:prstDash val="solid"/>
            <a:round/>
            <a:headEnd len="sm" w="sm" type="none"/>
            <a:tailEnd len="sm" w="sm" type="none"/>
          </a:ln>
        </p:spPr>
      </p:cxnSp>
      <p:cxnSp>
        <p:nvCxnSpPr>
          <p:cNvPr id="1056" name="Google Shape;1056;p33"/>
          <p:cNvCxnSpPr/>
          <p:nvPr/>
        </p:nvCxnSpPr>
        <p:spPr>
          <a:xfrm>
            <a:off x="10074354" y="5716680"/>
            <a:ext cx="539700" cy="0"/>
          </a:xfrm>
          <a:prstGeom prst="straightConnector1">
            <a:avLst/>
          </a:prstGeom>
          <a:noFill/>
          <a:ln cap="flat" cmpd="sng" w="25550">
            <a:solidFill>
              <a:srgbClr val="BBE0E3"/>
            </a:solidFill>
            <a:prstDash val="solid"/>
            <a:round/>
            <a:headEnd len="sm" w="sm" type="none"/>
            <a:tailEnd len="sm" w="sm" type="none"/>
          </a:ln>
        </p:spPr>
      </p:cxnSp>
      <p:cxnSp>
        <p:nvCxnSpPr>
          <p:cNvPr id="1057" name="Google Shape;1057;p33"/>
          <p:cNvCxnSpPr/>
          <p:nvPr/>
        </p:nvCxnSpPr>
        <p:spPr>
          <a:xfrm>
            <a:off x="1469994" y="4005000"/>
            <a:ext cx="539400" cy="0"/>
          </a:xfrm>
          <a:prstGeom prst="straightConnector1">
            <a:avLst/>
          </a:prstGeom>
          <a:noFill/>
          <a:ln cap="flat" cmpd="sng" w="25550">
            <a:solidFill>
              <a:srgbClr val="BBE0E3"/>
            </a:solidFill>
            <a:prstDash val="solid"/>
            <a:round/>
            <a:headEnd len="sm" w="sm" type="none"/>
            <a:tailEnd len="sm" w="sm" type="none"/>
          </a:ln>
        </p:spPr>
      </p:cxnSp>
      <p:cxnSp>
        <p:nvCxnSpPr>
          <p:cNvPr id="1058" name="Google Shape;1058;p33"/>
          <p:cNvCxnSpPr/>
          <p:nvPr/>
        </p:nvCxnSpPr>
        <p:spPr>
          <a:xfrm>
            <a:off x="1469994" y="5212680"/>
            <a:ext cx="539400" cy="0"/>
          </a:xfrm>
          <a:prstGeom prst="straightConnector1">
            <a:avLst/>
          </a:prstGeom>
          <a:noFill/>
          <a:ln cap="flat" cmpd="sng" w="25550">
            <a:solidFill>
              <a:srgbClr val="BBE0E3"/>
            </a:solidFill>
            <a:prstDash val="solid"/>
            <a:round/>
            <a:headEnd len="sm" w="sm" type="none"/>
            <a:tailEnd len="sm" w="sm" type="none"/>
          </a:ln>
        </p:spPr>
      </p:cxnSp>
      <p:cxnSp>
        <p:nvCxnSpPr>
          <p:cNvPr id="1059" name="Google Shape;1059;p33"/>
          <p:cNvCxnSpPr/>
          <p:nvPr/>
        </p:nvCxnSpPr>
        <p:spPr>
          <a:xfrm>
            <a:off x="1469994" y="5716680"/>
            <a:ext cx="539400" cy="0"/>
          </a:xfrm>
          <a:prstGeom prst="straightConnector1">
            <a:avLst/>
          </a:prstGeom>
          <a:noFill/>
          <a:ln cap="flat" cmpd="sng" w="25550">
            <a:solidFill>
              <a:srgbClr val="BBE0E3"/>
            </a:solidFill>
            <a:prstDash val="solid"/>
            <a:round/>
            <a:headEnd len="sm" w="sm" type="none"/>
            <a:tailEnd len="sm" w="sm" type="none"/>
          </a:ln>
        </p:spPr>
      </p:cxnSp>
      <p:sp>
        <p:nvSpPr>
          <p:cNvPr id="1060" name="Google Shape;1060;p33"/>
          <p:cNvSpPr/>
          <p:nvPr/>
        </p:nvSpPr>
        <p:spPr>
          <a:xfrm>
            <a:off x="2083434" y="5052920"/>
            <a:ext cx="3814200" cy="364800"/>
          </a:xfrm>
          <a:prstGeom prst="rect">
            <a:avLst/>
          </a:prstGeom>
          <a:noFill/>
          <a:ln>
            <a:noFill/>
          </a:ln>
        </p:spPr>
        <p:txBody>
          <a:bodyPr anchorCtr="0" anchor="t" bIns="45000" lIns="90000" spcFirstLastPara="1" rIns="90000" wrap="square" tIns="45000">
            <a:noAutofit/>
          </a:bodyPr>
          <a:lstStyle/>
          <a:p>
            <a:pPr indent="-88900" lvl="0" marL="0" marR="0" rtl="0" algn="l">
              <a:lnSpc>
                <a:spcPct val="100000"/>
              </a:lnSpc>
              <a:spcBef>
                <a:spcPts val="0"/>
              </a:spcBef>
              <a:spcAft>
                <a:spcPts val="0"/>
              </a:spcAft>
              <a:buClr>
                <a:srgbClr val="000000"/>
              </a:buClr>
              <a:buSzPts val="1400"/>
              <a:buFont typeface="Arial"/>
              <a:buChar char="•"/>
            </a:pPr>
            <a:r>
              <a:rPr b="1" i="0" lang="fr-FR" sz="1400" u="none" cap="none" strike="noStrike">
                <a:solidFill>
                  <a:srgbClr val="FF9E00"/>
                </a:solidFill>
                <a:latin typeface="Arial"/>
                <a:ea typeface="Arial"/>
                <a:cs typeface="Arial"/>
                <a:sym typeface="Arial"/>
              </a:rPr>
              <a:t>A : Proche de 20 %</a:t>
            </a:r>
            <a:endParaRPr/>
          </a:p>
        </p:txBody>
      </p:sp>
      <p:sp>
        <p:nvSpPr>
          <p:cNvPr id="1061" name="Google Shape;1061;p33"/>
          <p:cNvSpPr/>
          <p:nvPr/>
        </p:nvSpPr>
        <p:spPr>
          <a:xfrm>
            <a:off x="6129114" y="5052920"/>
            <a:ext cx="2388900" cy="364800"/>
          </a:xfrm>
          <a:prstGeom prst="rect">
            <a:avLst/>
          </a:prstGeom>
          <a:noFill/>
          <a:ln>
            <a:noFill/>
          </a:ln>
        </p:spPr>
        <p:txBody>
          <a:bodyPr anchorCtr="0" anchor="t" bIns="45000" lIns="90000" spcFirstLastPara="1" rIns="90000" wrap="square" tIns="45000">
            <a:noAutofit/>
          </a:bodyPr>
          <a:lstStyle/>
          <a:p>
            <a:pPr indent="-88900" lvl="0" marL="0" marR="0" rtl="0" algn="l">
              <a:lnSpc>
                <a:spcPct val="100000"/>
              </a:lnSpc>
              <a:spcBef>
                <a:spcPts val="0"/>
              </a:spcBef>
              <a:spcAft>
                <a:spcPts val="0"/>
              </a:spcAft>
              <a:buClr>
                <a:srgbClr val="000000"/>
              </a:buClr>
              <a:buSzPts val="1400"/>
              <a:buFont typeface="Arial"/>
              <a:buChar char="•"/>
            </a:pPr>
            <a:r>
              <a:rPr b="1" i="0" lang="fr-FR" sz="1400" u="none" cap="none" strike="noStrike">
                <a:solidFill>
                  <a:srgbClr val="FF9E00"/>
                </a:solidFill>
                <a:latin typeface="Arial"/>
                <a:ea typeface="Arial"/>
                <a:cs typeface="Arial"/>
                <a:sym typeface="Arial"/>
              </a:rPr>
              <a:t>B : Proche de 40 %</a:t>
            </a:r>
            <a:endParaRPr/>
          </a:p>
        </p:txBody>
      </p:sp>
      <p:sp>
        <p:nvSpPr>
          <p:cNvPr id="1062" name="Google Shape;1062;p33"/>
          <p:cNvSpPr/>
          <p:nvPr/>
        </p:nvSpPr>
        <p:spPr>
          <a:xfrm>
            <a:off x="2096754" y="5556920"/>
            <a:ext cx="2642100" cy="364800"/>
          </a:xfrm>
          <a:prstGeom prst="rect">
            <a:avLst/>
          </a:prstGeom>
          <a:noFill/>
          <a:ln>
            <a:noFill/>
          </a:ln>
        </p:spPr>
        <p:txBody>
          <a:bodyPr anchorCtr="0" anchor="t" bIns="45000" lIns="90000" spcFirstLastPara="1" rIns="90000" wrap="square" tIns="45000">
            <a:noAutofit/>
          </a:bodyPr>
          <a:lstStyle/>
          <a:p>
            <a:pPr indent="-88900" lvl="0" marL="0" marR="0" rtl="0" algn="l">
              <a:lnSpc>
                <a:spcPct val="100000"/>
              </a:lnSpc>
              <a:spcBef>
                <a:spcPts val="0"/>
              </a:spcBef>
              <a:spcAft>
                <a:spcPts val="0"/>
              </a:spcAft>
              <a:buClr>
                <a:srgbClr val="000000"/>
              </a:buClr>
              <a:buSzPts val="1400"/>
              <a:buFont typeface="Arial"/>
              <a:buChar char="•"/>
            </a:pPr>
            <a:r>
              <a:rPr b="1" i="0" lang="fr-FR" sz="1400" u="none" cap="none" strike="noStrike">
                <a:solidFill>
                  <a:srgbClr val="FF9E00"/>
                </a:solidFill>
                <a:latin typeface="Arial"/>
                <a:ea typeface="Arial"/>
                <a:cs typeface="Arial"/>
                <a:sym typeface="Arial"/>
              </a:rPr>
              <a:t>C : Proche de 60 %</a:t>
            </a:r>
            <a:endParaRPr/>
          </a:p>
        </p:txBody>
      </p:sp>
      <p:sp>
        <p:nvSpPr>
          <p:cNvPr id="1063" name="Google Shape;1063;p33"/>
          <p:cNvSpPr/>
          <p:nvPr/>
        </p:nvSpPr>
        <p:spPr>
          <a:xfrm>
            <a:off x="6118222" y="5508403"/>
            <a:ext cx="3876000" cy="414300"/>
          </a:xfrm>
          <a:prstGeom prst="roundRect">
            <a:avLst>
              <a:gd fmla="val 50000" name="adj"/>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64" name="Google Shape;1064;p33"/>
          <p:cNvSpPr/>
          <p:nvPr/>
        </p:nvSpPr>
        <p:spPr>
          <a:xfrm>
            <a:off x="6129114" y="5571857"/>
            <a:ext cx="3058800" cy="364800"/>
          </a:xfrm>
          <a:prstGeom prst="rect">
            <a:avLst/>
          </a:prstGeom>
          <a:noFill/>
          <a:ln>
            <a:noFill/>
          </a:ln>
        </p:spPr>
        <p:txBody>
          <a:bodyPr anchorCtr="0" anchor="t" bIns="45000" lIns="90000" spcFirstLastPara="1" rIns="90000" wrap="square" tIns="45000">
            <a:noAutofit/>
          </a:bodyPr>
          <a:lstStyle/>
          <a:p>
            <a:pPr indent="-88900" lvl="0" marL="0" marR="0" rtl="0" algn="l">
              <a:lnSpc>
                <a:spcPct val="100000"/>
              </a:lnSpc>
              <a:spcBef>
                <a:spcPts val="0"/>
              </a:spcBef>
              <a:spcAft>
                <a:spcPts val="0"/>
              </a:spcAft>
              <a:buClr>
                <a:srgbClr val="000000"/>
              </a:buClr>
              <a:buSzPts val="1400"/>
              <a:buFont typeface="Arial"/>
              <a:buChar char="•"/>
            </a:pPr>
            <a:r>
              <a:rPr b="1" i="0" lang="fr-FR" sz="1400" u="none" cap="none" strike="noStrike">
                <a:solidFill>
                  <a:srgbClr val="FF9E00"/>
                </a:solidFill>
                <a:latin typeface="Arial"/>
                <a:ea typeface="Arial"/>
                <a:cs typeface="Arial"/>
                <a:sym typeface="Arial"/>
              </a:rPr>
              <a:t>D : Proche de 80 %	</a:t>
            </a:r>
            <a:endParaRPr/>
          </a:p>
        </p:txBody>
      </p:sp>
      <p:pic>
        <p:nvPicPr>
          <p:cNvPr id="1065" name="Google Shape;1065;p33"/>
          <p:cNvPicPr preferRelativeResize="0"/>
          <p:nvPr/>
        </p:nvPicPr>
        <p:blipFill rotWithShape="1">
          <a:blip r:embed="rId3">
            <a:alphaModFix/>
          </a:blip>
          <a:srcRect b="0" l="0" r="0" t="0"/>
          <a:stretch/>
        </p:blipFill>
        <p:spPr>
          <a:xfrm>
            <a:off x="11007925" y="5566900"/>
            <a:ext cx="1190625" cy="12287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0" name="Shape 1070"/>
        <p:cNvGrpSpPr/>
        <p:nvPr/>
      </p:nvGrpSpPr>
      <p:grpSpPr>
        <a:xfrm>
          <a:off x="0" y="0"/>
          <a:ext cx="0" cy="0"/>
          <a:chOff x="0" y="0"/>
          <a:chExt cx="0" cy="0"/>
        </a:xfrm>
      </p:grpSpPr>
      <p:sp>
        <p:nvSpPr>
          <p:cNvPr id="1071" name="Google Shape;1071;p34"/>
          <p:cNvSpPr txBox="1"/>
          <p:nvPr/>
        </p:nvSpPr>
        <p:spPr>
          <a:xfrm>
            <a:off x="583406" y="1557000"/>
            <a:ext cx="7889100" cy="980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dk2"/>
                </a:solidFill>
                <a:latin typeface="Corbel"/>
                <a:ea typeface="Corbel"/>
                <a:cs typeface="Corbel"/>
                <a:sym typeface="Corbel"/>
              </a:rPr>
              <a:t>Résumé</a:t>
            </a:r>
            <a:endParaRPr/>
          </a:p>
          <a:p>
            <a:pPr indent="0" lvl="0" marL="0" marR="0" rtl="0" algn="l">
              <a:lnSpc>
                <a:spcPct val="100000"/>
              </a:lnSpc>
              <a:spcBef>
                <a:spcPts val="0"/>
              </a:spcBef>
              <a:spcAft>
                <a:spcPts val="0"/>
              </a:spcAft>
              <a:buClr>
                <a:srgbClr val="2A6176"/>
              </a:buClr>
              <a:buSzPts val="2400"/>
              <a:buFont typeface="Arial"/>
              <a:buNone/>
            </a:pPr>
            <a:r>
              <a:t/>
            </a:r>
            <a:endParaRPr b="1" i="0" sz="2400" u="none" cap="none" strike="noStrike">
              <a:solidFill>
                <a:srgbClr val="2A6176"/>
              </a:solidFill>
              <a:latin typeface="Corbel"/>
              <a:ea typeface="Corbel"/>
              <a:cs typeface="Corbel"/>
              <a:sym typeface="Corbel"/>
            </a:endParaRPr>
          </a:p>
          <a:p>
            <a:pPr indent="0" lvl="0" marL="0" marR="0" rtl="0" algn="l">
              <a:lnSpc>
                <a:spcPct val="100000"/>
              </a:lnSpc>
              <a:spcBef>
                <a:spcPts val="0"/>
              </a:spcBef>
              <a:spcAft>
                <a:spcPts val="0"/>
              </a:spcAft>
              <a:buClr>
                <a:srgbClr val="2A6176"/>
              </a:buClr>
              <a:buSzPts val="2400"/>
              <a:buFont typeface="Arial"/>
              <a:buNone/>
            </a:pPr>
            <a:r>
              <a:t/>
            </a:r>
            <a:endParaRPr b="1" i="0" sz="2400" u="none" cap="none" strike="noStrike">
              <a:solidFill>
                <a:srgbClr val="2A6176"/>
              </a:solidFill>
              <a:latin typeface="Corbel"/>
              <a:ea typeface="Corbel"/>
              <a:cs typeface="Corbel"/>
              <a:sym typeface="Corbel"/>
            </a:endParaRPr>
          </a:p>
          <a:p>
            <a:pPr indent="0" lvl="0" marL="0" marR="0" rtl="0" algn="l">
              <a:lnSpc>
                <a:spcPct val="100000"/>
              </a:lnSpc>
              <a:spcBef>
                <a:spcPts val="0"/>
              </a:spcBef>
              <a:spcAft>
                <a:spcPts val="0"/>
              </a:spcAft>
              <a:buClr>
                <a:srgbClr val="2A6176"/>
              </a:buClr>
              <a:buSzPts val="2400"/>
              <a:buFont typeface="Arial"/>
              <a:buNone/>
            </a:pPr>
            <a:r>
              <a:t/>
            </a:r>
            <a:endParaRPr b="1" i="0" sz="2400" u="none" cap="none" strike="noStrike">
              <a:solidFill>
                <a:srgbClr val="2A6176"/>
              </a:solidFill>
              <a:latin typeface="Corbel"/>
              <a:ea typeface="Corbel"/>
              <a:cs typeface="Corbel"/>
              <a:sym typeface="Corbel"/>
            </a:endParaRPr>
          </a:p>
        </p:txBody>
      </p:sp>
      <p:sp>
        <p:nvSpPr>
          <p:cNvPr id="1072" name="Google Shape;1072;p34"/>
          <p:cNvSpPr txBox="1"/>
          <p:nvPr/>
        </p:nvSpPr>
        <p:spPr>
          <a:xfrm>
            <a:off x="583400" y="1901226"/>
            <a:ext cx="10444800" cy="48369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166478"/>
              </a:buClr>
              <a:buSzPts val="1800"/>
              <a:buFont typeface="Arial"/>
              <a:buNone/>
            </a:pPr>
            <a:r>
              <a:t/>
            </a:r>
            <a:endParaRPr b="1" i="0" sz="2000" u="none" cap="none" strike="noStrike">
              <a:solidFill>
                <a:srgbClr val="2A6176"/>
              </a:solidFill>
              <a:latin typeface="Corbel"/>
              <a:ea typeface="Corbel"/>
              <a:cs typeface="Corbel"/>
              <a:sym typeface="Corbel"/>
            </a:endParaRPr>
          </a:p>
          <a:p>
            <a:pPr indent="-355600" lvl="0" marL="457200" marR="0" rtl="0" algn="just">
              <a:lnSpc>
                <a:spcPct val="100000"/>
              </a:lnSpc>
              <a:spcBef>
                <a:spcPts val="0"/>
              </a:spcBef>
              <a:spcAft>
                <a:spcPts val="0"/>
              </a:spcAft>
              <a:buClr>
                <a:schemeClr val="dk1"/>
              </a:buClr>
              <a:buSzPts val="2000"/>
              <a:buFont typeface="Corbel"/>
              <a:buChar char="●"/>
            </a:pPr>
            <a:r>
              <a:rPr i="0" lang="fr-FR" sz="2000" u="none" cap="none" strike="noStrike">
                <a:solidFill>
                  <a:schemeClr val="dk1"/>
                </a:solidFill>
                <a:latin typeface="Corbel"/>
                <a:ea typeface="Corbel"/>
                <a:cs typeface="Corbel"/>
                <a:sym typeface="Corbel"/>
              </a:rPr>
              <a:t>Les énergies fossiles ont considérablement changé nos modes de vie.</a:t>
            </a:r>
            <a:endParaRPr/>
          </a:p>
          <a:p>
            <a:pPr indent="0" lvl="0" marL="457200" marR="0" rtl="0" algn="just">
              <a:lnSpc>
                <a:spcPct val="100000"/>
              </a:lnSpc>
              <a:spcBef>
                <a:spcPts val="0"/>
              </a:spcBef>
              <a:spcAft>
                <a:spcPts val="0"/>
              </a:spcAft>
              <a:buNone/>
            </a:pPr>
            <a:r>
              <a:t/>
            </a:r>
            <a:endParaRPr i="0" sz="2000" u="none" cap="none" strike="noStrike">
              <a:solidFill>
                <a:schemeClr val="dk1"/>
              </a:solidFill>
              <a:latin typeface="Corbel"/>
              <a:ea typeface="Corbel"/>
              <a:cs typeface="Corbel"/>
              <a:sym typeface="Corbel"/>
            </a:endParaRPr>
          </a:p>
          <a:p>
            <a:pPr indent="-355600" lvl="0" marL="457200" marR="0" rtl="0" algn="just">
              <a:lnSpc>
                <a:spcPct val="100000"/>
              </a:lnSpc>
              <a:spcBef>
                <a:spcPts val="0"/>
              </a:spcBef>
              <a:spcAft>
                <a:spcPts val="0"/>
              </a:spcAft>
              <a:buSzPts val="2000"/>
              <a:buFont typeface="Corbel"/>
              <a:buChar char="●"/>
            </a:pPr>
            <a:r>
              <a:rPr i="0" lang="fr-FR" sz="2000" u="none" cap="none" strike="noStrike">
                <a:solidFill>
                  <a:srgbClr val="C55A11"/>
                </a:solidFill>
                <a:latin typeface="Corbel"/>
                <a:ea typeface="Corbel"/>
                <a:cs typeface="Corbel"/>
                <a:sym typeface="Corbel"/>
              </a:rPr>
              <a:t>Plus de 80 % de l’énergie consommée dans le monde </a:t>
            </a:r>
            <a:r>
              <a:rPr i="0" lang="fr-FR" sz="2000" u="none" cap="none" strike="noStrike">
                <a:solidFill>
                  <a:schemeClr val="dk1"/>
                </a:solidFill>
                <a:latin typeface="Corbel"/>
                <a:ea typeface="Corbel"/>
                <a:cs typeface="Corbel"/>
                <a:sym typeface="Corbel"/>
              </a:rPr>
              <a:t>provient de ressources fossiles (pétrole, charbon, gaz).</a:t>
            </a:r>
            <a:endParaRPr/>
          </a:p>
          <a:p>
            <a:pPr indent="0" lvl="0" marL="457200" marR="0" rtl="0" algn="just">
              <a:lnSpc>
                <a:spcPct val="100000"/>
              </a:lnSpc>
              <a:spcBef>
                <a:spcPts val="0"/>
              </a:spcBef>
              <a:spcAft>
                <a:spcPts val="0"/>
              </a:spcAft>
              <a:buNone/>
            </a:pPr>
            <a:r>
              <a:t/>
            </a:r>
            <a:endParaRPr sz="2000">
              <a:solidFill>
                <a:srgbClr val="2A6176"/>
              </a:solidFill>
              <a:latin typeface="Corbel"/>
              <a:ea typeface="Corbel"/>
              <a:cs typeface="Corbel"/>
              <a:sym typeface="Corbel"/>
            </a:endParaRPr>
          </a:p>
          <a:p>
            <a:pPr indent="-355600" lvl="0" marL="457200" marR="0" rtl="0" algn="just">
              <a:lnSpc>
                <a:spcPct val="100000"/>
              </a:lnSpc>
              <a:spcBef>
                <a:spcPts val="0"/>
              </a:spcBef>
              <a:spcAft>
                <a:spcPts val="0"/>
              </a:spcAft>
              <a:buSzPts val="2000"/>
              <a:buFont typeface="Corbel"/>
              <a:buChar char="●"/>
            </a:pPr>
            <a:r>
              <a:rPr i="0" lang="fr-FR" sz="2000" u="none" cap="none" strike="noStrike">
                <a:solidFill>
                  <a:schemeClr val="dk1"/>
                </a:solidFill>
                <a:latin typeface="Corbel"/>
                <a:ea typeface="Corbel"/>
                <a:cs typeface="Corbel"/>
                <a:sym typeface="Corbel"/>
              </a:rPr>
              <a:t>Certains pays </a:t>
            </a:r>
            <a:r>
              <a:rPr i="0" lang="fr-FR" sz="2000" u="none" cap="none" strike="noStrike">
                <a:solidFill>
                  <a:srgbClr val="C55A11"/>
                </a:solidFill>
                <a:latin typeface="Corbel"/>
                <a:ea typeface="Corbel"/>
                <a:cs typeface="Corbel"/>
                <a:sym typeface="Corbel"/>
              </a:rPr>
              <a:t>gaspillent de l’énergie pour un meilleur confort</a:t>
            </a:r>
            <a:r>
              <a:rPr i="0" lang="fr-FR" sz="2000" u="none" cap="none" strike="noStrike">
                <a:solidFill>
                  <a:schemeClr val="dk1"/>
                </a:solidFill>
                <a:latin typeface="Corbel"/>
                <a:ea typeface="Corbel"/>
                <a:cs typeface="Corbel"/>
                <a:sym typeface="Corbel"/>
              </a:rPr>
              <a:t>, tandis que de nombreux autres aspirent à consommer plus d’énergie !</a:t>
            </a:r>
            <a:endParaRPr/>
          </a:p>
          <a:p>
            <a:pPr indent="0" lvl="0" marL="457200" marR="0" rtl="0" algn="just">
              <a:lnSpc>
                <a:spcPct val="100000"/>
              </a:lnSpc>
              <a:spcBef>
                <a:spcPts val="0"/>
              </a:spcBef>
              <a:spcAft>
                <a:spcPts val="0"/>
              </a:spcAft>
              <a:buNone/>
            </a:pPr>
            <a:r>
              <a:t/>
            </a:r>
            <a:endParaRPr i="0" sz="2000" u="none" cap="none" strike="noStrike">
              <a:solidFill>
                <a:schemeClr val="dk1"/>
              </a:solidFill>
              <a:latin typeface="Corbel"/>
              <a:ea typeface="Corbel"/>
              <a:cs typeface="Corbel"/>
              <a:sym typeface="Corbel"/>
            </a:endParaRPr>
          </a:p>
          <a:p>
            <a:pPr indent="-355600" lvl="0" marL="457200" marR="0" rtl="0" algn="just">
              <a:lnSpc>
                <a:spcPct val="100000"/>
              </a:lnSpc>
              <a:spcBef>
                <a:spcPts val="0"/>
              </a:spcBef>
              <a:spcAft>
                <a:spcPts val="0"/>
              </a:spcAft>
              <a:buSzPts val="2000"/>
              <a:buFont typeface="Corbel"/>
              <a:buChar char="●"/>
            </a:pPr>
            <a:r>
              <a:rPr i="0" lang="fr-FR" sz="2000" u="none" cap="none" strike="noStrike">
                <a:solidFill>
                  <a:schemeClr val="dk1"/>
                </a:solidFill>
                <a:latin typeface="Corbel"/>
                <a:ea typeface="Corbel"/>
                <a:cs typeface="Corbel"/>
                <a:sym typeface="Corbel"/>
              </a:rPr>
              <a:t>Brûler des </a:t>
            </a:r>
            <a:r>
              <a:rPr lang="fr-FR" sz="2000">
                <a:solidFill>
                  <a:schemeClr val="dk1"/>
                </a:solidFill>
                <a:latin typeface="Corbel"/>
                <a:ea typeface="Corbel"/>
                <a:cs typeface="Corbel"/>
                <a:sym typeface="Corbel"/>
              </a:rPr>
              <a:t>ressources</a:t>
            </a:r>
            <a:r>
              <a:rPr i="0" lang="fr-FR" sz="2000" u="none" cap="none" strike="noStrike">
                <a:solidFill>
                  <a:schemeClr val="dk1"/>
                </a:solidFill>
                <a:latin typeface="Corbel"/>
                <a:ea typeface="Corbel"/>
                <a:cs typeface="Corbel"/>
                <a:sym typeface="Corbel"/>
              </a:rPr>
              <a:t> fossiles produit de </a:t>
            </a:r>
            <a:r>
              <a:rPr i="0" lang="fr-FR" sz="2000" u="none" cap="none" strike="noStrike">
                <a:solidFill>
                  <a:srgbClr val="C55A11"/>
                </a:solidFill>
                <a:latin typeface="Corbel"/>
                <a:ea typeface="Corbel"/>
                <a:cs typeface="Corbel"/>
                <a:sym typeface="Corbel"/>
              </a:rPr>
              <a:t>l’énergie</a:t>
            </a:r>
            <a:r>
              <a:rPr i="0" lang="fr-FR" sz="2000" u="none" cap="none" strike="noStrike">
                <a:solidFill>
                  <a:schemeClr val="dk1"/>
                </a:solidFill>
                <a:latin typeface="Corbel"/>
                <a:ea typeface="Corbel"/>
                <a:cs typeface="Corbel"/>
                <a:sym typeface="Corbel"/>
              </a:rPr>
              <a:t> et provoque </a:t>
            </a:r>
            <a:r>
              <a:rPr i="0" lang="fr-FR" sz="2000" u="none" cap="none" strike="noStrike">
                <a:solidFill>
                  <a:srgbClr val="C55A11"/>
                </a:solidFill>
                <a:latin typeface="Corbel"/>
                <a:ea typeface="Corbel"/>
                <a:cs typeface="Corbel"/>
                <a:sym typeface="Corbel"/>
              </a:rPr>
              <a:t>l’émission de gaz à effet de serre</a:t>
            </a:r>
            <a:r>
              <a:rPr i="0" lang="fr-FR" sz="2000" u="none" cap="none" strike="noStrike">
                <a:solidFill>
                  <a:schemeClr val="dk1"/>
                </a:solidFill>
                <a:latin typeface="Corbel"/>
                <a:ea typeface="Corbel"/>
                <a:cs typeface="Corbel"/>
                <a:sym typeface="Corbel"/>
              </a:rPr>
              <a:t>.</a:t>
            </a:r>
            <a:endParaRPr/>
          </a:p>
          <a:p>
            <a:pPr indent="0" lvl="0" marL="457200" marR="0" rtl="0" algn="just">
              <a:lnSpc>
                <a:spcPct val="100000"/>
              </a:lnSpc>
              <a:spcBef>
                <a:spcPts val="0"/>
              </a:spcBef>
              <a:spcAft>
                <a:spcPts val="0"/>
              </a:spcAft>
              <a:buNone/>
            </a:pPr>
            <a:r>
              <a:t/>
            </a:r>
            <a:endParaRPr i="0" sz="2000" u="none" cap="none" strike="noStrike">
              <a:solidFill>
                <a:srgbClr val="000000"/>
              </a:solidFill>
              <a:latin typeface="Corbel"/>
              <a:ea typeface="Corbel"/>
              <a:cs typeface="Corbel"/>
              <a:sym typeface="Corbel"/>
            </a:endParaRPr>
          </a:p>
          <a:p>
            <a:pPr indent="-355600" lvl="0" marL="457200" marR="0" rtl="0" algn="just">
              <a:lnSpc>
                <a:spcPct val="100000"/>
              </a:lnSpc>
              <a:spcBef>
                <a:spcPts val="0"/>
              </a:spcBef>
              <a:spcAft>
                <a:spcPts val="0"/>
              </a:spcAft>
              <a:buSzPts val="2000"/>
              <a:buFont typeface="Corbel"/>
              <a:buChar char="●"/>
            </a:pPr>
            <a:r>
              <a:rPr i="0" lang="fr-FR" sz="2000" u="none" cap="none" strike="noStrike">
                <a:solidFill>
                  <a:srgbClr val="000000"/>
                </a:solidFill>
                <a:latin typeface="Corbel"/>
                <a:ea typeface="Corbel"/>
                <a:cs typeface="Corbel"/>
                <a:sym typeface="Corbel"/>
              </a:rPr>
              <a:t>Nous devons</a:t>
            </a:r>
            <a:r>
              <a:rPr i="0" lang="fr-FR" sz="2000" u="none" cap="none" strike="noStrike">
                <a:solidFill>
                  <a:srgbClr val="085160"/>
                </a:solidFill>
                <a:latin typeface="Corbel"/>
                <a:ea typeface="Corbel"/>
                <a:cs typeface="Corbel"/>
                <a:sym typeface="Corbel"/>
              </a:rPr>
              <a:t> </a:t>
            </a:r>
            <a:r>
              <a:rPr i="0" lang="fr-FR" sz="2000" u="none" cap="none" strike="noStrike">
                <a:solidFill>
                  <a:srgbClr val="C55A11"/>
                </a:solidFill>
                <a:latin typeface="Corbel"/>
                <a:ea typeface="Corbel"/>
                <a:cs typeface="Corbel"/>
                <a:sym typeface="Corbel"/>
              </a:rPr>
              <a:t>économiser l’énergie</a:t>
            </a:r>
            <a:r>
              <a:rPr i="0" lang="fr-FR" sz="2000" u="none" cap="none" strike="noStrike">
                <a:solidFill>
                  <a:srgbClr val="085160"/>
                </a:solidFill>
                <a:latin typeface="Corbel"/>
                <a:ea typeface="Corbel"/>
                <a:cs typeface="Corbel"/>
                <a:sym typeface="Corbel"/>
              </a:rPr>
              <a:t>.</a:t>
            </a:r>
            <a:endParaRPr/>
          </a:p>
          <a:p>
            <a:pPr indent="-355600" lvl="0" marL="457200" marR="0" rtl="0" algn="just">
              <a:lnSpc>
                <a:spcPct val="90000"/>
              </a:lnSpc>
              <a:spcBef>
                <a:spcPts val="0"/>
              </a:spcBef>
              <a:spcAft>
                <a:spcPts val="0"/>
              </a:spcAft>
              <a:buSzPts val="2000"/>
              <a:buFont typeface="Corbel"/>
              <a:buChar char="●"/>
            </a:pPr>
            <a:r>
              <a:rPr i="0" lang="fr-FR" sz="2000" u="none" cap="none" strike="noStrike">
                <a:solidFill>
                  <a:schemeClr val="dk1"/>
                </a:solidFill>
                <a:latin typeface="Corbel"/>
                <a:ea typeface="Corbel"/>
                <a:cs typeface="Corbel"/>
                <a:sym typeface="Corbel"/>
              </a:rPr>
              <a:t>Utilisons moins d’énergie</a:t>
            </a:r>
            <a:r>
              <a:rPr i="0" lang="fr-FR" sz="2000" u="none" cap="none" strike="noStrike">
                <a:solidFill>
                  <a:srgbClr val="2A6176"/>
                </a:solidFill>
                <a:latin typeface="Corbel"/>
                <a:ea typeface="Corbel"/>
                <a:cs typeface="Corbel"/>
                <a:sym typeface="Corbel"/>
              </a:rPr>
              <a:t> - </a:t>
            </a:r>
            <a:r>
              <a:rPr i="0" lang="fr-FR" sz="2000" u="none" cap="none" strike="noStrike">
                <a:solidFill>
                  <a:schemeClr val="dk1"/>
                </a:solidFill>
                <a:latin typeface="Corbel"/>
                <a:ea typeface="Corbel"/>
                <a:cs typeface="Corbel"/>
                <a:sym typeface="Corbel"/>
              </a:rPr>
              <a:t>Utilisons efficacement l’énergie </a:t>
            </a:r>
            <a:r>
              <a:rPr i="0" lang="fr-FR" sz="2000" u="none" cap="none" strike="noStrike">
                <a:solidFill>
                  <a:srgbClr val="075161"/>
                </a:solidFill>
                <a:latin typeface="Corbel"/>
                <a:ea typeface="Corbel"/>
                <a:cs typeface="Corbel"/>
                <a:sym typeface="Corbel"/>
              </a:rPr>
              <a:t>-</a:t>
            </a:r>
            <a:r>
              <a:rPr i="0" lang="fr-FR" sz="2000" u="none" cap="none" strike="noStrike">
                <a:solidFill>
                  <a:srgbClr val="2A6176"/>
                </a:solidFill>
                <a:latin typeface="Corbel"/>
                <a:ea typeface="Corbel"/>
                <a:cs typeface="Corbel"/>
                <a:sym typeface="Corbel"/>
              </a:rPr>
              <a:t> </a:t>
            </a:r>
            <a:r>
              <a:rPr i="0" lang="fr-FR" sz="2000" u="none" cap="none" strike="noStrike">
                <a:solidFill>
                  <a:srgbClr val="000000"/>
                </a:solidFill>
                <a:latin typeface="Corbel"/>
                <a:ea typeface="Corbel"/>
                <a:cs typeface="Corbel"/>
                <a:sym typeface="Corbel"/>
              </a:rPr>
              <a:t>Utilisons de l’énergie renouvelable  </a:t>
            </a:r>
            <a:r>
              <a:rPr i="0" lang="fr-FR" sz="2000" u="none" cap="none" strike="noStrike">
                <a:solidFill>
                  <a:schemeClr val="dk1"/>
                </a:solidFill>
                <a:latin typeface="Corbel"/>
                <a:ea typeface="Corbel"/>
                <a:cs typeface="Corbel"/>
                <a:sym typeface="Corbel"/>
              </a:rPr>
              <a:t>–  dans cet ordre là !</a:t>
            </a:r>
            <a:endParaRPr/>
          </a:p>
          <a:p>
            <a:pPr indent="0" lvl="0" marL="0" marR="0" rtl="0" algn="just">
              <a:lnSpc>
                <a:spcPct val="100000"/>
              </a:lnSpc>
              <a:spcBef>
                <a:spcPts val="0"/>
              </a:spcBef>
              <a:spcAft>
                <a:spcPts val="0"/>
              </a:spcAft>
              <a:buClr>
                <a:srgbClr val="166478"/>
              </a:buClr>
              <a:buSzPts val="1800"/>
              <a:buFont typeface="Arial"/>
              <a:buNone/>
            </a:pPr>
            <a:r>
              <a:t/>
            </a:r>
            <a:endParaRPr b="1" i="0" sz="2000" u="none" cap="none" strike="noStrike">
              <a:solidFill>
                <a:srgbClr val="2A6176"/>
              </a:solidFill>
              <a:latin typeface="Corbel"/>
              <a:ea typeface="Corbel"/>
              <a:cs typeface="Corbel"/>
              <a:sym typeface="Corbel"/>
            </a:endParaRPr>
          </a:p>
        </p:txBody>
      </p:sp>
      <p:pic>
        <p:nvPicPr>
          <p:cNvPr id="1073" name="Google Shape;1073;p34"/>
          <p:cNvPicPr preferRelativeResize="0"/>
          <p:nvPr/>
        </p:nvPicPr>
        <p:blipFill rotWithShape="1">
          <a:blip r:embed="rId3">
            <a:alphaModFix/>
          </a:blip>
          <a:srcRect b="0" l="0" r="0" t="0"/>
          <a:stretch/>
        </p:blipFill>
        <p:spPr>
          <a:xfrm>
            <a:off x="11007925" y="5566900"/>
            <a:ext cx="1190625" cy="12287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8" name="Shape 1078"/>
        <p:cNvGrpSpPr/>
        <p:nvPr/>
      </p:nvGrpSpPr>
      <p:grpSpPr>
        <a:xfrm>
          <a:off x="0" y="0"/>
          <a:ext cx="0" cy="0"/>
          <a:chOff x="0" y="0"/>
          <a:chExt cx="0" cy="0"/>
        </a:xfrm>
      </p:grpSpPr>
      <p:sp>
        <p:nvSpPr>
          <p:cNvPr id="1079" name="Google Shape;1079;p35"/>
          <p:cNvSpPr txBox="1"/>
          <p:nvPr>
            <p:ph idx="1" type="body"/>
          </p:nvPr>
        </p:nvSpPr>
        <p:spPr>
          <a:xfrm>
            <a:off x="552000" y="2061000"/>
            <a:ext cx="11160000" cy="2565581"/>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480"/>
              </a:spcBef>
              <a:spcAft>
                <a:spcPts val="0"/>
              </a:spcAft>
              <a:buClr>
                <a:srgbClr val="F79124"/>
              </a:buClr>
              <a:buSzPts val="2400"/>
              <a:buFont typeface="Arial"/>
              <a:buNone/>
            </a:pPr>
            <a:r>
              <a:t/>
            </a:r>
            <a:endParaRPr>
              <a:latin typeface="Corbel"/>
              <a:ea typeface="Corbel"/>
              <a:cs typeface="Corbel"/>
              <a:sym typeface="Corbel"/>
            </a:endParaRPr>
          </a:p>
          <a:p>
            <a:pPr indent="-228600" lvl="0" marL="457200" rtl="0" algn="just">
              <a:lnSpc>
                <a:spcPct val="100000"/>
              </a:lnSpc>
              <a:spcBef>
                <a:spcPts val="480"/>
              </a:spcBef>
              <a:spcAft>
                <a:spcPts val="0"/>
              </a:spcAft>
              <a:buClr>
                <a:srgbClr val="085160"/>
              </a:buClr>
              <a:buSzPts val="2400"/>
              <a:buChar char="•"/>
            </a:pPr>
            <a:r>
              <a:rPr b="0" lang="fr-FR" sz="2000">
                <a:solidFill>
                  <a:schemeClr val="dk1"/>
                </a:solidFill>
                <a:latin typeface="Corbel"/>
                <a:ea typeface="Corbel"/>
                <a:cs typeface="Corbel"/>
                <a:sym typeface="Corbel"/>
              </a:rPr>
              <a:t>Les activités humaines sont </a:t>
            </a:r>
            <a:r>
              <a:rPr b="0" lang="fr-FR" sz="2000">
                <a:solidFill>
                  <a:srgbClr val="C55A11"/>
                </a:solidFill>
                <a:latin typeface="Corbel"/>
                <a:ea typeface="Corbel"/>
                <a:cs typeface="Corbel"/>
                <a:sym typeface="Corbel"/>
              </a:rPr>
              <a:t>responsables de l’accélération </a:t>
            </a:r>
            <a:r>
              <a:rPr b="0" lang="fr-FR" sz="2000">
                <a:solidFill>
                  <a:schemeClr val="dk1"/>
                </a:solidFill>
                <a:latin typeface="Corbel"/>
                <a:ea typeface="Corbel"/>
                <a:cs typeface="Corbel"/>
                <a:sym typeface="Corbel"/>
              </a:rPr>
              <a:t>du changement climatique.</a:t>
            </a:r>
            <a:endParaRPr b="0"/>
          </a:p>
          <a:p>
            <a:pPr indent="-76200" lvl="0" marL="457200" rtl="0" algn="just">
              <a:lnSpc>
                <a:spcPct val="100000"/>
              </a:lnSpc>
              <a:spcBef>
                <a:spcPts val="480"/>
              </a:spcBef>
              <a:spcAft>
                <a:spcPts val="0"/>
              </a:spcAft>
              <a:buClr>
                <a:srgbClr val="085160"/>
              </a:buClr>
              <a:buSzPts val="2400"/>
              <a:buFont typeface="Arial"/>
              <a:buNone/>
            </a:pPr>
            <a:r>
              <a:t/>
            </a:r>
            <a:endParaRPr b="0" sz="2000">
              <a:latin typeface="Corbel"/>
              <a:ea typeface="Corbel"/>
              <a:cs typeface="Corbel"/>
              <a:sym typeface="Corbel"/>
            </a:endParaRPr>
          </a:p>
          <a:p>
            <a:pPr indent="-228600" lvl="0" marL="457200" rtl="0" algn="just">
              <a:lnSpc>
                <a:spcPct val="100000"/>
              </a:lnSpc>
              <a:spcBef>
                <a:spcPts val="480"/>
              </a:spcBef>
              <a:spcAft>
                <a:spcPts val="0"/>
              </a:spcAft>
              <a:buClr>
                <a:srgbClr val="085160"/>
              </a:buClr>
              <a:buSzPts val="2400"/>
              <a:buChar char="•"/>
            </a:pPr>
            <a:r>
              <a:rPr b="0" lang="fr-FR" sz="2000">
                <a:solidFill>
                  <a:schemeClr val="dk1"/>
                </a:solidFill>
                <a:latin typeface="Corbel"/>
                <a:ea typeface="Corbel"/>
                <a:cs typeface="Corbel"/>
                <a:sym typeface="Corbel"/>
              </a:rPr>
              <a:t>Il est d’une importance capitale de </a:t>
            </a:r>
            <a:r>
              <a:rPr b="0" lang="fr-FR" sz="2000">
                <a:solidFill>
                  <a:srgbClr val="C55A11"/>
                </a:solidFill>
                <a:latin typeface="Corbel"/>
                <a:ea typeface="Corbel"/>
                <a:cs typeface="Corbel"/>
                <a:sym typeface="Corbel"/>
              </a:rPr>
              <a:t>limiter la hausse de la température à +2°C </a:t>
            </a:r>
            <a:r>
              <a:rPr b="0" lang="fr-FR" sz="2000">
                <a:solidFill>
                  <a:schemeClr val="dk1"/>
                </a:solidFill>
                <a:latin typeface="Corbel"/>
                <a:ea typeface="Corbel"/>
                <a:cs typeface="Corbel"/>
                <a:sym typeface="Corbel"/>
              </a:rPr>
              <a:t>d’ici la fin du siècle.</a:t>
            </a:r>
            <a:endParaRPr b="0"/>
          </a:p>
          <a:p>
            <a:pPr indent="-76200" lvl="0" marL="457200" rtl="0" algn="just">
              <a:lnSpc>
                <a:spcPct val="100000"/>
              </a:lnSpc>
              <a:spcBef>
                <a:spcPts val="480"/>
              </a:spcBef>
              <a:spcAft>
                <a:spcPts val="0"/>
              </a:spcAft>
              <a:buClr>
                <a:srgbClr val="085160"/>
              </a:buClr>
              <a:buSzPts val="2400"/>
              <a:buFont typeface="Arial"/>
              <a:buNone/>
            </a:pPr>
            <a:r>
              <a:t/>
            </a:r>
            <a:endParaRPr b="0" sz="2000">
              <a:latin typeface="Corbel"/>
              <a:ea typeface="Corbel"/>
              <a:cs typeface="Corbel"/>
              <a:sym typeface="Corbel"/>
            </a:endParaRPr>
          </a:p>
          <a:p>
            <a:pPr indent="-228600" lvl="0" marL="457200" rtl="0" algn="just">
              <a:lnSpc>
                <a:spcPct val="100000"/>
              </a:lnSpc>
              <a:spcBef>
                <a:spcPts val="480"/>
              </a:spcBef>
              <a:spcAft>
                <a:spcPts val="0"/>
              </a:spcAft>
              <a:buClr>
                <a:srgbClr val="085160"/>
              </a:buClr>
              <a:buSzPts val="2400"/>
              <a:buChar char="•"/>
            </a:pPr>
            <a:r>
              <a:rPr b="0" lang="fr-FR" sz="2000">
                <a:solidFill>
                  <a:schemeClr val="dk1"/>
                </a:solidFill>
                <a:latin typeface="Corbel"/>
                <a:ea typeface="Corbel"/>
                <a:cs typeface="Corbel"/>
                <a:sym typeface="Corbel"/>
              </a:rPr>
              <a:t>Au-delà de 2°c, on prend le risque d’un </a:t>
            </a:r>
            <a:r>
              <a:rPr b="0" lang="fr-FR" sz="2000">
                <a:solidFill>
                  <a:srgbClr val="C55A11"/>
                </a:solidFill>
                <a:latin typeface="Corbel"/>
                <a:ea typeface="Corbel"/>
                <a:cs typeface="Corbel"/>
                <a:sym typeface="Corbel"/>
              </a:rPr>
              <a:t>emballement</a:t>
            </a:r>
            <a:r>
              <a:rPr b="0" lang="fr-FR" sz="2000">
                <a:solidFill>
                  <a:schemeClr val="dk1"/>
                </a:solidFill>
                <a:latin typeface="Corbel"/>
                <a:ea typeface="Corbel"/>
                <a:cs typeface="Corbel"/>
                <a:sym typeface="Corbel"/>
              </a:rPr>
              <a:t> du changement climatique. </a:t>
            </a:r>
            <a:endParaRPr b="0">
              <a:latin typeface="Corbel"/>
              <a:ea typeface="Corbel"/>
              <a:cs typeface="Corbel"/>
              <a:sym typeface="Corbel"/>
            </a:endParaRPr>
          </a:p>
        </p:txBody>
      </p:sp>
      <p:sp>
        <p:nvSpPr>
          <p:cNvPr id="1080" name="Google Shape;1080;p35"/>
          <p:cNvSpPr txBox="1"/>
          <p:nvPr>
            <p:ph idx="12" type="sldNum"/>
          </p:nvPr>
        </p:nvSpPr>
        <p:spPr>
          <a:xfrm>
            <a:off x="11280576" y="6597352"/>
            <a:ext cx="864096" cy="260648"/>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fr-FR">
                <a:latin typeface="Corbel"/>
                <a:ea typeface="Corbel"/>
                <a:cs typeface="Corbel"/>
                <a:sym typeface="Corbel"/>
              </a:rPr>
              <a:t>‹#›</a:t>
            </a:fld>
            <a:endParaRPr>
              <a:latin typeface="Corbel"/>
              <a:ea typeface="Corbel"/>
              <a:cs typeface="Corbel"/>
              <a:sym typeface="Corbel"/>
            </a:endParaRPr>
          </a:p>
        </p:txBody>
      </p:sp>
      <p:pic>
        <p:nvPicPr>
          <p:cNvPr id="1081" name="Google Shape;1081;p35"/>
          <p:cNvPicPr preferRelativeResize="0"/>
          <p:nvPr/>
        </p:nvPicPr>
        <p:blipFill rotWithShape="1">
          <a:blip r:embed="rId3">
            <a:alphaModFix/>
          </a:blip>
          <a:srcRect b="0" l="0" r="0" t="0"/>
          <a:stretch/>
        </p:blipFill>
        <p:spPr>
          <a:xfrm>
            <a:off x="2386069" y="5087864"/>
            <a:ext cx="1249869" cy="1163105"/>
          </a:xfrm>
          <a:prstGeom prst="rect">
            <a:avLst/>
          </a:prstGeom>
          <a:noFill/>
          <a:ln>
            <a:noFill/>
          </a:ln>
        </p:spPr>
      </p:pic>
      <p:sp>
        <p:nvSpPr>
          <p:cNvPr id="1082" name="Google Shape;1082;p35"/>
          <p:cNvSpPr/>
          <p:nvPr/>
        </p:nvSpPr>
        <p:spPr>
          <a:xfrm>
            <a:off x="8889117" y="6174734"/>
            <a:ext cx="2390897" cy="310611"/>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400"/>
              <a:buFont typeface="Arial"/>
              <a:buNone/>
            </a:pPr>
            <a:r>
              <a:rPr b="0" i="1" lang="fr-FR" sz="1400" u="none" cap="none" strike="noStrike">
                <a:solidFill>
                  <a:srgbClr val="085160"/>
                </a:solidFill>
                <a:latin typeface="Corbel"/>
                <a:ea typeface="Corbel"/>
                <a:cs typeface="Corbel"/>
                <a:sym typeface="Corbel"/>
              </a:rPr>
              <a:t>Source : IPCC AR5 </a:t>
            </a:r>
            <a:endParaRPr/>
          </a:p>
        </p:txBody>
      </p:sp>
      <p:pic>
        <p:nvPicPr>
          <p:cNvPr id="1083" name="Google Shape;1083;p35"/>
          <p:cNvPicPr preferRelativeResize="0"/>
          <p:nvPr/>
        </p:nvPicPr>
        <p:blipFill rotWithShape="1">
          <a:blip r:embed="rId4">
            <a:alphaModFix/>
          </a:blip>
          <a:srcRect b="0" l="0" r="0" t="0"/>
          <a:stretch/>
        </p:blipFill>
        <p:spPr>
          <a:xfrm>
            <a:off x="7773393" y="5276327"/>
            <a:ext cx="972108" cy="972108"/>
          </a:xfrm>
          <a:prstGeom prst="rect">
            <a:avLst/>
          </a:prstGeom>
          <a:noFill/>
          <a:ln>
            <a:noFill/>
          </a:ln>
        </p:spPr>
      </p:pic>
      <p:sp>
        <p:nvSpPr>
          <p:cNvPr id="1084" name="Google Shape;1084;p35"/>
          <p:cNvSpPr txBox="1"/>
          <p:nvPr/>
        </p:nvSpPr>
        <p:spPr>
          <a:xfrm>
            <a:off x="552000" y="1773000"/>
            <a:ext cx="7889100" cy="64846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2A6176"/>
              </a:buClr>
              <a:buSzPts val="2400"/>
              <a:buFont typeface="Arial"/>
              <a:buNone/>
            </a:pPr>
            <a:r>
              <a:rPr b="1" i="0" lang="fr-FR" sz="2800" u="none" cap="none" strike="noStrike">
                <a:solidFill>
                  <a:srgbClr val="424242"/>
                </a:solidFill>
                <a:latin typeface="Corbel"/>
                <a:ea typeface="Corbel"/>
                <a:cs typeface="Corbel"/>
                <a:sym typeface="Corbel"/>
              </a:rPr>
              <a:t>Conclusion</a:t>
            </a:r>
            <a:endParaRPr/>
          </a:p>
          <a:p>
            <a:pPr indent="0" lvl="0" marL="0" marR="0" rtl="0" algn="l">
              <a:lnSpc>
                <a:spcPct val="100000"/>
              </a:lnSpc>
              <a:spcBef>
                <a:spcPts val="0"/>
              </a:spcBef>
              <a:spcAft>
                <a:spcPts val="0"/>
              </a:spcAft>
              <a:buClr>
                <a:srgbClr val="2A6176"/>
              </a:buClr>
              <a:buSzPts val="2400"/>
              <a:buFont typeface="Arial"/>
              <a:buNone/>
            </a:pPr>
            <a:r>
              <a:t/>
            </a:r>
            <a:endParaRPr b="1" i="0" sz="2400" u="none" cap="none" strike="noStrike">
              <a:solidFill>
                <a:srgbClr val="2A6176"/>
              </a:solidFill>
              <a:latin typeface="Corbel"/>
              <a:ea typeface="Corbel"/>
              <a:cs typeface="Corbel"/>
              <a:sym typeface="Corbel"/>
            </a:endParaRPr>
          </a:p>
          <a:p>
            <a:pPr indent="0" lvl="0" marL="0" marR="0" rtl="0" algn="l">
              <a:lnSpc>
                <a:spcPct val="100000"/>
              </a:lnSpc>
              <a:spcBef>
                <a:spcPts val="0"/>
              </a:spcBef>
              <a:spcAft>
                <a:spcPts val="0"/>
              </a:spcAft>
              <a:buClr>
                <a:srgbClr val="2A6176"/>
              </a:buClr>
              <a:buSzPts val="2400"/>
              <a:buFont typeface="Arial"/>
              <a:buNone/>
            </a:pPr>
            <a:r>
              <a:t/>
            </a:r>
            <a:endParaRPr b="1" i="0" sz="2400" u="none" cap="none" strike="noStrike">
              <a:solidFill>
                <a:srgbClr val="2A6176"/>
              </a:solidFill>
              <a:latin typeface="Corbel"/>
              <a:ea typeface="Corbel"/>
              <a:cs typeface="Corbel"/>
              <a:sym typeface="Corbel"/>
            </a:endParaRPr>
          </a:p>
          <a:p>
            <a:pPr indent="0" lvl="0" marL="0" marR="0" rtl="0" algn="l">
              <a:lnSpc>
                <a:spcPct val="100000"/>
              </a:lnSpc>
              <a:spcBef>
                <a:spcPts val="0"/>
              </a:spcBef>
              <a:spcAft>
                <a:spcPts val="0"/>
              </a:spcAft>
              <a:buClr>
                <a:srgbClr val="2A6176"/>
              </a:buClr>
              <a:buSzPts val="2400"/>
              <a:buFont typeface="Arial"/>
              <a:buNone/>
            </a:pPr>
            <a:r>
              <a:t/>
            </a:r>
            <a:endParaRPr b="1" i="0" sz="2400" u="none" cap="none" strike="noStrike">
              <a:solidFill>
                <a:srgbClr val="2A6176"/>
              </a:solidFill>
              <a:latin typeface="Corbel"/>
              <a:ea typeface="Corbel"/>
              <a:cs typeface="Corbel"/>
              <a:sym typeface="Corbel"/>
            </a:endParaRPr>
          </a:p>
        </p:txBody>
      </p:sp>
      <p:pic>
        <p:nvPicPr>
          <p:cNvPr id="1085" name="Google Shape;1085;p35"/>
          <p:cNvPicPr preferRelativeResize="0"/>
          <p:nvPr/>
        </p:nvPicPr>
        <p:blipFill rotWithShape="1">
          <a:blip r:embed="rId5">
            <a:alphaModFix/>
          </a:blip>
          <a:srcRect b="0" l="0" r="0" t="0"/>
          <a:stretch/>
        </p:blipFill>
        <p:spPr>
          <a:xfrm>
            <a:off x="4719462" y="5409500"/>
            <a:ext cx="1970425" cy="1075849"/>
          </a:xfrm>
          <a:prstGeom prst="rect">
            <a:avLst/>
          </a:prstGeom>
          <a:noFill/>
          <a:ln>
            <a:noFill/>
          </a:ln>
        </p:spPr>
      </p:pic>
      <p:pic>
        <p:nvPicPr>
          <p:cNvPr id="1086" name="Google Shape;1086;p35"/>
          <p:cNvPicPr preferRelativeResize="0"/>
          <p:nvPr/>
        </p:nvPicPr>
        <p:blipFill rotWithShape="1">
          <a:blip r:embed="rId6">
            <a:alphaModFix/>
          </a:blip>
          <a:srcRect b="0" l="0" r="0" t="0"/>
          <a:stretch/>
        </p:blipFill>
        <p:spPr>
          <a:xfrm>
            <a:off x="11007925" y="5566900"/>
            <a:ext cx="1190625" cy="122872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090" name="Shape 1090"/>
        <p:cNvGrpSpPr/>
        <p:nvPr/>
      </p:nvGrpSpPr>
      <p:grpSpPr>
        <a:xfrm>
          <a:off x="0" y="0"/>
          <a:ext cx="0" cy="0"/>
          <a:chOff x="0" y="0"/>
          <a:chExt cx="0" cy="0"/>
        </a:xfrm>
      </p:grpSpPr>
      <p:sp>
        <p:nvSpPr>
          <p:cNvPr id="1091" name="Google Shape;1091;gf718b33a7d_0_9"/>
          <p:cNvSpPr txBox="1"/>
          <p:nvPr/>
        </p:nvSpPr>
        <p:spPr>
          <a:xfrm>
            <a:off x="1023397" y="735551"/>
            <a:ext cx="10363500" cy="1015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6000"/>
              <a:buFont typeface="Arial"/>
              <a:buNone/>
            </a:pPr>
            <a:r>
              <a:rPr b="0" i="0" lang="fr-FR" sz="10000" u="none" cap="none" strike="noStrike">
                <a:solidFill>
                  <a:srgbClr val="212121"/>
                </a:solidFill>
                <a:latin typeface="Arial"/>
                <a:ea typeface="Arial"/>
                <a:cs typeface="Arial"/>
                <a:sym typeface="Arial"/>
              </a:rPr>
              <a:t>C</a:t>
            </a:r>
            <a:r>
              <a:rPr lang="fr-FR" sz="6000">
                <a:solidFill>
                  <a:srgbClr val="212121"/>
                </a:solidFill>
              </a:rPr>
              <a:t>rédits</a:t>
            </a:r>
            <a:endParaRPr b="0" i="0" sz="1400" u="none" cap="none" strike="noStrike">
              <a:solidFill>
                <a:srgbClr val="000000"/>
              </a:solidFill>
              <a:latin typeface="Arial"/>
              <a:ea typeface="Arial"/>
              <a:cs typeface="Arial"/>
              <a:sym typeface="Arial"/>
            </a:endParaRPr>
          </a:p>
        </p:txBody>
      </p:sp>
      <p:sp>
        <p:nvSpPr>
          <p:cNvPr id="1092" name="Google Shape;1092;gf718b33a7d_0_9"/>
          <p:cNvSpPr txBox="1"/>
          <p:nvPr/>
        </p:nvSpPr>
        <p:spPr>
          <a:xfrm>
            <a:off x="685500" y="2665425"/>
            <a:ext cx="10499100" cy="3324600"/>
          </a:xfrm>
          <a:prstGeom prst="rect">
            <a:avLst/>
          </a:prstGeom>
          <a:noFill/>
          <a:ln>
            <a:noFill/>
          </a:ln>
        </p:spPr>
        <p:txBody>
          <a:bodyPr anchorCtr="0" anchor="t" bIns="91425" lIns="91425" spcFirstLastPara="1" rIns="91425" wrap="square" tIns="91425">
            <a:spAutoFit/>
          </a:bodyPr>
          <a:lstStyle/>
          <a:p>
            <a:pPr indent="-228600" lvl="0" marL="457200" rtl="0" algn="just">
              <a:spcBef>
                <a:spcPts val="1200"/>
              </a:spcBef>
              <a:spcAft>
                <a:spcPts val="0"/>
              </a:spcAft>
              <a:buClr>
                <a:srgbClr val="166478"/>
              </a:buClr>
              <a:buSzPts val="2400"/>
              <a:buChar char="•"/>
            </a:pPr>
            <a:r>
              <a:rPr b="1" lang="fr-FR" sz="2000">
                <a:solidFill>
                  <a:schemeClr val="dk1"/>
                </a:solidFill>
              </a:rPr>
              <a:t>Eucalyp via Flaticon</a:t>
            </a:r>
            <a:endParaRPr b="1" sz="2000">
              <a:solidFill>
                <a:schemeClr val="dk1"/>
              </a:solidFill>
            </a:endParaRPr>
          </a:p>
          <a:p>
            <a:pPr indent="-203200" lvl="0" marL="457200" rtl="0" algn="just">
              <a:spcBef>
                <a:spcPts val="1200"/>
              </a:spcBef>
              <a:spcAft>
                <a:spcPts val="0"/>
              </a:spcAft>
              <a:buClr>
                <a:schemeClr val="dk1"/>
              </a:buClr>
              <a:buSzPts val="2000"/>
              <a:buChar char="•"/>
            </a:pPr>
            <a:r>
              <a:rPr b="1" lang="fr-FR" sz="2000">
                <a:solidFill>
                  <a:schemeClr val="dk1"/>
                </a:solidFill>
              </a:rPr>
              <a:t>Freepik via Flaticon</a:t>
            </a:r>
            <a:endParaRPr b="1" sz="2000">
              <a:solidFill>
                <a:schemeClr val="dk1"/>
              </a:solidFill>
            </a:endParaRPr>
          </a:p>
          <a:p>
            <a:pPr indent="-203200" lvl="0" marL="457200" rtl="0" algn="just">
              <a:spcBef>
                <a:spcPts val="1200"/>
              </a:spcBef>
              <a:spcAft>
                <a:spcPts val="0"/>
              </a:spcAft>
              <a:buClr>
                <a:schemeClr val="dk1"/>
              </a:buClr>
              <a:buSzPts val="2000"/>
              <a:buChar char="•"/>
            </a:pPr>
            <a:r>
              <a:rPr b="1" lang="fr-FR" sz="2000">
                <a:solidFill>
                  <a:schemeClr val="dk1"/>
                </a:solidFill>
              </a:rPr>
              <a:t>Jacques Boyer / Roger-Viollet</a:t>
            </a:r>
            <a:endParaRPr b="1" sz="2000">
              <a:solidFill>
                <a:schemeClr val="dk1"/>
              </a:solidFill>
            </a:endParaRPr>
          </a:p>
          <a:p>
            <a:pPr indent="-203200" lvl="0" marL="457200" rtl="0" algn="just">
              <a:spcBef>
                <a:spcPts val="1200"/>
              </a:spcBef>
              <a:spcAft>
                <a:spcPts val="0"/>
              </a:spcAft>
              <a:buClr>
                <a:schemeClr val="dk1"/>
              </a:buClr>
              <a:buSzPts val="2000"/>
              <a:buChar char="•"/>
            </a:pPr>
            <a:r>
              <a:rPr b="1" lang="fr-FR" sz="2000">
                <a:solidFill>
                  <a:schemeClr val="dk1"/>
                </a:solidFill>
              </a:rPr>
              <a:t>Mano</a:t>
            </a:r>
            <a:endParaRPr b="1" sz="2000">
              <a:solidFill>
                <a:schemeClr val="dk1"/>
              </a:solidFill>
            </a:endParaRPr>
          </a:p>
          <a:p>
            <a:pPr indent="-203200" lvl="0" marL="457200" rtl="0" algn="just">
              <a:spcBef>
                <a:spcPts val="1200"/>
              </a:spcBef>
              <a:spcAft>
                <a:spcPts val="0"/>
              </a:spcAft>
              <a:buClr>
                <a:schemeClr val="dk1"/>
              </a:buClr>
              <a:buSzPts val="2000"/>
              <a:buChar char="•"/>
            </a:pPr>
            <a:r>
              <a:rPr b="1" lang="fr-FR" sz="2000">
                <a:solidFill>
                  <a:schemeClr val="dk1"/>
                </a:solidFill>
              </a:rPr>
              <a:t>Smashicons via Flaticon</a:t>
            </a:r>
            <a:endParaRPr b="1" sz="2000">
              <a:solidFill>
                <a:schemeClr val="dk1"/>
              </a:solidFill>
            </a:endParaRPr>
          </a:p>
          <a:p>
            <a:pPr indent="-203200" lvl="0" marL="457200" rtl="0" algn="just">
              <a:spcBef>
                <a:spcPts val="1200"/>
              </a:spcBef>
              <a:spcAft>
                <a:spcPts val="0"/>
              </a:spcAft>
              <a:buClr>
                <a:schemeClr val="dk1"/>
              </a:buClr>
              <a:buSzPts val="2000"/>
              <a:buChar char="•"/>
            </a:pPr>
            <a:r>
              <a:rPr b="1" lang="fr-FR" sz="2000">
                <a:solidFill>
                  <a:schemeClr val="dk1"/>
                </a:solidFill>
              </a:rPr>
              <a:t>ShareThis_OrDie</a:t>
            </a:r>
            <a:endParaRPr b="1" sz="2000">
              <a:solidFill>
                <a:schemeClr val="dk1"/>
              </a:solidFill>
            </a:endParaRPr>
          </a:p>
          <a:p>
            <a:pPr indent="-203200" lvl="0" marL="457200" rtl="0" algn="just">
              <a:spcBef>
                <a:spcPts val="1200"/>
              </a:spcBef>
              <a:spcAft>
                <a:spcPts val="0"/>
              </a:spcAft>
              <a:buClr>
                <a:schemeClr val="dk1"/>
              </a:buClr>
              <a:buSzPts val="2000"/>
              <a:buChar char="•"/>
            </a:pPr>
            <a:r>
              <a:rPr b="1" lang="fr-FR" sz="2000">
                <a:solidFill>
                  <a:schemeClr val="dk1"/>
                </a:solidFill>
              </a:rPr>
              <a:t>EpicCoders</a:t>
            </a:r>
            <a:endParaRPr b="1" sz="20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p3"/>
          <p:cNvSpPr txBox="1"/>
          <p:nvPr>
            <p:ph idx="12" type="sldNum"/>
          </p:nvPr>
        </p:nvSpPr>
        <p:spPr>
          <a:xfrm>
            <a:off x="11280576" y="6597352"/>
            <a:ext cx="864096" cy="260648"/>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FFFFFF"/>
              </a:buClr>
              <a:buSzPts val="1400"/>
              <a:buFont typeface="Arial"/>
              <a:buNone/>
            </a:pPr>
            <a:fld id="{00000000-1234-1234-1234-123412341234}" type="slidenum">
              <a:rPr b="1" i="0" lang="fr-FR" sz="1400" u="none" cap="none" strike="noStrike">
                <a:solidFill>
                  <a:srgbClr val="FFFFFF"/>
                </a:solidFill>
                <a:latin typeface="Corbel"/>
                <a:ea typeface="Corbel"/>
                <a:cs typeface="Corbel"/>
                <a:sym typeface="Corbel"/>
              </a:rPr>
              <a:t>‹#›</a:t>
            </a:fld>
            <a:endParaRPr b="1" i="0" sz="1400" u="none" cap="none" strike="noStrike">
              <a:solidFill>
                <a:srgbClr val="FFFFFF"/>
              </a:solidFill>
              <a:latin typeface="Corbel"/>
              <a:ea typeface="Corbel"/>
              <a:cs typeface="Corbel"/>
              <a:sym typeface="Corbel"/>
            </a:endParaRPr>
          </a:p>
        </p:txBody>
      </p:sp>
      <p:sp>
        <p:nvSpPr>
          <p:cNvPr id="565" name="Google Shape;565;p3"/>
          <p:cNvSpPr txBox="1"/>
          <p:nvPr/>
        </p:nvSpPr>
        <p:spPr>
          <a:xfrm>
            <a:off x="764976" y="1486222"/>
            <a:ext cx="10515600" cy="13257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fr-FR" sz="3600" u="none" cap="none" strike="noStrike">
                <a:solidFill>
                  <a:schemeClr val="dk2"/>
                </a:solidFill>
                <a:latin typeface="Corbel"/>
                <a:ea typeface="Corbel"/>
                <a:cs typeface="Corbel"/>
                <a:sym typeface="Corbel"/>
              </a:rPr>
              <a:t>Au quotidien, à quoi nous sert l’énergie ?</a:t>
            </a:r>
            <a:endParaRPr/>
          </a:p>
          <a:p>
            <a:pPr indent="0" lvl="0" marL="0" marR="0" rtl="0" algn="l">
              <a:lnSpc>
                <a:spcPct val="100000"/>
              </a:lnSpc>
              <a:spcBef>
                <a:spcPts val="0"/>
              </a:spcBef>
              <a:spcAft>
                <a:spcPts val="0"/>
              </a:spcAft>
              <a:buClr>
                <a:srgbClr val="000000"/>
              </a:buClr>
              <a:buSzPts val="1400"/>
              <a:buFont typeface="Arial"/>
              <a:buNone/>
            </a:pPr>
            <a:r>
              <a:t/>
            </a:r>
            <a:endParaRPr b="1" i="0" sz="4000" u="none" cap="none" strike="noStrike">
              <a:solidFill>
                <a:srgbClr val="085160"/>
              </a:solidFill>
              <a:latin typeface="Corbel"/>
              <a:ea typeface="Corbel"/>
              <a:cs typeface="Corbel"/>
              <a:sym typeface="Corbel"/>
            </a:endParaRPr>
          </a:p>
        </p:txBody>
      </p:sp>
      <p:sp>
        <p:nvSpPr>
          <p:cNvPr id="566" name="Google Shape;566;p3"/>
          <p:cNvSpPr/>
          <p:nvPr/>
        </p:nvSpPr>
        <p:spPr>
          <a:xfrm>
            <a:off x="2271367" y="3269050"/>
            <a:ext cx="8712000" cy="741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1" i="0" lang="fr-FR" sz="2400" u="none" cap="none" strike="noStrike">
                <a:solidFill>
                  <a:srgbClr val="666666"/>
                </a:solidFill>
                <a:latin typeface="Corbel"/>
                <a:ea typeface="Corbel"/>
                <a:cs typeface="Corbel"/>
                <a:sym typeface="Corbel"/>
              </a:rPr>
              <a:t>Donnez des exemples</a:t>
            </a:r>
            <a:endParaRPr/>
          </a:p>
          <a:p>
            <a:pPr indent="0" lvl="0" marL="0" marR="0" rtl="0" algn="l">
              <a:lnSpc>
                <a:spcPct val="100000"/>
              </a:lnSpc>
              <a:spcBef>
                <a:spcPts val="48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cxnSp>
        <p:nvCxnSpPr>
          <p:cNvPr id="567" name="Google Shape;567;p3"/>
          <p:cNvCxnSpPr/>
          <p:nvPr/>
        </p:nvCxnSpPr>
        <p:spPr>
          <a:xfrm>
            <a:off x="2271367" y="3649697"/>
            <a:ext cx="2907000" cy="29100"/>
          </a:xfrm>
          <a:prstGeom prst="straightConnector1">
            <a:avLst/>
          </a:prstGeom>
          <a:noFill/>
          <a:ln cap="flat" cmpd="sng" w="9525">
            <a:solidFill>
              <a:srgbClr val="575757"/>
            </a:solidFill>
            <a:prstDash val="solid"/>
            <a:round/>
            <a:headEnd len="sm" w="sm" type="none"/>
            <a:tailEnd len="sm" w="sm" type="none"/>
          </a:ln>
        </p:spPr>
      </p:cxnSp>
      <p:pic>
        <p:nvPicPr>
          <p:cNvPr id="568" name="Google Shape;568;p3"/>
          <p:cNvPicPr preferRelativeResize="0"/>
          <p:nvPr/>
        </p:nvPicPr>
        <p:blipFill rotWithShape="1">
          <a:blip r:embed="rId3">
            <a:alphaModFix/>
          </a:blip>
          <a:srcRect b="0" l="0" r="0" t="0"/>
          <a:stretch/>
        </p:blipFill>
        <p:spPr>
          <a:xfrm>
            <a:off x="1167825" y="2952750"/>
            <a:ext cx="552450" cy="952500"/>
          </a:xfrm>
          <a:prstGeom prst="rect">
            <a:avLst/>
          </a:prstGeom>
          <a:noFill/>
          <a:ln>
            <a:noFill/>
          </a:ln>
        </p:spPr>
      </p:pic>
      <p:pic>
        <p:nvPicPr>
          <p:cNvPr id="569" name="Google Shape;569;p3"/>
          <p:cNvPicPr preferRelativeResize="0"/>
          <p:nvPr/>
        </p:nvPicPr>
        <p:blipFill rotWithShape="1">
          <a:blip r:embed="rId4">
            <a:alphaModFix/>
          </a:blip>
          <a:srcRect b="0" l="0" r="0" t="0"/>
          <a:stretch/>
        </p:blipFill>
        <p:spPr>
          <a:xfrm>
            <a:off x="11007925" y="5566900"/>
            <a:ext cx="1190625" cy="12287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sp>
        <p:nvSpPr>
          <p:cNvPr id="575" name="Google Shape;575;p7"/>
          <p:cNvSpPr txBox="1"/>
          <p:nvPr/>
        </p:nvSpPr>
        <p:spPr>
          <a:xfrm>
            <a:off x="1703388" y="1"/>
            <a:ext cx="8064600" cy="6207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rgbClr val="FFFFFF"/>
              </a:solidFill>
              <a:latin typeface="Corbel"/>
              <a:ea typeface="Corbel"/>
              <a:cs typeface="Corbel"/>
              <a:sym typeface="Corbel"/>
            </a:endParaRPr>
          </a:p>
        </p:txBody>
      </p:sp>
      <p:sp>
        <p:nvSpPr>
          <p:cNvPr id="576" name="Google Shape;576;p7"/>
          <p:cNvSpPr txBox="1"/>
          <p:nvPr>
            <p:ph type="title"/>
          </p:nvPr>
        </p:nvSpPr>
        <p:spPr>
          <a:xfrm>
            <a:off x="742424" y="826525"/>
            <a:ext cx="9407100" cy="9807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fr-FR" sz="2800">
                <a:solidFill>
                  <a:schemeClr val="dk2"/>
                </a:solidFill>
                <a:latin typeface="Corbel"/>
                <a:ea typeface="Corbel"/>
                <a:cs typeface="Corbel"/>
                <a:sym typeface="Corbel"/>
              </a:rPr>
              <a:t>De la force humaine aux animaux, jusqu’aux machines</a:t>
            </a:r>
            <a:endParaRPr/>
          </a:p>
        </p:txBody>
      </p:sp>
      <p:sp>
        <p:nvSpPr>
          <p:cNvPr id="577" name="Google Shape;577;p7"/>
          <p:cNvSpPr txBox="1"/>
          <p:nvPr>
            <p:ph idx="12" type="sldNum"/>
          </p:nvPr>
        </p:nvSpPr>
        <p:spPr>
          <a:xfrm>
            <a:off x="11280576" y="6444952"/>
            <a:ext cx="864000" cy="26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fr-FR">
                <a:latin typeface="Corbel"/>
                <a:ea typeface="Corbel"/>
                <a:cs typeface="Corbel"/>
                <a:sym typeface="Corbel"/>
              </a:rPr>
              <a:t>‹#›</a:t>
            </a:fld>
            <a:endParaRPr>
              <a:latin typeface="Corbel"/>
              <a:ea typeface="Corbel"/>
              <a:cs typeface="Corbel"/>
              <a:sym typeface="Corbel"/>
            </a:endParaRPr>
          </a:p>
        </p:txBody>
      </p:sp>
      <p:pic>
        <p:nvPicPr>
          <p:cNvPr descr="Résultat de recherche d'images pour &quot;agriculture 19e&quot;" id="578" name="Google Shape;578;p7"/>
          <p:cNvPicPr preferRelativeResize="0"/>
          <p:nvPr/>
        </p:nvPicPr>
        <p:blipFill rotWithShape="1">
          <a:blip r:embed="rId3">
            <a:alphaModFix/>
          </a:blip>
          <a:srcRect b="0" l="0" r="0" t="0"/>
          <a:stretch/>
        </p:blipFill>
        <p:spPr>
          <a:xfrm>
            <a:off x="916541" y="3320167"/>
            <a:ext cx="2166600" cy="1444200"/>
          </a:xfrm>
          <a:prstGeom prst="roundRect">
            <a:avLst>
              <a:gd fmla="val 16667" name="adj"/>
            </a:avLst>
          </a:prstGeom>
          <a:noFill/>
          <a:ln>
            <a:noFill/>
          </a:ln>
        </p:spPr>
      </p:pic>
      <p:sp>
        <p:nvSpPr>
          <p:cNvPr id="579" name="Google Shape;579;p7"/>
          <p:cNvSpPr txBox="1"/>
          <p:nvPr/>
        </p:nvSpPr>
        <p:spPr>
          <a:xfrm>
            <a:off x="882674" y="2646392"/>
            <a:ext cx="2289600" cy="297300"/>
          </a:xfrm>
          <a:prstGeom prst="rect">
            <a:avLst/>
          </a:prstGeom>
          <a:solidFill>
            <a:srgbClr val="F6AB38"/>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Arial"/>
              <a:buNone/>
            </a:pPr>
            <a:r>
              <a:rPr b="1" i="0" lang="fr-FR" sz="1600" u="none" cap="none" strike="noStrike">
                <a:solidFill>
                  <a:srgbClr val="FFFFFF"/>
                </a:solidFill>
                <a:latin typeface="Corbel"/>
                <a:ea typeface="Corbel"/>
                <a:cs typeface="Corbel"/>
                <a:sym typeface="Corbel"/>
              </a:rPr>
              <a:t>Force humaine</a:t>
            </a:r>
            <a:endParaRPr/>
          </a:p>
        </p:txBody>
      </p:sp>
      <p:sp>
        <p:nvSpPr>
          <p:cNvPr id="580" name="Google Shape;580;p7"/>
          <p:cNvSpPr txBox="1"/>
          <p:nvPr/>
        </p:nvSpPr>
        <p:spPr>
          <a:xfrm>
            <a:off x="3587870" y="2646392"/>
            <a:ext cx="2289600" cy="297300"/>
          </a:xfrm>
          <a:prstGeom prst="rect">
            <a:avLst/>
          </a:prstGeom>
          <a:solidFill>
            <a:srgbClr val="F6AB38"/>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Arial"/>
              <a:buNone/>
            </a:pPr>
            <a:r>
              <a:rPr b="1" i="0" lang="fr-FR" sz="1600" u="none" cap="none" strike="noStrike">
                <a:solidFill>
                  <a:srgbClr val="FFFFFF"/>
                </a:solidFill>
                <a:latin typeface="Corbel"/>
                <a:ea typeface="Corbel"/>
                <a:cs typeface="Corbel"/>
                <a:sym typeface="Corbel"/>
              </a:rPr>
              <a:t>Animaux</a:t>
            </a:r>
            <a:endParaRPr/>
          </a:p>
        </p:txBody>
      </p:sp>
      <p:sp>
        <p:nvSpPr>
          <p:cNvPr id="581" name="Google Shape;581;p7"/>
          <p:cNvSpPr txBox="1"/>
          <p:nvPr/>
        </p:nvSpPr>
        <p:spPr>
          <a:xfrm>
            <a:off x="6600000" y="2646392"/>
            <a:ext cx="5253900" cy="297300"/>
          </a:xfrm>
          <a:prstGeom prst="rect">
            <a:avLst/>
          </a:prstGeom>
          <a:solidFill>
            <a:srgbClr val="F6AB38"/>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Arial"/>
              <a:buNone/>
            </a:pPr>
            <a:r>
              <a:rPr b="1" i="0" lang="fr-FR" sz="1600" u="none" cap="none" strike="noStrike">
                <a:solidFill>
                  <a:srgbClr val="FFFFFF"/>
                </a:solidFill>
                <a:latin typeface="Corbel"/>
                <a:ea typeface="Corbel"/>
                <a:cs typeface="Corbel"/>
                <a:sym typeface="Corbel"/>
              </a:rPr>
              <a:t>Energies fossiles</a:t>
            </a:r>
            <a:endParaRPr/>
          </a:p>
        </p:txBody>
      </p:sp>
      <p:grpSp>
        <p:nvGrpSpPr>
          <p:cNvPr id="582" name="Google Shape;582;p7"/>
          <p:cNvGrpSpPr/>
          <p:nvPr/>
        </p:nvGrpSpPr>
        <p:grpSpPr>
          <a:xfrm>
            <a:off x="1604008" y="1722469"/>
            <a:ext cx="814306" cy="866220"/>
            <a:chOff x="1032282" y="878916"/>
            <a:chExt cx="996702" cy="948347"/>
          </a:xfrm>
        </p:grpSpPr>
        <p:sp>
          <p:nvSpPr>
            <p:cNvPr id="583" name="Google Shape;583;p7"/>
            <p:cNvSpPr/>
            <p:nvPr/>
          </p:nvSpPr>
          <p:spPr>
            <a:xfrm>
              <a:off x="1032282" y="878916"/>
              <a:ext cx="996702" cy="948347"/>
            </a:xfrm>
            <a:prstGeom prst="ellipse">
              <a:avLst/>
            </a:prstGeom>
            <a:solidFill>
              <a:srgbClr val="C4E0B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orbel"/>
                <a:ea typeface="Corbel"/>
                <a:cs typeface="Corbel"/>
                <a:sym typeface="Corbel"/>
              </a:endParaRPr>
            </a:p>
          </p:txBody>
        </p:sp>
        <p:pic>
          <p:nvPicPr>
            <p:cNvPr descr="Image associée" id="584" name="Google Shape;584;p7"/>
            <p:cNvPicPr preferRelativeResize="0"/>
            <p:nvPr/>
          </p:nvPicPr>
          <p:blipFill rotWithShape="1">
            <a:blip r:embed="rId4">
              <a:alphaModFix/>
            </a:blip>
            <a:srcRect b="0" l="0" r="0" t="0"/>
            <a:stretch/>
          </p:blipFill>
          <p:spPr>
            <a:xfrm>
              <a:off x="1300818" y="960893"/>
              <a:ext cx="549500" cy="696550"/>
            </a:xfrm>
            <a:prstGeom prst="ellipse">
              <a:avLst/>
            </a:prstGeom>
            <a:noFill/>
            <a:ln>
              <a:noFill/>
            </a:ln>
          </p:spPr>
        </p:pic>
      </p:grpSp>
      <p:pic>
        <p:nvPicPr>
          <p:cNvPr descr="Image associée" id="585" name="Google Shape;585;p7"/>
          <p:cNvPicPr preferRelativeResize="0"/>
          <p:nvPr/>
        </p:nvPicPr>
        <p:blipFill rotWithShape="1">
          <a:blip r:embed="rId5">
            <a:alphaModFix/>
          </a:blip>
          <a:srcRect b="0" l="0" r="0" t="0"/>
          <a:stretch/>
        </p:blipFill>
        <p:spPr>
          <a:xfrm>
            <a:off x="4306305" y="1722480"/>
            <a:ext cx="856851" cy="866200"/>
          </a:xfrm>
          <a:prstGeom prst="rect">
            <a:avLst/>
          </a:prstGeom>
          <a:noFill/>
          <a:ln>
            <a:noFill/>
          </a:ln>
        </p:spPr>
      </p:pic>
      <p:pic>
        <p:nvPicPr>
          <p:cNvPr id="586" name="Google Shape;586;p7"/>
          <p:cNvPicPr preferRelativeResize="0"/>
          <p:nvPr/>
        </p:nvPicPr>
        <p:blipFill rotWithShape="1">
          <a:blip r:embed="rId6">
            <a:alphaModFix/>
          </a:blip>
          <a:srcRect b="0" l="0" r="0" t="0"/>
          <a:stretch/>
        </p:blipFill>
        <p:spPr>
          <a:xfrm>
            <a:off x="8370105" y="1821197"/>
            <a:ext cx="856851" cy="773843"/>
          </a:xfrm>
          <a:prstGeom prst="rect">
            <a:avLst/>
          </a:prstGeom>
          <a:noFill/>
          <a:ln>
            <a:noFill/>
          </a:ln>
        </p:spPr>
      </p:pic>
      <p:pic>
        <p:nvPicPr>
          <p:cNvPr id="587" name="Google Shape;587;p7"/>
          <p:cNvPicPr preferRelativeResize="0"/>
          <p:nvPr/>
        </p:nvPicPr>
        <p:blipFill rotWithShape="1">
          <a:blip r:embed="rId7">
            <a:alphaModFix/>
          </a:blip>
          <a:srcRect b="0" l="0" r="0" t="0"/>
          <a:stretch/>
        </p:blipFill>
        <p:spPr>
          <a:xfrm>
            <a:off x="9464815" y="1846634"/>
            <a:ext cx="684630" cy="738710"/>
          </a:xfrm>
          <a:prstGeom prst="rect">
            <a:avLst/>
          </a:prstGeom>
          <a:noFill/>
          <a:ln>
            <a:noFill/>
          </a:ln>
        </p:spPr>
      </p:pic>
      <p:pic>
        <p:nvPicPr>
          <p:cNvPr descr="Résultat de recherche d'images pour &quot;steam machine agriculture&quot;" id="588" name="Google Shape;588;p7"/>
          <p:cNvPicPr preferRelativeResize="0"/>
          <p:nvPr/>
        </p:nvPicPr>
        <p:blipFill rotWithShape="1">
          <a:blip r:embed="rId8">
            <a:alphaModFix/>
          </a:blip>
          <a:srcRect b="11933" l="0" r="0" t="0"/>
          <a:stretch/>
        </p:blipFill>
        <p:spPr>
          <a:xfrm>
            <a:off x="6766493" y="3115545"/>
            <a:ext cx="2247300" cy="1605300"/>
          </a:xfrm>
          <a:prstGeom prst="roundRect">
            <a:avLst>
              <a:gd fmla="val 16667" name="adj"/>
            </a:avLst>
          </a:prstGeom>
          <a:noFill/>
          <a:ln>
            <a:noFill/>
          </a:ln>
        </p:spPr>
      </p:pic>
      <p:pic>
        <p:nvPicPr>
          <p:cNvPr descr="Image associée" id="589" name="Google Shape;589;p7"/>
          <p:cNvPicPr preferRelativeResize="0"/>
          <p:nvPr/>
        </p:nvPicPr>
        <p:blipFill rotWithShape="1">
          <a:blip r:embed="rId9">
            <a:alphaModFix/>
          </a:blip>
          <a:srcRect b="12572" l="21365" r="0" t="0"/>
          <a:stretch/>
        </p:blipFill>
        <p:spPr>
          <a:xfrm>
            <a:off x="9411451" y="3115545"/>
            <a:ext cx="2245800" cy="1567500"/>
          </a:xfrm>
          <a:prstGeom prst="roundRect">
            <a:avLst>
              <a:gd fmla="val 16667" name="adj"/>
            </a:avLst>
          </a:prstGeom>
          <a:noFill/>
          <a:ln>
            <a:noFill/>
          </a:ln>
        </p:spPr>
      </p:pic>
      <p:pic>
        <p:nvPicPr>
          <p:cNvPr descr="Résultat de recherche d'images pour &quot;porteur d'eau&quot;" id="590" name="Google Shape;590;p7"/>
          <p:cNvPicPr preferRelativeResize="0"/>
          <p:nvPr/>
        </p:nvPicPr>
        <p:blipFill rotWithShape="1">
          <a:blip r:embed="rId10">
            <a:alphaModFix/>
          </a:blip>
          <a:srcRect b="0" l="0" r="0" t="0"/>
          <a:stretch/>
        </p:blipFill>
        <p:spPr>
          <a:xfrm>
            <a:off x="916542" y="4976271"/>
            <a:ext cx="2189100" cy="1511400"/>
          </a:xfrm>
          <a:prstGeom prst="roundRect">
            <a:avLst>
              <a:gd fmla="val 16667" name="adj"/>
            </a:avLst>
          </a:prstGeom>
          <a:noFill/>
          <a:ln>
            <a:noFill/>
          </a:ln>
        </p:spPr>
      </p:pic>
      <p:pic>
        <p:nvPicPr>
          <p:cNvPr descr="Image associée" id="591" name="Google Shape;591;p7"/>
          <p:cNvPicPr preferRelativeResize="0"/>
          <p:nvPr/>
        </p:nvPicPr>
        <p:blipFill rotWithShape="1">
          <a:blip r:embed="rId11">
            <a:alphaModFix/>
          </a:blip>
          <a:srcRect b="0" l="0" r="0" t="11906"/>
          <a:stretch/>
        </p:blipFill>
        <p:spPr>
          <a:xfrm>
            <a:off x="3576000" y="4999201"/>
            <a:ext cx="2313300" cy="1444800"/>
          </a:xfrm>
          <a:prstGeom prst="roundRect">
            <a:avLst>
              <a:gd fmla="val 16667" name="adj"/>
            </a:avLst>
          </a:prstGeom>
          <a:noFill/>
          <a:ln>
            <a:noFill/>
          </a:ln>
        </p:spPr>
      </p:pic>
      <p:pic>
        <p:nvPicPr>
          <p:cNvPr descr="Résultat de recherche d'images pour &quot;transport commercie train vapeur&quot;" id="592" name="Google Shape;592;p7"/>
          <p:cNvPicPr preferRelativeResize="0"/>
          <p:nvPr/>
        </p:nvPicPr>
        <p:blipFill rotWithShape="1">
          <a:blip r:embed="rId12">
            <a:alphaModFix/>
          </a:blip>
          <a:srcRect b="10323" l="0" r="0" t="0"/>
          <a:stretch/>
        </p:blipFill>
        <p:spPr>
          <a:xfrm>
            <a:off x="6766493" y="5004600"/>
            <a:ext cx="2244900" cy="1439400"/>
          </a:xfrm>
          <a:prstGeom prst="roundRect">
            <a:avLst>
              <a:gd fmla="val 16667" name="adj"/>
            </a:avLst>
          </a:prstGeom>
          <a:noFill/>
          <a:ln>
            <a:noFill/>
          </a:ln>
        </p:spPr>
      </p:pic>
      <p:pic>
        <p:nvPicPr>
          <p:cNvPr descr="Image associée" id="593" name="Google Shape;593;p7"/>
          <p:cNvPicPr preferRelativeResize="0"/>
          <p:nvPr/>
        </p:nvPicPr>
        <p:blipFill rotWithShape="1">
          <a:blip r:embed="rId13">
            <a:alphaModFix/>
          </a:blip>
          <a:srcRect b="15240" l="0" r="0" t="0"/>
          <a:stretch/>
        </p:blipFill>
        <p:spPr>
          <a:xfrm>
            <a:off x="9411452" y="5004600"/>
            <a:ext cx="2240100" cy="1439400"/>
          </a:xfrm>
          <a:prstGeom prst="roundRect">
            <a:avLst>
              <a:gd fmla="val 16667" name="adj"/>
            </a:avLst>
          </a:prstGeom>
          <a:noFill/>
          <a:ln>
            <a:noFill/>
          </a:ln>
        </p:spPr>
      </p:pic>
      <p:pic>
        <p:nvPicPr>
          <p:cNvPr id="594" name="Google Shape;594;p7"/>
          <p:cNvPicPr preferRelativeResize="0"/>
          <p:nvPr/>
        </p:nvPicPr>
        <p:blipFill rotWithShape="1">
          <a:blip r:embed="rId14">
            <a:alphaModFix/>
          </a:blip>
          <a:srcRect b="0" l="0" r="0" t="0"/>
          <a:stretch/>
        </p:blipFill>
        <p:spPr>
          <a:xfrm>
            <a:off x="11657250" y="6273958"/>
            <a:ext cx="487325" cy="502919"/>
          </a:xfrm>
          <a:prstGeom prst="rect">
            <a:avLst/>
          </a:prstGeom>
          <a:noFill/>
          <a:ln>
            <a:noFill/>
          </a:ln>
        </p:spPr>
      </p:pic>
      <p:pic>
        <p:nvPicPr>
          <p:cNvPr id="595" name="Google Shape;595;p7"/>
          <p:cNvPicPr preferRelativeResize="0"/>
          <p:nvPr/>
        </p:nvPicPr>
        <p:blipFill>
          <a:blip r:embed="rId15">
            <a:alphaModFix/>
          </a:blip>
          <a:stretch>
            <a:fillRect/>
          </a:stretch>
        </p:blipFill>
        <p:spPr>
          <a:xfrm>
            <a:off x="3541875" y="3407325"/>
            <a:ext cx="2430000" cy="1269900"/>
          </a:xfrm>
          <a:prstGeom prst="roundRect">
            <a:avLst>
              <a:gd fmla="val 16667" name="adj"/>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gc87765955c_0_0"/>
          <p:cNvSpPr txBox="1"/>
          <p:nvPr>
            <p:ph idx="12" type="sldNum"/>
          </p:nvPr>
        </p:nvSpPr>
        <p:spPr>
          <a:xfrm>
            <a:off x="11280576" y="6140152"/>
            <a:ext cx="864000" cy="26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fr-FR">
                <a:latin typeface="Corbel"/>
                <a:ea typeface="Corbel"/>
                <a:cs typeface="Corbel"/>
                <a:sym typeface="Corbel"/>
              </a:rPr>
              <a:t>‹#›</a:t>
            </a:fld>
            <a:endParaRPr>
              <a:latin typeface="Corbel"/>
              <a:ea typeface="Corbel"/>
              <a:cs typeface="Corbel"/>
              <a:sym typeface="Corbel"/>
            </a:endParaRPr>
          </a:p>
        </p:txBody>
      </p:sp>
      <p:sp>
        <p:nvSpPr>
          <p:cNvPr id="602" name="Google Shape;602;gc87765955c_0_0"/>
          <p:cNvSpPr txBox="1"/>
          <p:nvPr/>
        </p:nvSpPr>
        <p:spPr>
          <a:xfrm>
            <a:off x="949521" y="3731758"/>
            <a:ext cx="2148300" cy="360000"/>
          </a:xfrm>
          <a:prstGeom prst="rect">
            <a:avLst/>
          </a:prstGeom>
          <a:solidFill>
            <a:srgbClr val="F6AB38"/>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Arial"/>
              <a:buNone/>
            </a:pPr>
            <a:r>
              <a:rPr b="1" lang="fr-FR" sz="2000">
                <a:solidFill>
                  <a:srgbClr val="FFFFFF"/>
                </a:solidFill>
                <a:latin typeface="Corbel"/>
                <a:ea typeface="Corbel"/>
                <a:cs typeface="Corbel"/>
                <a:sym typeface="Corbel"/>
              </a:rPr>
              <a:t>Eclairage</a:t>
            </a:r>
            <a:endParaRPr/>
          </a:p>
        </p:txBody>
      </p:sp>
      <p:sp>
        <p:nvSpPr>
          <p:cNvPr id="603" name="Google Shape;603;gc87765955c_0_0"/>
          <p:cNvSpPr txBox="1"/>
          <p:nvPr/>
        </p:nvSpPr>
        <p:spPr>
          <a:xfrm>
            <a:off x="3723438" y="5862296"/>
            <a:ext cx="2148300" cy="359100"/>
          </a:xfrm>
          <a:prstGeom prst="rect">
            <a:avLst/>
          </a:prstGeom>
          <a:solidFill>
            <a:srgbClr val="F6AB38"/>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Arial"/>
              <a:buNone/>
            </a:pPr>
            <a:r>
              <a:rPr b="1" i="0" lang="fr-FR" sz="2000" u="none" cap="none" strike="noStrike">
                <a:solidFill>
                  <a:srgbClr val="FFFFFF"/>
                </a:solidFill>
                <a:latin typeface="Corbel"/>
                <a:ea typeface="Corbel"/>
                <a:cs typeface="Corbel"/>
                <a:sym typeface="Corbel"/>
              </a:rPr>
              <a:t>Chauffage</a:t>
            </a:r>
            <a:endParaRPr/>
          </a:p>
        </p:txBody>
      </p:sp>
      <p:sp>
        <p:nvSpPr>
          <p:cNvPr id="604" name="Google Shape;604;gc87765955c_0_0"/>
          <p:cNvSpPr txBox="1"/>
          <p:nvPr/>
        </p:nvSpPr>
        <p:spPr>
          <a:xfrm>
            <a:off x="9133411" y="5857765"/>
            <a:ext cx="2148300" cy="360000"/>
          </a:xfrm>
          <a:prstGeom prst="rect">
            <a:avLst/>
          </a:prstGeom>
          <a:solidFill>
            <a:srgbClr val="F6AB38"/>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Arial"/>
              <a:buNone/>
            </a:pPr>
            <a:r>
              <a:rPr b="1" i="0" lang="fr-FR" sz="2000" u="none" cap="none" strike="noStrike">
                <a:solidFill>
                  <a:srgbClr val="FFFFFF"/>
                </a:solidFill>
                <a:latin typeface="Corbel"/>
                <a:ea typeface="Corbel"/>
                <a:cs typeface="Corbel"/>
                <a:sym typeface="Corbel"/>
              </a:rPr>
              <a:t>Transport</a:t>
            </a:r>
            <a:endParaRPr/>
          </a:p>
        </p:txBody>
      </p:sp>
      <p:sp>
        <p:nvSpPr>
          <p:cNvPr id="605" name="Google Shape;605;gc87765955c_0_0"/>
          <p:cNvSpPr txBox="1"/>
          <p:nvPr/>
        </p:nvSpPr>
        <p:spPr>
          <a:xfrm>
            <a:off x="6388793" y="5857765"/>
            <a:ext cx="2148300" cy="360000"/>
          </a:xfrm>
          <a:prstGeom prst="rect">
            <a:avLst/>
          </a:prstGeom>
          <a:solidFill>
            <a:srgbClr val="F6AB38"/>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Arial"/>
              <a:buNone/>
            </a:pPr>
            <a:r>
              <a:rPr b="1" lang="fr-FR" sz="2000">
                <a:solidFill>
                  <a:srgbClr val="FFFFFF"/>
                </a:solidFill>
                <a:latin typeface="Corbel"/>
                <a:ea typeface="Corbel"/>
                <a:cs typeface="Corbel"/>
                <a:sym typeface="Corbel"/>
              </a:rPr>
              <a:t>Industrie</a:t>
            </a:r>
            <a:endParaRPr/>
          </a:p>
        </p:txBody>
      </p:sp>
      <p:pic>
        <p:nvPicPr>
          <p:cNvPr descr="Une image contenant voiture, assis, lumière, table&#10;&#10;Description générée automatiquement" id="606" name="Google Shape;606;gc87765955c_0_0"/>
          <p:cNvPicPr preferRelativeResize="0"/>
          <p:nvPr/>
        </p:nvPicPr>
        <p:blipFill rotWithShape="1">
          <a:blip r:embed="rId3">
            <a:alphaModFix/>
          </a:blip>
          <a:srcRect b="20088" l="0" r="0" t="0"/>
          <a:stretch/>
        </p:blipFill>
        <p:spPr>
          <a:xfrm>
            <a:off x="9172550" y="2323025"/>
            <a:ext cx="2070000" cy="1149600"/>
          </a:xfrm>
          <a:prstGeom prst="roundRect">
            <a:avLst>
              <a:gd fmla="val 16667" name="adj"/>
            </a:avLst>
          </a:prstGeom>
          <a:noFill/>
          <a:ln>
            <a:noFill/>
          </a:ln>
        </p:spPr>
      </p:pic>
      <p:pic>
        <p:nvPicPr>
          <p:cNvPr descr="Une image contenant table, intérieur, poêle, appareil&#10;&#10;Description générée automatiquement" id="607" name="Google Shape;607;gc87765955c_0_0"/>
          <p:cNvPicPr preferRelativeResize="0"/>
          <p:nvPr/>
        </p:nvPicPr>
        <p:blipFill rotWithShape="1">
          <a:blip r:embed="rId4">
            <a:alphaModFix/>
          </a:blip>
          <a:srcRect b="0" l="0" r="0" t="0"/>
          <a:stretch/>
        </p:blipFill>
        <p:spPr>
          <a:xfrm>
            <a:off x="3723450" y="2057706"/>
            <a:ext cx="2148300" cy="1276500"/>
          </a:xfrm>
          <a:prstGeom prst="roundRect">
            <a:avLst>
              <a:gd fmla="val 16667" name="adj"/>
            </a:avLst>
          </a:prstGeom>
          <a:noFill/>
          <a:ln>
            <a:noFill/>
          </a:ln>
        </p:spPr>
      </p:pic>
      <p:pic>
        <p:nvPicPr>
          <p:cNvPr descr="Une image contenant usine, extérieur, bâtiment, train&#10;&#10;Description générée automatiquement" id="608" name="Google Shape;608;gc87765955c_0_0"/>
          <p:cNvPicPr preferRelativeResize="0"/>
          <p:nvPr/>
        </p:nvPicPr>
        <p:blipFill rotWithShape="1">
          <a:blip r:embed="rId5">
            <a:alphaModFix/>
          </a:blip>
          <a:srcRect b="743" l="0" r="31058" t="0"/>
          <a:stretch/>
        </p:blipFill>
        <p:spPr>
          <a:xfrm>
            <a:off x="6388800" y="2664493"/>
            <a:ext cx="2148300" cy="1610400"/>
          </a:xfrm>
          <a:prstGeom prst="roundRect">
            <a:avLst>
              <a:gd fmla="val 16667" name="adj"/>
            </a:avLst>
          </a:prstGeom>
          <a:noFill/>
          <a:ln>
            <a:noFill/>
          </a:ln>
        </p:spPr>
      </p:pic>
      <p:sp>
        <p:nvSpPr>
          <p:cNvPr id="609" name="Google Shape;609;gc87765955c_0_0"/>
          <p:cNvSpPr txBox="1"/>
          <p:nvPr/>
        </p:nvSpPr>
        <p:spPr>
          <a:xfrm>
            <a:off x="684929" y="1242873"/>
            <a:ext cx="5885554" cy="523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dk2"/>
                </a:solidFill>
                <a:latin typeface="Corbel"/>
                <a:ea typeface="Corbel"/>
                <a:cs typeface="Corbel"/>
                <a:sym typeface="Corbel"/>
              </a:rPr>
              <a:t>Comment l’énergie est-elle utilisée ?</a:t>
            </a:r>
            <a:endParaRPr/>
          </a:p>
        </p:txBody>
      </p:sp>
      <p:pic>
        <p:nvPicPr>
          <p:cNvPr id="610" name="Google Shape;610;gc87765955c_0_0"/>
          <p:cNvPicPr preferRelativeResize="0"/>
          <p:nvPr/>
        </p:nvPicPr>
        <p:blipFill rotWithShape="1">
          <a:blip r:embed="rId6">
            <a:alphaModFix/>
          </a:blip>
          <a:srcRect b="13050" l="0" r="0" t="10091"/>
          <a:stretch/>
        </p:blipFill>
        <p:spPr>
          <a:xfrm>
            <a:off x="9172550" y="1213125"/>
            <a:ext cx="2070000" cy="1059600"/>
          </a:xfrm>
          <a:prstGeom prst="roundRect">
            <a:avLst>
              <a:gd fmla="val 16667" name="adj"/>
            </a:avLst>
          </a:prstGeom>
          <a:noFill/>
          <a:ln>
            <a:noFill/>
          </a:ln>
        </p:spPr>
      </p:pic>
      <p:pic>
        <p:nvPicPr>
          <p:cNvPr id="611" name="Google Shape;611;gc87765955c_0_0"/>
          <p:cNvPicPr preferRelativeResize="0"/>
          <p:nvPr/>
        </p:nvPicPr>
        <p:blipFill rotWithShape="1">
          <a:blip r:embed="rId7">
            <a:alphaModFix/>
          </a:blip>
          <a:srcRect b="0" l="0" r="5437" t="0"/>
          <a:stretch/>
        </p:blipFill>
        <p:spPr>
          <a:xfrm>
            <a:off x="9172550" y="3523625"/>
            <a:ext cx="2070000" cy="984300"/>
          </a:xfrm>
          <a:prstGeom prst="roundRect">
            <a:avLst>
              <a:gd fmla="val 16667" name="adj"/>
            </a:avLst>
          </a:prstGeom>
          <a:noFill/>
          <a:ln>
            <a:noFill/>
          </a:ln>
        </p:spPr>
      </p:pic>
      <p:pic>
        <p:nvPicPr>
          <p:cNvPr id="612" name="Google Shape;612;gc87765955c_0_0"/>
          <p:cNvPicPr preferRelativeResize="0"/>
          <p:nvPr/>
        </p:nvPicPr>
        <p:blipFill rotWithShape="1">
          <a:blip r:embed="rId8">
            <a:alphaModFix/>
          </a:blip>
          <a:srcRect b="0" l="0" r="0" t="0"/>
          <a:stretch/>
        </p:blipFill>
        <p:spPr>
          <a:xfrm>
            <a:off x="9172550" y="4558909"/>
            <a:ext cx="2030700" cy="1221600"/>
          </a:xfrm>
          <a:prstGeom prst="roundRect">
            <a:avLst>
              <a:gd fmla="val 16667" name="adj"/>
            </a:avLst>
          </a:prstGeom>
          <a:noFill/>
          <a:ln>
            <a:noFill/>
          </a:ln>
        </p:spPr>
      </p:pic>
      <p:pic>
        <p:nvPicPr>
          <p:cNvPr id="613" name="Google Shape;613;gc87765955c_0_0"/>
          <p:cNvPicPr preferRelativeResize="0"/>
          <p:nvPr/>
        </p:nvPicPr>
        <p:blipFill rotWithShape="1">
          <a:blip r:embed="rId9">
            <a:alphaModFix/>
          </a:blip>
          <a:srcRect b="0" l="0" r="0" t="0"/>
          <a:stretch/>
        </p:blipFill>
        <p:spPr>
          <a:xfrm>
            <a:off x="3723450" y="3373703"/>
            <a:ext cx="2148300" cy="1149600"/>
          </a:xfrm>
          <a:prstGeom prst="roundRect">
            <a:avLst>
              <a:gd fmla="val 16667" name="adj"/>
            </a:avLst>
          </a:prstGeom>
          <a:noFill/>
          <a:ln>
            <a:noFill/>
          </a:ln>
        </p:spPr>
      </p:pic>
      <p:pic>
        <p:nvPicPr>
          <p:cNvPr id="614" name="Google Shape;614;gc87765955c_0_0"/>
          <p:cNvPicPr preferRelativeResize="0"/>
          <p:nvPr/>
        </p:nvPicPr>
        <p:blipFill rotWithShape="1">
          <a:blip r:embed="rId10">
            <a:alphaModFix/>
          </a:blip>
          <a:srcRect b="0" l="0" r="0" t="0"/>
          <a:stretch/>
        </p:blipFill>
        <p:spPr>
          <a:xfrm>
            <a:off x="949525" y="2196309"/>
            <a:ext cx="2148300" cy="1491000"/>
          </a:xfrm>
          <a:prstGeom prst="roundRect">
            <a:avLst>
              <a:gd fmla="val 16667" name="adj"/>
            </a:avLst>
          </a:prstGeom>
          <a:noFill/>
          <a:ln>
            <a:noFill/>
          </a:ln>
        </p:spPr>
      </p:pic>
      <p:pic>
        <p:nvPicPr>
          <p:cNvPr id="615" name="Google Shape;615;gc87765955c_0_0"/>
          <p:cNvPicPr preferRelativeResize="0"/>
          <p:nvPr/>
        </p:nvPicPr>
        <p:blipFill rotWithShape="1">
          <a:blip r:embed="rId11">
            <a:alphaModFix/>
          </a:blip>
          <a:srcRect b="21402" l="7578" r="0" t="0"/>
          <a:stretch/>
        </p:blipFill>
        <p:spPr>
          <a:xfrm>
            <a:off x="3723450" y="4562951"/>
            <a:ext cx="2148300" cy="1213500"/>
          </a:xfrm>
          <a:prstGeom prst="roundRect">
            <a:avLst>
              <a:gd fmla="val 16667" name="adj"/>
            </a:avLst>
          </a:prstGeom>
          <a:noFill/>
          <a:ln>
            <a:noFill/>
          </a:ln>
        </p:spPr>
      </p:pic>
      <p:sp>
        <p:nvSpPr>
          <p:cNvPr id="616" name="Google Shape;616;gc87765955c_0_0"/>
          <p:cNvSpPr txBox="1"/>
          <p:nvPr/>
        </p:nvSpPr>
        <p:spPr>
          <a:xfrm>
            <a:off x="973588" y="5858221"/>
            <a:ext cx="2148300" cy="359100"/>
          </a:xfrm>
          <a:prstGeom prst="rect">
            <a:avLst/>
          </a:prstGeom>
          <a:solidFill>
            <a:srgbClr val="F6AB38"/>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Arial"/>
              <a:buNone/>
            </a:pPr>
            <a:r>
              <a:rPr b="1" i="0" lang="fr-FR" sz="2000" u="none" cap="none" strike="noStrike">
                <a:solidFill>
                  <a:srgbClr val="FFFFFF"/>
                </a:solidFill>
                <a:latin typeface="Corbel"/>
                <a:ea typeface="Corbel"/>
                <a:cs typeface="Corbel"/>
                <a:sym typeface="Corbel"/>
              </a:rPr>
              <a:t>Divertissement</a:t>
            </a:r>
            <a:endParaRPr/>
          </a:p>
        </p:txBody>
      </p:sp>
      <p:pic>
        <p:nvPicPr>
          <p:cNvPr id="617" name="Google Shape;617;gc87765955c_0_0"/>
          <p:cNvPicPr preferRelativeResize="0"/>
          <p:nvPr/>
        </p:nvPicPr>
        <p:blipFill rotWithShape="1">
          <a:blip r:embed="rId12">
            <a:alphaModFix/>
          </a:blip>
          <a:srcRect b="0" l="0" r="0" t="0"/>
          <a:stretch/>
        </p:blipFill>
        <p:spPr>
          <a:xfrm>
            <a:off x="6388800" y="4334959"/>
            <a:ext cx="2148300" cy="1432800"/>
          </a:xfrm>
          <a:prstGeom prst="roundRect">
            <a:avLst>
              <a:gd fmla="val 16667" name="adj"/>
            </a:avLst>
          </a:prstGeom>
          <a:noFill/>
          <a:ln>
            <a:noFill/>
          </a:ln>
        </p:spPr>
      </p:pic>
      <p:pic>
        <p:nvPicPr>
          <p:cNvPr id="618" name="Google Shape;618;gc87765955c_0_0"/>
          <p:cNvPicPr preferRelativeResize="0"/>
          <p:nvPr/>
        </p:nvPicPr>
        <p:blipFill rotWithShape="1">
          <a:blip r:embed="rId13">
            <a:alphaModFix/>
          </a:blip>
          <a:srcRect b="0" l="0" r="0" t="0"/>
          <a:stretch/>
        </p:blipFill>
        <p:spPr>
          <a:xfrm>
            <a:off x="832000" y="4483088"/>
            <a:ext cx="2431500" cy="1276500"/>
          </a:xfrm>
          <a:prstGeom prst="roundRect">
            <a:avLst>
              <a:gd fmla="val 16667" name="adj"/>
            </a:avLst>
          </a:prstGeom>
          <a:noFill/>
          <a:ln>
            <a:noFill/>
          </a:ln>
        </p:spPr>
      </p:pic>
      <p:pic>
        <p:nvPicPr>
          <p:cNvPr id="619" name="Google Shape;619;gc87765955c_0_0"/>
          <p:cNvPicPr preferRelativeResize="0"/>
          <p:nvPr/>
        </p:nvPicPr>
        <p:blipFill rotWithShape="1">
          <a:blip r:embed="rId14">
            <a:alphaModFix/>
          </a:blip>
          <a:srcRect b="0" l="0" r="0" t="0"/>
          <a:stretch/>
        </p:blipFill>
        <p:spPr>
          <a:xfrm>
            <a:off x="6388798" y="1270108"/>
            <a:ext cx="2148300" cy="1334400"/>
          </a:xfrm>
          <a:prstGeom prst="roundRect">
            <a:avLst>
              <a:gd fmla="val 16667" name="adj"/>
            </a:avLst>
          </a:prstGeom>
          <a:noFill/>
          <a:ln>
            <a:noFill/>
          </a:ln>
        </p:spPr>
      </p:pic>
      <p:pic>
        <p:nvPicPr>
          <p:cNvPr id="620" name="Google Shape;620;gc87765955c_0_0"/>
          <p:cNvPicPr preferRelativeResize="0"/>
          <p:nvPr/>
        </p:nvPicPr>
        <p:blipFill rotWithShape="1">
          <a:blip r:embed="rId15">
            <a:alphaModFix/>
          </a:blip>
          <a:srcRect b="0" l="0" r="0" t="0"/>
          <a:stretch/>
        </p:blipFill>
        <p:spPr>
          <a:xfrm>
            <a:off x="11398200" y="5969675"/>
            <a:ext cx="800350" cy="8259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602"/>
                                        </p:tgtEl>
                                        <p:attrNameLst>
                                          <p:attrName>style.visibility</p:attrName>
                                        </p:attrNameLst>
                                      </p:cBhvr>
                                      <p:to>
                                        <p:strVal val="visible"/>
                                      </p:to>
                                    </p:set>
                                    <p:animEffect filter="fade" transition="in">
                                      <p:cBhvr>
                                        <p:cTn dur="500"/>
                                        <p:tgtEl>
                                          <p:spTgt spid="602"/>
                                        </p:tgtEl>
                                      </p:cBhvr>
                                    </p:animEffect>
                                  </p:childTnLst>
                                </p:cTn>
                              </p:par>
                              <p:par>
                                <p:cTn fill="hold" nodeType="withEffect" presetClass="entr" presetID="10" presetSubtype="0">
                                  <p:stCondLst>
                                    <p:cond delay="0"/>
                                  </p:stCondLst>
                                  <p:childTnLst>
                                    <p:set>
                                      <p:cBhvr>
                                        <p:cTn dur="1" fill="hold">
                                          <p:stCondLst>
                                            <p:cond delay="0"/>
                                          </p:stCondLst>
                                        </p:cTn>
                                        <p:tgtEl>
                                          <p:spTgt spid="603"/>
                                        </p:tgtEl>
                                        <p:attrNameLst>
                                          <p:attrName>style.visibility</p:attrName>
                                        </p:attrNameLst>
                                      </p:cBhvr>
                                      <p:to>
                                        <p:strVal val="visible"/>
                                      </p:to>
                                    </p:set>
                                    <p:animEffect filter="fade" transition="in">
                                      <p:cBhvr>
                                        <p:cTn dur="500"/>
                                        <p:tgtEl>
                                          <p:spTgt spid="603"/>
                                        </p:tgtEl>
                                      </p:cBhvr>
                                    </p:animEffect>
                                  </p:childTnLst>
                                </p:cTn>
                              </p:par>
                              <p:par>
                                <p:cTn fill="hold" nodeType="withEffect" presetClass="entr" presetID="10" presetSubtype="0">
                                  <p:stCondLst>
                                    <p:cond delay="0"/>
                                  </p:stCondLst>
                                  <p:childTnLst>
                                    <p:set>
                                      <p:cBhvr>
                                        <p:cTn dur="1" fill="hold">
                                          <p:stCondLst>
                                            <p:cond delay="0"/>
                                          </p:stCondLst>
                                        </p:cTn>
                                        <p:tgtEl>
                                          <p:spTgt spid="604"/>
                                        </p:tgtEl>
                                        <p:attrNameLst>
                                          <p:attrName>style.visibility</p:attrName>
                                        </p:attrNameLst>
                                      </p:cBhvr>
                                      <p:to>
                                        <p:strVal val="visible"/>
                                      </p:to>
                                    </p:set>
                                    <p:animEffect filter="fade" transition="in">
                                      <p:cBhvr>
                                        <p:cTn dur="500"/>
                                        <p:tgtEl>
                                          <p:spTgt spid="604"/>
                                        </p:tgtEl>
                                      </p:cBhvr>
                                    </p:animEffect>
                                  </p:childTnLst>
                                </p:cTn>
                              </p:par>
                              <p:par>
                                <p:cTn fill="hold" nodeType="withEffect" presetClass="entr" presetID="10" presetSubtype="0">
                                  <p:stCondLst>
                                    <p:cond delay="0"/>
                                  </p:stCondLst>
                                  <p:childTnLst>
                                    <p:set>
                                      <p:cBhvr>
                                        <p:cTn dur="1" fill="hold">
                                          <p:stCondLst>
                                            <p:cond delay="0"/>
                                          </p:stCondLst>
                                        </p:cTn>
                                        <p:tgtEl>
                                          <p:spTgt spid="605"/>
                                        </p:tgtEl>
                                        <p:attrNameLst>
                                          <p:attrName>style.visibility</p:attrName>
                                        </p:attrNameLst>
                                      </p:cBhvr>
                                      <p:to>
                                        <p:strVal val="visible"/>
                                      </p:to>
                                    </p:set>
                                    <p:animEffect filter="fade" transition="in">
                                      <p:cBhvr>
                                        <p:cTn dur="500"/>
                                        <p:tgtEl>
                                          <p:spTgt spid="605"/>
                                        </p:tgtEl>
                                      </p:cBhvr>
                                    </p:animEffect>
                                  </p:childTnLst>
                                </p:cTn>
                              </p:par>
                              <p:par>
                                <p:cTn fill="hold" nodeType="withEffect" presetClass="entr" presetID="10" presetSubtype="0">
                                  <p:stCondLst>
                                    <p:cond delay="0"/>
                                  </p:stCondLst>
                                  <p:childTnLst>
                                    <p:set>
                                      <p:cBhvr>
                                        <p:cTn dur="1" fill="hold">
                                          <p:stCondLst>
                                            <p:cond delay="0"/>
                                          </p:stCondLst>
                                        </p:cTn>
                                        <p:tgtEl>
                                          <p:spTgt spid="606"/>
                                        </p:tgtEl>
                                        <p:attrNameLst>
                                          <p:attrName>style.visibility</p:attrName>
                                        </p:attrNameLst>
                                      </p:cBhvr>
                                      <p:to>
                                        <p:strVal val="visible"/>
                                      </p:to>
                                    </p:set>
                                    <p:animEffect filter="fade" transition="in">
                                      <p:cBhvr>
                                        <p:cTn dur="500"/>
                                        <p:tgtEl>
                                          <p:spTgt spid="606"/>
                                        </p:tgtEl>
                                      </p:cBhvr>
                                    </p:animEffect>
                                  </p:childTnLst>
                                </p:cTn>
                              </p:par>
                              <p:par>
                                <p:cTn fill="hold" nodeType="withEffect" presetClass="entr" presetID="10" presetSubtype="0">
                                  <p:stCondLst>
                                    <p:cond delay="0"/>
                                  </p:stCondLst>
                                  <p:childTnLst>
                                    <p:set>
                                      <p:cBhvr>
                                        <p:cTn dur="1" fill="hold">
                                          <p:stCondLst>
                                            <p:cond delay="0"/>
                                          </p:stCondLst>
                                        </p:cTn>
                                        <p:tgtEl>
                                          <p:spTgt spid="607"/>
                                        </p:tgtEl>
                                        <p:attrNameLst>
                                          <p:attrName>style.visibility</p:attrName>
                                        </p:attrNameLst>
                                      </p:cBhvr>
                                      <p:to>
                                        <p:strVal val="visible"/>
                                      </p:to>
                                    </p:set>
                                    <p:animEffect filter="fade" transition="in">
                                      <p:cBhvr>
                                        <p:cTn dur="500"/>
                                        <p:tgtEl>
                                          <p:spTgt spid="607"/>
                                        </p:tgtEl>
                                      </p:cBhvr>
                                    </p:animEffect>
                                  </p:childTnLst>
                                </p:cTn>
                              </p:par>
                              <p:par>
                                <p:cTn fill="hold" nodeType="withEffect" presetClass="entr" presetID="10" presetSubtype="0">
                                  <p:stCondLst>
                                    <p:cond delay="0"/>
                                  </p:stCondLst>
                                  <p:childTnLst>
                                    <p:set>
                                      <p:cBhvr>
                                        <p:cTn dur="1" fill="hold">
                                          <p:stCondLst>
                                            <p:cond delay="0"/>
                                          </p:stCondLst>
                                        </p:cTn>
                                        <p:tgtEl>
                                          <p:spTgt spid="608"/>
                                        </p:tgtEl>
                                        <p:attrNameLst>
                                          <p:attrName>style.visibility</p:attrName>
                                        </p:attrNameLst>
                                      </p:cBhvr>
                                      <p:to>
                                        <p:strVal val="visible"/>
                                      </p:to>
                                    </p:set>
                                    <p:animEffect filter="fade" transition="in">
                                      <p:cBhvr>
                                        <p:cTn dur="500"/>
                                        <p:tgtEl>
                                          <p:spTgt spid="60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5" name="Shape 625"/>
        <p:cNvGrpSpPr/>
        <p:nvPr/>
      </p:nvGrpSpPr>
      <p:grpSpPr>
        <a:xfrm>
          <a:off x="0" y="0"/>
          <a:ext cx="0" cy="0"/>
          <a:chOff x="0" y="0"/>
          <a:chExt cx="0" cy="0"/>
        </a:xfrm>
      </p:grpSpPr>
      <p:sp>
        <p:nvSpPr>
          <p:cNvPr id="626" name="Google Shape;626;p6"/>
          <p:cNvSpPr txBox="1"/>
          <p:nvPr>
            <p:ph idx="12" type="sldNum"/>
          </p:nvPr>
        </p:nvSpPr>
        <p:spPr>
          <a:xfrm>
            <a:off x="11280576" y="6597352"/>
            <a:ext cx="864096" cy="260648"/>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fr-FR"/>
              <a:t>‹#›</a:t>
            </a:fld>
            <a:endParaRPr/>
          </a:p>
        </p:txBody>
      </p:sp>
      <p:pic>
        <p:nvPicPr>
          <p:cNvPr id="627" name="Google Shape;627;p6"/>
          <p:cNvPicPr preferRelativeResize="0"/>
          <p:nvPr/>
        </p:nvPicPr>
        <p:blipFill rotWithShape="1">
          <a:blip r:embed="rId3">
            <a:alphaModFix/>
          </a:blip>
          <a:srcRect b="0" l="0" r="0" t="0"/>
          <a:stretch/>
        </p:blipFill>
        <p:spPr>
          <a:xfrm>
            <a:off x="4205879" y="1870649"/>
            <a:ext cx="6093207" cy="4608000"/>
          </a:xfrm>
          <a:prstGeom prst="rect">
            <a:avLst/>
          </a:prstGeom>
          <a:solidFill>
            <a:srgbClr val="ECECEC"/>
          </a:solidFill>
          <a:ln cap="sq" cmpd="sng" w="190500">
            <a:solidFill>
              <a:srgbClr val="FFFFFF"/>
            </a:solidFill>
            <a:prstDash val="solid"/>
            <a:miter lim="800000"/>
            <a:headEnd len="sm" w="sm" type="none"/>
            <a:tailEnd len="sm" w="sm" type="none"/>
          </a:ln>
          <a:effectLst>
            <a:outerShdw blurRad="65000" kx="195000" rotWithShape="0" algn="tl" dir="12900000" dist="50800" ky="145000">
              <a:srgbClr val="000000">
                <a:alpha val="27058"/>
              </a:srgbClr>
            </a:outerShdw>
          </a:effectLst>
        </p:spPr>
      </p:pic>
      <p:sp>
        <p:nvSpPr>
          <p:cNvPr id="628" name="Google Shape;628;p6"/>
          <p:cNvSpPr txBox="1"/>
          <p:nvPr/>
        </p:nvSpPr>
        <p:spPr>
          <a:xfrm>
            <a:off x="540500" y="1716850"/>
            <a:ext cx="3206747" cy="9807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dk2"/>
                </a:solidFill>
                <a:latin typeface="Corbel"/>
                <a:ea typeface="Corbel"/>
                <a:cs typeface="Corbel"/>
                <a:sym typeface="Corbel"/>
              </a:rPr>
              <a:t>Le pétrole est partout !</a:t>
            </a:r>
            <a:endParaRPr/>
          </a:p>
        </p:txBody>
      </p:sp>
      <p:pic>
        <p:nvPicPr>
          <p:cNvPr id="629" name="Google Shape;629;p6"/>
          <p:cNvPicPr preferRelativeResize="0"/>
          <p:nvPr/>
        </p:nvPicPr>
        <p:blipFill rotWithShape="1">
          <a:blip r:embed="rId4">
            <a:alphaModFix/>
          </a:blip>
          <a:srcRect b="0" l="0" r="0" t="0"/>
          <a:stretch/>
        </p:blipFill>
        <p:spPr>
          <a:xfrm>
            <a:off x="11007925" y="5566900"/>
            <a:ext cx="1190625" cy="12287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4" name="Shape 634"/>
        <p:cNvGrpSpPr/>
        <p:nvPr/>
      </p:nvGrpSpPr>
      <p:grpSpPr>
        <a:xfrm>
          <a:off x="0" y="0"/>
          <a:ext cx="0" cy="0"/>
          <a:chOff x="0" y="0"/>
          <a:chExt cx="0" cy="0"/>
        </a:xfrm>
      </p:grpSpPr>
      <p:sp>
        <p:nvSpPr>
          <p:cNvPr id="635" name="Google Shape;635;gc87765955c_0_25"/>
          <p:cNvSpPr txBox="1"/>
          <p:nvPr>
            <p:ph idx="12" type="sldNum"/>
          </p:nvPr>
        </p:nvSpPr>
        <p:spPr>
          <a:xfrm>
            <a:off x="11509176" y="6216352"/>
            <a:ext cx="864000" cy="26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FFFFFF"/>
              </a:buClr>
              <a:buSzPts val="1400"/>
              <a:buFont typeface="Arial"/>
              <a:buNone/>
            </a:pPr>
            <a:fld id="{00000000-1234-1234-1234-123412341234}" type="slidenum">
              <a:rPr lang="fr-FR">
                <a:latin typeface="Corbel"/>
                <a:ea typeface="Corbel"/>
                <a:cs typeface="Corbel"/>
                <a:sym typeface="Corbel"/>
              </a:rPr>
              <a:t>‹#›</a:t>
            </a:fld>
            <a:endParaRPr>
              <a:latin typeface="Corbel"/>
              <a:ea typeface="Corbel"/>
              <a:cs typeface="Corbel"/>
              <a:sym typeface="Corbel"/>
            </a:endParaRPr>
          </a:p>
        </p:txBody>
      </p:sp>
      <p:pic>
        <p:nvPicPr>
          <p:cNvPr id="636" name="Google Shape;636;gc87765955c_0_25"/>
          <p:cNvPicPr preferRelativeResize="0"/>
          <p:nvPr/>
        </p:nvPicPr>
        <p:blipFill rotWithShape="1">
          <a:blip r:embed="rId3">
            <a:alphaModFix/>
          </a:blip>
          <a:srcRect b="0" l="0" r="0" t="0"/>
          <a:stretch/>
        </p:blipFill>
        <p:spPr>
          <a:xfrm>
            <a:off x="849400" y="2361136"/>
            <a:ext cx="2022900" cy="1264500"/>
          </a:xfrm>
          <a:prstGeom prst="roundRect">
            <a:avLst>
              <a:gd fmla="val 16667" name="adj"/>
            </a:avLst>
          </a:prstGeom>
          <a:noFill/>
          <a:ln>
            <a:noFill/>
          </a:ln>
        </p:spPr>
      </p:pic>
      <p:pic>
        <p:nvPicPr>
          <p:cNvPr id="637" name="Google Shape;637;gc87765955c_0_25"/>
          <p:cNvPicPr preferRelativeResize="0"/>
          <p:nvPr/>
        </p:nvPicPr>
        <p:blipFill rotWithShape="1">
          <a:blip r:embed="rId4">
            <a:alphaModFix/>
          </a:blip>
          <a:srcRect b="0" l="0" r="15244" t="0"/>
          <a:stretch/>
        </p:blipFill>
        <p:spPr>
          <a:xfrm>
            <a:off x="6089674" y="2484088"/>
            <a:ext cx="1875000" cy="1244700"/>
          </a:xfrm>
          <a:prstGeom prst="roundRect">
            <a:avLst>
              <a:gd fmla="val 16667" name="adj"/>
            </a:avLst>
          </a:prstGeom>
          <a:noFill/>
          <a:ln>
            <a:noFill/>
          </a:ln>
        </p:spPr>
      </p:pic>
      <p:pic>
        <p:nvPicPr>
          <p:cNvPr descr="Une image contenant intérieur, tasse, assis, table&#10;&#10;Description générée automatiquement" id="638" name="Google Shape;638;gc87765955c_0_25"/>
          <p:cNvPicPr preferRelativeResize="0"/>
          <p:nvPr/>
        </p:nvPicPr>
        <p:blipFill rotWithShape="1">
          <a:blip r:embed="rId5">
            <a:alphaModFix/>
          </a:blip>
          <a:srcRect b="0" l="0" r="0" t="0"/>
          <a:stretch/>
        </p:blipFill>
        <p:spPr>
          <a:xfrm>
            <a:off x="5936390" y="4860351"/>
            <a:ext cx="2170500" cy="1197600"/>
          </a:xfrm>
          <a:prstGeom prst="roundRect">
            <a:avLst>
              <a:gd fmla="val 16667" name="adj"/>
            </a:avLst>
          </a:prstGeom>
          <a:noFill/>
          <a:ln>
            <a:noFill/>
          </a:ln>
        </p:spPr>
      </p:pic>
      <p:sp>
        <p:nvSpPr>
          <p:cNvPr id="639" name="Google Shape;639;gc87765955c_0_25"/>
          <p:cNvSpPr/>
          <p:nvPr/>
        </p:nvSpPr>
        <p:spPr>
          <a:xfrm>
            <a:off x="936500" y="3835132"/>
            <a:ext cx="1848600" cy="708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7B7B7B"/>
                </a:solidFill>
                <a:latin typeface="Corbel"/>
                <a:ea typeface="Corbel"/>
                <a:cs typeface="Corbel"/>
                <a:sym typeface="Corbel"/>
              </a:rPr>
              <a:t>Textiles synthétiques</a:t>
            </a:r>
            <a:endParaRPr/>
          </a:p>
        </p:txBody>
      </p:sp>
      <p:sp>
        <p:nvSpPr>
          <p:cNvPr id="640" name="Google Shape;640;gc87765955c_0_25"/>
          <p:cNvSpPr/>
          <p:nvPr/>
        </p:nvSpPr>
        <p:spPr>
          <a:xfrm>
            <a:off x="3773972" y="4023911"/>
            <a:ext cx="1620900" cy="400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1" i="0" lang="fr-FR" sz="2000" u="none" cap="none" strike="noStrike">
                <a:solidFill>
                  <a:srgbClr val="7B7B7B"/>
                </a:solidFill>
                <a:latin typeface="Corbel"/>
                <a:ea typeface="Corbel"/>
                <a:cs typeface="Corbel"/>
                <a:sym typeface="Corbel"/>
              </a:rPr>
              <a:t>Plastiques</a:t>
            </a:r>
            <a:endParaRPr/>
          </a:p>
        </p:txBody>
      </p:sp>
      <p:pic>
        <p:nvPicPr>
          <p:cNvPr descr="Une image contenant eau, table, alimentation, assis&#10;&#10;Description générée automatiquement" id="641" name="Google Shape;641;gc87765955c_0_25"/>
          <p:cNvPicPr preferRelativeResize="0"/>
          <p:nvPr/>
        </p:nvPicPr>
        <p:blipFill rotWithShape="1">
          <a:blip r:embed="rId6">
            <a:alphaModFix/>
          </a:blip>
          <a:srcRect b="0" l="0" r="0" t="0"/>
          <a:stretch/>
        </p:blipFill>
        <p:spPr>
          <a:xfrm>
            <a:off x="3469537" y="2388275"/>
            <a:ext cx="2022900" cy="1287900"/>
          </a:xfrm>
          <a:prstGeom prst="roundRect">
            <a:avLst>
              <a:gd fmla="val 16667" name="adj"/>
            </a:avLst>
          </a:prstGeom>
          <a:noFill/>
          <a:ln>
            <a:noFill/>
          </a:ln>
        </p:spPr>
      </p:pic>
      <p:sp>
        <p:nvSpPr>
          <p:cNvPr id="642" name="Google Shape;642;gc87765955c_0_25"/>
          <p:cNvSpPr/>
          <p:nvPr/>
        </p:nvSpPr>
        <p:spPr>
          <a:xfrm>
            <a:off x="6089673" y="3870023"/>
            <a:ext cx="2554800" cy="708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rPr b="1" i="0" lang="fr-FR" sz="2000" u="none" cap="none" strike="noStrike">
                <a:solidFill>
                  <a:srgbClr val="7B7B7B"/>
                </a:solidFill>
                <a:latin typeface="Corbel"/>
                <a:ea typeface="Corbel"/>
                <a:cs typeface="Corbel"/>
                <a:sym typeface="Corbel"/>
              </a:rPr>
              <a:t>Cosmétiques et pharmaceutiques</a:t>
            </a:r>
            <a:endParaRPr/>
          </a:p>
        </p:txBody>
      </p:sp>
      <p:sp>
        <p:nvSpPr>
          <p:cNvPr id="643" name="Google Shape;643;gc87765955c_0_25"/>
          <p:cNvSpPr/>
          <p:nvPr/>
        </p:nvSpPr>
        <p:spPr>
          <a:xfrm>
            <a:off x="8337075" y="3870023"/>
            <a:ext cx="3380700" cy="708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rgbClr val="7B7B7B"/>
                </a:solidFill>
                <a:latin typeface="Corbel"/>
                <a:ea typeface="Corbel"/>
                <a:cs typeface="Corbel"/>
                <a:sym typeface="Corbel"/>
              </a:rPr>
              <a:t>Fertilisants</a:t>
            </a:r>
            <a:br>
              <a:rPr b="1" i="0" lang="fr-FR" sz="2000" u="none" cap="none" strike="noStrike">
                <a:solidFill>
                  <a:srgbClr val="7B7B7B"/>
                </a:solidFill>
                <a:latin typeface="Corbel"/>
                <a:ea typeface="Corbel"/>
                <a:cs typeface="Corbel"/>
                <a:sym typeface="Corbel"/>
              </a:rPr>
            </a:br>
            <a:r>
              <a:rPr b="1" i="0" lang="fr-FR" sz="2000" u="none" cap="none" strike="noStrike">
                <a:solidFill>
                  <a:srgbClr val="7B7B7B"/>
                </a:solidFill>
                <a:latin typeface="Corbel"/>
                <a:ea typeface="Corbel"/>
                <a:cs typeface="Corbel"/>
                <a:sym typeface="Corbel"/>
              </a:rPr>
              <a:t>Agriculture</a:t>
            </a:r>
            <a:endParaRPr/>
          </a:p>
        </p:txBody>
      </p:sp>
      <p:pic>
        <p:nvPicPr>
          <p:cNvPr id="644" name="Google Shape;644;gc87765955c_0_25"/>
          <p:cNvPicPr preferRelativeResize="0"/>
          <p:nvPr/>
        </p:nvPicPr>
        <p:blipFill rotWithShape="1">
          <a:blip r:embed="rId7">
            <a:alphaModFix/>
          </a:blip>
          <a:srcRect b="-2857" l="4416" r="-225" t="2860"/>
          <a:stretch/>
        </p:blipFill>
        <p:spPr>
          <a:xfrm>
            <a:off x="8606926" y="4644054"/>
            <a:ext cx="2841000" cy="1500000"/>
          </a:xfrm>
          <a:prstGeom prst="roundRect">
            <a:avLst>
              <a:gd fmla="val 16667" name="adj"/>
            </a:avLst>
          </a:prstGeom>
          <a:noFill/>
          <a:ln>
            <a:noFill/>
          </a:ln>
        </p:spPr>
      </p:pic>
      <p:pic>
        <p:nvPicPr>
          <p:cNvPr descr="Une image contenant intérieur, plein, rempli, table&#10;&#10;Description générée automatiquement" id="645" name="Google Shape;645;gc87765955c_0_25"/>
          <p:cNvPicPr preferRelativeResize="0"/>
          <p:nvPr/>
        </p:nvPicPr>
        <p:blipFill rotWithShape="1">
          <a:blip r:embed="rId8">
            <a:alphaModFix/>
          </a:blip>
          <a:srcRect b="0" l="0" r="0" t="0"/>
          <a:stretch/>
        </p:blipFill>
        <p:spPr>
          <a:xfrm>
            <a:off x="743802" y="4752439"/>
            <a:ext cx="2234100" cy="1140300"/>
          </a:xfrm>
          <a:prstGeom prst="roundRect">
            <a:avLst>
              <a:gd fmla="val 16667" name="adj"/>
            </a:avLst>
          </a:prstGeom>
          <a:noFill/>
          <a:ln>
            <a:noFill/>
          </a:ln>
        </p:spPr>
      </p:pic>
      <p:pic>
        <p:nvPicPr>
          <p:cNvPr descr="Une image contenant jouet, anniversaire, intérieur, enfant&#10;&#10;Description générée automatiquement" id="646" name="Google Shape;646;gc87765955c_0_25"/>
          <p:cNvPicPr preferRelativeResize="0"/>
          <p:nvPr/>
        </p:nvPicPr>
        <p:blipFill rotWithShape="1">
          <a:blip r:embed="rId9">
            <a:alphaModFix/>
          </a:blip>
          <a:srcRect b="0" l="0" r="0" t="0"/>
          <a:stretch/>
        </p:blipFill>
        <p:spPr>
          <a:xfrm>
            <a:off x="3516600" y="4776000"/>
            <a:ext cx="2135700" cy="1116600"/>
          </a:xfrm>
          <a:prstGeom prst="roundRect">
            <a:avLst>
              <a:gd fmla="val 16667" name="adj"/>
            </a:avLst>
          </a:prstGeom>
          <a:noFill/>
          <a:ln>
            <a:noFill/>
          </a:ln>
        </p:spPr>
      </p:pic>
      <p:pic>
        <p:nvPicPr>
          <p:cNvPr id="647" name="Google Shape;647;gc87765955c_0_25"/>
          <p:cNvPicPr preferRelativeResize="0"/>
          <p:nvPr/>
        </p:nvPicPr>
        <p:blipFill rotWithShape="1">
          <a:blip r:embed="rId10">
            <a:alphaModFix/>
          </a:blip>
          <a:srcRect b="716" l="15476" r="0" t="14032"/>
          <a:stretch/>
        </p:blipFill>
        <p:spPr>
          <a:xfrm>
            <a:off x="8893439" y="2505766"/>
            <a:ext cx="2175600" cy="1170300"/>
          </a:xfrm>
          <a:prstGeom prst="roundRect">
            <a:avLst>
              <a:gd fmla="val 16667" name="adj"/>
            </a:avLst>
          </a:prstGeom>
          <a:noFill/>
          <a:ln>
            <a:noFill/>
          </a:ln>
        </p:spPr>
      </p:pic>
      <p:sp>
        <p:nvSpPr>
          <p:cNvPr id="648" name="Google Shape;648;gc87765955c_0_25"/>
          <p:cNvSpPr txBox="1"/>
          <p:nvPr/>
        </p:nvSpPr>
        <p:spPr>
          <a:xfrm>
            <a:off x="743802" y="975154"/>
            <a:ext cx="11790177" cy="9807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fr-FR" sz="2400" u="none" cap="none" strike="noStrike">
                <a:solidFill>
                  <a:schemeClr val="dk2"/>
                </a:solidFill>
                <a:latin typeface="Corbel"/>
                <a:ea typeface="Corbel"/>
                <a:cs typeface="Corbel"/>
                <a:sym typeface="Corbel"/>
              </a:rPr>
              <a:t>Les sources d’énergie sont également des ressources matérielles, nous utilisons par exemple le pétrole comme </a:t>
            </a:r>
            <a:r>
              <a:rPr b="1" lang="fr-FR" sz="2400">
                <a:solidFill>
                  <a:schemeClr val="dk2"/>
                </a:solidFill>
                <a:latin typeface="Corbel"/>
                <a:ea typeface="Corbel"/>
                <a:cs typeface="Corbel"/>
                <a:sym typeface="Corbel"/>
              </a:rPr>
              <a:t>composant</a:t>
            </a:r>
            <a:r>
              <a:rPr b="1" i="0" lang="fr-FR" sz="2400" u="none" cap="none" strike="noStrike">
                <a:solidFill>
                  <a:schemeClr val="dk2"/>
                </a:solidFill>
                <a:latin typeface="Corbel"/>
                <a:ea typeface="Corbel"/>
                <a:cs typeface="Corbel"/>
                <a:sym typeface="Corbel"/>
              </a:rPr>
              <a:t> pour de nombreuses choses</a:t>
            </a:r>
            <a:endParaRPr/>
          </a:p>
        </p:txBody>
      </p:sp>
      <p:pic>
        <p:nvPicPr>
          <p:cNvPr id="649" name="Google Shape;649;gc87765955c_0_25"/>
          <p:cNvPicPr preferRelativeResize="0"/>
          <p:nvPr/>
        </p:nvPicPr>
        <p:blipFill rotWithShape="1">
          <a:blip r:embed="rId11">
            <a:alphaModFix/>
          </a:blip>
          <a:srcRect b="0" l="0" r="0" t="0"/>
          <a:stretch/>
        </p:blipFill>
        <p:spPr>
          <a:xfrm>
            <a:off x="11432975" y="5981750"/>
            <a:ext cx="712909" cy="8164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p14"/>
          <p:cNvSpPr/>
          <p:nvPr/>
        </p:nvSpPr>
        <p:spPr>
          <a:xfrm>
            <a:off x="192000" y="3981613"/>
            <a:ext cx="11210921" cy="1773439"/>
          </a:xfrm>
          <a:prstGeom prst="roundRect">
            <a:avLst>
              <a:gd fmla="val 50000" name="adj"/>
            </a:avLst>
          </a:prstGeom>
          <a:noFill/>
          <a:ln cap="flat" cmpd="sng" w="25400">
            <a:solidFill>
              <a:srgbClr val="08516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orbel"/>
              <a:ea typeface="Corbel"/>
              <a:cs typeface="Corbel"/>
              <a:sym typeface="Corbel"/>
            </a:endParaRPr>
          </a:p>
        </p:txBody>
      </p:sp>
      <p:sp>
        <p:nvSpPr>
          <p:cNvPr id="656" name="Google Shape;656;p14"/>
          <p:cNvSpPr txBox="1"/>
          <p:nvPr/>
        </p:nvSpPr>
        <p:spPr>
          <a:xfrm>
            <a:off x="1703388" y="1"/>
            <a:ext cx="8064600" cy="6207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rgbClr val="FFFFFF"/>
              </a:solidFill>
              <a:latin typeface="Corbel"/>
              <a:ea typeface="Corbel"/>
              <a:cs typeface="Corbel"/>
              <a:sym typeface="Corbel"/>
            </a:endParaRPr>
          </a:p>
        </p:txBody>
      </p:sp>
      <p:sp>
        <p:nvSpPr>
          <p:cNvPr id="657" name="Google Shape;657;p14"/>
          <p:cNvSpPr txBox="1"/>
          <p:nvPr>
            <p:ph type="title"/>
          </p:nvPr>
        </p:nvSpPr>
        <p:spPr>
          <a:xfrm>
            <a:off x="797565" y="1020634"/>
            <a:ext cx="8028900" cy="9807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fr-FR" sz="2800">
                <a:solidFill>
                  <a:schemeClr val="dk2"/>
                </a:solidFill>
                <a:latin typeface="Corbel"/>
                <a:ea typeface="Corbel"/>
                <a:cs typeface="Corbel"/>
                <a:sym typeface="Corbel"/>
              </a:rPr>
              <a:t>Le confort a un coût</a:t>
            </a:r>
            <a:endParaRPr/>
          </a:p>
        </p:txBody>
      </p:sp>
      <p:sp>
        <p:nvSpPr>
          <p:cNvPr id="658" name="Google Shape;658;p14"/>
          <p:cNvSpPr txBox="1"/>
          <p:nvPr>
            <p:ph idx="12" type="sldNum"/>
          </p:nvPr>
        </p:nvSpPr>
        <p:spPr>
          <a:xfrm>
            <a:off x="11280576" y="6597352"/>
            <a:ext cx="864000" cy="26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fr-FR">
                <a:latin typeface="Corbel"/>
                <a:ea typeface="Corbel"/>
                <a:cs typeface="Corbel"/>
                <a:sym typeface="Corbel"/>
              </a:rPr>
              <a:t>‹#›</a:t>
            </a:fld>
            <a:endParaRPr>
              <a:latin typeface="Corbel"/>
              <a:ea typeface="Corbel"/>
              <a:cs typeface="Corbel"/>
              <a:sym typeface="Corbel"/>
            </a:endParaRPr>
          </a:p>
        </p:txBody>
      </p:sp>
      <p:sp>
        <p:nvSpPr>
          <p:cNvPr id="659" name="Google Shape;659;p14"/>
          <p:cNvSpPr/>
          <p:nvPr/>
        </p:nvSpPr>
        <p:spPr>
          <a:xfrm>
            <a:off x="8276840" y="3473288"/>
            <a:ext cx="2810138" cy="842834"/>
          </a:xfrm>
          <a:prstGeom prst="roundRect">
            <a:avLst>
              <a:gd fmla="val 16667" name="adj"/>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fr-FR" sz="1800" u="none" cap="none" strike="noStrike">
                <a:solidFill>
                  <a:schemeClr val="accent1"/>
                </a:solidFill>
                <a:latin typeface="Corbel"/>
                <a:ea typeface="Corbel"/>
                <a:cs typeface="Corbel"/>
                <a:sym typeface="Corbel"/>
              </a:rPr>
              <a:t>Augmentation de nos besoins en ressources</a:t>
            </a:r>
            <a:endParaRPr/>
          </a:p>
        </p:txBody>
      </p:sp>
      <p:sp>
        <p:nvSpPr>
          <p:cNvPr id="660" name="Google Shape;660;p14"/>
          <p:cNvSpPr/>
          <p:nvPr/>
        </p:nvSpPr>
        <p:spPr>
          <a:xfrm>
            <a:off x="949965" y="3667492"/>
            <a:ext cx="2666100" cy="590100"/>
          </a:xfrm>
          <a:prstGeom prst="roundRect">
            <a:avLst>
              <a:gd fmla="val 16667" name="adj"/>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fr-FR" sz="1800" u="none" cap="none" strike="noStrike">
                <a:solidFill>
                  <a:schemeClr val="accent1"/>
                </a:solidFill>
                <a:latin typeface="Corbel"/>
                <a:ea typeface="Corbel"/>
                <a:cs typeface="Corbel"/>
                <a:sym typeface="Corbel"/>
              </a:rPr>
              <a:t>Augmentation du niveau de vie</a:t>
            </a:r>
            <a:endParaRPr/>
          </a:p>
        </p:txBody>
      </p:sp>
      <p:pic>
        <p:nvPicPr>
          <p:cNvPr descr="Une image contenant gâteau, bâtiment, table, assis&#10;&#10;Description générée automatiquement" id="661" name="Google Shape;661;p14"/>
          <p:cNvPicPr preferRelativeResize="0"/>
          <p:nvPr/>
        </p:nvPicPr>
        <p:blipFill rotWithShape="1">
          <a:blip r:embed="rId3">
            <a:alphaModFix/>
          </a:blip>
          <a:srcRect b="0" l="0" r="0" t="18751"/>
          <a:stretch/>
        </p:blipFill>
        <p:spPr>
          <a:xfrm>
            <a:off x="4584000" y="2064238"/>
            <a:ext cx="2874019" cy="1361938"/>
          </a:xfrm>
          <a:prstGeom prst="rect">
            <a:avLst/>
          </a:prstGeom>
          <a:noFill/>
          <a:ln>
            <a:noFill/>
          </a:ln>
          <a:effectLst>
            <a:outerShdw blurRad="50800" rotWithShape="0" algn="bl" dir="18900000" dist="38100">
              <a:srgbClr val="000000">
                <a:alpha val="40000"/>
              </a:srgbClr>
            </a:outerShdw>
          </a:effectLst>
        </p:spPr>
      </p:pic>
      <p:pic>
        <p:nvPicPr>
          <p:cNvPr descr="Une image contenant intérieur, plafond, fenêtre, table&#10;&#10;Description générée automatiquement" id="662" name="Google Shape;662;p14"/>
          <p:cNvPicPr preferRelativeResize="0"/>
          <p:nvPr/>
        </p:nvPicPr>
        <p:blipFill rotWithShape="1">
          <a:blip r:embed="rId4">
            <a:alphaModFix/>
          </a:blip>
          <a:srcRect b="0" l="0" r="0" t="0"/>
          <a:stretch/>
        </p:blipFill>
        <p:spPr>
          <a:xfrm>
            <a:off x="912000" y="2030867"/>
            <a:ext cx="2663012" cy="1376163"/>
          </a:xfrm>
          <a:prstGeom prst="rect">
            <a:avLst/>
          </a:prstGeom>
          <a:noFill/>
          <a:ln>
            <a:noFill/>
          </a:ln>
          <a:effectLst>
            <a:outerShdw blurRad="50800" rotWithShape="0" algn="tl" dir="2700000" dist="38100">
              <a:srgbClr val="000000">
                <a:alpha val="40000"/>
              </a:srgbClr>
            </a:outerShdw>
          </a:effectLst>
        </p:spPr>
      </p:pic>
      <p:sp>
        <p:nvSpPr>
          <p:cNvPr id="663" name="Google Shape;663;p14"/>
          <p:cNvSpPr/>
          <p:nvPr/>
        </p:nvSpPr>
        <p:spPr>
          <a:xfrm>
            <a:off x="4425979" y="3575751"/>
            <a:ext cx="3196800" cy="705000"/>
          </a:xfrm>
          <a:prstGeom prst="roundRect">
            <a:avLst>
              <a:gd fmla="val 16667" name="adj"/>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fr-FR" sz="1800" u="none" cap="none" strike="noStrike">
                <a:solidFill>
                  <a:schemeClr val="accent1"/>
                </a:solidFill>
                <a:latin typeface="Corbel"/>
                <a:ea typeface="Corbel"/>
                <a:cs typeface="Corbel"/>
                <a:sym typeface="Corbel"/>
              </a:rPr>
              <a:t>Augmentation de nos infrastructures et biens</a:t>
            </a:r>
            <a:endParaRPr/>
          </a:p>
        </p:txBody>
      </p:sp>
      <p:sp>
        <p:nvSpPr>
          <p:cNvPr id="664" name="Google Shape;664;p14"/>
          <p:cNvSpPr/>
          <p:nvPr/>
        </p:nvSpPr>
        <p:spPr>
          <a:xfrm flipH="1" rot="10800000">
            <a:off x="5739561" y="5762340"/>
            <a:ext cx="317309" cy="347665"/>
          </a:xfrm>
          <a:prstGeom prst="triangle">
            <a:avLst>
              <a:gd fmla="val 5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1"/>
              </a:solidFill>
              <a:latin typeface="Corbel"/>
              <a:ea typeface="Corbel"/>
              <a:cs typeface="Corbel"/>
              <a:sym typeface="Corbel"/>
            </a:endParaRPr>
          </a:p>
        </p:txBody>
      </p:sp>
      <p:sp>
        <p:nvSpPr>
          <p:cNvPr id="665" name="Google Shape;665;p14"/>
          <p:cNvSpPr/>
          <p:nvPr/>
        </p:nvSpPr>
        <p:spPr>
          <a:xfrm flipH="1" rot="5400000">
            <a:off x="3871027" y="3804908"/>
            <a:ext cx="317400" cy="347700"/>
          </a:xfrm>
          <a:prstGeom prst="triangle">
            <a:avLst>
              <a:gd fmla="val 5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1"/>
              </a:solidFill>
              <a:latin typeface="Corbel"/>
              <a:ea typeface="Corbel"/>
              <a:cs typeface="Corbel"/>
              <a:sym typeface="Corbel"/>
            </a:endParaRPr>
          </a:p>
        </p:txBody>
      </p:sp>
      <p:sp>
        <p:nvSpPr>
          <p:cNvPr id="666" name="Google Shape;666;p14"/>
          <p:cNvSpPr/>
          <p:nvPr/>
        </p:nvSpPr>
        <p:spPr>
          <a:xfrm flipH="1" rot="5400000">
            <a:off x="7784055" y="3792555"/>
            <a:ext cx="317400" cy="347700"/>
          </a:xfrm>
          <a:prstGeom prst="triangle">
            <a:avLst>
              <a:gd fmla="val 5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1"/>
              </a:solidFill>
              <a:latin typeface="Corbel"/>
              <a:ea typeface="Corbel"/>
              <a:cs typeface="Corbel"/>
              <a:sym typeface="Corbel"/>
            </a:endParaRPr>
          </a:p>
        </p:txBody>
      </p:sp>
      <p:pic>
        <p:nvPicPr>
          <p:cNvPr descr="Une image contenant extérieur, herbe, grand, bâtiment&#10;&#10;Description générée automatiquement" id="667" name="Google Shape;667;p14"/>
          <p:cNvPicPr preferRelativeResize="0"/>
          <p:nvPr/>
        </p:nvPicPr>
        <p:blipFill rotWithShape="1">
          <a:blip r:embed="rId5">
            <a:alphaModFix/>
          </a:blip>
          <a:srcRect b="0" l="0" r="0" t="0"/>
          <a:stretch/>
        </p:blipFill>
        <p:spPr>
          <a:xfrm>
            <a:off x="8419796" y="2032661"/>
            <a:ext cx="2663012" cy="1381560"/>
          </a:xfrm>
          <a:prstGeom prst="rect">
            <a:avLst/>
          </a:prstGeom>
          <a:noFill/>
          <a:ln>
            <a:noFill/>
          </a:ln>
          <a:effectLst>
            <a:outerShdw blurRad="50800" rotWithShape="0" algn="tl" dir="2700000" dist="38100">
              <a:srgbClr val="000000">
                <a:alpha val="40000"/>
              </a:srgbClr>
            </a:outerShdw>
          </a:effectLst>
        </p:spPr>
      </p:pic>
      <p:sp>
        <p:nvSpPr>
          <p:cNvPr id="668" name="Google Shape;668;p14"/>
          <p:cNvSpPr/>
          <p:nvPr/>
        </p:nvSpPr>
        <p:spPr>
          <a:xfrm>
            <a:off x="3970867" y="6048137"/>
            <a:ext cx="4245471" cy="525907"/>
          </a:xfrm>
          <a:prstGeom prst="roundRect">
            <a:avLst>
              <a:gd fmla="val 16667" name="adj"/>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800"/>
              <a:buFont typeface="Arial"/>
              <a:buNone/>
            </a:pPr>
            <a:r>
              <a:rPr b="1" i="0" lang="fr-FR" sz="2800" u="none" cap="none" strike="noStrike">
                <a:solidFill>
                  <a:schemeClr val="accent1"/>
                </a:solidFill>
                <a:latin typeface="Corbel"/>
                <a:ea typeface="Corbel"/>
                <a:cs typeface="Corbel"/>
                <a:sym typeface="Corbel"/>
              </a:rPr>
              <a:t>Quels sont les impacts ? </a:t>
            </a:r>
            <a:endParaRPr/>
          </a:p>
        </p:txBody>
      </p:sp>
      <p:sp>
        <p:nvSpPr>
          <p:cNvPr id="669" name="Google Shape;669;p14"/>
          <p:cNvSpPr/>
          <p:nvPr/>
        </p:nvSpPr>
        <p:spPr>
          <a:xfrm flipH="1" rot="-5400000">
            <a:off x="8231516" y="5547857"/>
            <a:ext cx="317309" cy="347665"/>
          </a:xfrm>
          <a:prstGeom prst="triangle">
            <a:avLst>
              <a:gd fmla="val 5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1"/>
              </a:solidFill>
              <a:latin typeface="Corbel"/>
              <a:ea typeface="Corbel"/>
              <a:cs typeface="Corbel"/>
              <a:sym typeface="Corbel"/>
            </a:endParaRPr>
          </a:p>
        </p:txBody>
      </p:sp>
      <p:sp>
        <p:nvSpPr>
          <p:cNvPr id="670" name="Google Shape;670;p14"/>
          <p:cNvSpPr/>
          <p:nvPr/>
        </p:nvSpPr>
        <p:spPr>
          <a:xfrm flipH="1" rot="-5400000">
            <a:off x="2590530" y="5561164"/>
            <a:ext cx="317309" cy="347665"/>
          </a:xfrm>
          <a:prstGeom prst="triangle">
            <a:avLst>
              <a:gd fmla="val 5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1"/>
              </a:solidFill>
              <a:latin typeface="Corbel"/>
              <a:ea typeface="Corbel"/>
              <a:cs typeface="Corbel"/>
              <a:sym typeface="Corbel"/>
            </a:endParaRPr>
          </a:p>
        </p:txBody>
      </p:sp>
      <p:pic>
        <p:nvPicPr>
          <p:cNvPr descr="Groupe de personnes" id="671" name="Google Shape;671;p14"/>
          <p:cNvPicPr preferRelativeResize="0"/>
          <p:nvPr/>
        </p:nvPicPr>
        <p:blipFill rotWithShape="1">
          <a:blip r:embed="rId6">
            <a:alphaModFix/>
          </a:blip>
          <a:srcRect b="0" l="0" r="0" t="-4406"/>
          <a:stretch/>
        </p:blipFill>
        <p:spPr>
          <a:xfrm>
            <a:off x="1353948" y="5023677"/>
            <a:ext cx="707480" cy="738663"/>
          </a:xfrm>
          <a:prstGeom prst="rect">
            <a:avLst/>
          </a:prstGeom>
          <a:noFill/>
          <a:ln>
            <a:noFill/>
          </a:ln>
        </p:spPr>
      </p:pic>
      <p:sp>
        <p:nvSpPr>
          <p:cNvPr id="672" name="Google Shape;672;p14"/>
          <p:cNvSpPr/>
          <p:nvPr/>
        </p:nvSpPr>
        <p:spPr>
          <a:xfrm>
            <a:off x="8468751" y="5963518"/>
            <a:ext cx="2849497" cy="73866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fr-FR" sz="1400" u="none" cap="none" strike="noStrike">
                <a:solidFill>
                  <a:srgbClr val="085160"/>
                </a:solidFill>
                <a:latin typeface="Corbel"/>
                <a:ea typeface="Corbel"/>
                <a:cs typeface="Corbel"/>
                <a:sym typeface="Corbel"/>
              </a:rPr>
              <a:t>2020 </a:t>
            </a:r>
            <a:endParaRPr/>
          </a:p>
          <a:p>
            <a:pPr indent="0" lvl="0" marL="0" marR="0" rtl="0" algn="ctr">
              <a:lnSpc>
                <a:spcPct val="100000"/>
              </a:lnSpc>
              <a:spcBef>
                <a:spcPts val="0"/>
              </a:spcBef>
              <a:spcAft>
                <a:spcPts val="0"/>
              </a:spcAft>
              <a:buClr>
                <a:srgbClr val="000000"/>
              </a:buClr>
              <a:buSzPts val="1400"/>
              <a:buFont typeface="Arial"/>
              <a:buNone/>
            </a:pPr>
            <a:r>
              <a:rPr b="1" i="0" lang="fr-FR" sz="1400" u="none" cap="none" strike="noStrike">
                <a:solidFill>
                  <a:srgbClr val="085160"/>
                </a:solidFill>
                <a:latin typeface="Corbel"/>
                <a:ea typeface="Corbel"/>
                <a:cs typeface="Corbel"/>
                <a:sym typeface="Corbel"/>
              </a:rPr>
              <a:t>Population mondiale = </a:t>
            </a:r>
            <a:endParaRPr/>
          </a:p>
          <a:p>
            <a:pPr indent="0" lvl="0" marL="0" marR="0" rtl="0" algn="ctr">
              <a:lnSpc>
                <a:spcPct val="100000"/>
              </a:lnSpc>
              <a:spcBef>
                <a:spcPts val="0"/>
              </a:spcBef>
              <a:spcAft>
                <a:spcPts val="0"/>
              </a:spcAft>
              <a:buClr>
                <a:srgbClr val="000000"/>
              </a:buClr>
              <a:buSzPts val="1400"/>
              <a:buFont typeface="Arial"/>
              <a:buNone/>
            </a:pPr>
            <a:r>
              <a:rPr b="1" i="0" lang="fr-FR" sz="1400" u="none" cap="none" strike="noStrike">
                <a:solidFill>
                  <a:srgbClr val="085160"/>
                </a:solidFill>
                <a:latin typeface="Corbel"/>
                <a:ea typeface="Corbel"/>
                <a:cs typeface="Corbel"/>
                <a:sym typeface="Corbel"/>
              </a:rPr>
              <a:t>7,7 milliards de personnes (ONU)</a:t>
            </a:r>
            <a:endParaRPr/>
          </a:p>
        </p:txBody>
      </p:sp>
      <p:sp>
        <p:nvSpPr>
          <p:cNvPr id="673" name="Google Shape;673;p14"/>
          <p:cNvSpPr/>
          <p:nvPr/>
        </p:nvSpPr>
        <p:spPr>
          <a:xfrm>
            <a:off x="361540" y="5915021"/>
            <a:ext cx="2849497" cy="73866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fr-FR" sz="1400" u="none" cap="none" strike="noStrike">
                <a:solidFill>
                  <a:srgbClr val="085160"/>
                </a:solidFill>
                <a:latin typeface="Corbel"/>
                <a:ea typeface="Corbel"/>
                <a:cs typeface="Corbel"/>
                <a:sym typeface="Corbel"/>
              </a:rPr>
              <a:t>2100</a:t>
            </a:r>
            <a:endParaRPr/>
          </a:p>
          <a:p>
            <a:pPr indent="0" lvl="0" marL="0" marR="0" rtl="0" algn="ctr">
              <a:lnSpc>
                <a:spcPct val="100000"/>
              </a:lnSpc>
              <a:spcBef>
                <a:spcPts val="0"/>
              </a:spcBef>
              <a:spcAft>
                <a:spcPts val="0"/>
              </a:spcAft>
              <a:buClr>
                <a:srgbClr val="000000"/>
              </a:buClr>
              <a:buSzPts val="1400"/>
              <a:buFont typeface="Arial"/>
              <a:buNone/>
            </a:pPr>
            <a:r>
              <a:rPr b="1" i="0" lang="fr-FR" sz="1400" u="none" cap="none" strike="noStrike">
                <a:solidFill>
                  <a:srgbClr val="085160"/>
                </a:solidFill>
                <a:latin typeface="Corbel"/>
                <a:ea typeface="Corbel"/>
                <a:cs typeface="Corbel"/>
                <a:sym typeface="Corbel"/>
              </a:rPr>
              <a:t>Population mondiale = </a:t>
            </a:r>
            <a:endParaRPr/>
          </a:p>
          <a:p>
            <a:pPr indent="0" lvl="0" marL="0" marR="0" rtl="0" algn="ctr">
              <a:lnSpc>
                <a:spcPct val="100000"/>
              </a:lnSpc>
              <a:spcBef>
                <a:spcPts val="0"/>
              </a:spcBef>
              <a:spcAft>
                <a:spcPts val="0"/>
              </a:spcAft>
              <a:buClr>
                <a:srgbClr val="000000"/>
              </a:buClr>
              <a:buSzPts val="1400"/>
              <a:buFont typeface="Arial"/>
              <a:buNone/>
            </a:pPr>
            <a:r>
              <a:rPr b="1" i="0" lang="fr-FR" sz="1400" u="none" cap="none" strike="noStrike">
                <a:solidFill>
                  <a:srgbClr val="085160"/>
                </a:solidFill>
                <a:latin typeface="Corbel"/>
                <a:ea typeface="Corbel"/>
                <a:cs typeface="Corbel"/>
                <a:sym typeface="Corbel"/>
              </a:rPr>
              <a:t>11 milliards de personnes (ONU)</a:t>
            </a:r>
            <a:endParaRPr/>
          </a:p>
        </p:txBody>
      </p:sp>
      <p:pic>
        <p:nvPicPr>
          <p:cNvPr descr="Groupe de personnes" id="674" name="Google Shape;674;p14"/>
          <p:cNvPicPr preferRelativeResize="0"/>
          <p:nvPr/>
        </p:nvPicPr>
        <p:blipFill rotWithShape="1">
          <a:blip r:embed="rId7">
            <a:alphaModFix/>
          </a:blip>
          <a:srcRect b="0" l="0" r="957" t="36707"/>
          <a:stretch/>
        </p:blipFill>
        <p:spPr>
          <a:xfrm>
            <a:off x="9553993" y="5289686"/>
            <a:ext cx="707480" cy="452098"/>
          </a:xfrm>
          <a:prstGeom prst="rect">
            <a:avLst/>
          </a:prstGeom>
          <a:noFill/>
          <a:ln>
            <a:noFill/>
          </a:ln>
        </p:spPr>
      </p:pic>
      <p:pic>
        <p:nvPicPr>
          <p:cNvPr id="675" name="Google Shape;675;p14"/>
          <p:cNvPicPr preferRelativeResize="0"/>
          <p:nvPr/>
        </p:nvPicPr>
        <p:blipFill rotWithShape="1">
          <a:blip r:embed="rId8">
            <a:alphaModFix/>
          </a:blip>
          <a:srcRect b="0" l="0" r="0" t="0"/>
          <a:stretch/>
        </p:blipFill>
        <p:spPr>
          <a:xfrm>
            <a:off x="11280575" y="5789639"/>
            <a:ext cx="864000" cy="98941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0" name="Shape 680"/>
        <p:cNvGrpSpPr/>
        <p:nvPr/>
      </p:nvGrpSpPr>
      <p:grpSpPr>
        <a:xfrm>
          <a:off x="0" y="0"/>
          <a:ext cx="0" cy="0"/>
          <a:chOff x="0" y="0"/>
          <a:chExt cx="0" cy="0"/>
        </a:xfrm>
      </p:grpSpPr>
      <p:sp>
        <p:nvSpPr>
          <p:cNvPr id="681" name="Google Shape;681;p18"/>
          <p:cNvSpPr txBox="1"/>
          <p:nvPr/>
        </p:nvSpPr>
        <p:spPr>
          <a:xfrm>
            <a:off x="446088" y="4255325"/>
            <a:ext cx="1722300" cy="13233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fr-FR" sz="1600" u="none" cap="none" strike="noStrike">
                <a:solidFill>
                  <a:srgbClr val="000000"/>
                </a:solidFill>
                <a:latin typeface="Corbel"/>
                <a:ea typeface="Corbel"/>
                <a:cs typeface="Corbel"/>
                <a:sym typeface="Corbel"/>
              </a:rPr>
              <a:t>  Pour obtenir </a:t>
            </a:r>
            <a:endParaRPr/>
          </a:p>
          <a:p>
            <a:pPr indent="0" lvl="0" marL="0" marR="0" rtl="0" algn="l">
              <a:lnSpc>
                <a:spcPct val="100000"/>
              </a:lnSpc>
              <a:spcBef>
                <a:spcPts val="0"/>
              </a:spcBef>
              <a:spcAft>
                <a:spcPts val="0"/>
              </a:spcAft>
              <a:buClr>
                <a:srgbClr val="000000"/>
              </a:buClr>
              <a:buSzPts val="3600"/>
              <a:buFont typeface="Arial"/>
              <a:buNone/>
            </a:pPr>
            <a:r>
              <a:rPr b="1" i="0" lang="fr-FR" sz="1600" u="none" cap="none" strike="noStrike">
                <a:solidFill>
                  <a:srgbClr val="000000"/>
                </a:solidFill>
                <a:latin typeface="Corbel"/>
                <a:ea typeface="Corbel"/>
                <a:cs typeface="Corbel"/>
                <a:sym typeface="Corbel"/>
              </a:rPr>
              <a:t>100        , vous deviez seulement   </a:t>
            </a:r>
            <a:br>
              <a:rPr b="1" i="0" lang="fr-FR" sz="1600" u="none" cap="none" strike="noStrike">
                <a:solidFill>
                  <a:srgbClr val="000000"/>
                </a:solidFill>
                <a:latin typeface="Corbel"/>
                <a:ea typeface="Corbel"/>
                <a:cs typeface="Corbel"/>
                <a:sym typeface="Corbel"/>
              </a:rPr>
            </a:br>
            <a:r>
              <a:rPr b="1" i="0" lang="fr-FR" sz="1600" u="none" cap="none" strike="noStrike">
                <a:solidFill>
                  <a:srgbClr val="000000"/>
                </a:solidFill>
                <a:latin typeface="Corbel"/>
                <a:ea typeface="Corbel"/>
                <a:cs typeface="Corbel"/>
                <a:sym typeface="Corbel"/>
              </a:rPr>
              <a:t>   dépenser l’équivalent de 1  </a:t>
            </a:r>
            <a:endParaRPr/>
          </a:p>
        </p:txBody>
      </p:sp>
      <p:sp>
        <p:nvSpPr>
          <p:cNvPr id="682" name="Google Shape;682;p18"/>
          <p:cNvSpPr txBox="1"/>
          <p:nvPr/>
        </p:nvSpPr>
        <p:spPr>
          <a:xfrm>
            <a:off x="1703388" y="1"/>
            <a:ext cx="8064600" cy="6207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rgbClr val="FFFFFF"/>
              </a:solidFill>
              <a:latin typeface="Corbel"/>
              <a:ea typeface="Corbel"/>
              <a:cs typeface="Corbel"/>
              <a:sym typeface="Corbel"/>
            </a:endParaRPr>
          </a:p>
        </p:txBody>
      </p:sp>
      <p:sp>
        <p:nvSpPr>
          <p:cNvPr id="683" name="Google Shape;683;p18"/>
          <p:cNvSpPr txBox="1"/>
          <p:nvPr>
            <p:ph type="title"/>
          </p:nvPr>
        </p:nvSpPr>
        <p:spPr>
          <a:xfrm>
            <a:off x="840000" y="1398208"/>
            <a:ext cx="8028900" cy="844952"/>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fr-FR" sz="2800">
                <a:solidFill>
                  <a:schemeClr val="dk2"/>
                </a:solidFill>
                <a:latin typeface="Corbel"/>
                <a:ea typeface="Corbel"/>
                <a:cs typeface="Corbel"/>
                <a:sym typeface="Corbel"/>
              </a:rPr>
              <a:t>Les énergies fossiles sont sous la terre</a:t>
            </a:r>
            <a:endParaRPr/>
          </a:p>
        </p:txBody>
      </p:sp>
      <p:sp>
        <p:nvSpPr>
          <p:cNvPr id="684" name="Google Shape;684;p18"/>
          <p:cNvSpPr txBox="1"/>
          <p:nvPr>
            <p:ph idx="12" type="sldNum"/>
          </p:nvPr>
        </p:nvSpPr>
        <p:spPr>
          <a:xfrm>
            <a:off x="11328000" y="4384624"/>
            <a:ext cx="864000" cy="26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fr-FR">
                <a:latin typeface="Corbel"/>
                <a:ea typeface="Corbel"/>
                <a:cs typeface="Corbel"/>
                <a:sym typeface="Corbel"/>
              </a:rPr>
              <a:t>‹#›</a:t>
            </a:fld>
            <a:endParaRPr>
              <a:latin typeface="Corbel"/>
              <a:ea typeface="Corbel"/>
              <a:cs typeface="Corbel"/>
              <a:sym typeface="Corbel"/>
            </a:endParaRPr>
          </a:p>
        </p:txBody>
      </p:sp>
      <p:pic>
        <p:nvPicPr>
          <p:cNvPr id="685" name="Google Shape;685;p18"/>
          <p:cNvPicPr preferRelativeResize="0"/>
          <p:nvPr/>
        </p:nvPicPr>
        <p:blipFill rotWithShape="1">
          <a:blip r:embed="rId3">
            <a:alphaModFix/>
          </a:blip>
          <a:srcRect b="0" l="0" r="0" t="0"/>
          <a:stretch/>
        </p:blipFill>
        <p:spPr>
          <a:xfrm>
            <a:off x="2208000" y="2204116"/>
            <a:ext cx="4850895" cy="3580728"/>
          </a:xfrm>
          <a:prstGeom prst="rect">
            <a:avLst/>
          </a:prstGeom>
          <a:noFill/>
          <a:ln>
            <a:noFill/>
          </a:ln>
        </p:spPr>
      </p:pic>
      <p:pic>
        <p:nvPicPr>
          <p:cNvPr descr="Une image contenant extérieur, herbe, champ, sec&#10;&#10;Description générée automatiquement" id="686" name="Google Shape;686;p18"/>
          <p:cNvPicPr preferRelativeResize="0"/>
          <p:nvPr/>
        </p:nvPicPr>
        <p:blipFill rotWithShape="1">
          <a:blip r:embed="rId4">
            <a:alphaModFix/>
          </a:blip>
          <a:srcRect b="0" l="18438" r="44210" t="0"/>
          <a:stretch/>
        </p:blipFill>
        <p:spPr>
          <a:xfrm>
            <a:off x="7528045" y="2204116"/>
            <a:ext cx="2349464" cy="3580728"/>
          </a:xfrm>
          <a:prstGeom prst="rect">
            <a:avLst/>
          </a:prstGeom>
          <a:noFill/>
          <a:ln>
            <a:noFill/>
          </a:ln>
        </p:spPr>
      </p:pic>
      <p:sp>
        <p:nvSpPr>
          <p:cNvPr id="687" name="Google Shape;687;p18"/>
          <p:cNvSpPr/>
          <p:nvPr/>
        </p:nvSpPr>
        <p:spPr>
          <a:xfrm>
            <a:off x="2958353" y="5881548"/>
            <a:ext cx="6311153" cy="648000"/>
          </a:xfrm>
          <a:prstGeom prst="roundRect">
            <a:avLst>
              <a:gd fmla="val 16667" name="adj"/>
            </a:avLst>
          </a:prstGeom>
          <a:solidFill>
            <a:schemeClr val="accent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fr-FR" sz="2400" u="none" cap="none" strike="noStrike">
                <a:solidFill>
                  <a:schemeClr val="lt1"/>
                </a:solidFill>
                <a:latin typeface="Corbel"/>
                <a:ea typeface="Corbel"/>
                <a:cs typeface="Corbel"/>
                <a:sym typeface="Corbel"/>
              </a:rPr>
              <a:t>Extraire de l’énergie... </a:t>
            </a:r>
            <a:r>
              <a:rPr b="1" lang="fr-FR" sz="2400">
                <a:solidFill>
                  <a:schemeClr val="lt1"/>
                </a:solidFill>
                <a:latin typeface="Corbel"/>
                <a:ea typeface="Corbel"/>
                <a:cs typeface="Corbel"/>
                <a:sym typeface="Corbel"/>
              </a:rPr>
              <a:t>d</a:t>
            </a:r>
            <a:r>
              <a:rPr b="1" i="0" lang="fr-FR" sz="2400" u="none" cap="none" strike="noStrike">
                <a:solidFill>
                  <a:schemeClr val="lt1"/>
                </a:solidFill>
                <a:latin typeface="Corbel"/>
                <a:ea typeface="Corbel"/>
                <a:cs typeface="Corbel"/>
                <a:sym typeface="Corbel"/>
              </a:rPr>
              <a:t>emande de l’énergie !</a:t>
            </a:r>
            <a:endParaRPr/>
          </a:p>
        </p:txBody>
      </p:sp>
      <p:sp>
        <p:nvSpPr>
          <p:cNvPr id="688" name="Google Shape;688;p18"/>
          <p:cNvSpPr txBox="1"/>
          <p:nvPr/>
        </p:nvSpPr>
        <p:spPr>
          <a:xfrm>
            <a:off x="586921" y="3865620"/>
            <a:ext cx="1440627" cy="318913"/>
          </a:xfrm>
          <a:prstGeom prst="rect">
            <a:avLst/>
          </a:prstGeom>
          <a:solidFill>
            <a:schemeClr val="accent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Corbel"/>
                <a:ea typeface="Corbel"/>
                <a:cs typeface="Corbel"/>
                <a:sym typeface="Corbel"/>
              </a:rPr>
              <a:t>1900</a:t>
            </a:r>
            <a:endParaRPr/>
          </a:p>
        </p:txBody>
      </p:sp>
      <p:sp>
        <p:nvSpPr>
          <p:cNvPr id="689" name="Google Shape;689;p18"/>
          <p:cNvSpPr txBox="1"/>
          <p:nvPr/>
        </p:nvSpPr>
        <p:spPr>
          <a:xfrm>
            <a:off x="10056448" y="3783058"/>
            <a:ext cx="1320146" cy="318913"/>
          </a:xfrm>
          <a:prstGeom prst="rect">
            <a:avLst/>
          </a:prstGeom>
          <a:solidFill>
            <a:schemeClr val="accent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Corbel"/>
                <a:ea typeface="Corbel"/>
                <a:cs typeface="Corbel"/>
                <a:sym typeface="Corbel"/>
              </a:rPr>
              <a:t>Aujourd’hui</a:t>
            </a:r>
            <a:endParaRPr/>
          </a:p>
        </p:txBody>
      </p:sp>
      <p:pic>
        <p:nvPicPr>
          <p:cNvPr descr="C:\Users\Guizz\Downloads\oil-drum.png" id="690" name="Google Shape;690;p18"/>
          <p:cNvPicPr preferRelativeResize="0"/>
          <p:nvPr/>
        </p:nvPicPr>
        <p:blipFill rotWithShape="1">
          <a:blip r:embed="rId5">
            <a:alphaModFix/>
          </a:blip>
          <a:srcRect b="0" l="0" r="0" t="0"/>
          <a:stretch/>
        </p:blipFill>
        <p:spPr>
          <a:xfrm>
            <a:off x="875953" y="4536145"/>
            <a:ext cx="260700" cy="260700"/>
          </a:xfrm>
          <a:prstGeom prst="rect">
            <a:avLst/>
          </a:prstGeom>
          <a:noFill/>
          <a:ln>
            <a:noFill/>
          </a:ln>
        </p:spPr>
      </p:pic>
      <p:pic>
        <p:nvPicPr>
          <p:cNvPr descr="C:\Users\Guizz\Downloads\oil-drum.png" id="691" name="Google Shape;691;p18"/>
          <p:cNvPicPr preferRelativeResize="0"/>
          <p:nvPr/>
        </p:nvPicPr>
        <p:blipFill rotWithShape="1">
          <a:blip r:embed="rId6">
            <a:alphaModFix/>
          </a:blip>
          <a:srcRect b="0" l="0" r="0" t="0"/>
          <a:stretch/>
        </p:blipFill>
        <p:spPr>
          <a:xfrm>
            <a:off x="1961300" y="5280553"/>
            <a:ext cx="260700" cy="260700"/>
          </a:xfrm>
          <a:prstGeom prst="rect">
            <a:avLst/>
          </a:prstGeom>
          <a:noFill/>
          <a:ln>
            <a:noFill/>
          </a:ln>
        </p:spPr>
      </p:pic>
      <p:sp>
        <p:nvSpPr>
          <p:cNvPr id="692" name="Google Shape;692;p18"/>
          <p:cNvSpPr txBox="1"/>
          <p:nvPr/>
        </p:nvSpPr>
        <p:spPr>
          <a:xfrm>
            <a:off x="10056450" y="4184525"/>
            <a:ext cx="1580100" cy="923299"/>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fr-FR" sz="1600" u="none" cap="none" strike="noStrike">
                <a:solidFill>
                  <a:schemeClr val="dk1"/>
                </a:solidFill>
                <a:latin typeface="Corbel"/>
                <a:ea typeface="Corbel"/>
                <a:cs typeface="Corbel"/>
                <a:sym typeface="Corbel"/>
              </a:rPr>
              <a:t>Maintenant avec 1       , vous obtenez 3    </a:t>
            </a:r>
            <a:endParaRPr/>
          </a:p>
        </p:txBody>
      </p:sp>
      <p:pic>
        <p:nvPicPr>
          <p:cNvPr descr="C:\Users\Guizz\Downloads\oil-drum.png" id="693" name="Google Shape;693;p18"/>
          <p:cNvPicPr preferRelativeResize="0"/>
          <p:nvPr/>
        </p:nvPicPr>
        <p:blipFill rotWithShape="1">
          <a:blip r:embed="rId7">
            <a:alphaModFix/>
          </a:blip>
          <a:srcRect b="0" l="0" r="0" t="0"/>
          <a:stretch/>
        </p:blipFill>
        <p:spPr>
          <a:xfrm>
            <a:off x="10682877" y="4518216"/>
            <a:ext cx="260700" cy="260700"/>
          </a:xfrm>
          <a:prstGeom prst="rect">
            <a:avLst/>
          </a:prstGeom>
          <a:noFill/>
          <a:ln>
            <a:noFill/>
          </a:ln>
        </p:spPr>
      </p:pic>
      <p:pic>
        <p:nvPicPr>
          <p:cNvPr descr="C:\Users\Guizz\Downloads\oil-drum.png" id="694" name="Google Shape;694;p18"/>
          <p:cNvPicPr preferRelativeResize="0"/>
          <p:nvPr/>
        </p:nvPicPr>
        <p:blipFill rotWithShape="1">
          <a:blip r:embed="rId7">
            <a:alphaModFix/>
          </a:blip>
          <a:srcRect b="0" l="0" r="0" t="0"/>
          <a:stretch/>
        </p:blipFill>
        <p:spPr>
          <a:xfrm>
            <a:off x="11115894" y="4786674"/>
            <a:ext cx="260700" cy="260700"/>
          </a:xfrm>
          <a:prstGeom prst="rect">
            <a:avLst/>
          </a:prstGeom>
          <a:noFill/>
          <a:ln>
            <a:noFill/>
          </a:ln>
        </p:spPr>
      </p:pic>
      <p:pic>
        <p:nvPicPr>
          <p:cNvPr id="695" name="Google Shape;695;p18"/>
          <p:cNvPicPr preferRelativeResize="0"/>
          <p:nvPr/>
        </p:nvPicPr>
        <p:blipFill rotWithShape="1">
          <a:blip r:embed="rId8">
            <a:alphaModFix/>
          </a:blip>
          <a:srcRect b="0" l="0" r="0" t="0"/>
          <a:stretch/>
        </p:blipFill>
        <p:spPr>
          <a:xfrm>
            <a:off x="11007925" y="5566900"/>
            <a:ext cx="1190625" cy="12287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hèm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Tema de Office">
  <a:themeElements>
    <a:clrScheme name="Clicks ON">
      <a:dk1>
        <a:srgbClr val="212121"/>
      </a:dk1>
      <a:lt1>
        <a:srgbClr val="FFFFFF"/>
      </a:lt1>
      <a:dk2>
        <a:srgbClr val="424242"/>
      </a:dk2>
      <a:lt2>
        <a:srgbClr val="EBEBEB"/>
      </a:lt2>
      <a:accent1>
        <a:srgbClr val="1C82B8"/>
      </a:accent1>
      <a:accent2>
        <a:srgbClr val="1BA3AB"/>
      </a:accent2>
      <a:accent3>
        <a:srgbClr val="05D690"/>
      </a:accent3>
      <a:accent4>
        <a:srgbClr val="17AA38"/>
      </a:accent4>
      <a:accent5>
        <a:srgbClr val="A3D632"/>
      </a:accent5>
      <a:accent6>
        <a:srgbClr val="F79E0F"/>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Thèm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Tema de Office">
  <a:themeElements>
    <a:clrScheme name="Clicks ON">
      <a:dk1>
        <a:srgbClr val="212121"/>
      </a:dk1>
      <a:lt1>
        <a:srgbClr val="FFFFFF"/>
      </a:lt1>
      <a:dk2>
        <a:srgbClr val="424242"/>
      </a:dk2>
      <a:lt2>
        <a:srgbClr val="EBEBEB"/>
      </a:lt2>
      <a:accent1>
        <a:srgbClr val="1C82B8"/>
      </a:accent1>
      <a:accent2>
        <a:srgbClr val="1BA3AB"/>
      </a:accent2>
      <a:accent3>
        <a:srgbClr val="05D690"/>
      </a:accent3>
      <a:accent4>
        <a:srgbClr val="17AA38"/>
      </a:accent4>
      <a:accent5>
        <a:srgbClr val="A3D632"/>
      </a:accent5>
      <a:accent6>
        <a:srgbClr val="F79E0F"/>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Meg Morley</dc:creator>
</cp:coreProperties>
</file>