
<file path=[Content_Types].xml><?xml version="1.0" encoding="utf-8"?>
<Types xmlns="http://schemas.openxmlformats.org/package/2006/content-types">
  <Default ContentType="image/jpeg" Extension="jpg"/>
  <Default ContentType="application/x-fontdata" Extension="fntdata"/>
  <Default ContentType="image/gif" Extension="gif"/>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37.xml"/>
  <Override ContentType="application/vnd.openxmlformats-officedocument.presentationml.notesSlide+xml" PartName="/ppt/notesSlides/notesSlide29.xml"/>
  <Override ContentType="application/vnd.openxmlformats-officedocument.presentationml.notesSlide+xml" PartName="/ppt/notesSlides/notesSlide32.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28.xml"/>
  <Override ContentType="application/vnd.openxmlformats-officedocument.presentationml.notesSlide+xml" PartName="/ppt/notesSlides/notesSlide33.xml"/>
  <Override ContentType="application/vnd.openxmlformats-officedocument.presentationml.notesSlide+xml" PartName="/ppt/notesSlides/notesSlide41.xml"/>
  <Override ContentType="application/vnd.openxmlformats-officedocument.presentationml.notesSlide+xml" PartName="/ppt/notesSlides/notesSlide15.xml"/>
  <Override ContentType="application/vnd.openxmlformats-officedocument.presentationml.notesSlide+xml" PartName="/ppt/notesSlides/notesSlide11.xml"/>
  <Override ContentType="application/vnd.openxmlformats-officedocument.presentationml.notesSlide+xml" PartName="/ppt/notesSlides/notesSlide24.xml"/>
  <Override ContentType="application/vnd.openxmlformats-officedocument.presentationml.notesSlide+xml" PartName="/ppt/notesSlides/notesSlide12.xml"/>
  <Override ContentType="application/vnd.openxmlformats-officedocument.presentationml.notesSlide+xml" PartName="/ppt/notesSlides/notesSlide20.xml"/>
  <Override ContentType="application/vnd.openxmlformats-officedocument.presentationml.notesSlide+xml" PartName="/ppt/notesSlides/notesSlide17.xml"/>
  <Override ContentType="application/vnd.openxmlformats-officedocument.presentationml.notesSlide+xml" PartName="/ppt/notesSlides/notesSlide42.xml"/>
  <Override ContentType="application/vnd.openxmlformats-officedocument.presentationml.notesSlide+xml" PartName="/ppt/notesSlides/notesSlide16.xml"/>
  <Override ContentType="application/vnd.openxmlformats-officedocument.presentationml.notesSlide+xml" PartName="/ppt/notesSlides/notesSlide21.xml"/>
  <Override ContentType="application/vnd.openxmlformats-officedocument.presentationml.notesSlide+xml" PartName="/ppt/notesSlides/notesSlide8.xml"/>
  <Override ContentType="application/vnd.openxmlformats-officedocument.presentationml.notesSlide+xml" PartName="/ppt/notesSlides/notesSlide34.xml"/>
  <Override ContentType="application/vnd.openxmlformats-officedocument.presentationml.notesSlide+xml" PartName="/ppt/notesSlides/notesSlide38.xml"/>
  <Override ContentType="application/vnd.openxmlformats-officedocument.presentationml.notesSlide+xml" PartName="/ppt/notesSlides/notesSlide4.xml"/>
  <Override ContentType="application/vnd.openxmlformats-officedocument.presentationml.notesSlide+xml" PartName="/ppt/notesSlides/notesSlide25.xml"/>
  <Override ContentType="application/vnd.openxmlformats-officedocument.presentationml.notesSlide+xml" PartName="/ppt/notesSlides/notesSlide18.xml"/>
  <Override ContentType="application/vnd.openxmlformats-officedocument.presentationml.notesSlide+xml" PartName="/ppt/notesSlides/notesSlide43.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0.xml"/>
  <Override ContentType="application/vnd.openxmlformats-officedocument.presentationml.notesSlide+xml" PartName="/ppt/notesSlides/notesSlide22.xml"/>
  <Override ContentType="application/vnd.openxmlformats-officedocument.presentationml.notesSlide+xml" PartName="/ppt/notesSlides/notesSlide7.xml"/>
  <Override ContentType="application/vnd.openxmlformats-officedocument.presentationml.notesSlide+xml" PartName="/ppt/notesSlides/notesSlide26.xml"/>
  <Override ContentType="application/vnd.openxmlformats-officedocument.presentationml.notesSlide+xml" PartName="/ppt/notesSlides/notesSlide35.xml"/>
  <Override ContentType="application/vnd.openxmlformats-officedocument.presentationml.notesSlide+xml" PartName="/ppt/notesSlides/notesSlide5.xml"/>
  <Override ContentType="application/vnd.openxmlformats-officedocument.presentationml.notesSlide+xml" PartName="/ppt/notesSlides/notesSlide39.xml"/>
  <Override ContentType="application/vnd.openxmlformats-officedocument.presentationml.notesSlide+xml" PartName="/ppt/notesSlides/notesSlide31.xml"/>
  <Override ContentType="application/vnd.openxmlformats-officedocument.presentationml.notesSlide+xml" PartName="/ppt/notesSlides/notesSlide36.xml"/>
  <Override ContentType="application/vnd.openxmlformats-officedocument.presentationml.notesSlide+xml" PartName="/ppt/notesSlides/notesSlide19.xml"/>
  <Override ContentType="application/vnd.openxmlformats-officedocument.presentationml.notesSlide+xml" PartName="/ppt/notesSlides/notesSlide27.xml"/>
  <Override ContentType="application/vnd.openxmlformats-officedocument.presentationml.notesSlide+xml" PartName="/ppt/notesSlides/notesSlide40.xml"/>
  <Override ContentType="application/vnd.openxmlformats-officedocument.presentationml.notesSlide+xml" PartName="/ppt/notesSlides/notesSlide14.xml"/>
  <Override ContentType="application/vnd.openxmlformats-officedocument.presentationml.notesSlide+xml" PartName="/ppt/notesSlides/notesSlide23.xml"/>
  <Override ContentType="application/vnd.openxmlformats-officedocument.presentationml.notesSlide+xml" PartName="/ppt/notesSlides/notesSlide2.xml"/>
  <Override ContentType="application/vnd.openxmlformats-officedocument.presentationml.notesSlide+xml" PartName="/ppt/notesSlides/notesSlide10.xml"/>
  <Override ContentType="application/vnd.openxmlformats-officedocument.presentationml.slideLayout+xml" PartName="/ppt/slideLayouts/slideLayout3.xml"/>
  <Override ContentType="application/vnd.openxmlformats-officedocument.presentationml.slideLayout+xml" PartName="/ppt/slideLayouts/slideLayout37.xml"/>
  <Override ContentType="application/vnd.openxmlformats-officedocument.presentationml.slideLayout+xml" PartName="/ppt/slideLayouts/slideLayout5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46.xml"/>
  <Override ContentType="application/vnd.openxmlformats-officedocument.presentationml.slideLayout+xml" PartName="/ppt/slideLayouts/slideLayout20.xml"/>
  <Override ContentType="application/vnd.openxmlformats-officedocument.presentationml.slideLayout+xml" PartName="/ppt/slideLayouts/slideLayout55.xml"/>
  <Override ContentType="application/vnd.openxmlformats-officedocument.presentationml.slideLayout+xml" PartName="/ppt/slideLayouts/slideLayout38.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52.xml"/>
  <Override ContentType="application/vnd.openxmlformats-officedocument.presentationml.slideLayout+xml" PartName="/ppt/slideLayouts/slideLayout21.xml"/>
  <Override ContentType="application/vnd.openxmlformats-officedocument.presentationml.slideLayout+xml" PartName="/ppt/slideLayouts/slideLayout47.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2.xml"/>
  <Override ContentType="application/vnd.openxmlformats-officedocument.presentationml.slideLayout+xml" PartName="/ppt/slideLayouts/slideLayout35.xml"/>
  <Override ContentType="application/vnd.openxmlformats-officedocument.presentationml.slideLayout+xml" PartName="/ppt/slideLayouts/slideLayout48.xml"/>
  <Override ContentType="application/vnd.openxmlformats-officedocument.presentationml.slideLayout+xml" PartName="/ppt/slideLayouts/slideLayout49.xml"/>
  <Override ContentType="application/vnd.openxmlformats-officedocument.presentationml.slideLayout+xml" PartName="/ppt/slideLayouts/slideLayout19.xml"/>
  <Override ContentType="application/vnd.openxmlformats-officedocument.presentationml.slideLayout+xml" PartName="/ppt/slideLayouts/slideLayout36.xml"/>
  <Override ContentType="application/vnd.openxmlformats-officedocument.presentationml.slideLayout+xml" PartName="/ppt/slideLayouts/slideLayout4.xml"/>
  <Override ContentType="application/vnd.openxmlformats-officedocument.presentationml.slideLayout+xml" PartName="/ppt/slideLayouts/slideLayout53.xml"/>
  <Override ContentType="application/vnd.openxmlformats-officedocument.presentationml.slideLayout+xml" PartName="/ppt/slideLayouts/slideLayout10.xml"/>
  <Override ContentType="application/vnd.openxmlformats-officedocument.presentationml.slideLayout+xml" PartName="/ppt/slideLayouts/slideLayout41.xml"/>
  <Override ContentType="application/vnd.openxmlformats-officedocument.presentationml.slideLayout+xml" PartName="/ppt/slideLayouts/slideLayout23.xml"/>
  <Override ContentType="application/vnd.openxmlformats-officedocument.presentationml.slideLayout+xml" PartName="/ppt/slideLayouts/slideLayout24.xml"/>
  <Override ContentType="application/vnd.openxmlformats-officedocument.presentationml.slideLayout+xml" PartName="/ppt/slideLayouts/slideLayout7.xml"/>
  <Override ContentType="application/vnd.openxmlformats-officedocument.presentationml.slideLayout+xml" PartName="/ppt/slideLayouts/slideLayout40.xml"/>
  <Override ContentType="application/vnd.openxmlformats-officedocument.presentationml.slideLayout+xml" PartName="/ppt/slideLayouts/slideLayout16.xml"/>
  <Override ContentType="application/vnd.openxmlformats-officedocument.presentationml.slideLayout+xml" PartName="/ppt/slideLayouts/slideLayout33.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42.xml"/>
  <Override ContentType="application/vnd.openxmlformats-officedocument.presentationml.slideLayout+xml" PartName="/ppt/slideLayouts/slideLayout34.xml"/>
  <Override ContentType="application/vnd.openxmlformats-officedocument.presentationml.slideLayout+xml" PartName="/ppt/slideLayouts/slideLayout6.xml"/>
  <Override ContentType="application/vnd.openxmlformats-officedocument.presentationml.slideLayout+xml" PartName="/ppt/slideLayouts/slideLayout30.xml"/>
  <Override ContentType="application/vnd.openxmlformats-officedocument.presentationml.slideLayout+xml" PartName="/ppt/slideLayouts/slideLayout56.xml"/>
  <Override ContentType="application/vnd.openxmlformats-officedocument.presentationml.slideLayout+xml" PartName="/ppt/slideLayouts/slideLayout43.xml"/>
  <Override ContentType="application/vnd.openxmlformats-officedocument.presentationml.slideLayout+xml" PartName="/ppt/slideLayouts/slideLayout26.xml"/>
  <Override ContentType="application/vnd.openxmlformats-officedocument.presentationml.slideLayout+xml" PartName="/ppt/slideLayouts/slideLayout51.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39.xml"/>
  <Override ContentType="application/vnd.openxmlformats-officedocument.presentationml.slideLayout+xml" PartName="/ppt/slideLayouts/slideLayout9.xml"/>
  <Override ContentType="application/vnd.openxmlformats-officedocument.presentationml.slideLayout+xml" PartName="/ppt/slideLayouts/slideLayout31.xml"/>
  <Override ContentType="application/vnd.openxmlformats-officedocument.presentationml.slideLayout+xml" PartName="/ppt/slideLayouts/slideLayout50.xml"/>
  <Override ContentType="application/vnd.openxmlformats-officedocument.presentationml.slideLayout+xml" PartName="/ppt/slideLayouts/slideLayout4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5.xml"/>
  <Override ContentType="application/vnd.openxmlformats-officedocument.presentationml.slideLayout+xml" PartName="/ppt/slideLayouts/slideLayout8.xml"/>
  <Override ContentType="application/vnd.openxmlformats-officedocument.presentationml.slideLayout+xml" PartName="/ppt/slideLayouts/slideLayout45.xml"/>
  <Override ContentType="application/vnd.openxmlformats-officedocument.presentationml.slideLayout+xml" PartName="/ppt/slideLayouts/slideLayout32.xml"/>
  <Override ContentType="application/vnd.openxmlformats-officedocument.presentationml.slideMaster+xml" PartName="/ppt/slideMasters/slideMaster3.xml"/>
  <Override ContentType="application/vnd.openxmlformats-officedocument.presentationml.slideMaster+xml" PartName="/ppt/slideMasters/slideMaster2.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43.xml"/>
  <Override ContentType="application/vnd.openxmlformats-officedocument.presentationml.slide+xml" PartName="/ppt/slides/slide30.xml"/>
  <Override ContentType="application/vnd.openxmlformats-officedocument.presentationml.slide+xml" PartName="/ppt/slides/slide22.xml"/>
  <Override ContentType="application/vnd.openxmlformats-officedocument.presentationml.slide+xml" PartName="/ppt/slides/slide35.xml"/>
  <Override ContentType="application/vnd.openxmlformats-officedocument.presentationml.slide+xml" PartName="/ppt/slides/slide26.xml"/>
  <Override ContentType="application/vnd.openxmlformats-officedocument.presentationml.slide+xml" PartName="/ppt/slides/slide19.xml"/>
  <Override ContentType="application/vnd.openxmlformats-officedocument.presentationml.slide+xml" PartName="/ppt/slides/slide3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42.xml"/>
  <Override ContentType="application/vnd.openxmlformats-officedocument.presentationml.slide+xml" PartName="/ppt/slides/slide25.xml"/>
  <Override ContentType="application/vnd.openxmlformats-officedocument.presentationml.slide+xml" PartName="/ppt/slides/slide34.xml"/>
  <Override ContentType="application/vnd.openxmlformats-officedocument.presentationml.slide+xml" PartName="/ppt/slides/slide20.xml"/>
  <Override ContentType="application/vnd.openxmlformats-officedocument.presentationml.slide+xml" PartName="/ppt/slides/slide21.xml"/>
  <Override ContentType="application/vnd.openxmlformats-officedocument.presentationml.slide+xml" PartName="/ppt/slides/slide33.xml"/>
  <Override ContentType="application/vnd.openxmlformats-officedocument.presentationml.slide+xml" PartName="/ppt/slides/slide38.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29.xml"/>
  <Override ContentType="application/vnd.openxmlformats-officedocument.presentationml.slide+xml" PartName="/ppt/slides/slide24.xml"/>
  <Override ContentType="application/vnd.openxmlformats-officedocument.presentationml.slide+xml" PartName="/ppt/slides/slide11.xml"/>
  <Override ContentType="application/vnd.openxmlformats-officedocument.presentationml.slide+xml" PartName="/ppt/slides/slide32.xml"/>
  <Override ContentType="application/vnd.openxmlformats-officedocument.presentationml.slide+xml" PartName="/ppt/slides/slide37.xml"/>
  <Override ContentType="application/vnd.openxmlformats-officedocument.presentationml.slide+xml" PartName="/ppt/slides/slide1.xml"/>
  <Override ContentType="application/vnd.openxmlformats-officedocument.presentationml.slide+xml" PartName="/ppt/slides/slide28.xml"/>
  <Override ContentType="application/vnd.openxmlformats-officedocument.presentationml.slide+xml" PartName="/ppt/slides/slide41.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36.xml"/>
  <Override ContentType="application/vnd.openxmlformats-officedocument.presentationml.slide+xml" PartName="/ppt/slides/slide31.xml"/>
  <Override ContentType="application/vnd.openxmlformats-officedocument.presentationml.slide+xml" PartName="/ppt/slides/slide23.xml"/>
  <Override ContentType="application/vnd.openxmlformats-officedocument.presentationml.slide+xml" PartName="/ppt/slides/slide2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4.xml"/>
  <Override ContentType="application/vnd.openxmlformats-officedocument.presentationml.slide+xml" PartName="/ppt/slides/slide40.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theme+xml" PartName="/ppt/theme/theme3.xml"/>
  <Override ContentType="application/vnd.openxmlformats-officedocument.theme+xml" PartName="/ppt/theme/theme4.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 id="2147483662" r:id="rId5"/>
    <p:sldMasterId id="2147483694" r:id="rId6"/>
  </p:sldMasterIdLst>
  <p:notesMasterIdLst>
    <p:notesMasterId r:id="rId7"/>
  </p:notesMasterIdLst>
  <p:sldIdLst>
    <p:sldId id="256" r:id="rId8"/>
    <p:sldId id="257" r:id="rId9"/>
    <p:sldId id="258" r:id="rId10"/>
    <p:sldId id="259" r:id="rId11"/>
    <p:sldId id="260" r:id="rId12"/>
    <p:sldId id="261" r:id="rId13"/>
    <p:sldId id="262" r:id="rId14"/>
    <p:sldId id="263" r:id="rId15"/>
    <p:sldId id="264" r:id="rId16"/>
    <p:sldId id="265" r:id="rId17"/>
    <p:sldId id="266" r:id="rId18"/>
    <p:sldId id="267" r:id="rId19"/>
    <p:sldId id="268" r:id="rId20"/>
    <p:sldId id="269" r:id="rId21"/>
    <p:sldId id="270" r:id="rId22"/>
    <p:sldId id="271" r:id="rId23"/>
    <p:sldId id="272" r:id="rId24"/>
    <p:sldId id="273" r:id="rId25"/>
    <p:sldId id="274" r:id="rId26"/>
    <p:sldId id="275" r:id="rId27"/>
    <p:sldId id="276" r:id="rId28"/>
    <p:sldId id="277" r:id="rId29"/>
    <p:sldId id="278" r:id="rId30"/>
    <p:sldId id="279" r:id="rId31"/>
    <p:sldId id="280" r:id="rId32"/>
    <p:sldId id="281" r:id="rId33"/>
    <p:sldId id="282" r:id="rId34"/>
    <p:sldId id="283" r:id="rId35"/>
    <p:sldId id="284" r:id="rId36"/>
    <p:sldId id="285" r:id="rId37"/>
    <p:sldId id="286" r:id="rId38"/>
    <p:sldId id="287" r:id="rId39"/>
    <p:sldId id="288" r:id="rId40"/>
    <p:sldId id="289" r:id="rId41"/>
    <p:sldId id="290" r:id="rId42"/>
    <p:sldId id="291" r:id="rId43"/>
    <p:sldId id="292" r:id="rId44"/>
    <p:sldId id="293" r:id="rId45"/>
    <p:sldId id="294" r:id="rId46"/>
    <p:sldId id="295" r:id="rId47"/>
    <p:sldId id="296" r:id="rId48"/>
    <p:sldId id="297" r:id="rId49"/>
    <p:sldId id="298" r:id="rId50"/>
  </p:sldIdLst>
  <p:sldSz cy="6858000" cx="12192000"/>
  <p:notesSz cx="6858000" cy="9144000"/>
  <p:embeddedFontLst>
    <p:embeddedFont>
      <p:font typeface="Arimo"/>
      <p:regular r:id="rId51"/>
      <p:bold r:id="rId52"/>
      <p:italic r:id="rId53"/>
      <p:boldItalic r:id="rId54"/>
    </p:embeddedFont>
    <p:embeddedFont>
      <p:font typeface="Montserrat"/>
      <p:regular r:id="rId55"/>
      <p:bold r:id="rId56"/>
      <p:italic r:id="rId57"/>
      <p:boldItalic r:id="rId58"/>
    </p:embeddedFont>
    <p:embeddedFont>
      <p:font typeface="Corbel"/>
      <p:regular r:id="rId59"/>
      <p:bold r:id="rId60"/>
      <p:italic r:id="rId61"/>
      <p:boldItalic r:id="rId62"/>
    </p:embeddedFont>
    <p:embeddedFont>
      <p:font typeface="Bebas Neue"/>
      <p:regular r:id="rId63"/>
    </p:embeddedFont>
    <p:embeddedFont>
      <p:font typeface="Arial Black"/>
      <p:regular r:id="rId64"/>
    </p:embeddedFont>
    <p:embeddedFont>
      <p:font typeface="Comfortaa"/>
      <p:regular r:id="rId65"/>
      <p:bold r:id="rId66"/>
    </p:embeddedFont>
    <p:embeddedFont>
      <p:font typeface="Century Gothic"/>
      <p:regular r:id="rId67"/>
      <p:bold r:id="rId68"/>
      <p:italic r:id="rId69"/>
      <p:boldItalic r:id="rId70"/>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http://customooxmlschemas.google.com/">
      <go:slidesCustomData xmlns:go="http://customooxmlschemas.google.com/" r:id="rId71" roundtripDataSignature="AMtx7mja3m/v8gHEmjYI++XoqViz7oeeh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40" Type="http://schemas.openxmlformats.org/officeDocument/2006/relationships/slide" Target="slides/slide33.xml"/><Relationship Id="rId42" Type="http://schemas.openxmlformats.org/officeDocument/2006/relationships/slide" Target="slides/slide35.xml"/><Relationship Id="rId41" Type="http://schemas.openxmlformats.org/officeDocument/2006/relationships/slide" Target="slides/slide34.xml"/><Relationship Id="rId44" Type="http://schemas.openxmlformats.org/officeDocument/2006/relationships/slide" Target="slides/slide37.xml"/><Relationship Id="rId43" Type="http://schemas.openxmlformats.org/officeDocument/2006/relationships/slide" Target="slides/slide36.xml"/><Relationship Id="rId46" Type="http://schemas.openxmlformats.org/officeDocument/2006/relationships/slide" Target="slides/slide39.xml"/><Relationship Id="rId45" Type="http://schemas.openxmlformats.org/officeDocument/2006/relationships/slide" Target="slides/slide38.xml"/><Relationship Id="rId1" Type="http://schemas.openxmlformats.org/officeDocument/2006/relationships/theme" Target="theme/theme3.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2.xml"/><Relationship Id="rId48" Type="http://schemas.openxmlformats.org/officeDocument/2006/relationships/slide" Target="slides/slide41.xml"/><Relationship Id="rId47" Type="http://schemas.openxmlformats.org/officeDocument/2006/relationships/slide" Target="slides/slide40.xml"/><Relationship Id="rId49" Type="http://schemas.openxmlformats.org/officeDocument/2006/relationships/slide" Target="slides/slide42.xml"/><Relationship Id="rId5" Type="http://schemas.openxmlformats.org/officeDocument/2006/relationships/slideMaster" Target="slideMasters/slideMaster2.xml"/><Relationship Id="rId6" Type="http://schemas.openxmlformats.org/officeDocument/2006/relationships/slideMaster" Target="slideMasters/slideMaster3.xml"/><Relationship Id="rId7" Type="http://schemas.openxmlformats.org/officeDocument/2006/relationships/notesMaster" Target="notesMasters/notesMaster1.xml"/><Relationship Id="rId8" Type="http://schemas.openxmlformats.org/officeDocument/2006/relationships/slide" Target="slides/slide1.xml"/><Relationship Id="rId31" Type="http://schemas.openxmlformats.org/officeDocument/2006/relationships/slide" Target="slides/slide24.xml"/><Relationship Id="rId30" Type="http://schemas.openxmlformats.org/officeDocument/2006/relationships/slide" Target="slides/slide23.xml"/><Relationship Id="rId33" Type="http://schemas.openxmlformats.org/officeDocument/2006/relationships/slide" Target="slides/slide26.xml"/><Relationship Id="rId32" Type="http://schemas.openxmlformats.org/officeDocument/2006/relationships/slide" Target="slides/slide25.xml"/><Relationship Id="rId35" Type="http://schemas.openxmlformats.org/officeDocument/2006/relationships/slide" Target="slides/slide28.xml"/><Relationship Id="rId34" Type="http://schemas.openxmlformats.org/officeDocument/2006/relationships/slide" Target="slides/slide27.xml"/><Relationship Id="rId71" Type="http://customschemas.google.com/relationships/presentationmetadata" Target="metadata"/><Relationship Id="rId70" Type="http://schemas.openxmlformats.org/officeDocument/2006/relationships/font" Target="fonts/CenturyGothic-boldItalic.fntdata"/><Relationship Id="rId37" Type="http://schemas.openxmlformats.org/officeDocument/2006/relationships/slide" Target="slides/slide30.xml"/><Relationship Id="rId36" Type="http://schemas.openxmlformats.org/officeDocument/2006/relationships/slide" Target="slides/slide29.xml"/><Relationship Id="rId39" Type="http://schemas.openxmlformats.org/officeDocument/2006/relationships/slide" Target="slides/slide32.xml"/><Relationship Id="rId38" Type="http://schemas.openxmlformats.org/officeDocument/2006/relationships/slide" Target="slides/slide31.xml"/><Relationship Id="rId62" Type="http://schemas.openxmlformats.org/officeDocument/2006/relationships/font" Target="fonts/Corbel-boldItalic.fntdata"/><Relationship Id="rId61" Type="http://schemas.openxmlformats.org/officeDocument/2006/relationships/font" Target="fonts/Corbel-italic.fntdata"/><Relationship Id="rId20" Type="http://schemas.openxmlformats.org/officeDocument/2006/relationships/slide" Target="slides/slide13.xml"/><Relationship Id="rId64" Type="http://schemas.openxmlformats.org/officeDocument/2006/relationships/font" Target="fonts/ArialBlack-regular.fntdata"/><Relationship Id="rId63" Type="http://schemas.openxmlformats.org/officeDocument/2006/relationships/font" Target="fonts/BebasNeue-regular.fntdata"/><Relationship Id="rId22" Type="http://schemas.openxmlformats.org/officeDocument/2006/relationships/slide" Target="slides/slide15.xml"/><Relationship Id="rId66" Type="http://schemas.openxmlformats.org/officeDocument/2006/relationships/font" Target="fonts/Comfortaa-bold.fntdata"/><Relationship Id="rId21" Type="http://schemas.openxmlformats.org/officeDocument/2006/relationships/slide" Target="slides/slide14.xml"/><Relationship Id="rId65" Type="http://schemas.openxmlformats.org/officeDocument/2006/relationships/font" Target="fonts/Comfortaa-regular.fntdata"/><Relationship Id="rId24" Type="http://schemas.openxmlformats.org/officeDocument/2006/relationships/slide" Target="slides/slide17.xml"/><Relationship Id="rId68" Type="http://schemas.openxmlformats.org/officeDocument/2006/relationships/font" Target="fonts/CenturyGothic-bold.fntdata"/><Relationship Id="rId23" Type="http://schemas.openxmlformats.org/officeDocument/2006/relationships/slide" Target="slides/slide16.xml"/><Relationship Id="rId67" Type="http://schemas.openxmlformats.org/officeDocument/2006/relationships/font" Target="fonts/CenturyGothic-regular.fntdata"/><Relationship Id="rId60" Type="http://schemas.openxmlformats.org/officeDocument/2006/relationships/font" Target="fonts/Corbel-bold.fntdata"/><Relationship Id="rId26" Type="http://schemas.openxmlformats.org/officeDocument/2006/relationships/slide" Target="slides/slide19.xml"/><Relationship Id="rId25" Type="http://schemas.openxmlformats.org/officeDocument/2006/relationships/slide" Target="slides/slide18.xml"/><Relationship Id="rId69" Type="http://schemas.openxmlformats.org/officeDocument/2006/relationships/font" Target="fonts/CenturyGothic-italic.fntdata"/><Relationship Id="rId28" Type="http://schemas.openxmlformats.org/officeDocument/2006/relationships/slide" Target="slides/slide21.xml"/><Relationship Id="rId27" Type="http://schemas.openxmlformats.org/officeDocument/2006/relationships/slide" Target="slides/slide20.xml"/><Relationship Id="rId29" Type="http://schemas.openxmlformats.org/officeDocument/2006/relationships/slide" Target="slides/slide22.xml"/><Relationship Id="rId51" Type="http://schemas.openxmlformats.org/officeDocument/2006/relationships/font" Target="fonts/Arimo-regular.fntdata"/><Relationship Id="rId50" Type="http://schemas.openxmlformats.org/officeDocument/2006/relationships/slide" Target="slides/slide43.xml"/><Relationship Id="rId53" Type="http://schemas.openxmlformats.org/officeDocument/2006/relationships/font" Target="fonts/Arimo-italic.fntdata"/><Relationship Id="rId52" Type="http://schemas.openxmlformats.org/officeDocument/2006/relationships/font" Target="fonts/Arimo-bold.fntdata"/><Relationship Id="rId11" Type="http://schemas.openxmlformats.org/officeDocument/2006/relationships/slide" Target="slides/slide4.xml"/><Relationship Id="rId55" Type="http://schemas.openxmlformats.org/officeDocument/2006/relationships/font" Target="fonts/Montserrat-regular.fntdata"/><Relationship Id="rId10" Type="http://schemas.openxmlformats.org/officeDocument/2006/relationships/slide" Target="slides/slide3.xml"/><Relationship Id="rId54" Type="http://schemas.openxmlformats.org/officeDocument/2006/relationships/font" Target="fonts/Arimo-boldItalic.fntdata"/><Relationship Id="rId13" Type="http://schemas.openxmlformats.org/officeDocument/2006/relationships/slide" Target="slides/slide6.xml"/><Relationship Id="rId57" Type="http://schemas.openxmlformats.org/officeDocument/2006/relationships/font" Target="fonts/Montserrat-italic.fntdata"/><Relationship Id="rId12" Type="http://schemas.openxmlformats.org/officeDocument/2006/relationships/slide" Target="slides/slide5.xml"/><Relationship Id="rId56" Type="http://schemas.openxmlformats.org/officeDocument/2006/relationships/font" Target="fonts/Montserrat-bold.fntdata"/><Relationship Id="rId15" Type="http://schemas.openxmlformats.org/officeDocument/2006/relationships/slide" Target="slides/slide8.xml"/><Relationship Id="rId59" Type="http://schemas.openxmlformats.org/officeDocument/2006/relationships/font" Target="fonts/Corbel-regular.fntdata"/><Relationship Id="rId14" Type="http://schemas.openxmlformats.org/officeDocument/2006/relationships/slide" Target="slides/slide7.xml"/><Relationship Id="rId58" Type="http://schemas.openxmlformats.org/officeDocument/2006/relationships/font" Target="fonts/Montserrat-boldItalic.fntdata"/><Relationship Id="rId17" Type="http://schemas.openxmlformats.org/officeDocument/2006/relationships/slide" Target="slides/slide10.xml"/><Relationship Id="rId16" Type="http://schemas.openxmlformats.org/officeDocument/2006/relationships/slide" Target="slides/slide9.xml"/><Relationship Id="rId19" Type="http://schemas.openxmlformats.org/officeDocument/2006/relationships/slide" Target="slides/slide12.xml"/><Relationship Id="rId18" Type="http://schemas.openxmlformats.org/officeDocument/2006/relationships/slide" Target="slides/slide1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1143225" y="685800"/>
            <a:ext cx="4572225"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lvl1pPr indent="-298450" lvl="0" marL="457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1pPr>
            <a:lvl2pPr indent="-298450" lvl="1" marL="914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2pPr>
            <a:lvl3pPr indent="-298450" lvl="2" marL="1371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3pPr>
            <a:lvl4pPr indent="-298450" lvl="3" marL="1828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4pPr>
            <a:lvl5pPr indent="-298450" lvl="4" marL="22860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5pPr>
            <a:lvl6pPr indent="-298450" lvl="5" marL="27432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6pPr>
            <a:lvl7pPr indent="-298450" lvl="6" marL="32004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7pPr>
            <a:lvl8pPr indent="-298450" lvl="7" marL="36576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8pPr>
            <a:lvl9pPr indent="-298450" lvl="8" marL="4114800" marR="0" rtl="0" algn="l">
              <a:lnSpc>
                <a:spcPct val="100000"/>
              </a:lnSpc>
              <a:spcBef>
                <a:spcPts val="0"/>
              </a:spcBef>
              <a:spcAft>
                <a:spcPts val="0"/>
              </a:spcAft>
              <a:buClr>
                <a:srgbClr val="000000"/>
              </a:buClr>
              <a:buSzPts val="1100"/>
              <a:buFont typeface="Arial"/>
              <a:buChar char="■"/>
              <a:defRPr b="0" i="0" sz="1100" u="none" cap="none" strike="noStrike">
                <a:solidFill>
                  <a:srgbClr val="000000"/>
                </a:solidFill>
                <a:latin typeface="Arial"/>
                <a:ea typeface="Arial"/>
                <a:cs typeface="Arial"/>
                <a:sym typeface="Arial"/>
              </a:defRPr>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TCIO38TCspk" TargetMode="External"/><Relationship Id="rId3" Type="http://schemas.openxmlformats.org/officeDocument/2006/relationships/hyperlink" Target="https://www.youtube.com/watch?v=JasIvS7oYw4" TargetMode="External"/><Relationship Id="rId4" Type="http://schemas.openxmlformats.org/officeDocument/2006/relationships/hyperlink" Target="https://www.youtube.com/watch?v=N-DYWTc9iP4" TargetMode="External"/></Relationships>
</file>

<file path=ppt/notesSlides/_rels/notesSlide2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apODDbgFFPI" TargetMode="External"/><Relationship Id="rId3" Type="http://schemas.openxmlformats.org/officeDocument/2006/relationships/hyperlink" Target="https://www.youtube.com/watch?v=RRWyIy1MCaw" TargetMode="External"/><Relationship Id="rId4" Type="http://schemas.openxmlformats.org/officeDocument/2006/relationships/hyperlink" Target="https://www.rtve.es/alacarta/videos/noticias-24-horas/uranio-mineral-enriquecido-sirve-para-fabricar-armas-nucleares/2167090/" TargetMode="External"/><Relationship Id="rId5" Type="http://schemas.openxmlformats.org/officeDocument/2006/relationships/hyperlink" Target="https://www.youtube.com/watch?v=V3U_l2LESFw" TargetMode="External"/></Relationships>
</file>

<file path=ppt/notesSlides/_rels/notesSlide3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hyperlink" Target="https://www.youtube.com/watch?v=BKfufXnupMA" TargetMode="External"/><Relationship Id="rId3" Type="http://schemas.openxmlformats.org/officeDocument/2006/relationships/hyperlink" Target="https://www.youtube.com/watch?v=NAPAMIpGB-s" TargetMode="External"/><Relationship Id="rId4" Type="http://schemas.openxmlformats.org/officeDocument/2006/relationships/hyperlink" Target="https://www.youtube.com/watch?v=wT1hPaBMfO4" TargetMode="External"/><Relationship Id="rId5" Type="http://schemas.openxmlformats.org/officeDocument/2006/relationships/hyperlink" Target="https://www.youtube.com/watch?time_continue=8&amp;v=aFpC1vAIgNc&amp;feature=emb_logo" TargetMode="Externa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72" name="Shape 372"/>
        <p:cNvGrpSpPr/>
        <p:nvPr/>
      </p:nvGrpSpPr>
      <p:grpSpPr>
        <a:xfrm>
          <a:off x="0" y="0"/>
          <a:ext cx="0" cy="0"/>
          <a:chOff x="0" y="0"/>
          <a:chExt cx="0" cy="0"/>
        </a:xfrm>
      </p:grpSpPr>
      <p:sp>
        <p:nvSpPr>
          <p:cNvPr id="373" name="Google Shape;373;p9: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100"/>
              <a:buNone/>
            </a:pPr>
            <a:r>
              <a:t/>
            </a:r>
            <a:endParaRPr/>
          </a:p>
        </p:txBody>
      </p:sp>
      <p:sp>
        <p:nvSpPr>
          <p:cNvPr id="374" name="Google Shape;374;p9: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09" name="Shape 609"/>
        <p:cNvGrpSpPr/>
        <p:nvPr/>
      </p:nvGrpSpPr>
      <p:grpSpPr>
        <a:xfrm>
          <a:off x="0" y="0"/>
          <a:ext cx="0" cy="0"/>
          <a:chOff x="0" y="0"/>
          <a:chExt cx="0" cy="0"/>
        </a:xfrm>
      </p:grpSpPr>
      <p:sp>
        <p:nvSpPr>
          <p:cNvPr id="610" name="Google Shape;610;gc843dd5340_0_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1" name="Google Shape;611;gc843dd5340_0_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Cette vidéo permet </a:t>
            </a:r>
            <a:r>
              <a:rPr lang="fr-FR" sz="1800">
                <a:latin typeface="Corbel"/>
                <a:ea typeface="Corbel"/>
                <a:cs typeface="Corbel"/>
                <a:sym typeface="Corbel"/>
              </a:rPr>
              <a:t>à vos élèves</a:t>
            </a:r>
            <a:r>
              <a:rPr lang="fr-FR" sz="1800">
                <a:solidFill>
                  <a:srgbClr val="000000"/>
                </a:solidFill>
                <a:latin typeface="Corbel"/>
                <a:ea typeface="Corbel"/>
                <a:cs typeface="Corbel"/>
                <a:sym typeface="Corbel"/>
              </a:rPr>
              <a:t> de réfléchir sur le sujet.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 Alors qu’il ne suffit que d’un Robert pour démarrer le grille-pain, il en faut 180 pour démarrer une voiture pendant une heure et 43 000  pour démarrer un avion.</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latin typeface="Corbel"/>
                <a:ea typeface="Corbel"/>
                <a:cs typeface="Corbel"/>
                <a:sym typeface="Corbel"/>
              </a:rPr>
              <a:t>S</a:t>
            </a:r>
            <a:r>
              <a:rPr lang="fr-FR" sz="1800">
                <a:solidFill>
                  <a:srgbClr val="000000"/>
                </a:solidFill>
                <a:latin typeface="Corbel"/>
                <a:ea typeface="Corbel"/>
                <a:cs typeface="Corbel"/>
                <a:sym typeface="Corbel"/>
              </a:rPr>
              <a:t>’il faut un Robert Förstemanns entier pour démarrer un grille-pain, vous êtes-vous demandé combien de nous faut-il pour faire la même chose ? »</a:t>
            </a:r>
            <a:endParaRPr sz="1800">
              <a:latin typeface="Arial"/>
              <a:ea typeface="Arial"/>
              <a:cs typeface="Arial"/>
              <a:sym typeface="Arial"/>
            </a:endParaRPr>
          </a:p>
        </p:txBody>
      </p:sp>
      <p:sp>
        <p:nvSpPr>
          <p:cNvPr id="612" name="Google Shape;612;gc843dd5340_0_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17" name="Shape 617"/>
        <p:cNvGrpSpPr/>
        <p:nvPr/>
      </p:nvGrpSpPr>
      <p:grpSpPr>
        <a:xfrm>
          <a:off x="0" y="0"/>
          <a:ext cx="0" cy="0"/>
          <a:chOff x="0" y="0"/>
          <a:chExt cx="0" cy="0"/>
        </a:xfrm>
      </p:grpSpPr>
      <p:sp>
        <p:nvSpPr>
          <p:cNvPr id="618" name="Google Shape;618;p1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19" name="Google Shape;619;p11: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335"/>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Pour comparer les énergies, nous prendrons l’exemple d’un gâteau qui cuit pendant une heure dans un four électrique.</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Avec l’énergie humaine, il faudrait que 10 cyclistes pédalent pendant une heure pour cuire ce gâteau.</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Un cycliste à 20 km/h développe une puissance de 100 W. Il faut donc 10 cyclistes pour produire un kilowatt (kW).</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Quelles sont les alternatives ?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b="1" lang="fr-FR" sz="1800" u="sng">
                <a:solidFill>
                  <a:srgbClr val="000000"/>
                </a:solidFill>
                <a:latin typeface="Corbel"/>
                <a:ea typeface="Corbel"/>
                <a:cs typeface="Corbel"/>
                <a:sym typeface="Corbel"/>
              </a:rPr>
              <a:t>Pour aller plus loin</a:t>
            </a:r>
            <a:r>
              <a:rPr b="1" lang="fr-FR" sz="1800">
                <a:solidFill>
                  <a:srgbClr val="000000"/>
                </a:solidFill>
                <a:latin typeface="Corbel"/>
                <a:ea typeface="Corbel"/>
                <a:cs typeface="Corbel"/>
                <a:sym typeface="Corbel"/>
              </a:rPr>
              <a:t> :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Cette diapositive peut permettre de rappeler aux élèves la différence entre la puissance et l’énergie :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L’énergie se mesure en (kilo-watt-heure) kWh. Plus nous avons besoin d’énergie pour faire fonctionner quelque chose, plus nous devons produire de kWh. L’énergie est liée au concept de Puissance. Elle est mesurée en kilowatts.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Quelle est la différence entre la puissance et l’énergie ? Imaginons un cycliste. La puissance en kW représente la vitesse du cycliste à un moment donné, tandis que l’énergie en kWh représente la distance parcourue par le cycliste. Utiliser 1 kWh d’énergie revient à utiliser une puissance de 1 kW pendant 1 heure.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335"/>
              </a:spcBef>
              <a:spcAft>
                <a:spcPts val="0"/>
              </a:spcAft>
              <a:buSzPts val="1100"/>
              <a:buNone/>
            </a:pPr>
            <a:r>
              <a:rPr lang="fr-FR" sz="1800">
                <a:solidFill>
                  <a:srgbClr val="000000"/>
                </a:solidFill>
                <a:latin typeface="Corbel"/>
                <a:ea typeface="Corbel"/>
                <a:cs typeface="Corbel"/>
                <a:sym typeface="Corbel"/>
              </a:rPr>
              <a:t>Nous passons de la puissance à l’énergie en multipliant la puissance par une durée. Cela semble technique mais les deux concepts sont souvent confondus. </a:t>
            </a:r>
            <a:endParaRPr sz="1800">
              <a:latin typeface="Arial"/>
              <a:ea typeface="Arial"/>
              <a:cs typeface="Arial"/>
              <a:sym typeface="Arial"/>
            </a:endParaRPr>
          </a:p>
        </p:txBody>
      </p:sp>
      <p:sp>
        <p:nvSpPr>
          <p:cNvPr id="620" name="Google Shape;620;p11: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29" name="Shape 629"/>
        <p:cNvGrpSpPr/>
        <p:nvPr/>
      </p:nvGrpSpPr>
      <p:grpSpPr>
        <a:xfrm>
          <a:off x="0" y="0"/>
          <a:ext cx="0" cy="0"/>
          <a:chOff x="0" y="0"/>
          <a:chExt cx="0" cy="0"/>
        </a:xfrm>
      </p:grpSpPr>
      <p:sp>
        <p:nvSpPr>
          <p:cNvPr id="630" name="Google Shape;630;gc4772aeaa7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31" name="Google Shape;631;gc4772aeaa7_2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12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Pour cuire ce gâteau en une heure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Nous aurions pu, au choix, utiliser :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 </a:t>
            </a:r>
            <a:r>
              <a:rPr lang="fr-FR" sz="1800">
                <a:solidFill>
                  <a:schemeClr val="dk1"/>
                </a:solidFill>
                <a:latin typeface="Corbel"/>
                <a:ea typeface="Corbel"/>
                <a:cs typeface="Corbel"/>
                <a:sym typeface="Corbel"/>
              </a:rPr>
              <a:t>8000 L d’eau </a:t>
            </a:r>
            <a:r>
              <a:rPr lang="fr-FR" sz="1800">
                <a:latin typeface="Corbel"/>
                <a:ea typeface="Corbel"/>
                <a:cs typeface="Corbel"/>
                <a:sym typeface="Corbel"/>
              </a:rPr>
              <a:t>p</a:t>
            </a:r>
            <a:r>
              <a:rPr lang="fr-FR" sz="1800">
                <a:solidFill>
                  <a:srgbClr val="000000"/>
                </a:solidFill>
                <a:latin typeface="Corbel"/>
                <a:ea typeface="Corbel"/>
                <a:cs typeface="Corbel"/>
                <a:sym typeface="Corbel"/>
              </a:rPr>
              <a:t>ar la turbine d’un barrage de 50 m de haut</a:t>
            </a:r>
            <a:r>
              <a:rPr lang="fr-FR" sz="1800">
                <a:latin typeface="Corbel"/>
                <a:ea typeface="Corbel"/>
                <a:cs typeface="Corbel"/>
                <a:sym typeface="Corbel"/>
              </a:rPr>
              <a:t> </a:t>
            </a:r>
            <a:r>
              <a:rPr lang="fr-FR" sz="1800">
                <a:solidFill>
                  <a:srgbClr val="000000"/>
                </a:solidFill>
                <a:latin typeface="Corbel"/>
                <a:ea typeface="Corbel"/>
                <a:cs typeface="Corbel"/>
                <a:sym typeface="Corbel"/>
              </a:rPr>
              <a:t>pour fournir 1 kWh à la prise.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- 50 m² de panneaux solaires (environ un court de tennis) ou une éolienne d’un diamètre de 5 m.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Regardons maintenant les ressources qui auraient été brûlées dans une centrale thermique.</a:t>
            </a:r>
            <a:endParaRPr sz="1800">
              <a:latin typeface="Arial"/>
              <a:ea typeface="Arial"/>
              <a:cs typeface="Arial"/>
              <a:sym typeface="Arial"/>
            </a:endParaRPr>
          </a:p>
          <a:p>
            <a:pPr indent="-285750" lvl="0" marL="285750" rtl="0" algn="l">
              <a:lnSpc>
                <a:spcPct val="115000"/>
              </a:lnSpc>
              <a:spcBef>
                <a:spcPts val="120"/>
              </a:spcBef>
              <a:spcAft>
                <a:spcPts val="0"/>
              </a:spcAft>
              <a:buSzPts val="1000"/>
              <a:buChar char="●"/>
            </a:pPr>
            <a:r>
              <a:rPr lang="fr-FR" sz="1800">
                <a:solidFill>
                  <a:srgbClr val="000000"/>
                </a:solidFill>
                <a:latin typeface="Corbel"/>
                <a:ea typeface="Corbel"/>
                <a:cs typeface="Corbel"/>
                <a:sym typeface="Corbel"/>
              </a:rPr>
              <a:t>Avec un bois, il faut brûler une bûche. </a:t>
            </a:r>
            <a:endParaRPr sz="1800">
              <a:latin typeface="Noto Sans Symbols"/>
              <a:ea typeface="Noto Sans Symbols"/>
              <a:cs typeface="Noto Sans Symbols"/>
              <a:sym typeface="Noto Sans Symbols"/>
            </a:endParaRPr>
          </a:p>
          <a:p>
            <a:pPr indent="-285750" lvl="0" marL="285750" rtl="0" algn="just">
              <a:lnSpc>
                <a:spcPct val="115000"/>
              </a:lnSpc>
              <a:spcBef>
                <a:spcPts val="120"/>
              </a:spcBef>
              <a:spcAft>
                <a:spcPts val="0"/>
              </a:spcAft>
              <a:buSzPts val="1000"/>
              <a:buChar char="●"/>
            </a:pPr>
            <a:r>
              <a:rPr lang="fr-FR" sz="1800">
                <a:solidFill>
                  <a:srgbClr val="000000"/>
                </a:solidFill>
                <a:latin typeface="Corbel"/>
                <a:ea typeface="Corbel"/>
                <a:cs typeface="Corbel"/>
                <a:sym typeface="Corbel"/>
              </a:rPr>
              <a:t>Avec le gaz, 1,4 L de gaz comprimé.</a:t>
            </a:r>
            <a:endParaRPr sz="1800">
              <a:latin typeface="Noto Sans Symbols"/>
              <a:ea typeface="Noto Sans Symbols"/>
              <a:cs typeface="Noto Sans Symbols"/>
              <a:sym typeface="Noto Sans Symbols"/>
            </a:endParaRPr>
          </a:p>
          <a:p>
            <a:pPr indent="-285750" lvl="0" marL="285750" rtl="0" algn="just">
              <a:lnSpc>
                <a:spcPct val="115000"/>
              </a:lnSpc>
              <a:spcBef>
                <a:spcPts val="120"/>
              </a:spcBef>
              <a:spcAft>
                <a:spcPts val="0"/>
              </a:spcAft>
              <a:buSzPts val="1000"/>
              <a:buChar char="●"/>
            </a:pPr>
            <a:r>
              <a:rPr lang="fr-FR" sz="1800">
                <a:solidFill>
                  <a:srgbClr val="000000"/>
                </a:solidFill>
                <a:latin typeface="Corbel"/>
                <a:ea typeface="Corbel"/>
                <a:cs typeface="Corbel"/>
                <a:sym typeface="Corbel"/>
              </a:rPr>
              <a:t>Avec le charbon, vous devez brûler un petit tas de charbon.</a:t>
            </a:r>
            <a:endParaRPr sz="1800">
              <a:latin typeface="Noto Sans Symbols"/>
              <a:ea typeface="Noto Sans Symbols"/>
              <a:cs typeface="Noto Sans Symbols"/>
              <a:sym typeface="Noto Sans Symbols"/>
            </a:endParaRPr>
          </a:p>
          <a:p>
            <a:pPr indent="-285750" lvl="0" marL="285750" rtl="0" algn="just">
              <a:lnSpc>
                <a:spcPct val="115000"/>
              </a:lnSpc>
              <a:spcBef>
                <a:spcPts val="120"/>
              </a:spcBef>
              <a:spcAft>
                <a:spcPts val="0"/>
              </a:spcAft>
              <a:buSzPts val="1000"/>
              <a:buChar char="●"/>
            </a:pPr>
            <a:r>
              <a:rPr lang="fr-FR" sz="1800">
                <a:solidFill>
                  <a:srgbClr val="000000"/>
                </a:solidFill>
                <a:latin typeface="Corbel"/>
                <a:ea typeface="Corbel"/>
                <a:cs typeface="Corbel"/>
                <a:sym typeface="Corbel"/>
              </a:rPr>
              <a:t>Avec le pétrole, vous devez brûler l’équivalent d’une bouteille de pétrole.</a:t>
            </a:r>
            <a:endParaRPr sz="1800">
              <a:latin typeface="Noto Sans Symbols"/>
              <a:ea typeface="Noto Sans Symbols"/>
              <a:cs typeface="Noto Sans Symbols"/>
              <a:sym typeface="Noto Sans Symbols"/>
            </a:endParaRPr>
          </a:p>
          <a:p>
            <a:pPr indent="-285750" lvl="0" marL="285750" rtl="0" algn="just">
              <a:lnSpc>
                <a:spcPct val="115000"/>
              </a:lnSpc>
              <a:spcBef>
                <a:spcPts val="120"/>
              </a:spcBef>
              <a:spcAft>
                <a:spcPts val="0"/>
              </a:spcAft>
              <a:buSzPts val="1000"/>
              <a:buChar char="●"/>
            </a:pPr>
            <a:r>
              <a:rPr lang="fr-FR" sz="1800">
                <a:solidFill>
                  <a:srgbClr val="000000"/>
                </a:solidFill>
                <a:latin typeface="Corbel"/>
                <a:ea typeface="Corbel"/>
                <a:cs typeface="Corbel"/>
                <a:sym typeface="Corbel"/>
              </a:rPr>
              <a:t>Gaz, charbon et pétrole sont appelés combustibles ou énergies fossiles car ils proviennent de la fossilisation d’anciens êtres vivants.</a:t>
            </a:r>
            <a:endParaRPr sz="1800">
              <a:latin typeface="Noto Sans Symbols"/>
              <a:ea typeface="Noto Sans Symbols"/>
              <a:cs typeface="Noto Sans Symbols"/>
              <a:sym typeface="Noto Sans Symbols"/>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solidFill>
                <a:srgbClr val="000000"/>
              </a:solidFill>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Pour finir, il faut seulement quelques atomes d’uranium pour </a:t>
            </a:r>
            <a:r>
              <a:rPr lang="fr-FR" sz="1800">
                <a:latin typeface="Corbel"/>
                <a:ea typeface="Corbel"/>
                <a:cs typeface="Corbel"/>
                <a:sym typeface="Corbel"/>
              </a:rPr>
              <a:t>produire</a:t>
            </a:r>
            <a:r>
              <a:rPr lang="fr-FR" sz="1800">
                <a:solidFill>
                  <a:srgbClr val="000000"/>
                </a:solidFill>
                <a:latin typeface="Corbel"/>
                <a:ea typeface="Corbel"/>
                <a:cs typeface="Corbel"/>
                <a:sym typeface="Corbel"/>
              </a:rPr>
              <a:t> 1 kWh car l’énergie nucléaire est une ressource 1 million de fois plus concentrée que les énergies fossiles.</a:t>
            </a:r>
            <a:endParaRPr sz="1800">
              <a:latin typeface="Arial"/>
              <a:ea typeface="Arial"/>
              <a:cs typeface="Arial"/>
              <a:sym typeface="Arial"/>
            </a:endParaRPr>
          </a:p>
        </p:txBody>
      </p:sp>
      <p:sp>
        <p:nvSpPr>
          <p:cNvPr id="632" name="Google Shape;632;gc4772aeaa7_2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59" name="Shape 659"/>
        <p:cNvGrpSpPr/>
        <p:nvPr/>
      </p:nvGrpSpPr>
      <p:grpSpPr>
        <a:xfrm>
          <a:off x="0" y="0"/>
          <a:ext cx="0" cy="0"/>
          <a:chOff x="0" y="0"/>
          <a:chExt cx="0" cy="0"/>
        </a:xfrm>
      </p:grpSpPr>
      <p:sp>
        <p:nvSpPr>
          <p:cNvPr id="660" name="Google Shape;660;p1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61" name="Google Shape;661;p13: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400"/>
              </a:spcBef>
              <a:spcAft>
                <a:spcPts val="0"/>
              </a:spcAft>
              <a:buSzPts val="1100"/>
              <a:buFont typeface="Corbel"/>
              <a:buNone/>
            </a:pPr>
            <a:r>
              <a:rPr b="1" lang="fr-FR" sz="1800" u="sng">
                <a:solidFill>
                  <a:srgbClr val="000000"/>
                </a:solidFill>
                <a:latin typeface="Corbel"/>
                <a:ea typeface="Corbel"/>
                <a:cs typeface="Corbel"/>
                <a:sym typeface="Corbel"/>
              </a:rPr>
              <a:t>Explications</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Vous pouvez vous douter que ces cyclistes ne vont pas pédaler gratuitement pendant une heure ! Au taux horaire minimal (environ 10 € brut par heure), vous devrez les payer 100 €. Mais avec une prise électrique, vous n’avez pas à vous soucier de ça. Pour information, ce kwh à 100 €/10 cyclistes vous coûterait seulement 10 centimes si vous utilisiez votre prise électrique. Ce serait aussi beaucoup moins encombrant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Avec toute la facilité que cela nous offre, nous comprenons pourquoi l’énergie a pris tant de place dans nos vies. Nous ne nous en rendons pas compte tous les jours, mais c’est ce qui fait la différence entre avant et après la révolution industrielle. Avant, nous utilisions surtout nos muscles, c’est pourquoi nous ne faisions pas grand-chose. Aujourd’hui, avec l’énergie, tout est possible !</a:t>
            </a:r>
            <a:endParaRPr/>
          </a:p>
          <a:p>
            <a:pPr indent="0" lvl="0" marL="158750" rtl="0" algn="l">
              <a:lnSpc>
                <a:spcPct val="115000"/>
              </a:lnSpc>
              <a:spcBef>
                <a:spcPts val="400"/>
              </a:spcBef>
              <a:spcAft>
                <a:spcPts val="0"/>
              </a:spcAft>
              <a:buSzPts val="1100"/>
              <a:buNone/>
            </a:pPr>
            <a:r>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a:t>
            </a:r>
            <a:r>
              <a:rPr lang="fr-FR" sz="1800">
                <a:solidFill>
                  <a:srgbClr val="000000"/>
                </a:solidFill>
                <a:latin typeface="Corbel"/>
                <a:ea typeface="Corbel"/>
                <a:cs typeface="Corbel"/>
                <a:sym typeface="Corbel"/>
              </a:rPr>
              <a:t> : </a:t>
            </a:r>
            <a:endParaRPr sz="1800">
              <a:latin typeface="Arial"/>
              <a:ea typeface="Arial"/>
              <a:cs typeface="Arial"/>
              <a:sym typeface="Arial"/>
            </a:endParaRPr>
          </a:p>
          <a:p>
            <a:pPr indent="-342900" lvl="0" marL="342900" rtl="0" algn="l">
              <a:lnSpc>
                <a:spcPct val="115000"/>
              </a:lnSpc>
              <a:spcBef>
                <a:spcPts val="400"/>
              </a:spcBef>
              <a:spcAft>
                <a:spcPts val="0"/>
              </a:spcAft>
              <a:buSzPts val="1100"/>
              <a:buFont typeface="Arial"/>
              <a:buAutoNum type="arabicPeriod"/>
            </a:pPr>
            <a:r>
              <a:rPr lang="fr-FR" sz="1800">
                <a:solidFill>
                  <a:srgbClr val="000000"/>
                </a:solidFill>
                <a:latin typeface="Corbel"/>
                <a:ea typeface="Corbel"/>
                <a:cs typeface="Corbel"/>
                <a:sym typeface="Corbel"/>
              </a:rPr>
              <a:t>L’énergie que nous utilisons quotidiennement est très concentrée par rapport à l’énergie humaine.</a:t>
            </a:r>
            <a:endParaRPr sz="1800">
              <a:solidFill>
                <a:srgbClr val="000000"/>
              </a:solidFill>
              <a:latin typeface="Arial"/>
              <a:ea typeface="Arial"/>
              <a:cs typeface="Arial"/>
              <a:sym typeface="Arial"/>
            </a:endParaRPr>
          </a:p>
          <a:p>
            <a:pPr indent="-342900" lvl="0" marL="342900" rtl="0" algn="l">
              <a:lnSpc>
                <a:spcPct val="115000"/>
              </a:lnSpc>
              <a:spcBef>
                <a:spcPts val="400"/>
              </a:spcBef>
              <a:spcAft>
                <a:spcPts val="0"/>
              </a:spcAft>
              <a:buSzPts val="1100"/>
              <a:buFont typeface="Arial"/>
              <a:buAutoNum type="arabicPeriod"/>
            </a:pPr>
            <a:r>
              <a:rPr lang="fr-FR" sz="1800">
                <a:solidFill>
                  <a:srgbClr val="000000"/>
                </a:solidFill>
                <a:latin typeface="Corbel"/>
                <a:ea typeface="Corbel"/>
                <a:cs typeface="Corbel"/>
                <a:sym typeface="Corbel"/>
              </a:rPr>
              <a:t>Les énergies modernes sont 1 000 fois moins chères que l’énergie musculaire.</a:t>
            </a:r>
            <a:endParaRPr/>
          </a:p>
          <a:p>
            <a:pPr indent="-342900" lvl="0" marL="342900" rtl="0" algn="l">
              <a:lnSpc>
                <a:spcPct val="115000"/>
              </a:lnSpc>
              <a:spcBef>
                <a:spcPts val="400"/>
              </a:spcBef>
              <a:spcAft>
                <a:spcPts val="0"/>
              </a:spcAft>
              <a:buSzPts val="1100"/>
              <a:buFont typeface="Arial"/>
              <a:buAutoNum type="arabicPeriod"/>
            </a:pPr>
            <a:r>
              <a:rPr lang="fr-FR" sz="1800">
                <a:solidFill>
                  <a:srgbClr val="000000"/>
                </a:solidFill>
                <a:latin typeface="Corbel"/>
                <a:ea typeface="Corbel"/>
                <a:cs typeface="Corbel"/>
                <a:sym typeface="Corbel"/>
              </a:rPr>
              <a:t>Ce n’est pas l’énergie humaine, nos muscles, qui nous permet notre richesse actuelle, mais d’autres énergies.</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t/>
            </a:r>
            <a:endParaRPr b="0" sz="1200" u="none">
              <a:solidFill>
                <a:srgbClr val="000000"/>
              </a:solidFill>
              <a:latin typeface="Corbel"/>
              <a:ea typeface="Corbel"/>
              <a:cs typeface="Corbel"/>
              <a:sym typeface="Corbel"/>
            </a:endParaRPr>
          </a:p>
          <a:p>
            <a:pPr indent="0" lvl="0" marL="158750" rtl="0" algn="l">
              <a:lnSpc>
                <a:spcPct val="115000"/>
              </a:lnSpc>
              <a:spcBef>
                <a:spcPts val="400"/>
              </a:spcBef>
              <a:spcAft>
                <a:spcPts val="0"/>
              </a:spcAft>
              <a:buSzPts val="1100"/>
              <a:buNone/>
            </a:pPr>
            <a:r>
              <a:rPr b="1" lang="fr-FR" sz="1800" u="sng">
                <a:solidFill>
                  <a:srgbClr val="000000"/>
                </a:solidFill>
                <a:latin typeface="Corbel"/>
                <a:ea typeface="Corbel"/>
                <a:cs typeface="Corbel"/>
                <a:sym typeface="Corbel"/>
              </a:rPr>
              <a:t>Pour aller plus loin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L’objectif de cette partie est de montrer qu’une énergie abondante et peu chère est l’essence même, sans jeu de mot, de notre société « moderne ». L’objectif de ce tableau est de </a:t>
            </a:r>
            <a:r>
              <a:rPr lang="fr-FR" sz="1800">
                <a:latin typeface="Corbel"/>
                <a:ea typeface="Corbel"/>
                <a:cs typeface="Corbel"/>
                <a:sym typeface="Corbel"/>
              </a:rPr>
              <a:t>comprendre </a:t>
            </a:r>
            <a:r>
              <a:rPr lang="fr-FR" sz="1800">
                <a:solidFill>
                  <a:srgbClr val="000000"/>
                </a:solidFill>
                <a:latin typeface="Corbel"/>
                <a:ea typeface="Corbel"/>
                <a:cs typeface="Corbel"/>
                <a:sym typeface="Corbel"/>
              </a:rPr>
              <a:t>un peu les ordres de grandeur auxquels nous ne sommes pas du tout habitués. Par exemple, un français moyen consomme plusieurs milliers de kWh d’électricité par an. La question est de savoir ce </a:t>
            </a:r>
            <a:r>
              <a:rPr lang="fr-FR" sz="1800">
                <a:latin typeface="Corbel"/>
                <a:ea typeface="Corbel"/>
                <a:cs typeface="Corbel"/>
                <a:sym typeface="Corbel"/>
              </a:rPr>
              <a:t>qu'un</a:t>
            </a:r>
            <a:r>
              <a:rPr lang="fr-FR" sz="1800">
                <a:solidFill>
                  <a:srgbClr val="000000"/>
                </a:solidFill>
                <a:latin typeface="Corbel"/>
                <a:ea typeface="Corbel"/>
                <a:cs typeface="Corbel"/>
                <a:sym typeface="Corbel"/>
              </a:rPr>
              <a:t> kWh représente déjà. C’est assez pour faire fonctionner une application de x kilowatt pendant 1/x heures. Par exemple : cuire un gâteau pendant 1 heure dans le four ou 1 heure d’aspirateur (1 kW), laisser la télé ou une lampe allumée pendant 10 heures (100 W), utiliser un ordinateur portable pendant 20 heures (50 W), etc.</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t/>
            </a:r>
            <a:endParaRPr sz="1800">
              <a:latin typeface="Arial"/>
              <a:ea typeface="Arial"/>
              <a:cs typeface="Arial"/>
              <a:sym typeface="Arial"/>
            </a:endParaRPr>
          </a:p>
          <a:p>
            <a:pPr indent="0" lvl="0" marL="158750" rtl="0" algn="l">
              <a:lnSpc>
                <a:spcPct val="115000"/>
              </a:lnSpc>
              <a:spcBef>
                <a:spcPts val="400"/>
              </a:spcBef>
              <a:spcAft>
                <a:spcPts val="0"/>
              </a:spcAft>
              <a:buSzPts val="1100"/>
              <a:buNone/>
            </a:pPr>
            <a:r>
              <a:rPr lang="fr-FR" sz="1800">
                <a:solidFill>
                  <a:srgbClr val="000000"/>
                </a:solidFill>
                <a:latin typeface="Corbel"/>
                <a:ea typeface="Corbel"/>
                <a:cs typeface="Corbel"/>
                <a:sym typeface="Corbel"/>
              </a:rPr>
              <a:t>Pour votre information, le gâteau cuisiné à partager entre 10 personnes ne permettra pas aux cyclistes de récupérer les calories dépensées. Il faut se rappeler que pour toute transformation énergétique, il y a des pertes, </a:t>
            </a:r>
            <a:r>
              <a:rPr lang="fr-FR" sz="1800">
                <a:latin typeface="Corbel"/>
                <a:ea typeface="Corbel"/>
                <a:cs typeface="Corbel"/>
                <a:sym typeface="Corbel"/>
              </a:rPr>
              <a:t>particulièrement</a:t>
            </a:r>
            <a:r>
              <a:rPr lang="fr-FR" sz="1800">
                <a:solidFill>
                  <a:srgbClr val="000000"/>
                </a:solidFill>
                <a:latin typeface="Corbel"/>
                <a:ea typeface="Corbel"/>
                <a:cs typeface="Corbel"/>
                <a:sym typeface="Corbel"/>
              </a:rPr>
              <a:t> sous forme de chaleur. </a:t>
            </a:r>
            <a:endParaRPr sz="1800">
              <a:latin typeface="Arial"/>
              <a:ea typeface="Arial"/>
              <a:cs typeface="Arial"/>
              <a:sym typeface="Arial"/>
            </a:endParaRPr>
          </a:p>
          <a:p>
            <a:pPr indent="0" lvl="0" marL="0" rtl="0" algn="l">
              <a:lnSpc>
                <a:spcPct val="100000"/>
              </a:lnSpc>
              <a:spcBef>
                <a:spcPts val="400"/>
              </a:spcBef>
              <a:spcAft>
                <a:spcPts val="0"/>
              </a:spcAft>
              <a:buSzPts val="1400"/>
              <a:buNone/>
            </a:pPr>
            <a:r>
              <a:t/>
            </a:r>
            <a:endParaRPr sz="1200">
              <a:latin typeface="Corbel"/>
              <a:ea typeface="Corbel"/>
              <a:cs typeface="Corbel"/>
              <a:sym typeface="Corbel"/>
            </a:endParaRPr>
          </a:p>
          <a:p>
            <a:pPr indent="0" lvl="0" marL="0" rtl="0" algn="l">
              <a:lnSpc>
                <a:spcPct val="100000"/>
              </a:lnSpc>
              <a:spcBef>
                <a:spcPts val="400"/>
              </a:spcBef>
              <a:spcAft>
                <a:spcPts val="0"/>
              </a:spcAft>
              <a:buSzPts val="1400"/>
              <a:buNone/>
            </a:pPr>
            <a:r>
              <a:rPr lang="fr-FR" sz="1200">
                <a:latin typeface="Corbel"/>
                <a:ea typeface="Corbel"/>
                <a:cs typeface="Corbel"/>
                <a:sym typeface="Corbel"/>
              </a:rPr>
              <a:t>	</a:t>
            </a:r>
            <a:endParaRPr sz="1200">
              <a:latin typeface="Corbel"/>
              <a:ea typeface="Corbel"/>
              <a:cs typeface="Corbel"/>
              <a:sym typeface="Corbel"/>
            </a:endParaRPr>
          </a:p>
          <a:p>
            <a:pPr indent="0" lvl="0" marL="0" rtl="0" algn="l">
              <a:lnSpc>
                <a:spcPct val="100000"/>
              </a:lnSpc>
              <a:spcBef>
                <a:spcPts val="400"/>
              </a:spcBef>
              <a:spcAft>
                <a:spcPts val="0"/>
              </a:spcAft>
              <a:buSzPts val="1400"/>
              <a:buNone/>
            </a:pPr>
            <a:r>
              <a:t/>
            </a:r>
            <a:endParaRPr sz="1200">
              <a:latin typeface="Corbel"/>
              <a:ea typeface="Corbel"/>
              <a:cs typeface="Corbel"/>
              <a:sym typeface="Corbel"/>
            </a:endParaRPr>
          </a:p>
        </p:txBody>
      </p:sp>
      <p:sp>
        <p:nvSpPr>
          <p:cNvPr id="662" name="Google Shape;662;p13: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77" name="Shape 677"/>
        <p:cNvGrpSpPr/>
        <p:nvPr/>
      </p:nvGrpSpPr>
      <p:grpSpPr>
        <a:xfrm>
          <a:off x="0" y="0"/>
          <a:ext cx="0" cy="0"/>
          <a:chOff x="0" y="0"/>
          <a:chExt cx="0" cy="0"/>
        </a:xfrm>
      </p:grpSpPr>
      <p:sp>
        <p:nvSpPr>
          <p:cNvPr id="678" name="Google Shape;678;gcedf6fc14e_1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79" name="Google Shape;679;gcedf6fc14e_1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Toutes ces différentes sources </a:t>
            </a:r>
            <a:r>
              <a:rPr lang="fr-FR" sz="1800">
                <a:latin typeface="Corbel"/>
                <a:ea typeface="Corbel"/>
                <a:cs typeface="Corbel"/>
                <a:sym typeface="Corbel"/>
              </a:rPr>
              <a:t>d’énergie</a:t>
            </a:r>
            <a:r>
              <a:rPr lang="fr-FR" sz="1800">
                <a:solidFill>
                  <a:srgbClr val="000000"/>
                </a:solidFill>
                <a:latin typeface="Corbel"/>
                <a:ea typeface="Corbel"/>
                <a:cs typeface="Corbel"/>
                <a:sym typeface="Corbel"/>
              </a:rPr>
              <a:t> ont des avantages et des inconvénients. Vous pouvez en retrouver certains ici mais, bien sûr, </a:t>
            </a:r>
            <a:r>
              <a:rPr lang="fr-FR" sz="1800" u="sng">
                <a:solidFill>
                  <a:srgbClr val="000000"/>
                </a:solidFill>
                <a:latin typeface="Corbel"/>
                <a:ea typeface="Corbel"/>
                <a:cs typeface="Corbel"/>
                <a:sym typeface="Corbel"/>
              </a:rPr>
              <a:t>il y a d’autres avantages et inconvénients qui ne sont pas listés ici</a:t>
            </a:r>
            <a:r>
              <a:rPr lang="fr-FR" sz="1800">
                <a:solidFill>
                  <a:srgbClr val="000000"/>
                </a:solidFill>
                <a:latin typeface="Corbel"/>
                <a:ea typeface="Corbel"/>
                <a:cs typeface="Corbel"/>
                <a:sym typeface="Corbel"/>
              </a:rPr>
              <a:t> et qui peuvent dépendre de la zone sur la planète où ces sources d’énergie sont utilisées (notamment la biomasse et l’hydraulique).</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b="1" lang="fr-FR" sz="1800" u="sng">
                <a:solidFill>
                  <a:srgbClr val="000000"/>
                </a:solidFill>
                <a:latin typeface="Corbel"/>
                <a:ea typeface="Corbel"/>
                <a:cs typeface="Corbel"/>
                <a:sym typeface="Corbel"/>
              </a:rPr>
              <a:t>Explications</a:t>
            </a:r>
            <a:r>
              <a:rPr i="1" lang="fr-FR" sz="1800">
                <a:solidFill>
                  <a:srgbClr val="000000"/>
                </a:solidFill>
                <a:latin typeface="Corbel"/>
                <a:ea typeface="Corbel"/>
                <a:cs typeface="Corbel"/>
                <a:sym typeface="Corbel"/>
              </a:rPr>
              <a:t> :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i="1" lang="fr-FR" sz="1800">
                <a:solidFill>
                  <a:srgbClr val="000000"/>
                </a:solidFill>
                <a:latin typeface="Corbel"/>
                <a:ea typeface="Corbel"/>
                <a:cs typeface="Corbel"/>
                <a:sym typeface="Corbel"/>
              </a:rPr>
              <a:t>Source d’énergie à faible teneur en carbone</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Utiliser ces sources d’énergie émet très peu de CO</a:t>
            </a:r>
            <a:r>
              <a:rPr baseline="-25000" lang="fr-FR" sz="1800">
                <a:solidFill>
                  <a:srgbClr val="000000"/>
                </a:solidFill>
                <a:latin typeface="Corbel"/>
                <a:ea typeface="Corbel"/>
                <a:cs typeface="Corbel"/>
                <a:sym typeface="Corbel"/>
              </a:rPr>
              <a:t>2</a:t>
            </a:r>
            <a:r>
              <a:rPr lang="fr-FR" sz="1800">
                <a:solidFill>
                  <a:srgbClr val="000000"/>
                </a:solidFill>
                <a:latin typeface="Corbel"/>
                <a:ea typeface="Corbel"/>
                <a:cs typeface="Corbel"/>
                <a:sym typeface="Corbel"/>
              </a:rPr>
              <a:t>.</a:t>
            </a:r>
            <a:r>
              <a:rPr lang="fr-FR" sz="1800">
                <a:solidFill>
                  <a:srgbClr val="000000"/>
                </a:solidFill>
                <a:latin typeface="Arial"/>
                <a:ea typeface="Arial"/>
                <a:cs typeface="Arial"/>
                <a:sym typeface="Arial"/>
              </a:rPr>
              <a:t> </a:t>
            </a:r>
            <a:endParaRPr/>
          </a:p>
          <a:p>
            <a:pPr indent="-298450" lvl="0" marL="457200" rtl="0" algn="l">
              <a:lnSpc>
                <a:spcPct val="115000"/>
              </a:lnSpc>
              <a:spcBef>
                <a:spcPts val="120"/>
              </a:spcBef>
              <a:spcAft>
                <a:spcPts val="0"/>
              </a:spcAft>
              <a:buSzPts val="1100"/>
              <a:buFont typeface="Corbel"/>
              <a:buChar char="-"/>
            </a:pPr>
            <a:r>
              <a:rPr lang="fr-FR" sz="1800">
                <a:solidFill>
                  <a:srgbClr val="000000"/>
                </a:solidFill>
                <a:latin typeface="Corbel"/>
                <a:ea typeface="Corbel"/>
                <a:cs typeface="Corbel"/>
                <a:sym typeface="Corbel"/>
              </a:rPr>
              <a:t>Le vent et le soleil sont des sources d’énergie limitées mais elles ne sont pas faciles à utiliser. Nous pouvons seulement transformer une petite partie de l’énergie primaire en énergie finale et il existe des sources intermittentes, ce qui signifie que vous ne pouvez pas toujours avoir de l’énergie quand vous le souhaitez. Si ces sources d’énergie sont illimitées, leur utilisation ne l’est pas. En fait, la transformation de l’énergie nécessite des infrastructures pour lesquelles les matières sont limitées. </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120"/>
              </a:spcBef>
              <a:spcAft>
                <a:spcPts val="0"/>
              </a:spcAft>
              <a:buSzPts val="1100"/>
              <a:buFont typeface="Corbel"/>
              <a:buChar char="-"/>
            </a:pPr>
            <a:r>
              <a:rPr lang="fr-FR" sz="1800">
                <a:solidFill>
                  <a:srgbClr val="000000"/>
                </a:solidFill>
                <a:latin typeface="Corbel"/>
                <a:ea typeface="Corbel"/>
                <a:cs typeface="Corbel"/>
                <a:sym typeface="Corbel"/>
              </a:rPr>
              <a:t>La biomasse est une source d’énergie renouvelable, mais il faut du temps pour qu’un arbre pousse, c’est pourquoi il y a une limite à la quantité de biomasse que nous pouvons utiliser à la fois. De plus, les biomasse</a:t>
            </a:r>
            <a:r>
              <a:rPr lang="fr-FR" sz="1800">
                <a:latin typeface="Corbel"/>
                <a:ea typeface="Corbel"/>
                <a:cs typeface="Corbel"/>
                <a:sym typeface="Corbel"/>
              </a:rPr>
              <a:t>s</a:t>
            </a:r>
            <a:r>
              <a:rPr lang="fr-FR" sz="1800">
                <a:solidFill>
                  <a:srgbClr val="000000"/>
                </a:solidFill>
                <a:latin typeface="Corbel"/>
                <a:ea typeface="Corbel"/>
                <a:cs typeface="Corbel"/>
                <a:sym typeface="Corbel"/>
              </a:rPr>
              <a:t> (bois, cultures, algues, etc.) ne sont pas seulement utilisées pour produire de l’énergie, nous les utilisons également pour l’alimentation, les vêtements, la construction, et nous devons conserver des forêts ou des terres non utilisées pour protéger la biodiversité.</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120"/>
              </a:spcBef>
              <a:spcAft>
                <a:spcPts val="0"/>
              </a:spcAft>
              <a:buSzPts val="1100"/>
              <a:buFont typeface="Corbel"/>
              <a:buChar char="-"/>
            </a:pPr>
            <a:r>
              <a:rPr lang="fr-FR" sz="1800">
                <a:solidFill>
                  <a:srgbClr val="000000"/>
                </a:solidFill>
                <a:latin typeface="Corbel"/>
                <a:ea typeface="Corbel"/>
                <a:cs typeface="Corbel"/>
                <a:sym typeface="Corbel"/>
              </a:rPr>
              <a:t>L’hydraulique est une source d’énergie utile qui peut être stockée, mais qui ne peut pas être utilisée partout. Les barrages ne peuvent pas être construits partout pour des raisons géologiques et écologiques. Beaucoup des grands barrages ont été construits en chassant les gens de chez eux ou en inondant de grandes zones naturelles. De petits barrages hydrauliques peuvent être une solution, mais ils produisent de petites quantités d’énergie.</a:t>
            </a:r>
            <a:endParaRPr sz="1800">
              <a:solidFill>
                <a:srgbClr val="000000"/>
              </a:solidFill>
              <a:latin typeface="Noto Sans Symbols"/>
              <a:ea typeface="Noto Sans Symbols"/>
              <a:cs typeface="Noto Sans Symbols"/>
              <a:sym typeface="Noto Sans Symbols"/>
            </a:endParaRPr>
          </a:p>
          <a:p>
            <a:pPr indent="-298450" lvl="0" marL="457200" rtl="0" algn="l">
              <a:lnSpc>
                <a:spcPct val="115000"/>
              </a:lnSpc>
              <a:spcBef>
                <a:spcPts val="120"/>
              </a:spcBef>
              <a:spcAft>
                <a:spcPts val="0"/>
              </a:spcAft>
              <a:buSzPts val="1100"/>
              <a:buFont typeface="Corbel"/>
              <a:buChar char="-"/>
            </a:pPr>
            <a:r>
              <a:rPr lang="fr-FR" sz="1800">
                <a:solidFill>
                  <a:srgbClr val="000000"/>
                </a:solidFill>
                <a:latin typeface="Corbel"/>
                <a:ea typeface="Corbel"/>
                <a:cs typeface="Corbel"/>
                <a:sym typeface="Corbel"/>
              </a:rPr>
              <a:t>L’uranium est une source d’énergie très concentrée mais son utilisation produit des déchets nucléaires qui restent radioactifs pendant longtemps. L’uranium est une ressource très spécifique car c’est la seule à émettre très peu de CO2 et à être non renouvelable avec des stocks limités. Comme nous le verrons, il n’existe pas d’énergie miracle, la première chose à faire est de réduire notre consommation d’énergie.</a:t>
            </a:r>
            <a:endParaRPr sz="1800">
              <a:latin typeface="Noto Sans Symbols"/>
              <a:ea typeface="Noto Sans Symbols"/>
              <a:cs typeface="Noto Sans Symbols"/>
              <a:sym typeface="Noto Sans Symbols"/>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i="1" lang="fr-FR" sz="1800">
                <a:solidFill>
                  <a:srgbClr val="000000"/>
                </a:solidFill>
                <a:latin typeface="Corbel"/>
                <a:ea typeface="Corbel"/>
                <a:cs typeface="Corbel"/>
                <a:sym typeface="Corbel"/>
              </a:rPr>
              <a:t>Source d’énergie à teneur élevée en carbone</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Si le gaz, le charbon et le pétrole sont les principales sources d’énergie utilisées dans le monde, c’est principalement car elles sont faciles à stocker et à transporter et qu’elles ont une densité élevée en énergie. Mais hélas, elles émettent une grande quantité de CO</a:t>
            </a:r>
            <a:r>
              <a:rPr baseline="-25000" lang="fr-FR" sz="1800">
                <a:solidFill>
                  <a:srgbClr val="000000"/>
                </a:solidFill>
                <a:latin typeface="Corbel"/>
                <a:ea typeface="Corbel"/>
                <a:cs typeface="Corbel"/>
                <a:sym typeface="Corbel"/>
              </a:rPr>
              <a:t>2</a:t>
            </a:r>
            <a:r>
              <a:rPr lang="fr-FR" sz="1800">
                <a:solidFill>
                  <a:srgbClr val="000000"/>
                </a:solidFill>
                <a:latin typeface="Corbel"/>
                <a:ea typeface="Corbel"/>
                <a:cs typeface="Corbel"/>
                <a:sym typeface="Corbel"/>
              </a:rPr>
              <a:t> qui provoquent des changements climatiques que nous verrons dans les autres modules.</a:t>
            </a:r>
            <a:endParaRPr sz="1800">
              <a:latin typeface="Arial"/>
              <a:ea typeface="Arial"/>
              <a:cs typeface="Arial"/>
              <a:sym typeface="Arial"/>
            </a:endParaRPr>
          </a:p>
          <a:p>
            <a:pPr indent="0" lvl="0" marL="0" rtl="0" algn="l">
              <a:lnSpc>
                <a:spcPct val="100000"/>
              </a:lnSpc>
              <a:spcBef>
                <a:spcPts val="120"/>
              </a:spcBef>
              <a:spcAft>
                <a:spcPts val="0"/>
              </a:spcAft>
              <a:buSzPts val="1400"/>
              <a:buNone/>
            </a:pPr>
            <a:r>
              <a:t/>
            </a:r>
            <a:endParaRPr i="1" sz="1200">
              <a:latin typeface="Corbel"/>
              <a:ea typeface="Corbel"/>
              <a:cs typeface="Corbel"/>
              <a:sym typeface="Corbel"/>
            </a:endParaRPr>
          </a:p>
        </p:txBody>
      </p:sp>
      <p:sp>
        <p:nvSpPr>
          <p:cNvPr id="680" name="Google Shape;680;gcedf6fc14e_1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1" name="Shape 731"/>
        <p:cNvGrpSpPr/>
        <p:nvPr/>
      </p:nvGrpSpPr>
      <p:grpSpPr>
        <a:xfrm>
          <a:off x="0" y="0"/>
          <a:ext cx="0" cy="0"/>
          <a:chOff x="0" y="0"/>
          <a:chExt cx="0" cy="0"/>
        </a:xfrm>
      </p:grpSpPr>
      <p:sp>
        <p:nvSpPr>
          <p:cNvPr id="732" name="Google Shape;732;p1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3" name="Google Shape;733;p1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342900" lvl="0" marL="342900" rtl="0" algn="l">
              <a:lnSpc>
                <a:spcPct val="115000"/>
              </a:lnSpc>
              <a:spcBef>
                <a:spcPts val="0"/>
              </a:spcBef>
              <a:spcAft>
                <a:spcPts val="0"/>
              </a:spcAft>
              <a:buSzPts val="1000"/>
              <a:buFont typeface="Arial"/>
              <a:buChar char="●"/>
            </a:pPr>
            <a:r>
              <a:rPr lang="fr-FR" sz="1800">
                <a:solidFill>
                  <a:srgbClr val="000000"/>
                </a:solidFill>
                <a:latin typeface="Corbel"/>
                <a:ea typeface="Corbel"/>
                <a:cs typeface="Corbel"/>
                <a:sym typeface="Corbel"/>
              </a:rPr>
              <a:t>Tous nos éléments quotidiens (transport, alimentation et chauffage domestique...), l’ensemble de notre mode de vie dépend à plus de 80 % des énergies fossiles (pétrole, charbon, gaz). </a:t>
            </a:r>
            <a:endParaRPr sz="1800">
              <a:latin typeface="Noto Sans Symbols"/>
              <a:ea typeface="Noto Sans Symbols"/>
              <a:cs typeface="Noto Sans Symbols"/>
              <a:sym typeface="Noto Sans Symbols"/>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37" name="Shape 737"/>
        <p:cNvGrpSpPr/>
        <p:nvPr/>
      </p:nvGrpSpPr>
      <p:grpSpPr>
        <a:xfrm>
          <a:off x="0" y="0"/>
          <a:ext cx="0" cy="0"/>
          <a:chOff x="0" y="0"/>
          <a:chExt cx="0" cy="0"/>
        </a:xfrm>
      </p:grpSpPr>
      <p:sp>
        <p:nvSpPr>
          <p:cNvPr id="738" name="Google Shape;738;ge3240c2227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739" name="Google Shape;739;ge3240c2227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490"/>
              </a:spcBef>
              <a:spcAft>
                <a:spcPts val="0"/>
              </a:spcAft>
              <a:buSzPts val="1100"/>
              <a:buNone/>
            </a:pPr>
            <a:r>
              <a:rPr b="1" lang="fr-FR" sz="1000" u="sng">
                <a:solidFill>
                  <a:srgbClr val="000000"/>
                </a:solidFill>
                <a:latin typeface="Corbel"/>
                <a:ea typeface="Corbel"/>
                <a:cs typeface="Corbel"/>
                <a:sym typeface="Corbel"/>
              </a:rPr>
              <a:t>Explications :</a:t>
            </a:r>
            <a:r>
              <a:rPr lang="fr-FR" sz="1000">
                <a:solidFill>
                  <a:srgbClr val="000000"/>
                </a:solidFill>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Ce graphique représente la consommation mondiale en énergie. </a:t>
            </a:r>
            <a:endParaRPr sz="1100">
              <a:latin typeface="Arial"/>
              <a:ea typeface="Arial"/>
              <a:cs typeface="Arial"/>
              <a:sym typeface="Arial"/>
            </a:endParaRPr>
          </a:p>
          <a:p>
            <a:pPr indent="-342900" lvl="0" marL="342900" rtl="0" algn="l">
              <a:lnSpc>
                <a:spcPct val="115000"/>
              </a:lnSpc>
              <a:spcBef>
                <a:spcPts val="490"/>
              </a:spcBef>
              <a:spcAft>
                <a:spcPts val="0"/>
              </a:spcAft>
              <a:buSzPts val="1000"/>
              <a:buFont typeface="Arial"/>
              <a:buChar char="●"/>
            </a:pPr>
            <a:r>
              <a:rPr lang="fr-FR" sz="1000">
                <a:solidFill>
                  <a:srgbClr val="000000"/>
                </a:solidFill>
                <a:latin typeface="Corbel"/>
                <a:ea typeface="Corbel"/>
                <a:cs typeface="Corbel"/>
                <a:sym typeface="Corbel"/>
              </a:rPr>
              <a:t>l’axe horizontal représente le temps</a:t>
            </a:r>
            <a:endParaRPr sz="1100">
              <a:latin typeface="Noto Sans Symbols"/>
              <a:ea typeface="Noto Sans Symbols"/>
              <a:cs typeface="Noto Sans Symbols"/>
              <a:sym typeface="Noto Sans Symbols"/>
            </a:endParaRPr>
          </a:p>
          <a:p>
            <a:pPr indent="-342900" lvl="0" marL="342900" rtl="0" algn="l">
              <a:lnSpc>
                <a:spcPct val="115000"/>
              </a:lnSpc>
              <a:spcBef>
                <a:spcPts val="490"/>
              </a:spcBef>
              <a:spcAft>
                <a:spcPts val="0"/>
              </a:spcAft>
              <a:buSzPts val="1000"/>
              <a:buFont typeface="Arial"/>
              <a:buChar char="●"/>
            </a:pPr>
            <a:r>
              <a:rPr lang="fr-FR" sz="1000">
                <a:solidFill>
                  <a:srgbClr val="000000"/>
                </a:solidFill>
                <a:latin typeface="Corbel"/>
                <a:ea typeface="Corbel"/>
                <a:cs typeface="Corbel"/>
                <a:sym typeface="Corbel"/>
              </a:rPr>
              <a:t>l’axe vertical représente la consommation de différentes sources d’énergie pour l’année sélectionnée.</a:t>
            </a:r>
            <a:endParaRPr/>
          </a:p>
          <a:p>
            <a:pPr indent="0" lvl="0" marL="0" rtl="0" algn="l">
              <a:lnSpc>
                <a:spcPct val="115000"/>
              </a:lnSpc>
              <a:spcBef>
                <a:spcPts val="490"/>
              </a:spcBef>
              <a:spcAft>
                <a:spcPts val="0"/>
              </a:spcAft>
              <a:buSzPts val="1000"/>
              <a:buFont typeface="Arial"/>
              <a:buNone/>
            </a:pPr>
            <a:r>
              <a:t/>
            </a:r>
            <a:endParaRPr sz="1000">
              <a:solidFill>
                <a:srgbClr val="000000"/>
              </a:solidFill>
              <a:latin typeface="Corbel"/>
              <a:ea typeface="Corbel"/>
              <a:cs typeface="Corbel"/>
              <a:sym typeface="Corbel"/>
            </a:endParaRPr>
          </a:p>
          <a:p>
            <a:pPr indent="0" lvl="0" marL="0" rtl="0" algn="l">
              <a:lnSpc>
                <a:spcPct val="115000"/>
              </a:lnSpc>
              <a:spcBef>
                <a:spcPts val="490"/>
              </a:spcBef>
              <a:spcAft>
                <a:spcPts val="0"/>
              </a:spcAft>
              <a:buSzPts val="1000"/>
              <a:buFont typeface="Arial"/>
              <a:buNone/>
            </a:pPr>
            <a:r>
              <a:rPr lang="fr-FR" sz="1000">
                <a:solidFill>
                  <a:srgbClr val="000000"/>
                </a:solidFill>
                <a:latin typeface="Corbel"/>
                <a:ea typeface="Corbel"/>
                <a:cs typeface="Corbel"/>
                <a:sym typeface="Corbel"/>
              </a:rPr>
              <a:t>Il s’agit de ressources énergétiques, également appelées « énergie primaire », qui correspondent à ce que l’on retrouve directement dans la nature. L’électricité ou l’essence (qui sont des formes d’énergie utilisées par le consommateur, également appelées « énergie finale ») ne sont pas représentées sur ce graphique car il n’y a pas de dépôts d’électricité ni d’essence dans la nature. Mais on retrouve l’uranium, le vent, le pétrole, etc. Puisque le pétrole est la principale ressource d’énergie de la planète, toutes les autres formes d’énergie sont mises en correspondance avec celle-ci (par exemple, on considère que brûler une tonne de charbon revient à brûler 66 tonnes de pétrole). La consommation est donc exprimée en Tonnes d’équivalent pétrole (« tep »), dans ce cas en milliards de tep.</a:t>
            </a:r>
            <a:endParaRPr sz="1100">
              <a:solidFill>
                <a:srgbClr val="000000"/>
              </a:solidFill>
              <a:latin typeface="Noto Sans Symbols"/>
              <a:ea typeface="Noto Sans Symbols"/>
              <a:cs typeface="Noto Sans Symbols"/>
              <a:sym typeface="Noto Sans Symbols"/>
            </a:endParaRPr>
          </a:p>
          <a:p>
            <a:pPr indent="0" lvl="0" marL="0" rtl="0" algn="l">
              <a:lnSpc>
                <a:spcPct val="115000"/>
              </a:lnSpc>
              <a:spcBef>
                <a:spcPts val="490"/>
              </a:spcBef>
              <a:spcAft>
                <a:spcPts val="0"/>
              </a:spcAft>
              <a:buSzPts val="1000"/>
              <a:buFont typeface="Aria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La consommation mondiale en 2012 était d’environ 12 500 Mtoe. Cela équivaut à 2 milliards de cyclistes pédalant 7 jours sur 7, 24 heures sur 24.</a:t>
            </a:r>
            <a:endParaRPr sz="1100">
              <a:latin typeface="Arial"/>
              <a:ea typeface="Arial"/>
              <a:cs typeface="Arial"/>
              <a:sym typeface="Arial"/>
            </a:endParaRPr>
          </a:p>
          <a:p>
            <a:pPr indent="0" lvl="0" marL="158750" rtl="0" algn="l">
              <a:lnSpc>
                <a:spcPct val="115000"/>
              </a:lnSpc>
              <a:spcBef>
                <a:spcPts val="0"/>
              </a:spcBef>
              <a:spcAft>
                <a:spcPts val="0"/>
              </a:spcAft>
              <a:buSzPts val="1100"/>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Le pétrole à lui seul représente 1/3 de la consommation mondiale d’énergie. Il est principalement utilisé pour le transport.</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Le charbon représente 1/4 de la consommation. Il est principalement utilisé pour produire de l’électricité.</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Le gaz représente 1/4 de la consommation mondiale. Il est principalement utilisé pour le chauffage et est également utilisé pour produire de l’électricité.</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b="1" lang="fr-FR" sz="1000">
                <a:solidFill>
                  <a:srgbClr val="000000"/>
                </a:solidFill>
                <a:latin typeface="Corbel"/>
                <a:ea typeface="Corbel"/>
                <a:cs typeface="Corbel"/>
                <a:sym typeface="Corbel"/>
              </a:rPr>
              <a:t>Les énergies fossiles tels que le pétrole, le gaz et le charbon représentent à eux seuls plus de 80 % de l’énergie consommée par l’ensemble de l’humanité. </a:t>
            </a:r>
            <a:r>
              <a:rPr lang="fr-FR" sz="1000">
                <a:latin typeface="Corbel"/>
                <a:ea typeface="Corbel"/>
                <a:cs typeface="Corbel"/>
                <a:sym typeface="Corbel"/>
              </a:rPr>
              <a:t> </a:t>
            </a:r>
            <a:endParaRPr sz="1100">
              <a:latin typeface="Arial"/>
              <a:ea typeface="Arial"/>
              <a:cs typeface="Arial"/>
              <a:sym typeface="Arial"/>
            </a:endParaRPr>
          </a:p>
          <a:p>
            <a:pPr indent="-88900" lvl="0" marL="88900" rtl="0" algn="l">
              <a:lnSpc>
                <a:spcPct val="115000"/>
              </a:lnSpc>
              <a:spcBef>
                <a:spcPts val="490"/>
              </a:spcBef>
              <a:spcAft>
                <a:spcPts val="0"/>
              </a:spcAft>
              <a:buSzPts val="1100"/>
              <a:buChar char="●"/>
            </a:pPr>
            <a:r>
              <a:rPr lang="fr-FR" sz="1000">
                <a:solidFill>
                  <a:srgbClr val="000000"/>
                </a:solidFill>
                <a:latin typeface="Corbel"/>
                <a:ea typeface="Corbel"/>
                <a:cs typeface="Corbel"/>
                <a:sym typeface="Corbel"/>
              </a:rPr>
              <a:t>Le bois, qui a été utilisé pendant très longtemps, représente 7 % de la consommation mondiale. Il est brûlé pour le chauffage.</a:t>
            </a:r>
            <a:endParaRPr sz="1100">
              <a:latin typeface="Arial"/>
              <a:ea typeface="Arial"/>
              <a:cs typeface="Arial"/>
              <a:sym typeface="Arial"/>
            </a:endParaRPr>
          </a:p>
          <a:p>
            <a:pPr indent="-88900" lvl="0" marL="88900" rtl="0" algn="l">
              <a:lnSpc>
                <a:spcPct val="115000"/>
              </a:lnSpc>
              <a:spcBef>
                <a:spcPts val="490"/>
              </a:spcBef>
              <a:spcAft>
                <a:spcPts val="0"/>
              </a:spcAft>
              <a:buSzPts val="1100"/>
              <a:buChar char="●"/>
            </a:pPr>
            <a:r>
              <a:rPr lang="fr-FR" sz="1000">
                <a:solidFill>
                  <a:srgbClr val="000000"/>
                </a:solidFill>
                <a:latin typeface="Corbel"/>
                <a:ea typeface="Corbel"/>
                <a:cs typeface="Corbel"/>
                <a:sym typeface="Corbel"/>
              </a:rPr>
              <a:t>L’énergie nucléaire, qui est consommée à un taux mondial de 3 %, est utilisée pour produire de l’électricité.</a:t>
            </a:r>
            <a:endParaRPr sz="1100">
              <a:latin typeface="Arial"/>
              <a:ea typeface="Arial"/>
              <a:cs typeface="Arial"/>
              <a:sym typeface="Arial"/>
            </a:endParaRPr>
          </a:p>
          <a:p>
            <a:pPr indent="-88900" lvl="0" marL="88900" rtl="0" algn="l">
              <a:lnSpc>
                <a:spcPct val="115000"/>
              </a:lnSpc>
              <a:spcBef>
                <a:spcPts val="490"/>
              </a:spcBef>
              <a:spcAft>
                <a:spcPts val="0"/>
              </a:spcAft>
              <a:buSzPts val="1100"/>
              <a:buChar char="●"/>
            </a:pPr>
            <a:r>
              <a:rPr lang="fr-FR" sz="1000">
                <a:solidFill>
                  <a:srgbClr val="000000"/>
                </a:solidFill>
                <a:latin typeface="Corbel"/>
                <a:ea typeface="Corbel"/>
                <a:cs typeface="Corbel"/>
                <a:sym typeface="Corbel"/>
              </a:rPr>
              <a:t>Les énergies renouvelables (géothermie, solaire, vent) sont en plein développement mais représentent seulement 1 % des sources d’énergie consommées dans le monde. </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b="1" lang="fr-FR" sz="1000" u="sng">
                <a:solidFill>
                  <a:srgbClr val="000000"/>
                </a:solidFill>
                <a:latin typeface="Corbel"/>
                <a:ea typeface="Corbel"/>
                <a:cs typeface="Corbel"/>
                <a:sym typeface="Corbel"/>
              </a:rPr>
              <a:t>Messages clés : </a:t>
            </a:r>
            <a:endParaRPr sz="1100">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 Le monde s’appuie sur les énergies fossiles</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Chaque ressource est de plus en plus consommée.</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Pour le moment, aucune énergie n’en a remplacé une autre.</a:t>
            </a:r>
            <a:endParaRPr b="0" sz="1100" u="none">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Font typeface="Arial"/>
              <a:buNone/>
            </a:pPr>
            <a:r>
              <a:t/>
            </a:r>
            <a:endParaRPr b="0" sz="1100" u="none">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Font typeface="Arial"/>
              <a:buNone/>
            </a:pPr>
            <a:r>
              <a:rPr b="1" lang="fr-FR" sz="1000" u="sng">
                <a:latin typeface="Corbel"/>
                <a:ea typeface="Corbel"/>
                <a:cs typeface="Corbel"/>
                <a:sym typeface="Corbel"/>
              </a:rPr>
              <a:t>R</a:t>
            </a:r>
            <a:r>
              <a:rPr b="1" lang="fr-FR" sz="1000" u="sng">
                <a:solidFill>
                  <a:srgbClr val="000000"/>
                </a:solidFill>
                <a:latin typeface="Corbel"/>
                <a:ea typeface="Corbel"/>
                <a:cs typeface="Corbel"/>
                <a:sym typeface="Corbel"/>
              </a:rPr>
              <a:t>emarques :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Il s’agit du premier graphique de la présentation. Il est très important d’expliquer à chaque fois les axes, pour que tout le monde vous comprenne bien. </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None/>
            </a:pPr>
            <a:r>
              <a:t/>
            </a:r>
            <a:endParaRPr sz="1100">
              <a:solidFill>
                <a:srgbClr val="000000"/>
              </a:solidFill>
              <a:latin typeface="Arial"/>
              <a:ea typeface="Arial"/>
              <a:cs typeface="Arial"/>
              <a:sym typeface="Arial"/>
            </a:endParaRPr>
          </a:p>
          <a:p>
            <a:pPr indent="0" lvl="0" marL="0" rtl="0" algn="l">
              <a:lnSpc>
                <a:spcPct val="115000"/>
              </a:lnSpc>
              <a:spcBef>
                <a:spcPts val="490"/>
              </a:spcBef>
              <a:spcAft>
                <a:spcPts val="0"/>
              </a:spcAft>
              <a:buSzPts val="1100"/>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b="1" lang="fr-FR" sz="1000" u="sng">
                <a:solidFill>
                  <a:srgbClr val="000000"/>
                </a:solidFill>
                <a:latin typeface="Corbel"/>
                <a:ea typeface="Corbel"/>
                <a:cs typeface="Corbel"/>
                <a:sym typeface="Corbel"/>
              </a:rPr>
              <a:t>Clarification pour les personnes curieuses</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i="1" lang="fr-FR" sz="1000">
                <a:solidFill>
                  <a:srgbClr val="000000"/>
                </a:solidFill>
                <a:latin typeface="Corbel"/>
                <a:ea typeface="Corbel"/>
                <a:cs typeface="Corbel"/>
                <a:sym typeface="Corbel"/>
              </a:rPr>
              <a:t>NB : 1 tpe = 11,630 kWh</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t/>
            </a:r>
            <a:endParaRPr sz="1000">
              <a:solidFill>
                <a:srgbClr val="000000"/>
              </a:solidFill>
              <a:latin typeface="Corbel"/>
              <a:ea typeface="Corbel"/>
              <a:cs typeface="Corbel"/>
              <a:sym typeface="Corbe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Avant de commencer, n’hésitez pas à demander à la salle : « Pouvez-vous me rappeler les 3 énergies fossiles ? « Pétrole, charbon et gaz</a:t>
            </a:r>
            <a:r>
              <a:rPr lang="fr-FR" sz="1000">
                <a:solidFill>
                  <a:schemeClr val="dk1"/>
                </a:solidFill>
                <a:latin typeface="Corbel"/>
                <a:ea typeface="Corbel"/>
                <a:cs typeface="Corbel"/>
                <a:sym typeface="Corbel"/>
              </a:rPr>
              <a:t>»</a:t>
            </a:r>
            <a:r>
              <a:rPr lang="fr-FR" sz="1000">
                <a:solidFill>
                  <a:srgbClr val="000000"/>
                </a:solidFill>
                <a:latin typeface="Corbel"/>
                <a:ea typeface="Corbel"/>
                <a:cs typeface="Corbel"/>
                <a:sym typeface="Corbel"/>
              </a:rPr>
              <a:t>. Puis « Parmi toutes les ressources énergétiques utilisées par l’humanité, en les comptant vraiment toutes comme le bois de chauffage, le brûlage de déchets pour produire de l’énergie, les panneaux solaires, les éoliennes, les barrages hydrauliques, le nucléaire, la géothermie, etc., </a:t>
            </a:r>
            <a:r>
              <a:rPr lang="fr-FR" sz="1000">
                <a:latin typeface="Corbel"/>
                <a:ea typeface="Corbel"/>
                <a:cs typeface="Corbel"/>
                <a:sym typeface="Corbel"/>
              </a:rPr>
              <a:t>quelle est la part en pourcentage qui provient des 3 énergies fossiles</a:t>
            </a:r>
            <a:r>
              <a:rPr lang="fr-FR" sz="1000">
                <a:solidFill>
                  <a:srgbClr val="000000"/>
                </a:solidFill>
                <a:latin typeface="Corbel"/>
                <a:ea typeface="Corbel"/>
                <a:cs typeface="Corbel"/>
                <a:sym typeface="Corbel"/>
              </a:rPr>
              <a:t> ? Tout le monde lève la main. Ceux qui pensent que les énergies fossiles fournissent 100 % de l’énergie de l’humanité, baissez votre main. Ceux qui pensent que les énergies fossiles fournissent plus de 80 % de l’énergie de l’humanité, baissez votre main. Plus de 60 %, baissez votre main. 40 %, baissez votre main. 20 %, baissez votre main. »</a:t>
            </a:r>
            <a:endParaRPr/>
          </a:p>
          <a:p>
            <a:pPr indent="0" lvl="0" marL="0" rtl="0" algn="l">
              <a:lnSpc>
                <a:spcPct val="115000"/>
              </a:lnSpc>
              <a:spcBef>
                <a:spcPts val="490"/>
              </a:spcBef>
              <a:spcAft>
                <a:spcPts val="0"/>
              </a:spcAft>
              <a:buSzPts val="1100"/>
              <a:buNone/>
            </a:pPr>
            <a:r>
              <a:t/>
            </a:r>
            <a:endParaRPr sz="1100">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Le pétrole à lui seul représente 1/3 de la consommation d’énergie de l’humanité. Sa consommation n’a jamais diminué. Il est principalement utilisé pour les voitures et les avions.</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Il est suivi par le charbon, avec 1/4 de la consommation d’énergie de l’humanité. D’ailleurs, la quantité de charbon consommée en une année correspond à l’épaisseur du trait noir pour cette année (il s’agit d’un graphique empilé). Nous pouvons donc observer que la consommation de charbon n’a jamais diminué depuis... Il est principalement utilisé pour produire de l’électricité.</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Nous avons ensuite le gaz, pour 1/4 (même principe, la quantité de gaz consommé en une année correspond à l’épaisseur bleu clair de l’année choisie).  Sa consommation n’a pas diminué non plus... Il est principalement utilisé pour le chauffage et la production d’électricité.</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Pétrole, charbon et gaz = 1/3, 1/4 et 1/4, facile à se rappeler non ? Le total est de 83 %. La réponse à la question du début est donc plus de 80 %. L’humanité utilise donc majoritairement des ressources fossiles.</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Nous avons ensuite le bois, toujours fortement utilisé dans le monde pour le chauffage. Sa consommation semble plus ou moins constante, probablement car il ne serait pas possible de consommer plus de bois sans entraîner la disparition des forêts (cela doit être confirmé, c’est pourquoi vous devez dire « probablement » et utiliser le conditionnel).</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Puis il y a les barrages, uniquement pour produire de l’électricité.</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Puis l’énergie nucléaire, également pour produire de l’électricité.</a:t>
            </a:r>
            <a:endParaRPr sz="11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Pour finir nous avons toutes les autres énergies renouvelables, respectivement dans l’ordre décroissant d’importance (selon le rapport BP Statistical 2009) :</a:t>
            </a:r>
            <a:endParaRPr sz="1100">
              <a:solidFill>
                <a:srgbClr val="000000"/>
              </a:solidFill>
              <a:latin typeface="Arial"/>
              <a:ea typeface="Arial"/>
              <a:cs typeface="Arial"/>
              <a:sym typeface="Arial"/>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Géothermie</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Brûlage de déchets (eh oui, cela compte dans les énergies renouvelables et représente même 20 % !).</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Bioénergies</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Biogaz</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Solaire thermique</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Vent (10 % du total des énergies renouvelables)</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Photovoltaïque (c’est-à-dire les panneaux solaires. Représente seulement 1 % des énergies renouvelables)</a:t>
            </a:r>
            <a:endParaRPr sz="1100">
              <a:solidFill>
                <a:srgbClr val="000000"/>
              </a:solidFill>
              <a:latin typeface="Courier New"/>
              <a:ea typeface="Courier New"/>
              <a:cs typeface="Courier New"/>
              <a:sym typeface="Courier New"/>
            </a:endParaRPr>
          </a:p>
          <a:p>
            <a:pPr indent="-285750" lvl="1" marL="742950" rtl="0" algn="l">
              <a:lnSpc>
                <a:spcPct val="115000"/>
              </a:lnSpc>
              <a:spcBef>
                <a:spcPts val="490"/>
              </a:spcBef>
              <a:spcAft>
                <a:spcPts val="0"/>
              </a:spcAft>
              <a:buSzPts val="1000"/>
              <a:buFont typeface="Courier New"/>
              <a:buChar char="o"/>
            </a:pPr>
            <a:r>
              <a:rPr lang="fr-FR" sz="1000">
                <a:solidFill>
                  <a:srgbClr val="000000"/>
                </a:solidFill>
                <a:latin typeface="Corbel"/>
                <a:ea typeface="Corbel"/>
                <a:cs typeface="Corbel"/>
                <a:sym typeface="Corbel"/>
              </a:rPr>
              <a:t>Énergie marémotrice</a:t>
            </a:r>
            <a:endParaRPr sz="1100">
              <a:solidFill>
                <a:srgbClr val="000000"/>
              </a:solidFill>
              <a:latin typeface="Courier New"/>
              <a:ea typeface="Courier New"/>
              <a:cs typeface="Courier New"/>
              <a:sym typeface="Courier New"/>
            </a:endParaRPr>
          </a:p>
          <a:p>
            <a:pPr indent="0" lvl="1" marL="457200" rtl="0" algn="l">
              <a:lnSpc>
                <a:spcPct val="115000"/>
              </a:lnSpc>
              <a:spcBef>
                <a:spcPts val="490"/>
              </a:spcBef>
              <a:spcAft>
                <a:spcPts val="0"/>
              </a:spcAft>
              <a:buSzPts val="1000"/>
              <a:buFont typeface="Courier New"/>
              <a:buNone/>
            </a:pPr>
            <a:r>
              <a:t/>
            </a:r>
            <a:endParaRPr sz="1100">
              <a:solidFill>
                <a:srgbClr val="000000"/>
              </a:solidFill>
              <a:latin typeface="Courier New"/>
              <a:ea typeface="Courier New"/>
              <a:cs typeface="Courier New"/>
              <a:sym typeface="Courier New"/>
            </a:endParaRPr>
          </a:p>
          <a:p>
            <a:pPr indent="0" lvl="1" marL="457200" rtl="0" algn="l">
              <a:lnSpc>
                <a:spcPct val="115000"/>
              </a:lnSpc>
              <a:spcBef>
                <a:spcPts val="490"/>
              </a:spcBef>
              <a:spcAft>
                <a:spcPts val="0"/>
              </a:spcAft>
              <a:buSzPts val="1000"/>
              <a:buFont typeface="Courier New"/>
              <a:buNone/>
            </a:pPr>
            <a:r>
              <a:rPr lang="fr-FR" sz="1000">
                <a:solidFill>
                  <a:srgbClr val="000000"/>
                </a:solidFill>
                <a:latin typeface="Corbel"/>
                <a:ea typeface="Corbel"/>
                <a:cs typeface="Corbel"/>
                <a:sym typeface="Corbel"/>
              </a:rPr>
              <a:t>Pour résumer, ces 8 sources d’énergies, ensemble, représentent moins de 2 % de la consommation d’énergie de l’humanité en 2011... Tandis que le pétrole représente 1/3 à lui seul ! De plus, il lui a fallu plus de 50 ans pour atteindre cette taille, et il est beaucoup, beaucoup plus pratique que toutes les autres sources d’énergie renouvelable mentionnées. Pensez-vous qu’elles seront capables de le remplacer à court terme ?</a:t>
            </a:r>
            <a:endParaRPr sz="1100">
              <a:latin typeface="Arial"/>
              <a:ea typeface="Arial"/>
              <a:cs typeface="Arial"/>
              <a:sym typeface="Arial"/>
            </a:endParaRPr>
          </a:p>
          <a:p>
            <a:pPr indent="0" lvl="0" marL="24765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 </a:t>
            </a:r>
            <a:endParaRPr sz="1100">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000">
                <a:solidFill>
                  <a:srgbClr val="000000"/>
                </a:solidFill>
                <a:latin typeface="Corbel"/>
                <a:ea typeface="Corbel"/>
                <a:cs typeface="Corbel"/>
                <a:sym typeface="Corbel"/>
              </a:rPr>
              <a:t>Depuis la révolution industrielle (autour de 1860), la population a été multipliée par 7, et la consommation d’énergie a été multipliée par quinze.  Chaque humain consomme donc en moyenne plus du double d’énergie. De plus, chaque « nouvelle » source d’énergie s’ajoute aux précédentes, sans les remplacer. Par exemple, le pétrole n’a jamais remplacé le charbon, l’énergie nucléaire et les énergies renouvelables n’ont jamais remplacé les énergies fossiles, etc.</a:t>
            </a:r>
            <a:endParaRPr sz="1100">
              <a:solidFill>
                <a:srgbClr val="000000"/>
              </a:solidFill>
              <a:latin typeface="Arial"/>
              <a:ea typeface="Arial"/>
              <a:cs typeface="Arial"/>
              <a:sym typeface="Arial"/>
            </a:endParaRPr>
          </a:p>
          <a:p>
            <a:pPr indent="0" lvl="0" marL="158750" rtl="0" algn="l">
              <a:lnSpc>
                <a:spcPct val="115000"/>
              </a:lnSpc>
              <a:spcBef>
                <a:spcPts val="0"/>
              </a:spcBef>
              <a:spcAft>
                <a:spcPts val="0"/>
              </a:spcAft>
              <a:buSzPts val="1100"/>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490"/>
              </a:spcBef>
              <a:spcAft>
                <a:spcPts val="0"/>
              </a:spcAft>
              <a:buSzPts val="1100"/>
              <a:buNone/>
            </a:pPr>
            <a:r>
              <a:rPr lang="fr-FR" sz="1000">
                <a:solidFill>
                  <a:srgbClr val="000000"/>
                </a:solidFill>
                <a:latin typeface="Corbel"/>
                <a:ea typeface="Corbel"/>
                <a:cs typeface="Corbel"/>
                <a:sym typeface="Corbel"/>
              </a:rPr>
              <a:t>À l’exception du nucléaire et du photovoltaïque (panneaux solaires), toutes les sources d’énergie sont connues depuis les temps anciens. Par exemple, le mot « pétrole » vient du latin « Petra Oleum » qui signifie « huile de pierre ». Pour finir, de nouvelles méthodes (telles que le moteur à vapeur ou le moteur à combustion) ont « seulement » été découvertes pour utiliser les sources d’énergie déjà connues depuis les temps anciens. Pas très encourageant pour découvrir une super source d’énergie miracle tout ça...</a:t>
            </a:r>
            <a:endParaRPr sz="1100">
              <a:latin typeface="Arial"/>
              <a:ea typeface="Arial"/>
              <a:cs typeface="Arial"/>
              <a:sym typeface="Arial"/>
            </a:endParaRPr>
          </a:p>
          <a:p>
            <a:pPr indent="0" lvl="0" marL="0" rtl="0" algn="l">
              <a:lnSpc>
                <a:spcPct val="115000"/>
              </a:lnSpc>
              <a:spcBef>
                <a:spcPts val="490"/>
              </a:spcBef>
              <a:spcAft>
                <a:spcPts val="0"/>
              </a:spcAft>
              <a:buSzPts val="1100"/>
              <a:buNone/>
            </a:pPr>
            <a:br>
              <a:rPr lang="fr-FR" sz="1000">
                <a:solidFill>
                  <a:srgbClr val="000000"/>
                </a:solidFill>
                <a:latin typeface="Corbel"/>
                <a:ea typeface="Corbel"/>
                <a:cs typeface="Corbel"/>
                <a:sym typeface="Corbel"/>
              </a:rPr>
            </a:br>
            <a:r>
              <a:rPr lang="fr-FR" sz="1000">
                <a:solidFill>
                  <a:srgbClr val="000000"/>
                </a:solidFill>
                <a:latin typeface="Corbel"/>
                <a:ea typeface="Corbel"/>
                <a:cs typeface="Corbel"/>
                <a:sym typeface="Corbel"/>
              </a:rPr>
              <a:t>Ce graphique a été conçu par Avenir Climatique (Julien Marcinkowski) à partir des données du portail The Shift Project Data Portal (http://www.tsp-data-portal.org/Energy-Production-Statistics.aspx), qui est une compilation de plusieurs sources connues. La courbe pour le bois a été reproduite à partir de l’analyse Outlook for Energy de 2013 par Exxon Mobil, http://www.exxonmobil.com/Corporate/Files/news_pub_eo2013.pdf, page 48.</a:t>
            </a:r>
            <a:endParaRPr sz="1100">
              <a:latin typeface="Arial"/>
              <a:ea typeface="Arial"/>
              <a:cs typeface="Arial"/>
              <a:sym typeface="Arial"/>
            </a:endParaRPr>
          </a:p>
          <a:p>
            <a:pPr indent="0" lvl="0" marL="88900" rtl="0" algn="l">
              <a:lnSpc>
                <a:spcPct val="100000"/>
              </a:lnSpc>
              <a:spcBef>
                <a:spcPts val="488"/>
              </a:spcBef>
              <a:spcAft>
                <a:spcPts val="0"/>
              </a:spcAft>
              <a:buSzPts val="2200"/>
              <a:buFont typeface="Times New Roman"/>
              <a:buNone/>
            </a:pPr>
            <a:r>
              <a:t/>
            </a:r>
            <a:endParaRPr sz="1200">
              <a:solidFill>
                <a:schemeClr val="dk1"/>
              </a:solidFill>
              <a:latin typeface="Corbel"/>
              <a:ea typeface="Corbel"/>
              <a:cs typeface="Corbel"/>
              <a:sym typeface="Corbel"/>
            </a:endParaRPr>
          </a:p>
        </p:txBody>
      </p:sp>
      <p:sp>
        <p:nvSpPr>
          <p:cNvPr id="740" name="Google Shape;740;ge3240c2227_0_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91" name="Shape 791"/>
        <p:cNvGrpSpPr/>
        <p:nvPr/>
      </p:nvGrpSpPr>
      <p:grpSpPr>
        <a:xfrm>
          <a:off x="0" y="0"/>
          <a:ext cx="0" cy="0"/>
          <a:chOff x="0" y="0"/>
          <a:chExt cx="0" cy="0"/>
        </a:xfrm>
      </p:grpSpPr>
      <p:sp>
        <p:nvSpPr>
          <p:cNvPr id="792" name="Google Shape;792;p1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Conclusion du module </a:t>
            </a:r>
            <a:r>
              <a:rPr lang="fr-FR" sz="1800">
                <a:latin typeface="Corbel"/>
                <a:ea typeface="Corbel"/>
                <a:cs typeface="Corbel"/>
                <a:sym typeface="Corbel"/>
              </a:rPr>
              <a:t>s</a:t>
            </a:r>
            <a:r>
              <a:rPr lang="fr-FR" sz="1800">
                <a:solidFill>
                  <a:srgbClr val="000000"/>
                </a:solidFill>
                <a:latin typeface="Corbel"/>
                <a:ea typeface="Corbel"/>
                <a:cs typeface="Corbel"/>
                <a:sym typeface="Corbel"/>
              </a:rPr>
              <a:t>i vous </a:t>
            </a:r>
            <a:r>
              <a:rPr lang="fr-FR" sz="1800">
                <a:latin typeface="Corbel"/>
                <a:ea typeface="Corbel"/>
                <a:cs typeface="Corbel"/>
                <a:sym typeface="Corbel"/>
              </a:rPr>
              <a:t>suivez</a:t>
            </a:r>
            <a:r>
              <a:rPr lang="fr-FR" sz="1800">
                <a:solidFill>
                  <a:srgbClr val="000000"/>
                </a:solidFill>
                <a:latin typeface="Corbel"/>
                <a:ea typeface="Corbel"/>
                <a:cs typeface="Corbel"/>
                <a:sym typeface="Corbel"/>
              </a:rPr>
              <a:t> l’approche débutant</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endParaRPr sz="1800">
              <a:latin typeface="Arial"/>
              <a:ea typeface="Arial"/>
              <a:cs typeface="Arial"/>
              <a:sym typeface="Arial"/>
            </a:endParaRPr>
          </a:p>
        </p:txBody>
      </p:sp>
      <p:sp>
        <p:nvSpPr>
          <p:cNvPr id="793" name="Google Shape;793;p1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1" name="Shape 801"/>
        <p:cNvGrpSpPr/>
        <p:nvPr/>
      </p:nvGrpSpPr>
      <p:grpSpPr>
        <a:xfrm>
          <a:off x="0" y="0"/>
          <a:ext cx="0" cy="0"/>
          <a:chOff x="0" y="0"/>
          <a:chExt cx="0" cy="0"/>
        </a:xfrm>
      </p:grpSpPr>
      <p:sp>
        <p:nvSpPr>
          <p:cNvPr id="802" name="Google Shape;802;p1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Contenu supplémentaire si vous suivez l’approche avancée pour comprendre la différence entre l’énergie primaire et finale.</a:t>
            </a:r>
            <a:endParaRPr sz="1800">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803" name="Google Shape;803;p1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07" name="Shape 807"/>
        <p:cNvGrpSpPr/>
        <p:nvPr/>
      </p:nvGrpSpPr>
      <p:grpSpPr>
        <a:xfrm>
          <a:off x="0" y="0"/>
          <a:ext cx="0" cy="0"/>
          <a:chOff x="0" y="0"/>
          <a:chExt cx="0" cy="0"/>
        </a:xfrm>
      </p:grpSpPr>
      <p:sp>
        <p:nvSpPr>
          <p:cNvPr id="808" name="Google Shape;808;p2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Demandez à vos élèves de vous donner plusieurs exemples d’énergies primaires et finales.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Vous pouvez aussi faire un petit tableau : Matière brute - Énergie primaire - Énergie finale, par exemple : charbon - énergie chimique - électricité.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La même énergie primaire peut être transformée en plusieurs énergies finales très différentes, et l’opposé est également vrai.</a:t>
            </a:r>
            <a:r>
              <a:rPr b="1" lang="fr-FR" sz="1800">
                <a:latin typeface="Corbel"/>
                <a:ea typeface="Corbel"/>
                <a:cs typeface="Corbel"/>
                <a:sym typeface="Corbel"/>
              </a:rPr>
              <a:t> </a:t>
            </a:r>
            <a:endParaRPr sz="1800">
              <a:latin typeface="Arial"/>
              <a:ea typeface="Arial"/>
              <a:cs typeface="Arial"/>
              <a:sym typeface="Arial"/>
            </a:endParaRPr>
          </a:p>
        </p:txBody>
      </p:sp>
      <p:sp>
        <p:nvSpPr>
          <p:cNvPr id="809" name="Google Shape;809;p2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3" name="Shape 483"/>
        <p:cNvGrpSpPr/>
        <p:nvPr/>
      </p:nvGrpSpPr>
      <p:grpSpPr>
        <a:xfrm>
          <a:off x="0" y="0"/>
          <a:ext cx="0" cy="0"/>
          <a:chOff x="0" y="0"/>
          <a:chExt cx="0" cy="0"/>
        </a:xfrm>
      </p:grpSpPr>
      <p:sp>
        <p:nvSpPr>
          <p:cNvPr id="484" name="Google Shape;484;p12: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485" name="Google Shape;485;p12: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18" name="Shape 818"/>
        <p:cNvGrpSpPr/>
        <p:nvPr/>
      </p:nvGrpSpPr>
      <p:grpSpPr>
        <a:xfrm>
          <a:off x="0" y="0"/>
          <a:ext cx="0" cy="0"/>
          <a:chOff x="0" y="0"/>
          <a:chExt cx="0" cy="0"/>
        </a:xfrm>
      </p:grpSpPr>
      <p:sp>
        <p:nvSpPr>
          <p:cNvPr id="819" name="Google Shape;819;p2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Un grille-pain utilise de l’énergie électrique. Mais l’énergie électrique n’est pas réellement une énergie qui peut être stockée dans la nature. Les éclairs sont trop puissants et intermittents pour être maîtrisés et personne ne penserait à utiliser des milliers d’anguilles électriques pour griller son pain. Nous devons donc transformer une source d’énergie primaire en électricité. Nous prenons ici l’exemple du charbon.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Il faut d’abord extraire le charbon. Pour cela, des hommes doivent descendre dans la Terre pour extraire le charbon avec une pioche. C’est le travail de nombreuses personnes dans le monde, pour le charbon et d’autres ressources matérielles que nous utilisons quotidiennement, mais nous avons également des machines.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Puis, la méthode la plus fréquente pour produire de l’énergie est d’utiliser un moteur à vapeur. Lorsque vous avez le charbon, vous le brûlez pour chauffer une certaine quantité d’eau pour produire de la vapeur. En faisant cela, vous transformez l’énergie chimique stockée dans le charbon en énergie thermique transférée dans l’eau.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La vapeur que vous venez de produire passe maintenant dans une turbine. La turbine commence à tourner et produit de l’électricité par une bobine électrique ou des matériaux piézoélectriques. Vous transformez l’énergie mécanique de la turbine en électricité.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À chaque étape de ce procédé, vous pouvez avoir des fuites et des pertes d’énergie. La quantité d’énergie finale que vous utilisez est toujours inférieure à la quantité d’énergie primaire que vous aviez. Cela ne veut pas dire que l’énergie </a:t>
            </a:r>
            <a:r>
              <a:rPr lang="fr-FR" sz="1800">
                <a:latin typeface="Corbel"/>
                <a:ea typeface="Corbel"/>
                <a:cs typeface="Corbel"/>
                <a:sym typeface="Corbel"/>
              </a:rPr>
              <a:t>disparaît</a:t>
            </a:r>
            <a:r>
              <a:rPr lang="fr-FR" sz="1800">
                <a:solidFill>
                  <a:srgbClr val="000000"/>
                </a:solidFill>
                <a:latin typeface="Corbel"/>
                <a:ea typeface="Corbel"/>
                <a:cs typeface="Corbel"/>
                <a:sym typeface="Corbel"/>
              </a:rPr>
              <a:t>, elle ne peut pas être détruite, cela signifie seulement que vous l’avez perdue. </a:t>
            </a:r>
            <a:br>
              <a:rPr lang="fr-FR" sz="1800">
                <a:solidFill>
                  <a:srgbClr val="000000"/>
                </a:solidFill>
                <a:latin typeface="Corbel"/>
                <a:ea typeface="Corbel"/>
                <a:cs typeface="Corbel"/>
                <a:sym typeface="Corbel"/>
              </a:rPr>
            </a:b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Lorsque l’on dit « Seule une ressource énergétique primaire peut remplacer une autre ressource énergétique primaire », cela signifie que nous ne pouvons pas dire « ok nous arrêtons d’utiliser du charbon et nous utilisons de l’électricité », car nous ne pouvons pas trouver de l’électricité dans la nature, vous devez la transformer à partir de quelque chose. Vous devez donc remplacer le charbon par une matière brute qui </a:t>
            </a:r>
            <a:r>
              <a:rPr lang="fr-FR" sz="1800">
                <a:latin typeface="Corbel"/>
                <a:ea typeface="Corbel"/>
                <a:cs typeface="Corbel"/>
                <a:sym typeface="Corbel"/>
              </a:rPr>
              <a:t>correspond</a:t>
            </a:r>
            <a:r>
              <a:rPr lang="fr-FR" sz="1800">
                <a:solidFill>
                  <a:srgbClr val="000000"/>
                </a:solidFill>
                <a:latin typeface="Corbel"/>
                <a:ea typeface="Corbel"/>
                <a:cs typeface="Corbel"/>
                <a:sym typeface="Corbel"/>
              </a:rPr>
              <a:t> au processus industriel actuel ou trouver un nouveau processus industriel pour obtenir l’énergie finale dont vous avez besoin.</a:t>
            </a:r>
            <a:endParaRPr sz="1800">
              <a:latin typeface="Arial"/>
              <a:ea typeface="Arial"/>
              <a:cs typeface="Arial"/>
              <a:sym typeface="Arial"/>
            </a:endParaRPr>
          </a:p>
        </p:txBody>
      </p:sp>
      <p:sp>
        <p:nvSpPr>
          <p:cNvPr id="820" name="Google Shape;820;p2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46" name="Shape 846"/>
        <p:cNvGrpSpPr/>
        <p:nvPr/>
      </p:nvGrpSpPr>
      <p:grpSpPr>
        <a:xfrm>
          <a:off x="0" y="0"/>
          <a:ext cx="0" cy="0"/>
          <a:chOff x="0" y="0"/>
          <a:chExt cx="0" cy="0"/>
        </a:xfrm>
      </p:grpSpPr>
      <p:sp>
        <p:nvSpPr>
          <p:cNvPr id="847" name="Google Shape;847;p1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848" name="Google Shape;848;p18: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i="1" lang="fr-FR" sz="1800">
                <a:solidFill>
                  <a:srgbClr val="000000"/>
                </a:solidFill>
                <a:latin typeface="Corbel"/>
                <a:ea typeface="Corbel"/>
                <a:cs typeface="Corbel"/>
                <a:sym typeface="Corbel"/>
              </a:rPr>
              <a:t>Voici le résumé de cette première partie. Si nécessaire / possible, vous pouvez faire un tour de questions / réponses ou demander aux élèves d’écrire leurs questions pour plus tard et de continue. </a:t>
            </a:r>
            <a:endParaRPr sz="1800">
              <a:latin typeface="Arial"/>
              <a:ea typeface="Arial"/>
              <a:cs typeface="Arial"/>
              <a:sym typeface="Arial"/>
            </a:endParaRPr>
          </a:p>
        </p:txBody>
      </p:sp>
      <p:sp>
        <p:nvSpPr>
          <p:cNvPr id="849" name="Google Shape;849;p18: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54" name="Shape 854"/>
        <p:cNvGrpSpPr/>
        <p:nvPr/>
      </p:nvGrpSpPr>
      <p:grpSpPr>
        <a:xfrm>
          <a:off x="0" y="0"/>
          <a:ext cx="0" cy="0"/>
          <a:chOff x="0" y="0"/>
          <a:chExt cx="0" cy="0"/>
        </a:xfrm>
      </p:grpSpPr>
      <p:sp>
        <p:nvSpPr>
          <p:cNvPr id="855" name="Google Shape;855;gc865d7ea15_0_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856" name="Google Shape;856;gc865d7ea15_0_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60" name="Shape 860"/>
        <p:cNvGrpSpPr/>
        <p:nvPr/>
      </p:nvGrpSpPr>
      <p:grpSpPr>
        <a:xfrm>
          <a:off x="0" y="0"/>
          <a:ext cx="0" cy="0"/>
          <a:chOff x="0" y="0"/>
          <a:chExt cx="0" cy="0"/>
        </a:xfrm>
      </p:grpSpPr>
      <p:sp>
        <p:nvSpPr>
          <p:cNvPr id="861" name="Google Shape;861;p23: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Version plus longue :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FR </a:t>
            </a:r>
            <a:r>
              <a:rPr lang="fr-FR" sz="1800" u="sng">
                <a:solidFill>
                  <a:srgbClr val="2200CC"/>
                </a:solidFill>
                <a:latin typeface="Corbel"/>
                <a:ea typeface="Corbel"/>
                <a:cs typeface="Corbel"/>
                <a:sym typeface="Corbel"/>
                <a:hlinkClick r:id="rId2">
                  <a:extLst>
                    <a:ext uri="{A12FA001-AC4F-418D-AE19-62706E023703}">
                      <ahyp:hlinkClr val="tx"/>
                    </a:ext>
                  </a:extLst>
                </a:hlinkClick>
              </a:rPr>
              <a:t>https://www.youtube.com/watch?v=TCIO38TCspk</a:t>
            </a:r>
            <a:r>
              <a:rPr lang="fr-FR" sz="1800">
                <a:solidFill>
                  <a:srgbClr val="000000"/>
                </a:solidFill>
                <a:latin typeface="Corbel"/>
                <a:ea typeface="Corbel"/>
                <a:cs typeface="Corbel"/>
                <a:sym typeface="Corbel"/>
              </a:rPr>
              <a:t> </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EN </a:t>
            </a:r>
            <a:r>
              <a:rPr lang="fr-FR" sz="1800" u="sng">
                <a:solidFill>
                  <a:srgbClr val="2200CC"/>
                </a:solidFill>
                <a:latin typeface="Corbel"/>
                <a:ea typeface="Corbel"/>
                <a:cs typeface="Corbel"/>
                <a:sym typeface="Corbel"/>
                <a:hlinkClick r:id="rId3">
                  <a:extLst>
                    <a:ext uri="{A12FA001-AC4F-418D-AE19-62706E023703}">
                      <ahyp:hlinkClr val="tx"/>
                    </a:ext>
                  </a:extLst>
                </a:hlinkClick>
              </a:rPr>
              <a:t>https://www.youtube.com/watch?v=JasIvS7oYw4</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ES : </a:t>
            </a:r>
            <a:r>
              <a:rPr lang="fr-FR" sz="1800" u="sng">
                <a:solidFill>
                  <a:srgbClr val="2200CC"/>
                </a:solidFill>
                <a:latin typeface="Corbel"/>
                <a:ea typeface="Corbel"/>
                <a:cs typeface="Corbel"/>
                <a:sym typeface="Corbel"/>
                <a:hlinkClick r:id="rId4">
                  <a:extLst>
                    <a:ext uri="{A12FA001-AC4F-418D-AE19-62706E023703}">
                      <ahyp:hlinkClr val="tx"/>
                    </a:ext>
                  </a:extLst>
                </a:hlinkClick>
              </a:rPr>
              <a:t>https://www.youtube.com/watch?v=N-DYWTc9iP4</a:t>
            </a:r>
            <a:endParaRPr sz="1800">
              <a:latin typeface="Arial"/>
              <a:ea typeface="Arial"/>
              <a:cs typeface="Arial"/>
              <a:sym typeface="Arial"/>
            </a:endParaRPr>
          </a:p>
          <a:p>
            <a:pPr indent="0" lvl="0" marL="0" rtl="0" algn="l">
              <a:lnSpc>
                <a:spcPct val="115000"/>
              </a:lnSpc>
              <a:spcBef>
                <a:spcPts val="0"/>
              </a:spcBef>
              <a:spcAft>
                <a:spcPts val="0"/>
              </a:spcAft>
              <a:buClr>
                <a:schemeClr val="dk1"/>
              </a:buClr>
              <a:buSzPts val="1100"/>
              <a:buFont typeface="Arial"/>
              <a:buNone/>
            </a:pPr>
            <a:r>
              <a:t/>
            </a:r>
            <a:endParaRPr sz="1000" u="sng">
              <a:solidFill>
                <a:schemeClr val="hlink"/>
              </a:solidFill>
            </a:endParaRPr>
          </a:p>
          <a:p>
            <a:pPr indent="0" lvl="0" marL="0" rtl="0" algn="l">
              <a:lnSpc>
                <a:spcPct val="100000"/>
              </a:lnSpc>
              <a:spcBef>
                <a:spcPts val="0"/>
              </a:spcBef>
              <a:spcAft>
                <a:spcPts val="0"/>
              </a:spcAft>
              <a:buSzPts val="1100"/>
              <a:buNone/>
            </a:pPr>
            <a:r>
              <a:t/>
            </a:r>
            <a:endParaRPr/>
          </a:p>
        </p:txBody>
      </p:sp>
      <p:sp>
        <p:nvSpPr>
          <p:cNvPr id="862" name="Google Shape;862;p23: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74" name="Shape 874"/>
        <p:cNvGrpSpPr/>
        <p:nvPr/>
      </p:nvGrpSpPr>
      <p:grpSpPr>
        <a:xfrm>
          <a:off x="0" y="0"/>
          <a:ext cx="0" cy="0"/>
          <a:chOff x="0" y="0"/>
          <a:chExt cx="0" cy="0"/>
        </a:xfrm>
      </p:grpSpPr>
      <p:sp>
        <p:nvSpPr>
          <p:cNvPr id="875" name="Google Shape;875;p2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876" name="Google Shape;876;p2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881" name="Shape 881"/>
        <p:cNvGrpSpPr/>
        <p:nvPr/>
      </p:nvGrpSpPr>
      <p:grpSpPr>
        <a:xfrm>
          <a:off x="0" y="0"/>
          <a:ext cx="0" cy="0"/>
          <a:chOff x="0" y="0"/>
          <a:chExt cx="0" cy="0"/>
        </a:xfrm>
      </p:grpSpPr>
      <p:sp>
        <p:nvSpPr>
          <p:cNvPr id="882" name="Google Shape;882;p2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Times New Roman"/>
                <a:ea typeface="Times New Roman"/>
                <a:cs typeface="Times New Roman"/>
                <a:sym typeface="Times New Roman"/>
              </a:rPr>
              <a:t>‹#›</a:t>
            </a:fld>
            <a:endParaRPr b="0" i="0" sz="1400" u="none" cap="none" strike="noStrike">
              <a:solidFill>
                <a:srgbClr val="000000"/>
              </a:solidFill>
              <a:latin typeface="Times New Roman"/>
              <a:ea typeface="Times New Roman"/>
              <a:cs typeface="Times New Roman"/>
              <a:sym typeface="Times New Roman"/>
            </a:endParaRPr>
          </a:p>
        </p:txBody>
      </p:sp>
      <p:sp>
        <p:nvSpPr>
          <p:cNvPr id="883" name="Google Shape;883;p25:notes"/>
          <p:cNvSpPr txBox="1"/>
          <p:nvPr/>
        </p:nvSpPr>
        <p:spPr>
          <a:xfrm>
            <a:off x="4021138" y="9721850"/>
            <a:ext cx="3074987" cy="509588"/>
          </a:xfrm>
          <a:prstGeom prst="rect">
            <a:avLst/>
          </a:prstGeom>
          <a:noFill/>
          <a:ln>
            <a:noFill/>
          </a:ln>
        </p:spPr>
        <p:txBody>
          <a:bodyPr anchorCtr="0" anchor="b" bIns="50750" lIns="97550" spcFirstLastPara="1" rIns="97550" wrap="square" tIns="50750">
            <a:noAutofit/>
          </a:bodyPr>
          <a:lstStyle/>
          <a:p>
            <a:pPr indent="0" lvl="0" marL="0" marR="0" rtl="0" algn="r">
              <a:lnSpc>
                <a:spcPct val="100000"/>
              </a:lnSpc>
              <a:spcBef>
                <a:spcPts val="0"/>
              </a:spcBef>
              <a:spcAft>
                <a:spcPts val="0"/>
              </a:spcAft>
              <a:buClr>
                <a:srgbClr val="000000"/>
              </a:buClr>
              <a:buSzPts val="1300"/>
              <a:buFont typeface="Arial"/>
              <a:buNone/>
            </a:pPr>
            <a:fld id="{00000000-1234-1234-1234-123412341234}" type="slidenum">
              <a:rPr b="0" i="0" lang="fr-FR" sz="1300" u="none" cap="none" strike="noStrike">
                <a:solidFill>
                  <a:srgbClr val="000000"/>
                </a:solidFill>
                <a:latin typeface="Times New Roman"/>
                <a:ea typeface="Times New Roman"/>
                <a:cs typeface="Times New Roman"/>
                <a:sym typeface="Times New Roman"/>
              </a:rPr>
              <a:t>‹#›</a:t>
            </a:fld>
            <a:endParaRPr b="0" i="0" sz="1300" u="none" cap="none" strike="noStrike">
              <a:solidFill>
                <a:srgbClr val="000000"/>
              </a:solidFill>
              <a:latin typeface="Times New Roman"/>
              <a:ea typeface="Times New Roman"/>
              <a:cs typeface="Times New Roman"/>
              <a:sym typeface="Times New Roman"/>
            </a:endParaRPr>
          </a:p>
        </p:txBody>
      </p:sp>
      <p:sp>
        <p:nvSpPr>
          <p:cNvPr id="884" name="Google Shape;884;p25:notes"/>
          <p:cNvSpPr/>
          <p:nvPr>
            <p:ph idx="2" type="sldImg"/>
          </p:nvPr>
        </p:nvSpPr>
        <p:spPr>
          <a:xfrm>
            <a:off x="139700" y="768350"/>
            <a:ext cx="6819900" cy="3836988"/>
          </a:xfrm>
          <a:custGeom>
            <a:rect b="b" l="l" r="r" t="t"/>
            <a:pathLst>
              <a:path extrusionOk="0" h="120000" w="120000">
                <a:moveTo>
                  <a:pt x="0" y="0"/>
                </a:moveTo>
                <a:lnTo>
                  <a:pt x="120000" y="0"/>
                </a:lnTo>
                <a:lnTo>
                  <a:pt x="120000" y="120000"/>
                </a:lnTo>
                <a:lnTo>
                  <a:pt x="0" y="120000"/>
                </a:lnTo>
                <a:close/>
              </a:path>
            </a:pathLst>
          </a:custGeom>
          <a:solidFill>
            <a:srgbClr val="FFFFFF"/>
          </a:solidFill>
          <a:ln cap="flat" cmpd="sng" w="9525">
            <a:solidFill>
              <a:srgbClr val="000000"/>
            </a:solidFill>
            <a:prstDash val="solid"/>
            <a:miter lim="800000"/>
            <a:headEnd len="sm" w="sm" type="none"/>
            <a:tailEnd len="sm" w="sm" type="none"/>
          </a:ln>
        </p:spPr>
      </p:sp>
      <p:sp>
        <p:nvSpPr>
          <p:cNvPr id="885" name="Google Shape;885;p25:notes"/>
          <p:cNvSpPr txBox="1"/>
          <p:nvPr/>
        </p:nvSpPr>
        <p:spPr>
          <a:xfrm>
            <a:off x="709613" y="4860925"/>
            <a:ext cx="5680075" cy="12177712"/>
          </a:xfrm>
          <a:prstGeom prst="rect">
            <a:avLst/>
          </a:prstGeom>
          <a:noFill/>
          <a:ln>
            <a:noFill/>
          </a:ln>
        </p:spPr>
        <p:txBody>
          <a:bodyPr anchorCtr="0" anchor="t" bIns="50750" lIns="97550" spcFirstLastPara="1" rIns="97550" wrap="square" tIns="50750">
            <a:noAutofit/>
          </a:bodyPr>
          <a:lstStyle/>
          <a:p>
            <a:pPr indent="0" lvl="0" marL="0" marR="0" rtl="0" algn="l">
              <a:lnSpc>
                <a:spcPct val="80000"/>
              </a:lnSpc>
              <a:spcBef>
                <a:spcPts val="0"/>
              </a:spcBef>
              <a:spcAft>
                <a:spcPts val="0"/>
              </a:spcAft>
              <a:buClr>
                <a:srgbClr val="000000"/>
              </a:buClr>
              <a:buSzPts val="1200"/>
              <a:buFont typeface="Arial"/>
              <a:buNone/>
            </a:pPr>
            <a:r>
              <a:rPr b="1" i="0" lang="fr-FR" sz="1200" u="sng" cap="none" strike="noStrike">
                <a:solidFill>
                  <a:srgbClr val="000000"/>
                </a:solidFill>
                <a:latin typeface="Arial"/>
                <a:ea typeface="Arial"/>
                <a:cs typeface="Arial"/>
                <a:sym typeface="Arial"/>
              </a:rPr>
              <a:t>Message clé</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1" i="0" sz="1200" u="sng"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1" i="0" lang="fr-FR" sz="1200" u="none" cap="none" strike="noStrike">
                <a:solidFill>
                  <a:srgbClr val="000000"/>
                </a:solidFill>
                <a:latin typeface="Arial"/>
                <a:ea typeface="Arial"/>
                <a:cs typeface="Arial"/>
                <a:sym typeface="Arial"/>
              </a:rPr>
              <a:t>Définition ; les réserves prouvées sont les réserves économiquement et techniquement viables</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1" i="0" lang="fr-FR" sz="1200" u="none" cap="none" strike="noStrike">
                <a:solidFill>
                  <a:srgbClr val="000000"/>
                </a:solidFill>
                <a:latin typeface="Arial"/>
                <a:ea typeface="Arial"/>
                <a:cs typeface="Arial"/>
                <a:sym typeface="Arial"/>
              </a:rPr>
              <a:t>L’Europe est actuellement entièrement dépendante du reste du monde car elle ne possède presque aucune ressource fossile.</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1" i="0" lang="fr-FR" sz="1200" u="none" cap="none" strike="noStrike">
                <a:solidFill>
                  <a:srgbClr val="000000"/>
                </a:solidFill>
                <a:latin typeface="Arial"/>
                <a:ea typeface="Arial"/>
                <a:cs typeface="Arial"/>
                <a:sym typeface="Arial"/>
              </a:rPr>
              <a:t>Le reste du monde continuera-t-il à nous donner une part de ses ressources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1" i="0" lang="fr-FR" sz="1200" u="none" cap="none" strike="noStrike">
                <a:solidFill>
                  <a:srgbClr val="000000"/>
                </a:solidFill>
                <a:latin typeface="Arial"/>
                <a:ea typeface="Arial"/>
                <a:cs typeface="Arial"/>
                <a:sym typeface="Arial"/>
              </a:rPr>
              <a:t>Contrairement à certaines idées reçues, la France n’est pas indépendante au niveau de sa consommation d’énergie.</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1"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1" i="0" lang="fr-FR" sz="1200" u="sng" cap="none" strike="noStrike">
                <a:solidFill>
                  <a:srgbClr val="000000"/>
                </a:solidFill>
                <a:latin typeface="Arial"/>
                <a:ea typeface="Arial"/>
                <a:cs typeface="Arial"/>
                <a:sym typeface="Arial"/>
              </a:rPr>
              <a:t>Explications</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Le graphe présente les réserves prouvées des différents combustibles fossiles PAR HABITANT par grande zone géographique (on prend les réserves de la zone et on divise par le nombre d’habitants). Ce graphe donne quelques éclaircissements géopolitiques intéressants comme :</a:t>
            </a:r>
            <a:endParaRPr b="0" i="0" sz="1400" u="none" cap="none" strike="noStrike">
              <a:solidFill>
                <a:srgbClr val="000000"/>
              </a:solidFill>
              <a:latin typeface="Arial"/>
              <a:ea typeface="Arial"/>
              <a:cs typeface="Arial"/>
              <a:sym typeface="Arial"/>
            </a:endParaRPr>
          </a:p>
          <a:p>
            <a:pPr indent="-236536" lvl="1" marL="728663"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L’intérêt pour le Moyen-Orient</a:t>
            </a:r>
            <a:endParaRPr b="0" i="0" sz="1400" u="none" cap="none" strike="noStrike">
              <a:solidFill>
                <a:srgbClr val="000000"/>
              </a:solidFill>
              <a:latin typeface="Arial"/>
              <a:ea typeface="Arial"/>
              <a:cs typeface="Arial"/>
              <a:sym typeface="Arial"/>
            </a:endParaRPr>
          </a:p>
          <a:p>
            <a:pPr indent="-236536" lvl="1" marL="728663"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L’intérêt pour la Russie</a:t>
            </a:r>
            <a:endParaRPr b="0" i="0" sz="1400" u="none" cap="none" strike="noStrike">
              <a:solidFill>
                <a:srgbClr val="000000"/>
              </a:solidFill>
              <a:latin typeface="Arial"/>
              <a:ea typeface="Arial"/>
              <a:cs typeface="Arial"/>
              <a:sym typeface="Arial"/>
            </a:endParaRPr>
          </a:p>
          <a:p>
            <a:pPr indent="-236536" lvl="1" marL="728663"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La difficulté des Américains à se « mettre au vert ». Pas facile en effet quand on est assit sur plus du quart du charbon de la planète pour même pas le 20</a:t>
            </a:r>
            <a:r>
              <a:rPr b="0" baseline="30000" i="0" lang="fr-FR" sz="1200" u="none" cap="none" strike="noStrike">
                <a:solidFill>
                  <a:srgbClr val="000000"/>
                </a:solidFill>
                <a:latin typeface="Arial"/>
                <a:ea typeface="Arial"/>
                <a:cs typeface="Arial"/>
                <a:sym typeface="Arial"/>
              </a:rPr>
              <a:t>ème</a:t>
            </a:r>
            <a:r>
              <a:rPr b="0" i="0" lang="fr-FR" sz="1200" u="none" cap="none" strike="noStrike">
                <a:solidFill>
                  <a:srgbClr val="000000"/>
                </a:solidFill>
                <a:latin typeface="Arial"/>
                <a:ea typeface="Arial"/>
                <a:cs typeface="Arial"/>
                <a:sym typeface="Arial"/>
              </a:rPr>
              <a:t> de sa population</a:t>
            </a:r>
            <a:endParaRPr b="0" i="0" sz="1400" u="none" cap="none" strike="noStrike">
              <a:solidFill>
                <a:srgbClr val="000000"/>
              </a:solidFill>
              <a:latin typeface="Arial"/>
              <a:ea typeface="Arial"/>
              <a:cs typeface="Arial"/>
              <a:sym typeface="Arial"/>
            </a:endParaRPr>
          </a:p>
          <a:p>
            <a:pPr indent="-236536" lvl="1" marL="728663"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Le fait que l’Europe insiste le plus pour que le monde se « mette au vert ». Facile de demandez aux autres de réduire quand on ne possède rien. « S’il-vous-plaît, ne consommez pas trop… et surtout laissez-nous en ! ». Comment, nous ne sommes pas simplement de bonne volonté ?!?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Oui, parce que l’Europe ne possède rien, ou si peu…</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En 2009, la France importait 91% de ses ressources d’énergie</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1" i="0" lang="fr-FR" sz="1200" u="sng" cap="none" strike="noStrike">
                <a:solidFill>
                  <a:srgbClr val="000000"/>
                </a:solidFill>
                <a:latin typeface="Arial"/>
                <a:ea typeface="Arial"/>
                <a:cs typeface="Arial"/>
                <a:sym typeface="Arial"/>
              </a:rPr>
              <a:t>Précisions pour les curieux</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0" i="0" lang="fr-FR" sz="1200" u="none" cap="none" strike="noStrike">
                <a:solidFill>
                  <a:srgbClr val="000000"/>
                </a:solidFill>
                <a:latin typeface="Arial"/>
                <a:ea typeface="Arial"/>
                <a:cs typeface="Arial"/>
                <a:sym typeface="Arial"/>
              </a:rPr>
              <a:t>Le graphique a été construit par Avenir Climatique en prenant les réserves prouvées sur la </a:t>
            </a:r>
            <a:r>
              <a:rPr b="0" i="1" lang="fr-FR" sz="1200" u="none" cap="none" strike="noStrike">
                <a:solidFill>
                  <a:srgbClr val="000000"/>
                </a:solidFill>
                <a:latin typeface="Arial"/>
                <a:ea typeface="Arial"/>
                <a:cs typeface="Arial"/>
                <a:sym typeface="Arial"/>
              </a:rPr>
              <a:t>BP Statistical  Review 2010</a:t>
            </a:r>
            <a:r>
              <a:rPr b="0" i="0" lang="fr-FR" sz="1200" u="none" cap="none" strike="noStrike">
                <a:solidFill>
                  <a:srgbClr val="000000"/>
                </a:solidFill>
                <a:latin typeface="Arial"/>
                <a:ea typeface="Arial"/>
                <a:cs typeface="Arial"/>
                <a:sym typeface="Arial"/>
              </a:rPr>
              <a:t> et en recalculant la population pour la zone géographique concernée.</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0" i="0" lang="fr-FR" sz="1200" u="none" cap="none" strike="noStrike">
                <a:solidFill>
                  <a:srgbClr val="000000"/>
                </a:solidFill>
                <a:latin typeface="Arial"/>
                <a:ea typeface="Arial"/>
                <a:cs typeface="Arial"/>
                <a:sym typeface="Arial"/>
              </a:rPr>
              <a:t>Quelques anecdotes sur les explications :</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900"/>
              </a:spcBef>
              <a:spcAft>
                <a:spcPts val="0"/>
              </a:spcAft>
              <a:buClr>
                <a:srgbClr val="000000"/>
              </a:buClr>
              <a:buSzPts val="1200"/>
              <a:buFont typeface="Times New Roman"/>
              <a:buAutoNum type="arabicPeriod"/>
            </a:pPr>
            <a:r>
              <a:rPr b="0" i="0" lang="fr-FR" sz="1200" u="none" cap="none" strike="noStrike">
                <a:solidFill>
                  <a:srgbClr val="000000"/>
                </a:solidFill>
                <a:latin typeface="Arial"/>
                <a:ea typeface="Arial"/>
                <a:cs typeface="Arial"/>
                <a:sym typeface="Arial"/>
              </a:rPr>
              <a:t> Il est très facile aux pays qui n’ont rien (Europe) de demander à ceux qui ont tout (Etats-Unis par exemple) de faire un effort, et à ces derniers de refuser (non ratification du protocole de Kyoto par exemple). Par ailleurs, fait majeur dont on n’a pas parlé en France : le </a:t>
            </a:r>
            <a:r>
              <a:rPr b="0" i="0" lang="fr-FR" sz="2800" u="none" cap="none" strike="noStrike">
                <a:solidFill>
                  <a:srgbClr val="000000"/>
                </a:solidFill>
                <a:latin typeface="Arial"/>
                <a:ea typeface="Arial"/>
                <a:cs typeface="Arial"/>
                <a:sym typeface="Arial"/>
              </a:rPr>
              <a:t>21/01/2010, la Cour Suprême américaine a supprimé le plafond de financement des campagnes électorales par les sociétés privées (loi en vigueur depuis 1907) malgré l’o</a:t>
            </a:r>
            <a:r>
              <a:rPr b="0" i="0" lang="fr-FR" sz="2400" u="none" cap="none" strike="noStrike">
                <a:solidFill>
                  <a:srgbClr val="000000"/>
                </a:solidFill>
                <a:latin typeface="Arial"/>
                <a:ea typeface="Arial"/>
                <a:cs typeface="Arial"/>
                <a:sym typeface="Arial"/>
              </a:rPr>
              <a:t>pposition d’Obama et de 70% des américains. Les pétroliers participent d’ailleurs activement aux soutiens des candidats. De nombreux autres exemples tendent à faire penser que les sociétés font la pluie et le beau temps en politique américaine, et notamment les compagnies qui exploitent le pétrole et le charbon américain.</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0" i="0" lang="fr-FR" sz="1200" u="none" cap="none" strike="noStrike">
                <a:solidFill>
                  <a:srgbClr val="000000"/>
                </a:solidFill>
                <a:latin typeface="Arial"/>
                <a:ea typeface="Arial"/>
                <a:cs typeface="Arial"/>
                <a:sym typeface="Arial"/>
              </a:rPr>
              <a:t>En 2010, la France a reçu en grande pompe la Russie dans le cadre de l’année France-Russie qui a été au passage l’occasion de vendre des bateaux de guerre et négocier des accords pour le gaz.</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0" i="0" lang="fr-FR" sz="1200" u="none" cap="none" strike="noStrike">
                <a:solidFill>
                  <a:srgbClr val="000000"/>
                </a:solidFill>
                <a:latin typeface="Arial"/>
                <a:ea typeface="Arial"/>
                <a:cs typeface="Arial"/>
                <a:sym typeface="Arial"/>
              </a:rPr>
              <a:t>Pour l’Europe, l’ensemble des ressources fossiles prouvées (qui sont les seules déclarées, mais il y a encore les probables et possibles) représente 49 tep/habitant, avec une consommation annuelle moyenne de plus de 4 tep/ha. Alors, combien de temps ? Il n’y a plus qu’à espérer que les autres soient prêteurs, ou plutôt qu’on en ait pas besoin pour éviter les rapports de force.</a:t>
            </a:r>
            <a:endParaRPr b="0" i="0" sz="14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t/>
            </a:r>
            <a:endParaRPr b="0" i="0" sz="1200" u="none" cap="none" strike="noStrike">
              <a:solidFill>
                <a:srgbClr val="000000"/>
              </a:solidFill>
              <a:latin typeface="Arial"/>
              <a:ea typeface="Arial"/>
              <a:cs typeface="Arial"/>
              <a:sym typeface="Arial"/>
            </a:endParaRPr>
          </a:p>
          <a:p>
            <a:pPr indent="0" lvl="0" marL="0" marR="0" rtl="0" algn="l">
              <a:lnSpc>
                <a:spcPct val="80000"/>
              </a:lnSpc>
              <a:spcBef>
                <a:spcPts val="450"/>
              </a:spcBef>
              <a:spcAft>
                <a:spcPts val="0"/>
              </a:spcAft>
              <a:buClr>
                <a:srgbClr val="000000"/>
              </a:buClr>
              <a:buSzPts val="1200"/>
              <a:buFont typeface="Arial"/>
              <a:buNone/>
            </a:pPr>
            <a:r>
              <a:rPr b="0" i="0" lang="fr-FR" sz="1200" u="none" cap="none" strike="noStrike">
                <a:solidFill>
                  <a:srgbClr val="000000"/>
                </a:solidFill>
                <a:latin typeface="Arial"/>
                <a:ea typeface="Arial"/>
                <a:cs typeface="Arial"/>
                <a:sym typeface="Arial"/>
              </a:rPr>
              <a:t>Pour le monde, une moyenne de 108 tep/ha et une consommation annuelle de 1,7 tep/ha (mais toute la planète aspire à consommer au moins autant qu’un Européen). Il pourrait y avoir du sport !</a:t>
            </a:r>
            <a:endParaRPr b="0" i="0" sz="1400" u="none" cap="none" strike="noStrike">
              <a:solidFill>
                <a:srgbClr val="000000"/>
              </a:solidFill>
              <a:latin typeface="Arial"/>
              <a:ea typeface="Arial"/>
              <a:cs typeface="Arial"/>
              <a:sym typeface="Arial"/>
            </a:endParaRPr>
          </a:p>
        </p:txBody>
      </p:sp>
      <p:sp>
        <p:nvSpPr>
          <p:cNvPr id="886" name="Google Shape;886;p25:notes"/>
          <p:cNvSpPr txBox="1"/>
          <p:nvPr/>
        </p:nvSpPr>
        <p:spPr>
          <a:xfrm>
            <a:off x="4021138" y="9721850"/>
            <a:ext cx="3076575" cy="511175"/>
          </a:xfrm>
          <a:prstGeom prst="rect">
            <a:avLst/>
          </a:prstGeom>
          <a:noFill/>
          <a:ln>
            <a:noFill/>
          </a:ln>
        </p:spPr>
        <p:txBody>
          <a:bodyPr anchorCtr="0" anchor="b" bIns="50750" lIns="97550" spcFirstLastPara="1" rIns="97550" wrap="square" tIns="50750">
            <a:noAutofit/>
          </a:bodyPr>
          <a:lstStyle/>
          <a:p>
            <a:pPr indent="0" lvl="0" marL="0" marR="0" rtl="0" algn="r">
              <a:lnSpc>
                <a:spcPct val="100000"/>
              </a:lnSpc>
              <a:spcBef>
                <a:spcPts val="0"/>
              </a:spcBef>
              <a:spcAft>
                <a:spcPts val="0"/>
              </a:spcAft>
              <a:buClr>
                <a:srgbClr val="000000"/>
              </a:buClr>
              <a:buSzPts val="1300"/>
              <a:buFont typeface="Arial"/>
              <a:buNone/>
            </a:pPr>
            <a:fld id="{00000000-1234-1234-1234-123412341234}" type="slidenum">
              <a:rPr b="0" i="0" lang="fr-FR" sz="1300" u="none" cap="none" strike="noStrike">
                <a:solidFill>
                  <a:srgbClr val="000000"/>
                </a:solidFill>
                <a:latin typeface="Arial"/>
                <a:ea typeface="Arial"/>
                <a:cs typeface="Arial"/>
                <a:sym typeface="Arial"/>
              </a:rPr>
              <a:t>‹#›</a:t>
            </a:fld>
            <a:endParaRPr b="0" i="0" sz="1300" u="none" cap="none" strike="noStrike">
              <a:solidFill>
                <a:srgbClr val="000000"/>
              </a:solidFill>
              <a:latin typeface="Arial"/>
              <a:ea typeface="Arial"/>
              <a:cs typeface="Arial"/>
              <a:sym typeface="Arial"/>
            </a:endParaRPr>
          </a:p>
        </p:txBody>
      </p:sp>
      <p:sp>
        <p:nvSpPr>
          <p:cNvPr id="887" name="Google Shape;887;p2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0"/>
              </a:spcBef>
              <a:spcAft>
                <a:spcPts val="0"/>
              </a:spcAft>
              <a:buSzPts val="1100"/>
              <a:buNone/>
            </a:pPr>
            <a:r>
              <a:rPr b="1" lang="fr-FR" sz="1000" u="sng">
                <a:solidFill>
                  <a:srgbClr val="000000"/>
                </a:solidFill>
                <a:latin typeface="Corbel"/>
                <a:ea typeface="Corbel"/>
                <a:cs typeface="Corbel"/>
                <a:sym typeface="Corbel"/>
              </a:rPr>
              <a:t>Explications :</a:t>
            </a:r>
            <a:endParaRPr sz="11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000">
                <a:solidFill>
                  <a:srgbClr val="000000"/>
                </a:solidFill>
                <a:latin typeface="Corbel"/>
                <a:ea typeface="Corbel"/>
                <a:cs typeface="Corbel"/>
                <a:sym typeface="Corbel"/>
              </a:rPr>
              <a:t>Le graphique présente les réserves éprouvées des différentes énergies fossiles PAR HABITANT par grande zone géographique (prenez les réserves de la zone et divisez-les par le nombre d’habitants). Ce graphique donne des informations géopolitiques importantes telles que :</a:t>
            </a:r>
            <a:endParaRPr sz="1100">
              <a:latin typeface="Arial"/>
              <a:ea typeface="Arial"/>
              <a:cs typeface="Arial"/>
              <a:sym typeface="Arial"/>
            </a:endParaRPr>
          </a:p>
          <a:p>
            <a:pPr indent="-285750" lvl="1" marL="742950" rtl="0" algn="l">
              <a:lnSpc>
                <a:spcPct val="115000"/>
              </a:lnSpc>
              <a:spcBef>
                <a:spcPts val="0"/>
              </a:spcBef>
              <a:spcAft>
                <a:spcPts val="0"/>
              </a:spcAft>
              <a:buSzPts val="1000"/>
              <a:buFont typeface="Courier New"/>
              <a:buChar char="o"/>
            </a:pPr>
            <a:r>
              <a:rPr lang="fr-FR" sz="1000">
                <a:solidFill>
                  <a:srgbClr val="000000"/>
                </a:solidFill>
                <a:latin typeface="Corbel"/>
                <a:ea typeface="Corbel"/>
                <a:cs typeface="Corbel"/>
                <a:sym typeface="Corbel"/>
              </a:rPr>
              <a:t>Intérêt du Moyen-Orient</a:t>
            </a:r>
            <a:endParaRPr sz="1100">
              <a:latin typeface="Courier New"/>
              <a:ea typeface="Courier New"/>
              <a:cs typeface="Courier New"/>
              <a:sym typeface="Courier New"/>
            </a:endParaRPr>
          </a:p>
          <a:p>
            <a:pPr indent="-285750" lvl="1" marL="742950" rtl="0" algn="l">
              <a:lnSpc>
                <a:spcPct val="115000"/>
              </a:lnSpc>
              <a:spcBef>
                <a:spcPts val="0"/>
              </a:spcBef>
              <a:spcAft>
                <a:spcPts val="0"/>
              </a:spcAft>
              <a:buSzPts val="1000"/>
              <a:buFont typeface="Courier New"/>
              <a:buChar char="o"/>
            </a:pPr>
            <a:r>
              <a:rPr lang="fr-FR" sz="1000">
                <a:solidFill>
                  <a:srgbClr val="000000"/>
                </a:solidFill>
                <a:latin typeface="Corbel"/>
                <a:ea typeface="Corbel"/>
                <a:cs typeface="Corbel"/>
                <a:sym typeface="Corbel"/>
              </a:rPr>
              <a:t>Intérêt de la Russie</a:t>
            </a:r>
            <a:endParaRPr sz="1100">
              <a:latin typeface="Courier New"/>
              <a:ea typeface="Courier New"/>
              <a:cs typeface="Courier New"/>
              <a:sym typeface="Courier New"/>
            </a:endParaRPr>
          </a:p>
          <a:p>
            <a:pPr indent="-285750" lvl="1" marL="742950" rtl="0" algn="l">
              <a:lnSpc>
                <a:spcPct val="115000"/>
              </a:lnSpc>
              <a:spcBef>
                <a:spcPts val="0"/>
              </a:spcBef>
              <a:spcAft>
                <a:spcPts val="0"/>
              </a:spcAft>
              <a:buSzPts val="1000"/>
              <a:buFont typeface="Courier New"/>
              <a:buChar char="o"/>
            </a:pPr>
            <a:r>
              <a:rPr lang="fr-FR" sz="1000">
                <a:solidFill>
                  <a:srgbClr val="000000"/>
                </a:solidFill>
                <a:latin typeface="Corbel"/>
                <a:ea typeface="Corbel"/>
                <a:cs typeface="Corbel"/>
                <a:sym typeface="Corbel"/>
              </a:rPr>
              <a:t>Difficulté pour les Américains à « passer au vert ». Pas facile en effet lorsque vous vivez sur plus d’un quart du charbon de la planète pour moins d’un vingtième de sa population.</a:t>
            </a:r>
            <a:br>
              <a:rPr lang="fr-FR" sz="1000">
                <a:solidFill>
                  <a:srgbClr val="000000"/>
                </a:solidFill>
                <a:latin typeface="Corbel"/>
                <a:ea typeface="Corbel"/>
                <a:cs typeface="Corbel"/>
                <a:sym typeface="Corbel"/>
              </a:rPr>
            </a:br>
            <a:r>
              <a:rPr lang="fr-FR" sz="1000">
                <a:solidFill>
                  <a:srgbClr val="000000"/>
                </a:solidFill>
                <a:latin typeface="Corbel"/>
                <a:ea typeface="Corbel"/>
                <a:cs typeface="Corbel"/>
                <a:sym typeface="Corbel"/>
              </a:rPr>
              <a:t>Insistance de l’Europe pour que le monde « passe au vert ». « S’il vous plaît, ne consommez pas trop... et surtout laissez-nous en un peu ! ». </a:t>
            </a:r>
            <a:endParaRPr sz="1100">
              <a:latin typeface="Courier New"/>
              <a:ea typeface="Courier New"/>
              <a:cs typeface="Courier New"/>
              <a:sym typeface="Courier New"/>
            </a:endParaRPr>
          </a:p>
          <a:p>
            <a:pPr indent="-342900" lvl="0" marL="342900" rtl="0" algn="l">
              <a:lnSpc>
                <a:spcPct val="115000"/>
              </a:lnSpc>
              <a:spcBef>
                <a:spcPts val="0"/>
              </a:spcBef>
              <a:spcAft>
                <a:spcPts val="0"/>
              </a:spcAft>
              <a:buSzPts val="1100"/>
              <a:buFont typeface="Arial"/>
              <a:buAutoNum type="arabicPeriod"/>
            </a:pPr>
            <a:r>
              <a:rPr lang="fr-FR" sz="1000">
                <a:solidFill>
                  <a:srgbClr val="000000"/>
                </a:solidFill>
                <a:latin typeface="Corbel"/>
                <a:ea typeface="Corbel"/>
                <a:cs typeface="Corbel"/>
                <a:sym typeface="Corbel"/>
              </a:rPr>
              <a:t>Oui, car l’Europe n’a rien, ou très peu...</a:t>
            </a:r>
            <a:endParaRPr sz="11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000">
                <a:solidFill>
                  <a:srgbClr val="000000"/>
                </a:solidFill>
                <a:latin typeface="Corbel"/>
                <a:ea typeface="Corbel"/>
                <a:cs typeface="Corbel"/>
                <a:sym typeface="Corbel"/>
              </a:rPr>
              <a:t>En 2009, la France importait 91 % de ses ressources d’énergie.</a:t>
            </a:r>
            <a:endParaRPr sz="11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Aria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0"/>
              </a:spcBef>
              <a:spcAft>
                <a:spcPts val="0"/>
              </a:spcAft>
              <a:buSzPts val="1100"/>
              <a:buNone/>
            </a:pPr>
            <a:r>
              <a:rPr b="1" lang="fr-FR" sz="1000" u="sng">
                <a:solidFill>
                  <a:srgbClr val="000000"/>
                </a:solidFill>
                <a:latin typeface="Corbel"/>
                <a:ea typeface="Corbel"/>
                <a:cs typeface="Corbel"/>
                <a:sym typeface="Corbel"/>
              </a:rPr>
              <a:t>Messages clés :</a:t>
            </a:r>
            <a:endParaRPr sz="11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000">
                <a:solidFill>
                  <a:srgbClr val="000000"/>
                </a:solidFill>
                <a:latin typeface="Corbel"/>
                <a:ea typeface="Corbel"/>
                <a:cs typeface="Corbel"/>
                <a:sym typeface="Corbel"/>
              </a:rPr>
              <a:t>L’Europe est actuellement entièrement dépendante du reste du monde car elle n’a quasiment aucune ressource fossile.</a:t>
            </a:r>
            <a:endParaRPr sz="11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000">
                <a:solidFill>
                  <a:srgbClr val="000000"/>
                </a:solidFill>
                <a:latin typeface="Corbel"/>
                <a:ea typeface="Corbel"/>
                <a:cs typeface="Corbel"/>
                <a:sym typeface="Corbel"/>
              </a:rPr>
              <a:t>Le reste du monde continuera-t-il à partager ses ressources avec nous ?</a:t>
            </a:r>
            <a:endParaRPr sz="1100">
              <a:solidFill>
                <a:srgbClr val="000000"/>
              </a:solidFill>
              <a:latin typeface="Arial"/>
              <a:ea typeface="Arial"/>
              <a:cs typeface="Arial"/>
              <a:sym typeface="Arial"/>
            </a:endParaRPr>
          </a:p>
          <a:p>
            <a:pPr indent="0" lvl="0" marL="0" rtl="0" algn="l">
              <a:lnSpc>
                <a:spcPct val="115000"/>
              </a:lnSpc>
              <a:spcBef>
                <a:spcPts val="0"/>
              </a:spcBef>
              <a:spcAft>
                <a:spcPts val="0"/>
              </a:spcAft>
              <a:buSzPts val="1100"/>
              <a:buFont typeface="Arial"/>
              <a:buNone/>
            </a:pP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0"/>
              </a:spcBef>
              <a:spcAft>
                <a:spcPts val="0"/>
              </a:spcAft>
              <a:buSzPts val="1100"/>
              <a:buNone/>
            </a:pPr>
            <a:r>
              <a:rPr b="1" lang="fr-FR" sz="1000" u="sng">
                <a:solidFill>
                  <a:srgbClr val="000000"/>
                </a:solidFill>
                <a:latin typeface="Corbel"/>
                <a:ea typeface="Corbel"/>
                <a:cs typeface="Corbel"/>
                <a:sym typeface="Corbel"/>
              </a:rPr>
              <a:t>Clarifications pour les personnes curieuses</a:t>
            </a:r>
            <a:endParaRPr/>
          </a:p>
          <a:p>
            <a:pPr indent="0" lvl="0" marL="0" rtl="0" algn="l">
              <a:lnSpc>
                <a:spcPct val="115000"/>
              </a:lnSpc>
              <a:spcBef>
                <a:spcPts val="0"/>
              </a:spcBef>
              <a:spcAft>
                <a:spcPts val="0"/>
              </a:spcAft>
              <a:buSzPts val="1100"/>
              <a:buNone/>
            </a:pPr>
            <a:r>
              <a:rPr lang="fr-FR" sz="1000">
                <a:solidFill>
                  <a:srgbClr val="000000"/>
                </a:solidFill>
                <a:latin typeface="Corbel"/>
                <a:ea typeface="Corbel"/>
                <a:cs typeface="Corbel"/>
                <a:sym typeface="Corbel"/>
              </a:rPr>
              <a:t>Le graphique a été conçu par Avenir Climatique en prenant les réserves éprouvées du rapport BP Statistical 2010 et en recalculant la population par zone géographique concernée.</a:t>
            </a:r>
            <a:r>
              <a:rPr lang="fr-FR" sz="1000">
                <a:latin typeface="Corbel"/>
                <a:ea typeface="Corbel"/>
                <a:cs typeface="Corbel"/>
                <a:sym typeface="Corbel"/>
              </a:rPr>
              <a:t> </a:t>
            </a:r>
            <a:endParaRPr sz="1100">
              <a:latin typeface="Arial"/>
              <a:ea typeface="Arial"/>
              <a:cs typeface="Arial"/>
              <a:sym typeface="Arial"/>
            </a:endParaRPr>
          </a:p>
          <a:p>
            <a:pPr indent="0" lvl="0" marL="0" rtl="0" algn="l">
              <a:lnSpc>
                <a:spcPct val="115000"/>
              </a:lnSpc>
              <a:spcBef>
                <a:spcPts val="0"/>
              </a:spcBef>
              <a:spcAft>
                <a:spcPts val="0"/>
              </a:spcAft>
              <a:buSzPts val="1100"/>
              <a:buNone/>
            </a:pPr>
            <a:r>
              <a:t/>
            </a:r>
            <a:endParaRPr sz="1000">
              <a:solidFill>
                <a:srgbClr val="000000"/>
              </a:solidFill>
              <a:latin typeface="Corbel"/>
              <a:ea typeface="Corbel"/>
              <a:cs typeface="Corbel"/>
              <a:sym typeface="Corbel"/>
            </a:endParaRPr>
          </a:p>
          <a:p>
            <a:pPr indent="0" lvl="0" marL="0" rtl="0" algn="l">
              <a:lnSpc>
                <a:spcPct val="115000"/>
              </a:lnSpc>
              <a:spcBef>
                <a:spcPts val="0"/>
              </a:spcBef>
              <a:spcAft>
                <a:spcPts val="0"/>
              </a:spcAft>
              <a:buSzPts val="1100"/>
              <a:buNone/>
            </a:pPr>
            <a:r>
              <a:rPr lang="fr-FR" sz="1000">
                <a:solidFill>
                  <a:srgbClr val="000000"/>
                </a:solidFill>
                <a:latin typeface="Corbel"/>
                <a:ea typeface="Corbel"/>
                <a:cs typeface="Corbel"/>
                <a:sym typeface="Corbel"/>
              </a:rPr>
              <a:t>Quelques anecdotes amusantes sur les explications :</a:t>
            </a:r>
            <a:endParaRPr sz="1100">
              <a:latin typeface="Arial"/>
              <a:ea typeface="Arial"/>
              <a:cs typeface="Arial"/>
              <a:sym typeface="Arial"/>
            </a:endParaRPr>
          </a:p>
          <a:p>
            <a:pPr indent="0" lvl="0" marL="0" rtl="0" algn="l">
              <a:lnSpc>
                <a:spcPct val="115000"/>
              </a:lnSpc>
              <a:spcBef>
                <a:spcPts val="0"/>
              </a:spcBef>
              <a:spcAft>
                <a:spcPts val="0"/>
              </a:spcAft>
              <a:buSzPts val="1000"/>
              <a:buFont typeface="Arial"/>
              <a:buNone/>
            </a:pPr>
            <a:r>
              <a:t/>
            </a:r>
            <a:endParaRPr sz="1000">
              <a:solidFill>
                <a:srgbClr val="000000"/>
              </a:solidFill>
              <a:latin typeface="Corbel"/>
              <a:ea typeface="Corbel"/>
              <a:cs typeface="Corbel"/>
              <a:sym typeface="Corbel"/>
            </a:endParaRPr>
          </a:p>
          <a:p>
            <a:pPr indent="-171450" lvl="0" marL="171450" rtl="0" algn="l">
              <a:lnSpc>
                <a:spcPct val="115000"/>
              </a:lnSpc>
              <a:spcBef>
                <a:spcPts val="0"/>
              </a:spcBef>
              <a:spcAft>
                <a:spcPts val="0"/>
              </a:spcAft>
              <a:buSzPts val="1000"/>
              <a:buChar char="●"/>
            </a:pPr>
            <a:r>
              <a:rPr lang="fr-FR" sz="1000">
                <a:solidFill>
                  <a:srgbClr val="000000"/>
                </a:solidFill>
                <a:latin typeface="Corbel"/>
                <a:ea typeface="Corbel"/>
                <a:cs typeface="Corbel"/>
                <a:sym typeface="Corbel"/>
              </a:rPr>
              <a:t>Il est très facile pour des pays qui n’ont rien (Europe) de demander à ceux qui ont tout (États-Unis par exemple) de faire un effort, et ce dernier de refuser (non-ratification du protocole de Kyoto par exemple). De plus, un fait important qui n’a pas été mentionné en France : le 21 janvier 2010, la Cour suprême des États-Unis a déplafonné le financement des campagnes électorales par des entreprises privées (loi en vigueur depuis 1907) malgré l’opposition d’Obama et de 70 % des Américains. De nombreux autres exemples tendent à faire penser que les entreprises font la pluie et le beau temps dans la politique américaine, notamment les entreprises qui exploitent le pétrole et le charbon américains.</a:t>
            </a:r>
            <a:br>
              <a:rPr lang="fr-FR" sz="1100">
                <a:latin typeface="Arial"/>
                <a:ea typeface="Arial"/>
                <a:cs typeface="Arial"/>
                <a:sym typeface="Arial"/>
              </a:rPr>
            </a:br>
            <a:endParaRPr sz="1100">
              <a:latin typeface="Arial"/>
              <a:ea typeface="Arial"/>
              <a:cs typeface="Arial"/>
              <a:sym typeface="Arial"/>
            </a:endParaRPr>
          </a:p>
          <a:p>
            <a:pPr indent="-171450" lvl="0" marL="171450" rtl="0" algn="l">
              <a:lnSpc>
                <a:spcPct val="115000"/>
              </a:lnSpc>
              <a:spcBef>
                <a:spcPts val="0"/>
              </a:spcBef>
              <a:spcAft>
                <a:spcPts val="0"/>
              </a:spcAft>
              <a:buSzPts val="1000"/>
              <a:buChar char="●"/>
            </a:pPr>
            <a:r>
              <a:rPr lang="fr-FR" sz="1000">
                <a:solidFill>
                  <a:srgbClr val="000000"/>
                </a:solidFill>
                <a:latin typeface="Corbel"/>
                <a:ea typeface="Corbel"/>
                <a:cs typeface="Corbel"/>
                <a:sym typeface="Corbel"/>
              </a:rPr>
              <a:t>En 2010, la France a accueilli la Russie en grande pompe dans le cadre de l'année France-Russie, ce qui a été l'occasion de vendre des navires de guerre et de négocier des accords gaziers.</a:t>
            </a:r>
            <a:br>
              <a:rPr lang="fr-FR" sz="1100">
                <a:latin typeface="Arial"/>
                <a:ea typeface="Arial"/>
                <a:cs typeface="Arial"/>
                <a:sym typeface="Arial"/>
              </a:rPr>
            </a:br>
            <a:endParaRPr sz="1100">
              <a:latin typeface="Arial"/>
              <a:ea typeface="Arial"/>
              <a:cs typeface="Arial"/>
              <a:sym typeface="Arial"/>
            </a:endParaRPr>
          </a:p>
          <a:p>
            <a:pPr indent="-171450" lvl="0" marL="171450" rtl="0" algn="l">
              <a:lnSpc>
                <a:spcPct val="115000"/>
              </a:lnSpc>
              <a:spcBef>
                <a:spcPts val="0"/>
              </a:spcBef>
              <a:spcAft>
                <a:spcPts val="0"/>
              </a:spcAft>
              <a:buSzPts val="1000"/>
              <a:buChar char="●"/>
            </a:pPr>
            <a:r>
              <a:rPr lang="fr-FR" sz="1000">
                <a:solidFill>
                  <a:srgbClr val="000000"/>
                </a:solidFill>
                <a:latin typeface="Corbel"/>
                <a:ea typeface="Corbel"/>
                <a:cs typeface="Corbel"/>
                <a:sym typeface="Corbel"/>
              </a:rPr>
              <a:t>Pour l’Europe, le total des ressources fossiles éprouvées (qui sont les seules déclarées, mais il reste les probables et les possibles) représente 49 tep/habitant, avec une consommation annuelle moyenne de plus de 4 tep/ha. Pour autant ? Nous pouvons espérer que les autres sont des prêteurs, ou plutôt que nous n’avons pas besoin d’eux pour éviter les luttes de pouvoir.</a:t>
            </a:r>
            <a:endParaRPr sz="1100">
              <a:solidFill>
                <a:srgbClr val="000000"/>
              </a:solidFill>
              <a:latin typeface="Noto Sans Symbols"/>
              <a:ea typeface="Noto Sans Symbols"/>
              <a:cs typeface="Noto Sans Symbols"/>
              <a:sym typeface="Noto Sans Symbols"/>
            </a:endParaRPr>
          </a:p>
          <a:p>
            <a:pPr indent="-107950" lvl="0" marL="171450" rtl="0" algn="l">
              <a:lnSpc>
                <a:spcPct val="115000"/>
              </a:lnSpc>
              <a:spcBef>
                <a:spcPts val="0"/>
              </a:spcBef>
              <a:spcAft>
                <a:spcPts val="0"/>
              </a:spcAft>
              <a:buSzPts val="1000"/>
              <a:buNone/>
            </a:pPr>
            <a:r>
              <a:t/>
            </a:r>
            <a:endParaRPr sz="1100">
              <a:solidFill>
                <a:srgbClr val="000000"/>
              </a:solidFill>
              <a:latin typeface="Noto Sans Symbols"/>
              <a:ea typeface="Noto Sans Symbols"/>
              <a:cs typeface="Noto Sans Symbols"/>
              <a:sym typeface="Noto Sans Symbols"/>
            </a:endParaRPr>
          </a:p>
          <a:p>
            <a:pPr indent="-171450" lvl="0" marL="171450" rtl="0" algn="l">
              <a:lnSpc>
                <a:spcPct val="115000"/>
              </a:lnSpc>
              <a:spcBef>
                <a:spcPts val="0"/>
              </a:spcBef>
              <a:spcAft>
                <a:spcPts val="0"/>
              </a:spcAft>
              <a:buSzPts val="1000"/>
              <a:buChar char="●"/>
            </a:pPr>
            <a:r>
              <a:rPr lang="fr-FR" sz="1000">
                <a:solidFill>
                  <a:srgbClr val="000000"/>
                </a:solidFill>
                <a:latin typeface="Corbel"/>
                <a:ea typeface="Corbel"/>
                <a:cs typeface="Corbel"/>
                <a:sym typeface="Corbel"/>
              </a:rPr>
              <a:t>Au niveau mondial, une moyenne de 108 tpe/hab. et une consommation annuelle de 1,7 tpe/hab. (mais l’ensemble de la planète aspire à consommer au moins autant qu’un Européen). </a:t>
            </a:r>
            <a:endParaRPr sz="1100">
              <a:latin typeface="Noto Sans Symbols"/>
              <a:ea typeface="Noto Sans Symbols"/>
              <a:cs typeface="Noto Sans Symbols"/>
              <a:sym typeface="Noto Sans Symbols"/>
            </a:endParaRPr>
          </a:p>
        </p:txBody>
      </p:sp>
    </p:spTree>
  </p:cSld>
  <p:clrMapOvr>
    <a:masterClrMapping/>
  </p:clrMapOvr>
</p:notes>
</file>

<file path=ppt/notesSlides/notesSlide2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11" name="Shape 911"/>
        <p:cNvGrpSpPr/>
        <p:nvPr/>
      </p:nvGrpSpPr>
      <p:grpSpPr>
        <a:xfrm>
          <a:off x="0" y="0"/>
          <a:ext cx="0" cy="0"/>
          <a:chOff x="0" y="0"/>
          <a:chExt cx="0" cy="0"/>
        </a:xfrm>
      </p:grpSpPr>
      <p:sp>
        <p:nvSpPr>
          <p:cNvPr id="912" name="Google Shape;912;p2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13" name="Google Shape;913;p2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a:t>
            </a:r>
            <a:r>
              <a:rPr lang="fr-FR" sz="1800">
                <a:solidFill>
                  <a:srgbClr val="000000"/>
                </a:solidFill>
                <a:latin typeface="Corbel"/>
                <a:ea typeface="Corbel"/>
                <a:cs typeface="Corbel"/>
                <a:sym typeface="Corbel"/>
              </a:rPr>
              <a:t> :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Sur le premier graphique, les barres grises représentent les découvertes de pétrole </a:t>
            </a:r>
            <a:r>
              <a:rPr lang="fr-FR" sz="1800">
                <a:latin typeface="Corbel"/>
                <a:ea typeface="Corbel"/>
                <a:cs typeface="Corbel"/>
                <a:sym typeface="Corbel"/>
              </a:rPr>
              <a:t>conventionnel </a:t>
            </a:r>
            <a:r>
              <a:rPr lang="fr-FR" sz="1800">
                <a:solidFill>
                  <a:srgbClr val="000000"/>
                </a:solidFill>
                <a:latin typeface="Corbel"/>
                <a:ea typeface="Corbel"/>
                <a:cs typeface="Corbel"/>
                <a:sym typeface="Corbel"/>
              </a:rPr>
              <a:t>chaque année. Les barres jaunes montrent qu</a:t>
            </a:r>
            <a:r>
              <a:rPr lang="fr-FR" sz="1800">
                <a:latin typeface="Corbel"/>
                <a:ea typeface="Corbel"/>
                <a:cs typeface="Corbel"/>
                <a:sym typeface="Corbel"/>
              </a:rPr>
              <a:t>’au cours </a:t>
            </a:r>
            <a:r>
              <a:rPr lang="fr-FR" sz="1800">
                <a:solidFill>
                  <a:srgbClr val="000000"/>
                </a:solidFill>
                <a:latin typeface="Corbel"/>
                <a:ea typeface="Corbel"/>
                <a:cs typeface="Corbel"/>
                <a:sym typeface="Corbel"/>
              </a:rPr>
              <a:t>des 20 dernières années, aucun grand dépôt n’a été découvert. Les barres noires représentent la production annuelle. Nous vivons donc essentiellement sur les découvertes du passé.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Le deuxième graphique représente ce qu’il se passe lorsqu’une ressource n’est pas renouvelable. Au début nous en consommons beaucoup car c’est facile à produire. Nous consommons de plus en plus car les techniques sont modernisées. Puis, la disponibilité de la ressource rend la production plus difficile et plus lente. Inexorablement, la consommation commence à ralentir, il s’agit du maximum.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solidFill>
                  <a:srgbClr val="000000"/>
                </a:solidFill>
                <a:latin typeface="Corbel"/>
                <a:ea typeface="Corbel"/>
                <a:cs typeface="Corbel"/>
                <a:sym typeface="Corbel"/>
              </a:rPr>
              <a:t>Quelle que soit la ressource, il est difficile de prédire la date exacte du maximum de production car ce n’est pas lié uniquement à la disponibilité physique de la ressource. Cela dépend également de nos choix techniques, politiques et économiques !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Messages clés :</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On découvre de moins en moins de pétrole </a:t>
            </a:r>
            <a:r>
              <a:rPr lang="fr-FR" sz="1800">
                <a:latin typeface="Corbel"/>
                <a:ea typeface="Corbel"/>
                <a:cs typeface="Corbel"/>
                <a:sym typeface="Corbel"/>
              </a:rPr>
              <a:t>conventionnel </a:t>
            </a:r>
            <a:r>
              <a:rPr lang="fr-FR" sz="1800">
                <a:solidFill>
                  <a:srgbClr val="000000"/>
                </a:solidFill>
                <a:latin typeface="Corbel"/>
                <a:ea typeface="Corbel"/>
                <a:cs typeface="Corbel"/>
                <a:sym typeface="Corbel"/>
              </a:rPr>
              <a:t>chaque année.</a:t>
            </a:r>
            <a:endParaRPr sz="18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La consommation et la production augmentent pourtant tous les ans : nous vivons aujourd’hui sur les découvertes d’hier.</a:t>
            </a:r>
            <a:endParaRPr sz="1800">
              <a:latin typeface="Arial"/>
              <a:ea typeface="Arial"/>
              <a:cs typeface="Arial"/>
              <a:sym typeface="Arial"/>
            </a:endParaRPr>
          </a:p>
          <a:p>
            <a:pPr indent="-342900" lvl="0" marL="342900" rtl="0" algn="l">
              <a:lnSpc>
                <a:spcPct val="115000"/>
              </a:lnSpc>
              <a:spcBef>
                <a:spcPts val="0"/>
              </a:spcBef>
              <a:spcAft>
                <a:spcPts val="0"/>
              </a:spcAft>
              <a:buSzPts val="1100"/>
              <a:buFont typeface="Arial"/>
              <a:buAutoNum type="arabicPeriod"/>
            </a:pPr>
            <a:r>
              <a:rPr lang="fr-FR" sz="1800">
                <a:solidFill>
                  <a:srgbClr val="000000"/>
                </a:solidFill>
                <a:latin typeface="Corbel"/>
                <a:ea typeface="Corbel"/>
                <a:cs typeface="Corbel"/>
                <a:sym typeface="Corbel"/>
              </a:rPr>
              <a:t>Nous consommons de plus en plus d’énergie pour la produire. En 1900, il fallait 1 baril pour produire 100 barils. Aujourd’hui, avec les sables </a:t>
            </a:r>
            <a:r>
              <a:rPr lang="fr-FR" sz="1800">
                <a:latin typeface="Corbel"/>
                <a:ea typeface="Corbel"/>
                <a:cs typeface="Corbel"/>
                <a:sym typeface="Corbel"/>
              </a:rPr>
              <a:t>bitumineux </a:t>
            </a:r>
            <a:r>
              <a:rPr lang="fr-FR" sz="1800">
                <a:solidFill>
                  <a:srgbClr val="000000"/>
                </a:solidFill>
                <a:latin typeface="Corbel"/>
                <a:ea typeface="Corbel"/>
                <a:cs typeface="Corbel"/>
                <a:sym typeface="Corbel"/>
              </a:rPr>
              <a:t>nous produisons 3 barils en consommant 1 baril. La production d’énergie est intéressante seulement lorsque l’on récupère plus d’énergie que l’on en consomme pour la produire.</a:t>
            </a:r>
            <a:endParaRPr sz="1800">
              <a:latin typeface="Arial"/>
              <a:ea typeface="Arial"/>
              <a:cs typeface="Arial"/>
              <a:sym typeface="Arial"/>
            </a:endParaRPr>
          </a:p>
        </p:txBody>
      </p:sp>
      <p:sp>
        <p:nvSpPr>
          <p:cNvPr id="914" name="Google Shape;914;p2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47" name="Shape 947"/>
        <p:cNvGrpSpPr/>
        <p:nvPr/>
      </p:nvGrpSpPr>
      <p:grpSpPr>
        <a:xfrm>
          <a:off x="0" y="0"/>
          <a:ext cx="0" cy="0"/>
          <a:chOff x="0" y="0"/>
          <a:chExt cx="0" cy="0"/>
        </a:xfrm>
      </p:grpSpPr>
      <p:sp>
        <p:nvSpPr>
          <p:cNvPr id="948" name="Google Shape;948;p2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949" name="Google Shape;949;p2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15000"/>
              </a:lnSpc>
              <a:spcBef>
                <a:spcPts val="490"/>
              </a:spcBef>
              <a:spcAft>
                <a:spcPts val="0"/>
              </a:spcAft>
              <a:buSzPts val="1100"/>
              <a:buNone/>
            </a:pPr>
            <a:r>
              <a:rPr b="1" lang="fr-FR" sz="1800" u="sng">
                <a:solidFill>
                  <a:srgbClr val="000000"/>
                </a:solidFill>
                <a:latin typeface="Corbel"/>
                <a:ea typeface="Corbel"/>
                <a:cs typeface="Corbel"/>
                <a:sym typeface="Corbel"/>
              </a:rPr>
              <a:t>Explications :</a:t>
            </a:r>
            <a:endParaRPr sz="1800">
              <a:latin typeface="Arial"/>
              <a:ea typeface="Arial"/>
              <a:cs typeface="Arial"/>
              <a:sym typeface="Arial"/>
            </a:endParaRPr>
          </a:p>
          <a:p>
            <a:pPr indent="0" lvl="0" marL="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Au début de l’ère du pétrole (milieu du 19e siècle), il n’était pas rare qu’un puits soit foré et que le pétrole sorte tout seul du sol, en raison de la pression souterraine, comme dans Lucky Luke. Au fur et à mesure que le puits est vidé, la pression diminue et vous devez pomper si vous souhaitez continuer à extraire du pétrole. Pour fonctionner, les pompes consomment du pétrole et il faut également de l’énergie pour construire toute l’infrastructure. En 1930, environ 1 % du pétrole extrait devait être consommé pour fournir l’énergie nécessaire pour l’extraction. Ce type de pétrole (liquide, dans une poche souterraine sur un continent ou en profondeur dans l’océan) est dit « c</a:t>
            </a:r>
            <a:r>
              <a:rPr lang="fr-FR" sz="1800">
                <a:latin typeface="Corbel"/>
                <a:ea typeface="Corbel"/>
                <a:cs typeface="Corbel"/>
                <a:sym typeface="Corbel"/>
              </a:rPr>
              <a:t>onventionnel</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Le temps passe et nous ne devons pas arrêter de chercher du pétrole ailleurs. Au contraire du pétrole classique, qui est facile et peu coûteux à extraire, </a:t>
            </a:r>
            <a:r>
              <a:rPr lang="fr-FR" sz="1800">
                <a:latin typeface="Corbel"/>
                <a:ea typeface="Corbel"/>
                <a:cs typeface="Corbel"/>
                <a:sym typeface="Corbel"/>
              </a:rPr>
              <a:t>le pétrole offshore,</a:t>
            </a:r>
            <a:r>
              <a:rPr lang="fr-FR" sz="1800">
                <a:solidFill>
                  <a:srgbClr val="000000"/>
                </a:solidFill>
                <a:latin typeface="Corbel"/>
                <a:ea typeface="Corbel"/>
                <a:cs typeface="Corbel"/>
                <a:sym typeface="Corbel"/>
              </a:rPr>
              <a:t> le sable pétrolier ou d’autres formes de pétrole sont dits «pétrole non classique ».</a:t>
            </a:r>
            <a:endParaRPr sz="1800">
              <a:latin typeface="Arial"/>
              <a:ea typeface="Arial"/>
              <a:cs typeface="Arial"/>
              <a:sym typeface="Arial"/>
            </a:endParaRPr>
          </a:p>
          <a:p>
            <a:pPr indent="0" lvl="0" marL="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Le record de forage sur le continent est de 12 376 m (Exxon, août 2012, en Russie) ! Dans l’océan, 12 289 sous la surface (c’est ce qu’on appelle le forage par grande profondeur d’eau). Vous vous rendez compte ? En fin de compte, en moyenne aujourd’hui, environ 6 % du pétrole extrait est consommé par extraction. Pour certaines techniques, nous consommons 1 tiers du pétrole produit pour l’extraction !</a:t>
            </a:r>
            <a:endParaRPr sz="1800">
              <a:latin typeface="Arial"/>
              <a:ea typeface="Arial"/>
              <a:cs typeface="Arial"/>
              <a:sym typeface="Arial"/>
            </a:endParaRPr>
          </a:p>
          <a:p>
            <a:pPr indent="0" lvl="0" marL="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Nous commençons également à atteindre du pétrole beaucoup moins beau, qui est mélangé à du sable. C’est ce qu’on appelle les « sables bitumeux ». Ici, il n’y a pas plus de conduites ni de pompes, mais des machines de construction qui creusent et chargent des camions. Les sables pétroliers sont ensuite transportés jusqu’à une installation où ils sont mélangés avec de l’eau et bouillis pour séparer le sable du pétrole. L’eau de cuisson contenant le pétrole est ensuite récupérée et le pétrole est séparé de l’eau (ce qui ne peut pas être réalisé à 100 %). Il reste le problème du recyclage de cette eau polluée. Et finalement, nous finissons avec 1/3 de ces barils extraits qui sont consommés par ce lourd processus d’extraction.</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0" rtl="0" algn="l">
              <a:lnSpc>
                <a:spcPct val="115000"/>
              </a:lnSpc>
              <a:spcBef>
                <a:spcPts val="490"/>
              </a:spcBef>
              <a:spcAft>
                <a:spcPts val="0"/>
              </a:spcAft>
              <a:buSzPts val="1100"/>
              <a:buNone/>
            </a:pPr>
            <a:r>
              <a:rPr b="1" lang="fr-FR" sz="1800" u="sng">
                <a:solidFill>
                  <a:srgbClr val="000000"/>
                </a:solidFill>
                <a:latin typeface="Corbel"/>
                <a:ea typeface="Corbel"/>
                <a:cs typeface="Corbel"/>
                <a:sym typeface="Corbel"/>
              </a:rPr>
              <a:t>Messages clés</a:t>
            </a:r>
            <a:r>
              <a:rPr lang="fr-FR" sz="1800">
                <a:solidFill>
                  <a:srgbClr val="000000"/>
                </a:solidFill>
                <a:latin typeface="Corbel"/>
                <a:ea typeface="Corbel"/>
                <a:cs typeface="Corbel"/>
                <a:sym typeface="Corbel"/>
              </a:rPr>
              <a:t> :</a:t>
            </a:r>
            <a:endParaRPr sz="1800">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800">
                <a:solidFill>
                  <a:srgbClr val="000000"/>
                </a:solidFill>
                <a:latin typeface="Corbel"/>
                <a:ea typeface="Corbel"/>
                <a:cs typeface="Corbel"/>
                <a:sym typeface="Corbel"/>
              </a:rPr>
              <a:t>Plus nous avançons, plus le pétrole est cher à extraire (en argent mais aussi en énergie).</a:t>
            </a:r>
            <a:endParaRPr sz="18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800">
                <a:solidFill>
                  <a:srgbClr val="000000"/>
                </a:solidFill>
                <a:latin typeface="Corbel"/>
                <a:ea typeface="Corbel"/>
                <a:cs typeface="Corbel"/>
                <a:sym typeface="Corbel"/>
              </a:rPr>
              <a:t>En 1900, il fallait 1 baril pour en extraire 100.</a:t>
            </a:r>
            <a:endParaRPr sz="1800">
              <a:solidFill>
                <a:srgbClr val="000000"/>
              </a:solidFill>
              <a:latin typeface="Arial"/>
              <a:ea typeface="Arial"/>
              <a:cs typeface="Arial"/>
              <a:sym typeface="Arial"/>
            </a:endParaRPr>
          </a:p>
          <a:p>
            <a:pPr indent="-342900" lvl="0" marL="342900" rtl="0" algn="l">
              <a:lnSpc>
                <a:spcPct val="115000"/>
              </a:lnSpc>
              <a:spcBef>
                <a:spcPts val="490"/>
              </a:spcBef>
              <a:spcAft>
                <a:spcPts val="0"/>
              </a:spcAft>
              <a:buSzPts val="1100"/>
              <a:buFont typeface="Arial"/>
              <a:buAutoNum type="arabicPeriod"/>
            </a:pPr>
            <a:r>
              <a:rPr lang="fr-FR" sz="1800">
                <a:solidFill>
                  <a:srgbClr val="000000"/>
                </a:solidFill>
                <a:latin typeface="Corbel"/>
                <a:ea typeface="Corbel"/>
                <a:cs typeface="Corbel"/>
                <a:sym typeface="Corbel"/>
              </a:rPr>
              <a:t>Aujourd’hui, de nouvelles techniques non traditionnelles permettent de produire 3 barils en en consommant 1. </a:t>
            </a:r>
            <a:endParaRPr/>
          </a:p>
          <a:p>
            <a:pPr indent="0" lvl="0" marL="158750" rtl="0" algn="l">
              <a:lnSpc>
                <a:spcPct val="115000"/>
              </a:lnSpc>
              <a:spcBef>
                <a:spcPts val="490"/>
              </a:spcBef>
              <a:spcAft>
                <a:spcPts val="0"/>
              </a:spcAft>
              <a:buSzPts val="1100"/>
              <a:buNone/>
            </a:pPr>
            <a:r>
              <a:t/>
            </a:r>
            <a:endParaRPr b="1" sz="1800" u="sng">
              <a:solidFill>
                <a:srgbClr val="000000"/>
              </a:solidFill>
              <a:latin typeface="Corbel"/>
              <a:ea typeface="Corbel"/>
              <a:cs typeface="Corbel"/>
              <a:sym typeface="Corbel"/>
            </a:endParaRPr>
          </a:p>
          <a:p>
            <a:pPr indent="0" lvl="0" marL="158750" rtl="0" algn="l">
              <a:lnSpc>
                <a:spcPct val="115000"/>
              </a:lnSpc>
              <a:spcBef>
                <a:spcPts val="490"/>
              </a:spcBef>
              <a:spcAft>
                <a:spcPts val="0"/>
              </a:spcAft>
              <a:buSzPts val="1100"/>
              <a:buNone/>
            </a:pPr>
            <a:r>
              <a:t/>
            </a:r>
            <a:endParaRPr b="1" sz="1800" u="sng">
              <a:solidFill>
                <a:srgbClr val="000000"/>
              </a:solidFill>
              <a:latin typeface="Corbel"/>
              <a:ea typeface="Corbel"/>
              <a:cs typeface="Corbel"/>
              <a:sym typeface="Corbel"/>
            </a:endParaRPr>
          </a:p>
          <a:p>
            <a:pPr indent="0" lvl="0" marL="158750" rtl="0" algn="l">
              <a:lnSpc>
                <a:spcPct val="115000"/>
              </a:lnSpc>
              <a:spcBef>
                <a:spcPts val="490"/>
              </a:spcBef>
              <a:spcAft>
                <a:spcPts val="0"/>
              </a:spcAft>
              <a:buSzPts val="1100"/>
              <a:buNone/>
            </a:pPr>
            <a:r>
              <a:rPr b="1" lang="fr-FR" sz="1800" u="sng">
                <a:solidFill>
                  <a:srgbClr val="000000"/>
                </a:solidFill>
                <a:latin typeface="Corbel"/>
                <a:ea typeface="Corbel"/>
                <a:cs typeface="Corbel"/>
                <a:sym typeface="Corbel"/>
              </a:rPr>
              <a:t>Pour aller plus loin :</a:t>
            </a:r>
            <a:endParaRPr sz="1800">
              <a:latin typeface="Arial"/>
              <a:ea typeface="Arial"/>
              <a:cs typeface="Arial"/>
              <a:sym typeface="Arial"/>
            </a:endParaRPr>
          </a:p>
          <a:p>
            <a:pPr indent="0" lvl="0" marL="15875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Nos économistes appellent joliment cette fatalité la « théorie des rendements décroissants ». D’ailleurs, pourquoi « plus difficile » signifie « plus cher ». N’hésitez pas à le demander à votre audience. La réponse, à la fin de la diapositive (toujours laisser du suspense ;-)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Corbel"/>
                <a:ea typeface="Corbel"/>
                <a:cs typeface="Corbel"/>
                <a:sym typeface="Corbel"/>
              </a:rPr>
              <a:t> </a:t>
            </a:r>
            <a:endParaRPr sz="1800">
              <a:latin typeface="Arial"/>
              <a:ea typeface="Arial"/>
              <a:cs typeface="Arial"/>
              <a:sym typeface="Arial"/>
            </a:endParaRPr>
          </a:p>
          <a:p>
            <a:pPr indent="0" lvl="0" marL="158750" rtl="0" algn="l">
              <a:lnSpc>
                <a:spcPct val="115000"/>
              </a:lnSpc>
              <a:spcBef>
                <a:spcPts val="490"/>
              </a:spcBef>
              <a:spcAft>
                <a:spcPts val="0"/>
              </a:spcAft>
              <a:buSzPts val="1100"/>
              <a:buNone/>
            </a:pPr>
            <a:r>
              <a:rPr lang="fr-FR" sz="1800">
                <a:solidFill>
                  <a:srgbClr val="000000"/>
                </a:solidFill>
                <a:latin typeface="Corbel"/>
                <a:ea typeface="Corbel"/>
                <a:cs typeface="Corbel"/>
                <a:sym typeface="Corbel"/>
              </a:rPr>
              <a:t>Si difficile = cher, c’est parce qu’il faut mobiliser un plus grand nombre d’infrastructures pour une plus petite quantité finalement extraite.</a:t>
            </a:r>
            <a:endParaRPr sz="1800">
              <a:latin typeface="Arial"/>
              <a:ea typeface="Arial"/>
              <a:cs typeface="Arial"/>
              <a:sym typeface="Arial"/>
            </a:endParaRPr>
          </a:p>
        </p:txBody>
      </p:sp>
      <p:sp>
        <p:nvSpPr>
          <p:cNvPr id="950" name="Google Shape;950;p2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2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68" name="Shape 968"/>
        <p:cNvGrpSpPr/>
        <p:nvPr/>
      </p:nvGrpSpPr>
      <p:grpSpPr>
        <a:xfrm>
          <a:off x="0" y="0"/>
          <a:ext cx="0" cy="0"/>
          <a:chOff x="0" y="0"/>
          <a:chExt cx="0" cy="0"/>
        </a:xfrm>
      </p:grpSpPr>
      <p:sp>
        <p:nvSpPr>
          <p:cNvPr id="969" name="Google Shape;969;p2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Le pétrole est partout comme source d’énergie ou comme matière plastique.</a:t>
            </a:r>
            <a:endParaRPr sz="1800">
              <a:latin typeface="Arial"/>
              <a:ea typeface="Arial"/>
              <a:cs typeface="Arial"/>
              <a:sym typeface="Arial"/>
            </a:endParaRPr>
          </a:p>
        </p:txBody>
      </p:sp>
      <p:sp>
        <p:nvSpPr>
          <p:cNvPr id="970" name="Google Shape;970;p2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2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75" name="Shape 975"/>
        <p:cNvGrpSpPr/>
        <p:nvPr/>
      </p:nvGrpSpPr>
      <p:grpSpPr>
        <a:xfrm>
          <a:off x="0" y="0"/>
          <a:ext cx="0" cy="0"/>
          <a:chOff x="0" y="0"/>
          <a:chExt cx="0" cy="0"/>
        </a:xfrm>
      </p:grpSpPr>
      <p:sp>
        <p:nvSpPr>
          <p:cNvPr id="976" name="Google Shape;976;ge2aedf4527_0_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77" name="Google Shape;977;ge2aedf4527_0_2: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None/>
            </a:pPr>
            <a:r>
              <a:rPr b="1" lang="fr-FR" sz="1800" u="sng">
                <a:solidFill>
                  <a:srgbClr val="000000"/>
                </a:solidFill>
                <a:latin typeface="Corbel"/>
                <a:ea typeface="Corbel"/>
                <a:cs typeface="Corbel"/>
                <a:sym typeface="Corbel"/>
              </a:rPr>
              <a:t>Explications </a:t>
            </a:r>
            <a:r>
              <a:rPr lang="fr-FR" sz="1800">
                <a:solidFill>
                  <a:srgbClr val="000000"/>
                </a:solidFill>
                <a:latin typeface="Corbel"/>
                <a:ea typeface="Corbel"/>
                <a:cs typeface="Corbel"/>
                <a:sym typeface="Corbel"/>
              </a:rPr>
              <a:t>: </a:t>
            </a:r>
            <a:endParaRPr sz="1800">
              <a:latin typeface="Corbel"/>
              <a:ea typeface="Corbel"/>
              <a:cs typeface="Corbel"/>
              <a:sym typeface="Corbel"/>
            </a:endParaRPr>
          </a:p>
          <a:p>
            <a:pPr indent="0" lvl="0" marL="158750" rtl="0" algn="l">
              <a:lnSpc>
                <a:spcPct val="115000"/>
              </a:lnSpc>
              <a:spcBef>
                <a:spcPts val="485"/>
              </a:spcBef>
              <a:spcAft>
                <a:spcPts val="0"/>
              </a:spcAft>
              <a:buSzPts val="1100"/>
              <a:buNone/>
            </a:pPr>
            <a:r>
              <a:rPr lang="fr-FR" sz="1800">
                <a:solidFill>
                  <a:srgbClr val="000000"/>
                </a:solidFill>
                <a:latin typeface="Corbel"/>
                <a:ea typeface="Corbel"/>
                <a:cs typeface="Corbel"/>
                <a:sym typeface="Corbel"/>
              </a:rPr>
              <a:t>Ce graphique est similaire à celui que nous avons vu précédemment sur la consommation d’énergie dans le monde. L’échelle du temps doit cependant être mise en perspective. Si nous rappelons l’histoire de l’humanité moderne (l’invention de l’agriculture il y a 10 000 ans), les énergies fossiles ont toutes les chances d’être juste une parenthèse. Consommation énergétique = vitesse à laquelle le monde se transforme. Transformation si rapide que nous pouvons voir les différences d’une génération à une autre (les enfants naissent dans un monde différent de celui de leurs parents).</a:t>
            </a:r>
            <a:endParaRPr/>
          </a:p>
          <a:p>
            <a:pPr indent="0" lvl="0" marL="158750" rtl="0" algn="l">
              <a:lnSpc>
                <a:spcPct val="115000"/>
              </a:lnSpc>
              <a:spcBef>
                <a:spcPts val="485"/>
              </a:spcBef>
              <a:spcAft>
                <a:spcPts val="0"/>
              </a:spcAft>
              <a:buSzPts val="1100"/>
              <a:buNone/>
            </a:pPr>
            <a:r>
              <a:t/>
            </a:r>
            <a:endParaRPr sz="1800">
              <a:latin typeface="Corbel"/>
              <a:ea typeface="Corbel"/>
              <a:cs typeface="Corbel"/>
              <a:sym typeface="Corbel"/>
            </a:endParaRPr>
          </a:p>
          <a:p>
            <a:pPr indent="0" lvl="0" marL="158750" rtl="0" algn="l">
              <a:lnSpc>
                <a:spcPct val="115000"/>
              </a:lnSpc>
              <a:spcBef>
                <a:spcPts val="485"/>
              </a:spcBef>
              <a:spcAft>
                <a:spcPts val="0"/>
              </a:spcAft>
              <a:buSzPts val="1100"/>
              <a:buFont typeface="Arial"/>
              <a:buNone/>
            </a:pPr>
            <a:r>
              <a:rPr b="1" lang="fr-FR" sz="1800" u="sng">
                <a:solidFill>
                  <a:srgbClr val="000000"/>
                </a:solidFill>
                <a:latin typeface="Corbel"/>
                <a:ea typeface="Corbel"/>
                <a:cs typeface="Corbel"/>
                <a:sym typeface="Corbel"/>
              </a:rPr>
              <a:t>Messages clés :</a:t>
            </a:r>
            <a:endParaRPr sz="1800">
              <a:latin typeface="Corbel"/>
              <a:ea typeface="Corbel"/>
              <a:cs typeface="Corbel"/>
              <a:sym typeface="Corbel"/>
            </a:endParaRPr>
          </a:p>
          <a:p>
            <a:pPr indent="-342900" lvl="0" marL="342900" rtl="0" algn="l">
              <a:lnSpc>
                <a:spcPct val="115000"/>
              </a:lnSpc>
              <a:spcBef>
                <a:spcPts val="485"/>
              </a:spcBef>
              <a:spcAft>
                <a:spcPts val="0"/>
              </a:spcAft>
              <a:buSzPts val="1100"/>
              <a:buFont typeface="Arial"/>
              <a:buAutoNum type="arabicPeriod"/>
            </a:pPr>
            <a:r>
              <a:rPr lang="fr-FR" sz="1800">
                <a:solidFill>
                  <a:srgbClr val="000000"/>
                </a:solidFill>
                <a:latin typeface="Corbel"/>
                <a:ea typeface="Corbel"/>
                <a:cs typeface="Corbel"/>
                <a:sym typeface="Corbel"/>
              </a:rPr>
              <a:t>Le pétrole et les énergies fossiles ne seront qu’une courte période de l’histoire humaine.</a:t>
            </a:r>
            <a:endParaRPr sz="1800">
              <a:latin typeface="Corbel"/>
              <a:ea typeface="Corbel"/>
              <a:cs typeface="Corbel"/>
              <a:sym typeface="Corbel"/>
            </a:endParaRPr>
          </a:p>
          <a:p>
            <a:pPr indent="-342900" lvl="0" marL="342900" rtl="0" algn="l">
              <a:lnSpc>
                <a:spcPct val="115000"/>
              </a:lnSpc>
              <a:spcBef>
                <a:spcPts val="485"/>
              </a:spcBef>
              <a:spcAft>
                <a:spcPts val="0"/>
              </a:spcAft>
              <a:buSzPts val="1100"/>
              <a:buFont typeface="Arial"/>
              <a:buAutoNum type="arabicPeriod"/>
            </a:pPr>
            <a:r>
              <a:rPr lang="fr-FR" sz="1800">
                <a:solidFill>
                  <a:srgbClr val="000000"/>
                </a:solidFill>
                <a:latin typeface="Corbel"/>
                <a:ea typeface="Corbel"/>
                <a:cs typeface="Corbel"/>
                <a:sym typeface="Corbel"/>
              </a:rPr>
              <a:t>Le futur sans pétrole n’est pas comme le passé sans pétrole.</a:t>
            </a:r>
            <a:endParaRPr sz="1800">
              <a:latin typeface="Corbel"/>
              <a:ea typeface="Corbel"/>
              <a:cs typeface="Corbel"/>
              <a:sym typeface="Corbel"/>
            </a:endParaRPr>
          </a:p>
          <a:p>
            <a:pPr indent="-342900" lvl="0" marL="342900" rtl="0" algn="l">
              <a:lnSpc>
                <a:spcPct val="115000"/>
              </a:lnSpc>
              <a:spcBef>
                <a:spcPts val="485"/>
              </a:spcBef>
              <a:spcAft>
                <a:spcPts val="0"/>
              </a:spcAft>
              <a:buSzPts val="1100"/>
              <a:buFont typeface="Arial"/>
              <a:buAutoNum type="arabicPeriod"/>
            </a:pPr>
            <a:r>
              <a:rPr lang="fr-FR" sz="1800">
                <a:solidFill>
                  <a:srgbClr val="000000"/>
                </a:solidFill>
                <a:latin typeface="Corbel"/>
                <a:ea typeface="Corbel"/>
                <a:cs typeface="Corbel"/>
                <a:sym typeface="Corbel"/>
              </a:rPr>
              <a:t>Le futur doit être construit et il y a du travail pour tout le monde dans cette grande aventure.</a:t>
            </a:r>
            <a:endParaRPr sz="1800">
              <a:latin typeface="Corbel"/>
              <a:ea typeface="Corbel"/>
              <a:cs typeface="Corbel"/>
              <a:sym typeface="Corbel"/>
            </a:endParaRPr>
          </a:p>
        </p:txBody>
      </p:sp>
      <p:sp>
        <p:nvSpPr>
          <p:cNvPr id="978" name="Google Shape;978;ge2aedf4527_0_2:notes"/>
          <p:cNvSpPr txBox="1"/>
          <p:nvPr>
            <p:ph idx="11" type="ftr"/>
          </p:nvPr>
        </p:nvSpPr>
        <p:spPr>
          <a:xfrm>
            <a:off x="0"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l">
              <a:lnSpc>
                <a:spcPct val="100000"/>
              </a:lnSpc>
              <a:spcBef>
                <a:spcPts val="0"/>
              </a:spcBef>
              <a:spcAft>
                <a:spcPts val="0"/>
              </a:spcAft>
              <a:buClr>
                <a:srgbClr val="000000"/>
              </a:buClr>
              <a:buSzPts val="1200"/>
              <a:buFont typeface="Arial"/>
              <a:buNone/>
            </a:pPr>
            <a:r>
              <a:rPr b="0" i="0" lang="fr-FR" sz="1200" u="none" cap="none" strike="noStrike">
                <a:solidFill>
                  <a:schemeClr val="dk1"/>
                </a:solidFill>
                <a:latin typeface="Calibri"/>
                <a:ea typeface="Calibri"/>
                <a:cs typeface="Calibri"/>
                <a:sym typeface="Calibri"/>
              </a:rPr>
              <a:t>Formation à la mise en oeuvre du Bilan Carbone</a:t>
            </a:r>
            <a:endParaRPr b="0" i="0" sz="1400" u="none" cap="none" strike="noStrike">
              <a:solidFill>
                <a:srgbClr val="000000"/>
              </a:solidFill>
              <a:latin typeface="Arial"/>
              <a:ea typeface="Arial"/>
              <a:cs typeface="Arial"/>
              <a:sym typeface="Arial"/>
            </a:endParaRPr>
          </a:p>
        </p:txBody>
      </p:sp>
      <p:sp>
        <p:nvSpPr>
          <p:cNvPr id="979" name="Google Shape;979;ge2aedf4527_0_2: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fr-FR"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1" name="Shape 501"/>
        <p:cNvGrpSpPr/>
        <p:nvPr/>
      </p:nvGrpSpPr>
      <p:grpSpPr>
        <a:xfrm>
          <a:off x="0" y="0"/>
          <a:ext cx="0" cy="0"/>
          <a:chOff x="0" y="0"/>
          <a:chExt cx="0" cy="0"/>
        </a:xfrm>
      </p:grpSpPr>
      <p:sp>
        <p:nvSpPr>
          <p:cNvPr id="502" name="Google Shape;502;p15:notes"/>
          <p:cNvSpPr txBox="1"/>
          <p:nvPr>
            <p:ph idx="1" type="body"/>
          </p:nvPr>
        </p:nvSpPr>
        <p:spPr>
          <a:xfrm>
            <a:off x="685800" y="4400550"/>
            <a:ext cx="5486400" cy="3600600"/>
          </a:xfrm>
          <a:prstGeom prst="rect">
            <a:avLst/>
          </a:prstGeom>
          <a:noFill/>
          <a:ln>
            <a:noFill/>
          </a:ln>
        </p:spPr>
        <p:txBody>
          <a:bodyPr anchorCtr="0" anchor="t" bIns="91425" lIns="91425" spcFirstLastPara="1" rIns="91425" wrap="square" tIns="91425">
            <a:noAutofit/>
          </a:bodyPr>
          <a:lstStyle/>
          <a:p>
            <a:pPr indent="0" lvl="0" marL="0" marR="0" rtl="0" algn="l">
              <a:lnSpc>
                <a:spcPct val="100000"/>
              </a:lnSpc>
              <a:spcBef>
                <a:spcPts val="0"/>
              </a:spcBef>
              <a:spcAft>
                <a:spcPts val="0"/>
              </a:spcAft>
              <a:buClr>
                <a:srgbClr val="000000"/>
              </a:buClr>
              <a:buSzPts val="1100"/>
              <a:buFont typeface="Arial"/>
              <a:buNone/>
            </a:pPr>
            <a:r>
              <a:rPr b="1" lang="fr-FR" sz="1800" u="sng">
                <a:latin typeface="Corbel"/>
                <a:ea typeface="Corbel"/>
                <a:cs typeface="Corbel"/>
                <a:sym typeface="Corbel"/>
              </a:rPr>
              <a:t>Explications :</a:t>
            </a:r>
            <a:br>
              <a:rPr b="1" lang="fr-FR" sz="1800" u="sng">
                <a:latin typeface="Corbel"/>
                <a:ea typeface="Corbel"/>
                <a:cs typeface="Corbel"/>
                <a:sym typeface="Corbel"/>
              </a:rPr>
            </a:br>
            <a:r>
              <a:rPr b="1" lang="fr-FR" sz="1800">
                <a:latin typeface="Corbel"/>
                <a:ea typeface="Corbel"/>
                <a:cs typeface="Corbel"/>
                <a:sym typeface="Corbel"/>
              </a:rPr>
              <a:t>Il s’agit d’une question ouverte pour lancer la discussion et introduire le sujet.</a:t>
            </a:r>
            <a:br>
              <a:rPr b="1" lang="fr-FR" sz="1800">
                <a:latin typeface="Corbel"/>
                <a:ea typeface="Corbel"/>
                <a:cs typeface="Corbel"/>
                <a:sym typeface="Corbel"/>
              </a:rPr>
            </a:br>
            <a:br>
              <a:rPr b="1" lang="fr-FR" sz="1800">
                <a:latin typeface="Corbel"/>
                <a:ea typeface="Corbel"/>
                <a:cs typeface="Corbel"/>
                <a:sym typeface="Corbel"/>
              </a:rPr>
            </a:br>
            <a:r>
              <a:rPr b="1" lang="fr-FR" sz="1800">
                <a:latin typeface="Corbel"/>
                <a:ea typeface="Corbel"/>
                <a:cs typeface="Corbel"/>
                <a:sym typeface="Corbel"/>
              </a:rPr>
              <a:t>Les défis énergie-climat : quelle est l’origine du changement climatique ? Comment est utilisée l’énergie ? Comment agir au quotidien ?</a:t>
            </a:r>
            <a:br>
              <a:rPr b="1" lang="fr-FR" sz="1800">
                <a:latin typeface="Corbel"/>
                <a:ea typeface="Corbel"/>
                <a:cs typeface="Corbel"/>
                <a:sym typeface="Corbel"/>
              </a:rPr>
            </a:br>
            <a:br>
              <a:rPr b="1" lang="fr-FR" sz="1800">
                <a:latin typeface="Corbel"/>
                <a:ea typeface="Corbel"/>
                <a:cs typeface="Corbel"/>
                <a:sym typeface="Corbel"/>
              </a:rPr>
            </a:br>
            <a:r>
              <a:rPr b="1" lang="fr-FR" sz="1800">
                <a:latin typeface="Corbel"/>
                <a:ea typeface="Corbel"/>
                <a:cs typeface="Corbel"/>
                <a:sym typeface="Corbel"/>
              </a:rPr>
              <a:t>Quelques pistes sur les réponses :</a:t>
            </a:r>
            <a:br>
              <a:rPr lang="fr-FR" sz="1800">
                <a:latin typeface="Corbel"/>
                <a:ea typeface="Corbel"/>
                <a:cs typeface="Corbel"/>
                <a:sym typeface="Corbel"/>
              </a:rPr>
            </a:br>
            <a:r>
              <a:rPr lang="fr-FR" sz="1800">
                <a:latin typeface="Corbel"/>
                <a:ea typeface="Corbel"/>
                <a:cs typeface="Corbel"/>
                <a:sym typeface="Corbel"/>
              </a:rPr>
              <a:t>1- Nous sommes dépendants des énergies fossiles.</a:t>
            </a:r>
            <a:br>
              <a:rPr lang="fr-FR" sz="1800">
                <a:latin typeface="Corbel"/>
                <a:ea typeface="Corbel"/>
                <a:cs typeface="Corbel"/>
                <a:sym typeface="Corbel"/>
              </a:rPr>
            </a:br>
            <a:r>
              <a:rPr lang="fr-FR" sz="1800">
                <a:latin typeface="Corbel"/>
                <a:ea typeface="Corbel"/>
                <a:cs typeface="Corbel"/>
                <a:sym typeface="Corbel"/>
              </a:rPr>
              <a:t>2- Il ne reste plus beaucoup d’énergie fossile.</a:t>
            </a:r>
            <a:br>
              <a:rPr lang="fr-FR" sz="1800">
                <a:latin typeface="Corbel"/>
                <a:ea typeface="Corbel"/>
                <a:cs typeface="Corbel"/>
                <a:sym typeface="Corbel"/>
              </a:rPr>
            </a:br>
            <a:r>
              <a:rPr lang="fr-FR" sz="1800">
                <a:latin typeface="Corbel"/>
                <a:ea typeface="Corbel"/>
                <a:cs typeface="Corbel"/>
                <a:sym typeface="Corbel"/>
              </a:rPr>
              <a:t>3- L’impact de l’utilisation de l’énergie sur le climat.</a:t>
            </a:r>
            <a:br>
              <a:rPr lang="fr-FR" sz="1800">
                <a:latin typeface="Corbel"/>
                <a:ea typeface="Corbel"/>
                <a:cs typeface="Corbel"/>
                <a:sym typeface="Corbel"/>
              </a:rPr>
            </a:br>
            <a:br>
              <a:rPr lang="fr-FR" sz="1800">
                <a:latin typeface="Corbel"/>
                <a:ea typeface="Corbel"/>
                <a:cs typeface="Corbel"/>
                <a:sym typeface="Corbel"/>
              </a:rPr>
            </a:br>
            <a:r>
              <a:rPr lang="fr-FR" sz="1800">
                <a:latin typeface="Corbel"/>
                <a:ea typeface="Corbel"/>
                <a:cs typeface="Corbel"/>
                <a:sym typeface="Corbel"/>
              </a:rPr>
              <a:t>Nous nous questionnons également : Que faisons-nous ensuite ?</a:t>
            </a:r>
            <a:endParaRPr sz="1800">
              <a:latin typeface="Arial"/>
              <a:ea typeface="Arial"/>
              <a:cs typeface="Arial"/>
              <a:sym typeface="Arial"/>
            </a:endParaRPr>
          </a:p>
          <a:p>
            <a:pPr indent="0" lvl="0" marL="0" rtl="0" algn="l">
              <a:lnSpc>
                <a:spcPct val="100000"/>
              </a:lnSpc>
              <a:spcBef>
                <a:spcPts val="0"/>
              </a:spcBef>
              <a:spcAft>
                <a:spcPts val="0"/>
              </a:spcAft>
              <a:buSzPts val="1100"/>
              <a:buNone/>
            </a:pPr>
            <a:r>
              <a:t/>
            </a:r>
            <a:endParaRPr/>
          </a:p>
        </p:txBody>
      </p:sp>
      <p:sp>
        <p:nvSpPr>
          <p:cNvPr id="503" name="Google Shape;503;p1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996" name="Shape 996"/>
        <p:cNvGrpSpPr/>
        <p:nvPr/>
      </p:nvGrpSpPr>
      <p:grpSpPr>
        <a:xfrm>
          <a:off x="0" y="0"/>
          <a:ext cx="0" cy="0"/>
          <a:chOff x="0" y="0"/>
          <a:chExt cx="0" cy="0"/>
        </a:xfrm>
      </p:grpSpPr>
      <p:sp>
        <p:nvSpPr>
          <p:cNvPr id="997" name="Google Shape;997;p3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998" name="Google Shape;998;p3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3" name="Shape 1003"/>
        <p:cNvGrpSpPr/>
        <p:nvPr/>
      </p:nvGrpSpPr>
      <p:grpSpPr>
        <a:xfrm>
          <a:off x="0" y="0"/>
          <a:ext cx="0" cy="0"/>
          <a:chOff x="0" y="0"/>
          <a:chExt cx="0" cy="0"/>
        </a:xfrm>
      </p:grpSpPr>
      <p:sp>
        <p:nvSpPr>
          <p:cNvPr id="1004" name="Google Shape;1004;p3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rPr lang="fr-FR"/>
              <a:t>EN : </a:t>
            </a:r>
            <a:r>
              <a:rPr lang="fr-FR" u="sng">
                <a:solidFill>
                  <a:schemeClr val="hlink"/>
                </a:solidFill>
                <a:hlinkClick r:id="rId2"/>
              </a:rPr>
              <a:t>https://www.youtube.com/watch?v=apODDbgFFPI</a:t>
            </a:r>
            <a:r>
              <a:rPr lang="fr-FR"/>
              <a:t> </a:t>
            </a:r>
            <a:br>
              <a:rPr lang="fr-FR"/>
            </a:br>
            <a:br>
              <a:rPr lang="fr-FR"/>
            </a:br>
            <a:r>
              <a:rPr lang="fr-FR"/>
              <a:t>ES: </a:t>
            </a:r>
            <a:r>
              <a:rPr lang="fr-FR" sz="1000" u="sng">
                <a:solidFill>
                  <a:schemeClr val="hlink"/>
                </a:solidFill>
                <a:hlinkClick r:id="rId3"/>
              </a:rPr>
              <a:t>https://www.youtube.com/watch?v=RRWyIy1MCaw</a:t>
            </a:r>
            <a:endParaRPr sz="10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t/>
            </a:r>
            <a:endParaRPr sz="10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rPr lang="fr-FR">
                <a:solidFill>
                  <a:schemeClr val="dk1"/>
                </a:solidFill>
              </a:rPr>
              <a:t>IT: </a:t>
            </a:r>
            <a:r>
              <a:rPr lang="fr-FR" sz="1000" u="sng">
                <a:solidFill>
                  <a:schemeClr val="hlink"/>
                </a:solidFill>
                <a:hlinkClick r:id="rId4"/>
              </a:rPr>
              <a:t>https://www.rtve.es/alacarta/videos/noticias-24-horas/uranio-mineral-enriquecido-sirve-para-fabricar-armas-nucleares/2167090/</a:t>
            </a:r>
            <a:endParaRPr sz="1000" u="sng">
              <a:solidFill>
                <a:schemeClr val="hlink"/>
              </a:solidFill>
            </a:endParaRPr>
          </a:p>
          <a:p>
            <a:pPr indent="0" lvl="0" marL="0" rtl="0" algn="l">
              <a:lnSpc>
                <a:spcPct val="115000"/>
              </a:lnSpc>
              <a:spcBef>
                <a:spcPts val="0"/>
              </a:spcBef>
              <a:spcAft>
                <a:spcPts val="0"/>
              </a:spcAft>
              <a:buClr>
                <a:schemeClr val="dk1"/>
              </a:buClr>
              <a:buSzPts val="1100"/>
              <a:buFont typeface="Arial"/>
              <a:buNone/>
            </a:pPr>
            <a:r>
              <a:t/>
            </a:r>
            <a:endParaRPr sz="1000" u="sng">
              <a:solidFill>
                <a:schemeClr val="hlink"/>
              </a:solidFill>
            </a:endParaRPr>
          </a:p>
          <a:p>
            <a:pPr indent="0" lvl="0" marL="0" rtl="0" algn="l">
              <a:lnSpc>
                <a:spcPct val="100000"/>
              </a:lnSpc>
              <a:spcBef>
                <a:spcPts val="0"/>
              </a:spcBef>
              <a:spcAft>
                <a:spcPts val="0"/>
              </a:spcAft>
              <a:buClr>
                <a:schemeClr val="dk1"/>
              </a:buClr>
              <a:buSzPts val="1100"/>
              <a:buFont typeface="Arial"/>
              <a:buNone/>
            </a:pPr>
            <a:r>
              <a:rPr lang="fr-FR">
                <a:solidFill>
                  <a:schemeClr val="dk1"/>
                </a:solidFill>
              </a:rPr>
              <a:t>FR : </a:t>
            </a:r>
            <a:r>
              <a:rPr lang="fr-FR" u="sng">
                <a:solidFill>
                  <a:schemeClr val="hlink"/>
                </a:solidFill>
                <a:hlinkClick r:id="rId5"/>
              </a:rPr>
              <a:t>https://www.youtube.com/watch?v=V3U_l2LESFw</a:t>
            </a:r>
            <a:r>
              <a:rPr lang="fr-FR">
                <a:solidFill>
                  <a:schemeClr val="dk1"/>
                </a:solidFill>
              </a:rPr>
              <a:t> </a:t>
            </a:r>
            <a:endParaRPr sz="1000" u="sng">
              <a:solidFill>
                <a:schemeClr val="hlink"/>
              </a:solidFill>
            </a:endParaRPr>
          </a:p>
          <a:p>
            <a:pPr indent="0" lvl="0" marL="0" rtl="0" algn="l">
              <a:lnSpc>
                <a:spcPct val="100000"/>
              </a:lnSpc>
              <a:spcBef>
                <a:spcPts val="0"/>
              </a:spcBef>
              <a:spcAft>
                <a:spcPts val="0"/>
              </a:spcAft>
              <a:buSzPts val="1100"/>
              <a:buNone/>
            </a:pPr>
            <a:r>
              <a:t/>
            </a:r>
            <a:endParaRPr/>
          </a:p>
        </p:txBody>
      </p:sp>
      <p:sp>
        <p:nvSpPr>
          <p:cNvPr id="1005" name="Google Shape;1005;p3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18" name="Shape 1018"/>
        <p:cNvGrpSpPr/>
        <p:nvPr/>
      </p:nvGrpSpPr>
      <p:grpSpPr>
        <a:xfrm>
          <a:off x="0" y="0"/>
          <a:ext cx="0" cy="0"/>
          <a:chOff x="0" y="0"/>
          <a:chExt cx="0" cy="0"/>
        </a:xfrm>
      </p:grpSpPr>
      <p:sp>
        <p:nvSpPr>
          <p:cNvPr id="1019" name="Google Shape;1019;p32: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98450" lvl="0" marL="457200" rtl="0" algn="l">
              <a:lnSpc>
                <a:spcPct val="115000"/>
              </a:lnSpc>
              <a:spcBef>
                <a:spcPts val="0"/>
              </a:spcBef>
              <a:spcAft>
                <a:spcPts val="0"/>
              </a:spcAft>
              <a:buSzPts val="1100"/>
              <a:buChar char="●"/>
            </a:pPr>
            <a:r>
              <a:rPr lang="fr-FR" sz="1800">
                <a:solidFill>
                  <a:srgbClr val="000000"/>
                </a:solidFill>
                <a:latin typeface="Corbel"/>
                <a:ea typeface="Corbel"/>
                <a:cs typeface="Corbel"/>
                <a:sym typeface="Corbel"/>
              </a:rPr>
              <a:t>Où trouve-t-on l’uranium ? </a:t>
            </a:r>
            <a:r>
              <a:rPr lang="fr-FR" sz="1800">
                <a:solidFill>
                  <a:srgbClr val="000000"/>
                </a:solidFill>
                <a:latin typeface="Arimo"/>
                <a:ea typeface="Arimo"/>
                <a:cs typeface="Arimo"/>
                <a:sym typeface="Arimo"/>
              </a:rPr>
              <a:t>→</a:t>
            </a:r>
            <a:r>
              <a:rPr lang="fr-FR" sz="1800">
                <a:solidFill>
                  <a:srgbClr val="000000"/>
                </a:solidFill>
                <a:latin typeface="Corbel"/>
                <a:ea typeface="Corbel"/>
                <a:cs typeface="Corbel"/>
                <a:sym typeface="Corbel"/>
              </a:rPr>
              <a:t> Carte sur la prochaine diapositive</a:t>
            </a:r>
            <a:endParaRPr sz="1800">
              <a:latin typeface="Arial"/>
              <a:ea typeface="Arial"/>
              <a:cs typeface="Arial"/>
              <a:sym typeface="Arial"/>
            </a:endParaRPr>
          </a:p>
        </p:txBody>
      </p:sp>
      <p:sp>
        <p:nvSpPr>
          <p:cNvPr id="1020" name="Google Shape;1020;p32: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25" name="Shape 1025"/>
        <p:cNvGrpSpPr/>
        <p:nvPr/>
      </p:nvGrpSpPr>
      <p:grpSpPr>
        <a:xfrm>
          <a:off x="0" y="0"/>
          <a:ext cx="0" cy="0"/>
          <a:chOff x="0" y="0"/>
          <a:chExt cx="0" cy="0"/>
        </a:xfrm>
      </p:grpSpPr>
      <p:sp>
        <p:nvSpPr>
          <p:cNvPr id="1026" name="Google Shape;1026;gb817d48269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b="1" lang="fr-FR" sz="1800" u="sng">
                <a:latin typeface="Corbel"/>
                <a:ea typeface="Corbel"/>
                <a:cs typeface="Corbel"/>
                <a:sym typeface="Corbel"/>
              </a:rPr>
              <a:t>Explications :</a:t>
            </a:r>
            <a:br>
              <a:rPr lang="fr-FR" sz="1800">
                <a:latin typeface="Corbel"/>
                <a:ea typeface="Corbel"/>
                <a:cs typeface="Corbel"/>
                <a:sym typeface="Corbel"/>
              </a:rPr>
            </a:br>
            <a:r>
              <a:rPr lang="fr-FR" sz="1800">
                <a:solidFill>
                  <a:srgbClr val="000000"/>
                </a:solidFill>
                <a:latin typeface="Corbel"/>
                <a:ea typeface="Corbel"/>
                <a:cs typeface="Corbel"/>
                <a:sym typeface="Corbel"/>
              </a:rPr>
              <a:t>Les ressources sont inégalement réparties dans le monde. Ici, vous pouvez voir sur le graphique les principaux emplacements des ressources d’uranium.</a:t>
            </a:r>
            <a:br>
              <a:rPr lang="fr-FR" sz="1800">
                <a:solidFill>
                  <a:srgbClr val="000000"/>
                </a:solidFill>
                <a:latin typeface="Corbel"/>
                <a:ea typeface="Corbel"/>
                <a:cs typeface="Corbel"/>
                <a:sym typeface="Corbel"/>
              </a:rPr>
            </a:br>
            <a:r>
              <a:rPr lang="fr-FR" sz="1800">
                <a:solidFill>
                  <a:srgbClr val="000000"/>
                </a:solidFill>
                <a:latin typeface="Corbel"/>
                <a:ea typeface="Corbel"/>
                <a:cs typeface="Corbel"/>
                <a:sym typeface="Corbel"/>
              </a:rPr>
              <a:t>Le bleu clair représente la consommation et le bleu foncé la production.</a:t>
            </a:r>
            <a:br>
              <a:rPr lang="fr-FR" sz="1800">
                <a:latin typeface="Arial"/>
                <a:ea typeface="Arial"/>
                <a:cs typeface="Arial"/>
                <a:sym typeface="Arial"/>
              </a:rPr>
            </a:br>
            <a:br>
              <a:rPr lang="fr-FR" sz="1800">
                <a:latin typeface="Arial"/>
                <a:ea typeface="Arial"/>
                <a:cs typeface="Arial"/>
                <a:sym typeface="Arial"/>
              </a:rPr>
            </a:br>
            <a:endParaRPr sz="1800">
              <a:latin typeface="Arial"/>
              <a:ea typeface="Arial"/>
              <a:cs typeface="Arial"/>
              <a:sym typeface="Arial"/>
            </a:endParaRPr>
          </a:p>
        </p:txBody>
      </p:sp>
      <p:sp>
        <p:nvSpPr>
          <p:cNvPr id="1027" name="Google Shape;1027;gb817d48269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34" name="Shape 1034"/>
        <p:cNvGrpSpPr/>
        <p:nvPr/>
      </p:nvGrpSpPr>
      <p:grpSpPr>
        <a:xfrm>
          <a:off x="0" y="0"/>
          <a:ext cx="0" cy="0"/>
          <a:chOff x="0" y="0"/>
          <a:chExt cx="0" cy="0"/>
        </a:xfrm>
      </p:grpSpPr>
      <p:sp>
        <p:nvSpPr>
          <p:cNvPr id="1035" name="Google Shape;1035;p34: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36" name="Google Shape;1036;p3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1" name="Shape 1041"/>
        <p:cNvGrpSpPr/>
        <p:nvPr/>
      </p:nvGrpSpPr>
      <p:grpSpPr>
        <a:xfrm>
          <a:off x="0" y="0"/>
          <a:ext cx="0" cy="0"/>
          <a:chOff x="0" y="0"/>
          <a:chExt cx="0" cy="0"/>
        </a:xfrm>
      </p:grpSpPr>
      <p:sp>
        <p:nvSpPr>
          <p:cNvPr id="1042" name="Google Shape;1042;p35: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3" name="Google Shape;1043;p3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47" name="Shape 1047"/>
        <p:cNvGrpSpPr/>
        <p:nvPr/>
      </p:nvGrpSpPr>
      <p:grpSpPr>
        <a:xfrm>
          <a:off x="0" y="0"/>
          <a:ext cx="0" cy="0"/>
          <a:chOff x="0" y="0"/>
          <a:chExt cx="0" cy="0"/>
        </a:xfrm>
      </p:grpSpPr>
      <p:sp>
        <p:nvSpPr>
          <p:cNvPr id="1048" name="Google Shape;1048;p36: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49" name="Google Shape;1049;p3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54" name="Shape 1054"/>
        <p:cNvGrpSpPr/>
        <p:nvPr/>
      </p:nvGrpSpPr>
      <p:grpSpPr>
        <a:xfrm>
          <a:off x="0" y="0"/>
          <a:ext cx="0" cy="0"/>
          <a:chOff x="0" y="0"/>
          <a:chExt cx="0" cy="0"/>
        </a:xfrm>
      </p:grpSpPr>
      <p:sp>
        <p:nvSpPr>
          <p:cNvPr id="1055" name="Google Shape;1055;p37: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56" name="Google Shape;1056;p3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1" name="Shape 1061"/>
        <p:cNvGrpSpPr/>
        <p:nvPr/>
      </p:nvGrpSpPr>
      <p:grpSpPr>
        <a:xfrm>
          <a:off x="0" y="0"/>
          <a:ext cx="0" cy="0"/>
          <a:chOff x="0" y="0"/>
          <a:chExt cx="0" cy="0"/>
        </a:xfrm>
      </p:grpSpPr>
      <p:sp>
        <p:nvSpPr>
          <p:cNvPr id="1062" name="Google Shape;1062;p3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63" name="Google Shape;1063;p3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3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69" name="Shape 1069"/>
        <p:cNvGrpSpPr/>
        <p:nvPr/>
      </p:nvGrpSpPr>
      <p:grpSpPr>
        <a:xfrm>
          <a:off x="0" y="0"/>
          <a:ext cx="0" cy="0"/>
          <a:chOff x="0" y="0"/>
          <a:chExt cx="0" cy="0"/>
        </a:xfrm>
      </p:grpSpPr>
      <p:sp>
        <p:nvSpPr>
          <p:cNvPr id="1070" name="Google Shape;1070;p39: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1" name="Google Shape;1071;p39: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072" name="Google Shape;1072;p39:notes"/>
          <p:cNvSpPr txBox="1"/>
          <p:nvPr>
            <p:ph idx="12" type="sldNum"/>
          </p:nvPr>
        </p:nvSpPr>
        <p:spPr>
          <a:xfrm>
            <a:off x="3884613" y="8685213"/>
            <a:ext cx="2971800" cy="457200"/>
          </a:xfrm>
          <a:prstGeom prst="rect">
            <a:avLst/>
          </a:prstGeom>
          <a:no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2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08" name="Shape 508"/>
        <p:cNvGrpSpPr/>
        <p:nvPr/>
      </p:nvGrpSpPr>
      <p:grpSpPr>
        <a:xfrm>
          <a:off x="0" y="0"/>
          <a:ext cx="0" cy="0"/>
          <a:chOff x="0" y="0"/>
          <a:chExt cx="0" cy="0"/>
        </a:xfrm>
      </p:grpSpPr>
      <p:sp>
        <p:nvSpPr>
          <p:cNvPr id="509" name="Google Shape;509;p4: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0" name="Google Shape;510;p4: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300"/>
              </a:spcBef>
              <a:spcAft>
                <a:spcPts val="0"/>
              </a:spcAft>
              <a:buSzPts val="1400"/>
              <a:buNone/>
            </a:pPr>
            <a:r>
              <a:rPr b="1" lang="fr-FR" sz="1800" u="sng">
                <a:latin typeface="Corbel"/>
                <a:ea typeface="Corbel"/>
                <a:cs typeface="Corbel"/>
                <a:sym typeface="Corbel"/>
              </a:rPr>
              <a:t>Explications : </a:t>
            </a:r>
            <a:r>
              <a:rPr lang="fr-FR" sz="1800">
                <a:latin typeface="Corbel"/>
                <a:ea typeface="Corbel"/>
                <a:cs typeface="Corbel"/>
                <a:sym typeface="Corbel"/>
              </a:rPr>
              <a:t>Demandez à vos élèves</a:t>
            </a:r>
            <a:endParaRPr sz="1000">
              <a:latin typeface="Arial"/>
              <a:ea typeface="Arial"/>
              <a:cs typeface="Arial"/>
              <a:sym typeface="Arial"/>
            </a:endParaRPr>
          </a:p>
        </p:txBody>
      </p:sp>
      <p:sp>
        <p:nvSpPr>
          <p:cNvPr id="511" name="Google Shape;511;p4: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77" name="Shape 1077"/>
        <p:cNvGrpSpPr/>
        <p:nvPr/>
      </p:nvGrpSpPr>
      <p:grpSpPr>
        <a:xfrm>
          <a:off x="0" y="0"/>
          <a:ext cx="0" cy="0"/>
          <a:chOff x="0" y="0"/>
          <a:chExt cx="0" cy="0"/>
        </a:xfrm>
      </p:grpSpPr>
      <p:sp>
        <p:nvSpPr>
          <p:cNvPr id="1078" name="Google Shape;1078;p4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079" name="Google Shape;1079;p4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1080" name="Google Shape;1080;p4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14" name="Shape 1114"/>
        <p:cNvGrpSpPr/>
        <p:nvPr/>
      </p:nvGrpSpPr>
      <p:grpSpPr>
        <a:xfrm>
          <a:off x="0" y="0"/>
          <a:ext cx="0" cy="0"/>
          <a:chOff x="0" y="0"/>
          <a:chExt cx="0" cy="0"/>
        </a:xfrm>
      </p:grpSpPr>
      <p:sp>
        <p:nvSpPr>
          <p:cNvPr id="1115" name="Google Shape;1115;gc274a2928e_4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1116" name="Google Shape;1116;gc274a2928e_4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228600" lvl="0" marL="457200" rtl="0" algn="l">
              <a:lnSpc>
                <a:spcPct val="100000"/>
              </a:lnSpc>
              <a:spcBef>
                <a:spcPts val="0"/>
              </a:spcBef>
              <a:spcAft>
                <a:spcPts val="0"/>
              </a:spcAft>
              <a:buSzPts val="1100"/>
              <a:buNone/>
            </a:pPr>
            <a:r>
              <a:t/>
            </a:r>
            <a:endParaRPr/>
          </a:p>
        </p:txBody>
      </p:sp>
      <p:sp>
        <p:nvSpPr>
          <p:cNvPr id="1117" name="Google Shape;1117;gc274a2928e_4_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2" name="Shape 1152"/>
        <p:cNvGrpSpPr/>
        <p:nvPr/>
      </p:nvGrpSpPr>
      <p:grpSpPr>
        <a:xfrm>
          <a:off x="0" y="0"/>
          <a:ext cx="0" cy="0"/>
          <a:chOff x="0" y="0"/>
          <a:chExt cx="0" cy="0"/>
        </a:xfrm>
      </p:grpSpPr>
      <p:sp>
        <p:nvSpPr>
          <p:cNvPr id="1153" name="Google Shape;1153;p41: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54" name="Google Shape;1154;p41: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4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159" name="Shape 1159"/>
        <p:cNvGrpSpPr/>
        <p:nvPr/>
      </p:nvGrpSpPr>
      <p:grpSpPr>
        <a:xfrm>
          <a:off x="0" y="0"/>
          <a:ext cx="0" cy="0"/>
          <a:chOff x="0" y="0"/>
          <a:chExt cx="0" cy="0"/>
        </a:xfrm>
      </p:grpSpPr>
      <p:sp>
        <p:nvSpPr>
          <p:cNvPr id="1160" name="Google Shape;1160;gf5ccfc6b10_2_0: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0" rtl="0" algn="l">
              <a:lnSpc>
                <a:spcPct val="100000"/>
              </a:lnSpc>
              <a:spcBef>
                <a:spcPts val="0"/>
              </a:spcBef>
              <a:spcAft>
                <a:spcPts val="0"/>
              </a:spcAft>
              <a:buSzPts val="1100"/>
              <a:buNone/>
            </a:pPr>
            <a:r>
              <a:t/>
            </a:r>
            <a:endParaRPr/>
          </a:p>
        </p:txBody>
      </p:sp>
      <p:sp>
        <p:nvSpPr>
          <p:cNvPr id="1161" name="Google Shape;1161;gf5ccfc6b10_2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6" name="Shape 516"/>
        <p:cNvGrpSpPr/>
        <p:nvPr/>
      </p:nvGrpSpPr>
      <p:grpSpPr>
        <a:xfrm>
          <a:off x="0" y="0"/>
          <a:ext cx="0" cy="0"/>
          <a:chOff x="0" y="0"/>
          <a:chExt cx="0" cy="0"/>
        </a:xfrm>
      </p:grpSpPr>
      <p:sp>
        <p:nvSpPr>
          <p:cNvPr id="517" name="Google Shape;517;gf1f69f0ace_0_0: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18" name="Google Shape;518;gf1f69f0ace_0_0: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List of resources : </a:t>
            </a:r>
            <a:endParaRPr/>
          </a:p>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French : </a:t>
            </a:r>
            <a:r>
              <a:rPr lang="fr-FR" sz="1000" u="sng">
                <a:solidFill>
                  <a:srgbClr val="0563C1"/>
                </a:solidFill>
                <a:latin typeface="Comfortaa"/>
                <a:ea typeface="Comfortaa"/>
                <a:cs typeface="Comfortaa"/>
                <a:sym typeface="Comfortaa"/>
                <a:hlinkClick r:id="rId2">
                  <a:extLst>
                    <a:ext uri="{A12FA001-AC4F-418D-AE19-62706E023703}">
                      <ahyp:hlinkClr val="tx"/>
                    </a:ext>
                  </a:extLst>
                </a:hlinkClick>
              </a:rPr>
              <a:t>https://www.youtube.com/watch?v=BKfufXnupMA</a:t>
            </a:r>
            <a:r>
              <a:rPr lang="fr-FR" sz="1000">
                <a:solidFill>
                  <a:schemeClr val="dk1"/>
                </a:solidFill>
                <a:latin typeface="Comfortaa"/>
                <a:ea typeface="Comfortaa"/>
                <a:cs typeface="Comfortaa"/>
                <a:sym typeface="Comfortaa"/>
              </a:rPr>
              <a:t> </a:t>
            </a:r>
            <a:endParaRPr/>
          </a:p>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Spanish : </a:t>
            </a:r>
            <a:r>
              <a:rPr lang="fr-FR" sz="1000" u="sng">
                <a:solidFill>
                  <a:srgbClr val="0563C1"/>
                </a:solidFill>
                <a:latin typeface="Comfortaa"/>
                <a:ea typeface="Comfortaa"/>
                <a:cs typeface="Comfortaa"/>
                <a:sym typeface="Comfortaa"/>
                <a:hlinkClick r:id="rId3">
                  <a:extLst>
                    <a:ext uri="{A12FA001-AC4F-418D-AE19-62706E023703}">
                      <ahyp:hlinkClr val="tx"/>
                    </a:ext>
                  </a:extLst>
                </a:hlinkClick>
              </a:rPr>
              <a:t>https://www.youtube.com/watch?v=NAPAMIpGB-s</a:t>
            </a:r>
            <a:r>
              <a:rPr lang="fr-FR" sz="1000">
                <a:solidFill>
                  <a:schemeClr val="dk1"/>
                </a:solidFill>
                <a:latin typeface="Comfortaa"/>
                <a:ea typeface="Comfortaa"/>
                <a:cs typeface="Comfortaa"/>
                <a:sym typeface="Comfortaa"/>
              </a:rPr>
              <a:t> </a:t>
            </a:r>
            <a:endParaRPr/>
          </a:p>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Italian : </a:t>
            </a:r>
            <a:r>
              <a:rPr lang="fr-FR" u="sng">
                <a:solidFill>
                  <a:schemeClr val="hlink"/>
                </a:solidFill>
                <a:hlinkClick r:id="rId4"/>
              </a:rPr>
              <a:t>https://www.youtube.com/watch?v=wT1hPaBMfO4</a:t>
            </a:r>
            <a:endParaRPr sz="1000">
              <a:solidFill>
                <a:schemeClr val="dk1"/>
              </a:solidFill>
              <a:latin typeface="Comfortaa"/>
              <a:ea typeface="Comfortaa"/>
              <a:cs typeface="Comfortaa"/>
              <a:sym typeface="Comfortaa"/>
            </a:endParaRPr>
          </a:p>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English : </a:t>
            </a:r>
            <a:r>
              <a:rPr lang="fr-FR" sz="1000" u="sng">
                <a:solidFill>
                  <a:schemeClr val="hlink"/>
                </a:solidFill>
                <a:latin typeface="Comfortaa"/>
                <a:ea typeface="Comfortaa"/>
                <a:cs typeface="Comfortaa"/>
                <a:sym typeface="Comfortaa"/>
                <a:hlinkClick r:id="rId5"/>
              </a:rPr>
              <a:t>https://www.youtube.com/watch?time_continue=8&amp;v=aFpC1vAIgNc&amp;feature=emb_logo</a:t>
            </a:r>
            <a:r>
              <a:rPr lang="fr-FR" sz="1000">
                <a:solidFill>
                  <a:schemeClr val="dk1"/>
                </a:solidFill>
                <a:latin typeface="Comfortaa"/>
                <a:ea typeface="Comfortaa"/>
                <a:cs typeface="Comfortaa"/>
                <a:sym typeface="Comfortaa"/>
              </a:rPr>
              <a:t> </a:t>
            </a:r>
            <a:endParaRPr/>
          </a:p>
          <a:p>
            <a:pPr indent="0" lvl="0" marL="0" rtl="0" algn="l">
              <a:lnSpc>
                <a:spcPct val="100000"/>
              </a:lnSpc>
              <a:spcBef>
                <a:spcPts val="0"/>
              </a:spcBef>
              <a:spcAft>
                <a:spcPts val="0"/>
              </a:spcAft>
              <a:buClr>
                <a:schemeClr val="dk1"/>
              </a:buClr>
              <a:buSzPts val="1100"/>
              <a:buFont typeface="Arial"/>
              <a:buNone/>
            </a:pPr>
            <a:r>
              <a:rPr lang="fr-FR" sz="1000">
                <a:solidFill>
                  <a:schemeClr val="dk1"/>
                </a:solidFill>
                <a:latin typeface="Comfortaa"/>
                <a:ea typeface="Comfortaa"/>
                <a:cs typeface="Comfortaa"/>
                <a:sym typeface="Comfortaa"/>
              </a:rPr>
              <a:t>Etc….</a:t>
            </a:r>
            <a:endParaRPr sz="1000">
              <a:latin typeface="Arial"/>
              <a:ea typeface="Arial"/>
              <a:cs typeface="Arial"/>
              <a:sym typeface="Arial"/>
            </a:endParaRPr>
          </a:p>
        </p:txBody>
      </p:sp>
      <p:sp>
        <p:nvSpPr>
          <p:cNvPr id="519" name="Google Shape;519;gf1f69f0ace_0_0: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2" name="Shape 532"/>
        <p:cNvGrpSpPr/>
        <p:nvPr/>
      </p:nvGrpSpPr>
      <p:grpSpPr>
        <a:xfrm>
          <a:off x="0" y="0"/>
          <a:ext cx="0" cy="0"/>
          <a:chOff x="0" y="0"/>
          <a:chExt cx="0" cy="0"/>
        </a:xfrm>
      </p:grpSpPr>
      <p:sp>
        <p:nvSpPr>
          <p:cNvPr id="533" name="Google Shape;533;p6: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34" name="Google Shape;534;p6: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2700" rtl="0" algn="l">
              <a:lnSpc>
                <a:spcPct val="90000"/>
              </a:lnSpc>
              <a:spcBef>
                <a:spcPts val="300"/>
              </a:spcBef>
              <a:spcAft>
                <a:spcPts val="0"/>
              </a:spcAft>
              <a:buSzPts val="1200"/>
              <a:buFont typeface="Corbel"/>
              <a:buNone/>
            </a:pPr>
            <a:r>
              <a:rPr b="1" lang="fr-FR" sz="1200" u="sng">
                <a:latin typeface="Corbel"/>
                <a:ea typeface="Corbel"/>
                <a:cs typeface="Corbel"/>
                <a:sym typeface="Corbel"/>
              </a:rPr>
              <a:t>Explications : </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L’énergie caractérise le changement d’état d’un système. Nous consommons de l’énergie lorsque nous...</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changeons de vitesse (énergie cinétique)</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chauffons (ou refroidissons) quelque chose (énergie thermique)</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déformons quelque chose (énergie de déformation)</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produisons une réaction chimique (énergie chimique)</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faisons descendre ou monter quelque chose (éventuelle énergie de gravité)</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 émettons de la lumière (énergie électromagnétique)</a:t>
            </a:r>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Etc….</a:t>
            </a:r>
            <a:endParaRPr/>
          </a:p>
          <a:p>
            <a:pPr indent="0" lvl="0" marL="12700" rtl="0" algn="l">
              <a:lnSpc>
                <a:spcPct val="90000"/>
              </a:lnSpc>
              <a:spcBef>
                <a:spcPts val="300"/>
              </a:spcBef>
              <a:spcAft>
                <a:spcPts val="0"/>
              </a:spcAft>
              <a:buSzPts val="1200"/>
              <a:buFont typeface="Corbel"/>
              <a:buNone/>
            </a:pPr>
            <a:r>
              <a:t/>
            </a:r>
            <a:endParaRPr sz="1200">
              <a:latin typeface="Corbel"/>
              <a:ea typeface="Corbel"/>
              <a:cs typeface="Corbel"/>
              <a:sym typeface="Corbel"/>
            </a:endParaRPr>
          </a:p>
          <a:p>
            <a:pPr indent="0" lvl="0" marL="12700" rtl="0" algn="l">
              <a:lnSpc>
                <a:spcPct val="90000"/>
              </a:lnSpc>
              <a:spcBef>
                <a:spcPts val="300"/>
              </a:spcBef>
              <a:spcAft>
                <a:spcPts val="0"/>
              </a:spcAft>
              <a:buSzPts val="1200"/>
              <a:buFont typeface="Corbel"/>
              <a:buNone/>
            </a:pPr>
            <a:r>
              <a:rPr lang="fr-FR" sz="1200">
                <a:latin typeface="Corbel"/>
                <a:ea typeface="Corbel"/>
                <a:cs typeface="Corbel"/>
                <a:sym typeface="Corbel"/>
              </a:rPr>
              <a:t>Dès que quelque chose change, l’énergie entre en jeu. D’une certaine manière, l’énergie mesure l’ampleur du changement : notre consommation énergétique correspond simplement à la vitesse à laquelle nous transformons notre monde !</a:t>
            </a:r>
            <a:endParaRPr/>
          </a:p>
          <a:p>
            <a:pPr indent="0" lvl="0" marL="12700" rtl="0" algn="l">
              <a:lnSpc>
                <a:spcPct val="90000"/>
              </a:lnSpc>
              <a:spcBef>
                <a:spcPts val="300"/>
              </a:spcBef>
              <a:spcAft>
                <a:spcPts val="0"/>
              </a:spcAft>
              <a:buSzPts val="1200"/>
              <a:buFont typeface="Corbel"/>
              <a:buNone/>
            </a:pPr>
            <a:r>
              <a:t/>
            </a:r>
            <a:endParaRPr sz="1200">
              <a:latin typeface="Corbel"/>
              <a:ea typeface="Corbel"/>
              <a:cs typeface="Corbel"/>
              <a:sym typeface="Corbel"/>
            </a:endParaRPr>
          </a:p>
          <a:p>
            <a:pPr indent="0" lvl="0" marL="12700" rtl="0" algn="l">
              <a:lnSpc>
                <a:spcPct val="90000"/>
              </a:lnSpc>
              <a:spcBef>
                <a:spcPts val="300"/>
              </a:spcBef>
              <a:spcAft>
                <a:spcPts val="0"/>
              </a:spcAft>
              <a:buSzPts val="1200"/>
              <a:buFont typeface="Corbel"/>
              <a:buNone/>
            </a:pPr>
            <a:r>
              <a:rPr b="1" lang="fr-FR" sz="1200" u="sng">
                <a:latin typeface="Corbel"/>
                <a:ea typeface="Corbel"/>
                <a:cs typeface="Corbel"/>
                <a:sym typeface="Corbel"/>
              </a:rPr>
              <a:t>Messages clés :</a:t>
            </a:r>
            <a:endParaRPr/>
          </a:p>
          <a:p>
            <a:pPr indent="-228600" lvl="0" marL="241300" rtl="0" algn="l">
              <a:lnSpc>
                <a:spcPct val="90000"/>
              </a:lnSpc>
              <a:spcBef>
                <a:spcPts val="300"/>
              </a:spcBef>
              <a:spcAft>
                <a:spcPts val="0"/>
              </a:spcAft>
              <a:buSzPts val="1200"/>
              <a:buFont typeface="Arial"/>
              <a:buAutoNum type="arabicPeriod"/>
            </a:pPr>
            <a:r>
              <a:rPr lang="fr-FR" sz="1200">
                <a:latin typeface="Corbel"/>
                <a:ea typeface="Corbel"/>
                <a:cs typeface="Corbel"/>
                <a:sym typeface="Corbel"/>
              </a:rPr>
              <a:t>L’énergie mesure les transformations du monde</a:t>
            </a:r>
            <a:endParaRPr/>
          </a:p>
          <a:p>
            <a:pPr indent="-228600" lvl="0" marL="241300" rtl="0" algn="l">
              <a:lnSpc>
                <a:spcPct val="90000"/>
              </a:lnSpc>
              <a:spcBef>
                <a:spcPts val="300"/>
              </a:spcBef>
              <a:spcAft>
                <a:spcPts val="0"/>
              </a:spcAft>
              <a:buSzPts val="1200"/>
              <a:buFont typeface="Arial"/>
              <a:buAutoNum type="arabicPeriod"/>
            </a:pPr>
            <a:r>
              <a:rPr lang="fr-FR" sz="1200">
                <a:latin typeface="Corbel"/>
                <a:ea typeface="Corbel"/>
                <a:cs typeface="Corbel"/>
                <a:sym typeface="Corbel"/>
              </a:rPr>
              <a:t>La consommation énergétique de l’humanité peut être considérée comme la vitesse à laquelle nous transformons notre planète, qui nous donne de la richesse matérielle, mais ce n’est pas insignifiant car une transformation trop importante provoque de la pollution.</a:t>
            </a:r>
            <a:endParaRPr/>
          </a:p>
          <a:p>
            <a:pPr indent="0" lvl="0" marL="12700" rtl="0" algn="l">
              <a:lnSpc>
                <a:spcPct val="90000"/>
              </a:lnSpc>
              <a:spcBef>
                <a:spcPts val="300"/>
              </a:spcBef>
              <a:spcAft>
                <a:spcPts val="0"/>
              </a:spcAft>
              <a:buSzPts val="1200"/>
              <a:buFont typeface="Corbel"/>
              <a:buNone/>
            </a:pPr>
            <a:r>
              <a:t/>
            </a:r>
            <a:endParaRPr sz="1200">
              <a:latin typeface="Corbel"/>
              <a:ea typeface="Corbel"/>
              <a:cs typeface="Corbel"/>
              <a:sym typeface="Corbel"/>
            </a:endParaRPr>
          </a:p>
          <a:p>
            <a:pPr indent="0" lvl="0" marL="12700" rtl="0" algn="l">
              <a:lnSpc>
                <a:spcPct val="90000"/>
              </a:lnSpc>
              <a:spcBef>
                <a:spcPts val="300"/>
              </a:spcBef>
              <a:spcAft>
                <a:spcPts val="0"/>
              </a:spcAft>
              <a:buSzPts val="1200"/>
              <a:buFont typeface="Corbel"/>
              <a:buNone/>
            </a:pPr>
            <a:r>
              <a:t/>
            </a:r>
            <a:endParaRPr sz="1200">
              <a:latin typeface="Corbel"/>
              <a:ea typeface="Corbel"/>
              <a:cs typeface="Corbel"/>
              <a:sym typeface="Corbel"/>
            </a:endParaRPr>
          </a:p>
          <a:p>
            <a:pPr indent="0" lvl="0" marL="0" rtl="0" algn="l">
              <a:lnSpc>
                <a:spcPct val="90000"/>
              </a:lnSpc>
              <a:spcBef>
                <a:spcPts val="300"/>
              </a:spcBef>
              <a:spcAft>
                <a:spcPts val="0"/>
              </a:spcAft>
              <a:buSzPts val="1400"/>
              <a:buNone/>
            </a:pPr>
            <a:r>
              <a:t/>
            </a:r>
            <a:endParaRPr sz="1200">
              <a:latin typeface="Corbel"/>
              <a:ea typeface="Corbel"/>
              <a:cs typeface="Corbel"/>
              <a:sym typeface="Corbel"/>
            </a:endParaRPr>
          </a:p>
          <a:p>
            <a:pPr indent="0" lvl="0" marL="0" rtl="0" algn="l">
              <a:lnSpc>
                <a:spcPct val="90000"/>
              </a:lnSpc>
              <a:spcBef>
                <a:spcPts val="300"/>
              </a:spcBef>
              <a:spcAft>
                <a:spcPts val="0"/>
              </a:spcAft>
              <a:buSzPts val="1400"/>
              <a:buNone/>
            </a:pPr>
            <a:r>
              <a:t/>
            </a:r>
            <a:endParaRPr sz="1200">
              <a:latin typeface="Corbel"/>
              <a:ea typeface="Corbel"/>
              <a:cs typeface="Corbel"/>
              <a:sym typeface="Corbel"/>
            </a:endParaRPr>
          </a:p>
        </p:txBody>
      </p:sp>
      <p:sp>
        <p:nvSpPr>
          <p:cNvPr id="535" name="Google Shape;535;p6: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400"/>
              <a:buFont typeface="Arial"/>
              <a:buNone/>
            </a:pPr>
            <a:fld id="{00000000-1234-1234-1234-123412341234}" type="slidenum">
              <a:rPr b="0" i="0" lang="fr-FR" sz="1400" u="none" cap="none" strike="noStrike">
                <a:solidFill>
                  <a:srgbClr val="000000"/>
                </a:solidFill>
                <a:latin typeface="Arial"/>
                <a:ea typeface="Arial"/>
                <a:cs typeface="Arial"/>
                <a:sym typeface="Arial"/>
              </a:rPr>
              <a:t>‹#›</a:t>
            </a:fld>
            <a:endParaRPr b="0" i="0" sz="1400" u="none" cap="none" strike="noStrike">
              <a:solidFill>
                <a:srgbClr val="000000"/>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42" name="Shape 542"/>
        <p:cNvGrpSpPr/>
        <p:nvPr/>
      </p:nvGrpSpPr>
      <p:grpSpPr>
        <a:xfrm>
          <a:off x="0" y="0"/>
          <a:ext cx="0" cy="0"/>
          <a:chOff x="0" y="0"/>
          <a:chExt cx="0" cy="0"/>
        </a:xfrm>
      </p:grpSpPr>
      <p:sp>
        <p:nvSpPr>
          <p:cNvPr id="543" name="Google Shape;543;p7: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44" name="Google Shape;544;p7: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0"/>
              </a:spcBef>
              <a:spcAft>
                <a:spcPts val="0"/>
              </a:spcAft>
              <a:buSzPts val="1100"/>
              <a:buFont typeface="Corbel"/>
              <a:buNone/>
            </a:pPr>
            <a:r>
              <a:rPr b="1" lang="fr-FR" sz="1000" u="sng">
                <a:latin typeface="Corbel"/>
                <a:ea typeface="Corbel"/>
                <a:cs typeface="Corbel"/>
                <a:sym typeface="Corbel"/>
              </a:rPr>
              <a:t>Explications :</a:t>
            </a:r>
            <a:r>
              <a:rPr lang="fr-FR" sz="1000">
                <a:latin typeface="Corbel"/>
                <a:ea typeface="Corbel"/>
                <a:cs typeface="Corbel"/>
                <a:sym typeface="Corbel"/>
              </a:rPr>
              <a:t>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De nombreuses formes d’énergie existent autour de nous, en voici quelques exemples.</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Un corps qui se déplace a de </a:t>
            </a:r>
            <a:r>
              <a:rPr b="1" lang="fr-FR" sz="1000">
                <a:latin typeface="Corbel"/>
                <a:ea typeface="Corbel"/>
                <a:cs typeface="Corbel"/>
                <a:sym typeface="Corbel"/>
              </a:rPr>
              <a:t>l’énergie cinétique</a:t>
            </a:r>
            <a:r>
              <a:rPr lang="fr-FR" sz="1000">
                <a:latin typeface="Corbel"/>
                <a:ea typeface="Corbel"/>
                <a:cs typeface="Corbel"/>
                <a:sym typeface="Corbel"/>
              </a:rPr>
              <a:t>. Par exemple, les rivières ou le vent contiennent plus ou moins d’énergie cinétique en fonction de la force de leur mouvement.</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Le wagon en haut d’une montagne russe a une énergie potentielle qui se manifeste lorsqu’il entre en mouvement et commence sa descente. Il développe ensuite de l’énergie cinétique liée à son mouvement. La somme de l’énergie cinétique et potentielle correspond à l’</a:t>
            </a:r>
            <a:r>
              <a:rPr b="1" lang="fr-FR" sz="1000">
                <a:latin typeface="Corbel"/>
                <a:ea typeface="Corbel"/>
                <a:cs typeface="Corbel"/>
                <a:sym typeface="Corbel"/>
              </a:rPr>
              <a:t>énergie mécanique</a:t>
            </a:r>
            <a:r>
              <a:rPr lang="fr-FR" sz="1000">
                <a:latin typeface="Corbel"/>
                <a:ea typeface="Corbel"/>
                <a:cs typeface="Corbel"/>
                <a:sym typeface="Corbel"/>
              </a:rPr>
              <a:t>.</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L’énergie </a:t>
            </a:r>
            <a:r>
              <a:rPr b="1" lang="fr-FR" sz="1000">
                <a:latin typeface="Corbel"/>
                <a:ea typeface="Corbel"/>
                <a:cs typeface="Corbel"/>
                <a:sym typeface="Corbel"/>
              </a:rPr>
              <a:t>thermique</a:t>
            </a:r>
            <a:r>
              <a:rPr lang="fr-FR" sz="1000">
                <a:latin typeface="Corbel"/>
                <a:ea typeface="Corbel"/>
                <a:cs typeface="Corbel"/>
                <a:sym typeface="Corbel"/>
              </a:rPr>
              <a:t> est la chaleur</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L’énergie </a:t>
            </a:r>
            <a:r>
              <a:rPr b="1" lang="fr-FR" sz="1000">
                <a:latin typeface="Corbel"/>
                <a:ea typeface="Corbel"/>
                <a:cs typeface="Corbel"/>
                <a:sym typeface="Corbel"/>
              </a:rPr>
              <a:t>chimique</a:t>
            </a:r>
            <a:r>
              <a:rPr lang="fr-FR" sz="1000">
                <a:latin typeface="Corbel"/>
                <a:ea typeface="Corbel"/>
                <a:cs typeface="Corbel"/>
                <a:sym typeface="Corbel"/>
              </a:rPr>
              <a:t> est l’énergie contenue dans la matière. L’énergie chimique est très utile pour la vie. Elle est en effet contenue dans le glucose, par exemple, et est utilisée par les cellules pour vivre. L’énergie chimique est également en jeu lorsque la combustion </a:t>
            </a:r>
            <a:r>
              <a:rPr lang="fr-FR" sz="1000">
                <a:latin typeface="Corbel"/>
                <a:ea typeface="Corbel"/>
                <a:cs typeface="Corbel"/>
                <a:sym typeface="Corbel"/>
              </a:rPr>
              <a:t>d'énergies</a:t>
            </a:r>
            <a:r>
              <a:rPr lang="fr-FR" sz="1000">
                <a:latin typeface="Corbel"/>
                <a:ea typeface="Corbel"/>
                <a:cs typeface="Corbel"/>
                <a:sym typeface="Corbel"/>
              </a:rPr>
              <a:t> fossiles ou de la biomasse est utilisée pour convertir l’énergie chimique de ces matières en chaleur.</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L’énergie </a:t>
            </a:r>
            <a:r>
              <a:rPr b="1" lang="fr-FR" sz="1000">
                <a:latin typeface="Corbel"/>
                <a:ea typeface="Corbel"/>
                <a:cs typeface="Corbel"/>
                <a:sym typeface="Corbel"/>
              </a:rPr>
              <a:t>électrique</a:t>
            </a:r>
            <a:r>
              <a:rPr lang="fr-FR" sz="1000">
                <a:latin typeface="Corbel"/>
                <a:ea typeface="Corbel"/>
                <a:cs typeface="Corbel"/>
                <a:sym typeface="Corbel"/>
              </a:rPr>
              <a:t> est l’énergie disponible sous la forme d’un courant d’électrons (électricité). Cette énergie qui arrive dans nos prises électriques est utilisée directement pour produire de la lumière par exemple.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Faites attention à ne pas confondre l’énergie et l’électricité. L’électricité est une forme particulière d’énergie finale.</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b="1" lang="fr-FR" sz="1000" u="sng">
                <a:latin typeface="Corbel"/>
                <a:ea typeface="Corbel"/>
                <a:cs typeface="Corbel"/>
                <a:sym typeface="Corbel"/>
              </a:rPr>
              <a:t>Pour aller plus loin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b="1" lang="fr-FR" sz="1000">
                <a:latin typeface="Corbel"/>
                <a:ea typeface="Corbel"/>
                <a:cs typeface="Corbel"/>
                <a:sym typeface="Corbel"/>
              </a:rPr>
              <a:t>L’énergie primaire </a:t>
            </a:r>
            <a:r>
              <a:rPr lang="fr-FR" sz="1000">
                <a:latin typeface="Corbel"/>
                <a:ea typeface="Corbel"/>
                <a:cs typeface="Corbel"/>
                <a:sym typeface="Corbel"/>
              </a:rPr>
              <a:t>est l’énergie « potentielle » contenue dans les ressources naturelles (comme le bois, le gaz, le pétrole, etc.) avant toute transformation.</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b="1" lang="fr-FR" sz="1000">
                <a:latin typeface="Corbel"/>
                <a:ea typeface="Corbel"/>
                <a:cs typeface="Corbel"/>
                <a:sym typeface="Corbel"/>
              </a:rPr>
              <a:t>L’énergie finale </a:t>
            </a:r>
            <a:r>
              <a:rPr lang="fr-FR" sz="1000">
                <a:latin typeface="Corbel"/>
                <a:ea typeface="Corbel"/>
                <a:cs typeface="Corbel"/>
                <a:sym typeface="Corbel"/>
              </a:rPr>
              <a:t>est l’énergie consommée et facturée, en tenant compte des pertes pendant la fabrication, le transport et la transformation du pétrole.</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Le site Energy Explorers (http://www.explorateurs-energie.com/) contient plusieurs sources disponibles pour parler de l’énergie.</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lang="fr-FR" sz="1000">
                <a:latin typeface="Corbel"/>
                <a:ea typeface="Corbel"/>
                <a:cs typeface="Corbel"/>
                <a:sym typeface="Corbel"/>
              </a:rPr>
              <a:t> </a:t>
            </a:r>
            <a:endParaRPr sz="1000">
              <a:latin typeface="Arial"/>
              <a:ea typeface="Arial"/>
              <a:cs typeface="Arial"/>
              <a:sym typeface="Arial"/>
            </a:endParaRPr>
          </a:p>
          <a:p>
            <a:pPr indent="0" lvl="0" marL="158750" rtl="0" algn="l">
              <a:lnSpc>
                <a:spcPct val="115000"/>
              </a:lnSpc>
              <a:spcBef>
                <a:spcPts val="300"/>
              </a:spcBef>
              <a:spcAft>
                <a:spcPts val="0"/>
              </a:spcAft>
              <a:buSzPts val="1100"/>
              <a:buFont typeface="Corbel"/>
              <a:buNone/>
            </a:pPr>
            <a:r>
              <a:rPr b="1" lang="fr-FR" sz="1000" u="sng">
                <a:latin typeface="Corbel"/>
                <a:ea typeface="Corbel"/>
                <a:cs typeface="Corbel"/>
                <a:sym typeface="Corbel"/>
              </a:rPr>
              <a:t>Messages clés :</a:t>
            </a:r>
            <a:endParaRPr b="1" sz="1000" u="none" strike="noStrike">
              <a:latin typeface="Arial"/>
              <a:ea typeface="Arial"/>
              <a:cs typeface="Arial"/>
              <a:sym typeface="Arial"/>
            </a:endParaRPr>
          </a:p>
          <a:p>
            <a:pPr indent="-342900" lvl="0" marL="501650" rtl="0" algn="l">
              <a:lnSpc>
                <a:spcPct val="115000"/>
              </a:lnSpc>
              <a:spcBef>
                <a:spcPts val="300"/>
              </a:spcBef>
              <a:spcAft>
                <a:spcPts val="0"/>
              </a:spcAft>
              <a:buSzPts val="1100"/>
              <a:buFont typeface="Arial"/>
              <a:buAutoNum type="arabicPeriod"/>
            </a:pPr>
            <a:r>
              <a:rPr lang="fr-FR" sz="1000" u="none" strike="noStrike">
                <a:latin typeface="Corbel"/>
                <a:ea typeface="Corbel"/>
                <a:cs typeface="Corbel"/>
                <a:sym typeface="Corbel"/>
              </a:rPr>
              <a:t>L’énergie est partout et sous plusieurs formes.</a:t>
            </a:r>
            <a:endParaRPr/>
          </a:p>
          <a:p>
            <a:pPr indent="-342900" lvl="0" marL="501650" rtl="0" algn="l">
              <a:lnSpc>
                <a:spcPct val="115000"/>
              </a:lnSpc>
              <a:spcBef>
                <a:spcPts val="300"/>
              </a:spcBef>
              <a:spcAft>
                <a:spcPts val="0"/>
              </a:spcAft>
              <a:buSzPts val="1100"/>
              <a:buFont typeface="Arial"/>
              <a:buAutoNum type="arabicPeriod"/>
            </a:pPr>
            <a:r>
              <a:rPr lang="fr-FR" sz="1000" u="none" strike="noStrike">
                <a:latin typeface="Corbel"/>
                <a:ea typeface="Corbel"/>
                <a:cs typeface="Corbel"/>
                <a:sym typeface="Corbel"/>
              </a:rPr>
              <a:t>Elle ne peut être créée ni détruite, nous pouvons seulement la transformer d’une forme à une autre.</a:t>
            </a:r>
            <a:endParaRPr sz="800" u="none" strike="noStrike">
              <a:latin typeface="Corbel"/>
              <a:ea typeface="Corbel"/>
              <a:cs typeface="Corbel"/>
              <a:sym typeface="Corbel"/>
            </a:endParaRPr>
          </a:p>
          <a:p>
            <a:pPr indent="0" lvl="0" marL="158750" rtl="0" algn="l">
              <a:lnSpc>
                <a:spcPct val="115000"/>
              </a:lnSpc>
              <a:spcBef>
                <a:spcPts val="0"/>
              </a:spcBef>
              <a:spcAft>
                <a:spcPts val="0"/>
              </a:spcAft>
              <a:buSzPts val="1100"/>
              <a:buFont typeface="Arial"/>
              <a:buNone/>
            </a:pPr>
            <a:r>
              <a:t/>
            </a:r>
            <a:endParaRPr sz="1000" u="none" strike="noStrike">
              <a:latin typeface="Corbel"/>
              <a:ea typeface="Corbel"/>
              <a:cs typeface="Corbel"/>
              <a:sym typeface="Corbel"/>
            </a:endParaRPr>
          </a:p>
        </p:txBody>
      </p:sp>
      <p:sp>
        <p:nvSpPr>
          <p:cNvPr id="545" name="Google Shape;545;p7: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60" name="Shape 560"/>
        <p:cNvGrpSpPr/>
        <p:nvPr/>
      </p:nvGrpSpPr>
      <p:grpSpPr>
        <a:xfrm>
          <a:off x="0" y="0"/>
          <a:ext cx="0" cy="0"/>
          <a:chOff x="0" y="0"/>
          <a:chExt cx="0" cy="0"/>
        </a:xfrm>
      </p:grpSpPr>
      <p:sp>
        <p:nvSpPr>
          <p:cNvPr id="561" name="Google Shape;561;p8:notes"/>
          <p:cNvSpPr txBox="1"/>
          <p:nvPr>
            <p:ph idx="1" type="body"/>
          </p:nvPr>
        </p:nvSpPr>
        <p:spPr>
          <a:xfrm>
            <a:off x="685800" y="4343400"/>
            <a:ext cx="5486400" cy="4114800"/>
          </a:xfrm>
          <a:prstGeom prst="rect">
            <a:avLst/>
          </a:prstGeom>
          <a:noFill/>
          <a:ln>
            <a:noFill/>
          </a:ln>
        </p:spPr>
        <p:txBody>
          <a:bodyPr anchorCtr="0" anchor="t" bIns="91425" lIns="91425" spcFirstLastPara="1" rIns="91425" wrap="square" tIns="91425">
            <a:noAutofit/>
          </a:bodyPr>
          <a:lstStyle/>
          <a:p>
            <a:pPr indent="0" lvl="0" marL="158750" rtl="0" algn="l">
              <a:lnSpc>
                <a:spcPct val="115000"/>
              </a:lnSpc>
              <a:spcBef>
                <a:spcPts val="0"/>
              </a:spcBef>
              <a:spcAft>
                <a:spcPts val="0"/>
              </a:spcAft>
              <a:buSzPts val="1100"/>
              <a:buNone/>
            </a:pPr>
            <a:r>
              <a:rPr lang="fr-FR" sz="1800">
                <a:latin typeface="Corbel"/>
                <a:ea typeface="Corbel"/>
                <a:cs typeface="Corbel"/>
                <a:sym typeface="Corbel"/>
              </a:rPr>
              <a:t>Demandez à vos élèves.</a:t>
            </a:r>
            <a:endParaRPr sz="1800">
              <a:latin typeface="Arial"/>
              <a:ea typeface="Arial"/>
              <a:cs typeface="Arial"/>
              <a:sym typeface="Arial"/>
            </a:endParaRPr>
          </a:p>
        </p:txBody>
      </p:sp>
      <p:sp>
        <p:nvSpPr>
          <p:cNvPr id="562" name="Google Shape;562;p8: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78" name="Shape 578"/>
        <p:cNvGrpSpPr/>
        <p:nvPr/>
      </p:nvGrpSpPr>
      <p:grpSpPr>
        <a:xfrm>
          <a:off x="0" y="0"/>
          <a:ext cx="0" cy="0"/>
          <a:chOff x="0" y="0"/>
          <a:chExt cx="0" cy="0"/>
        </a:xfrm>
      </p:grpSpPr>
      <p:sp>
        <p:nvSpPr>
          <p:cNvPr id="579" name="Google Shape;579;gc478793731_0_215:notes"/>
          <p:cNvSpPr/>
          <p:nvPr>
            <p:ph idx="2" type="sldImg"/>
          </p:nvPr>
        </p:nvSpPr>
        <p:spPr>
          <a:xfrm>
            <a:off x="381000" y="685800"/>
            <a:ext cx="6096000" cy="34290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580" name="Google Shape;580;gc478793731_0_215:notes"/>
          <p:cNvSpPr txBox="1"/>
          <p:nvPr>
            <p:ph idx="1" type="body"/>
          </p:nvPr>
        </p:nvSpPr>
        <p:spPr>
          <a:xfrm>
            <a:off x="685800" y="4343400"/>
            <a:ext cx="5486400" cy="4114800"/>
          </a:xfrm>
          <a:prstGeom prst="rect">
            <a:avLst/>
          </a:prstGeom>
          <a:noFill/>
          <a:ln>
            <a:noFill/>
          </a:ln>
        </p:spPr>
        <p:txBody>
          <a:bodyPr anchorCtr="0" anchor="t" bIns="45700" lIns="91425" spcFirstLastPara="1" rIns="91425" wrap="square" tIns="45700">
            <a:noAutofit/>
          </a:bodyPr>
          <a:lstStyle/>
          <a:p>
            <a:pPr indent="0" lvl="0" marL="158750" rtl="0" algn="l">
              <a:lnSpc>
                <a:spcPct val="115000"/>
              </a:lnSpc>
              <a:spcBef>
                <a:spcPts val="120"/>
              </a:spcBef>
              <a:spcAft>
                <a:spcPts val="0"/>
              </a:spcAft>
              <a:buSzPts val="1100"/>
              <a:buNone/>
            </a:pPr>
            <a:r>
              <a:rPr b="1" lang="fr-FR" sz="1800" u="sng">
                <a:solidFill>
                  <a:srgbClr val="000000"/>
                </a:solidFill>
                <a:latin typeface="Corbel"/>
                <a:ea typeface="Corbel"/>
                <a:cs typeface="Corbel"/>
                <a:sym typeface="Corbel"/>
              </a:rPr>
              <a:t>Explications</a:t>
            </a:r>
            <a:r>
              <a:rPr i="1" lang="fr-FR" sz="1800">
                <a:solidFill>
                  <a:srgbClr val="000000"/>
                </a:solidFill>
                <a:latin typeface="Corbel"/>
                <a:ea typeface="Corbel"/>
                <a:cs typeface="Corbel"/>
                <a:sym typeface="Corbel"/>
              </a:rPr>
              <a:t> :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Pour produire différents types d’énergie, il est possible d’utiliser différentes sources. Certaines sont renouvelables, tel que le vent, le soleil, l’eau ou le bois. L’énergie produite à partir de ces sources (par des éoliennes, des panneaux solaires, des barrages hydrauliques ou la combustion du bois) est appelée énergie renouvelable. Certaines sources ne sont pas renouvelables. C’est le cas de l’uranium qui est nécessaire pour produire l’énergie nucléaire. C’est également le cas des ressources fossiles : gaz, charbon et pétrole, qui permettent de produire des énergies fossiles.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Attention, bien que l’énergie nucléaire fasse partie des énergies non renouvelables, il ne s’agit pas d’une énergie fossile.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lang="fr-FR" sz="1800">
                <a:solidFill>
                  <a:srgbClr val="000000"/>
                </a:solidFill>
                <a:latin typeface="Corbel"/>
                <a:ea typeface="Corbel"/>
                <a:cs typeface="Corbel"/>
                <a:sym typeface="Corbel"/>
              </a:rPr>
              <a:t>Toutes les énergies ne sont pas égales et présentent des avantages et des inconvénients. </a:t>
            </a:r>
            <a:endParaRPr sz="1800">
              <a:latin typeface="Arial"/>
              <a:ea typeface="Arial"/>
              <a:cs typeface="Arial"/>
              <a:sym typeface="Arial"/>
            </a:endParaRPr>
          </a:p>
          <a:p>
            <a:pPr indent="0" lvl="0" marL="158750" rtl="0" algn="l">
              <a:lnSpc>
                <a:spcPct val="115000"/>
              </a:lnSpc>
              <a:spcBef>
                <a:spcPts val="0"/>
              </a:spcBef>
              <a:spcAft>
                <a:spcPts val="0"/>
              </a:spcAft>
              <a:buSzPts val="1100"/>
              <a:buNone/>
            </a:pPr>
            <a:r>
              <a:rPr lang="fr-FR" sz="1800">
                <a:latin typeface="Times New Roman"/>
                <a:ea typeface="Times New Roman"/>
                <a:cs typeface="Times New Roman"/>
                <a:sym typeface="Times New Roman"/>
              </a:rPr>
              <a:t> </a:t>
            </a:r>
            <a:endParaRPr sz="1800">
              <a:latin typeface="Arial"/>
              <a:ea typeface="Arial"/>
              <a:cs typeface="Arial"/>
              <a:sym typeface="Arial"/>
            </a:endParaRPr>
          </a:p>
          <a:p>
            <a:pPr indent="0" lvl="0" marL="158750" rtl="0" algn="l">
              <a:lnSpc>
                <a:spcPct val="115000"/>
              </a:lnSpc>
              <a:spcBef>
                <a:spcPts val="120"/>
              </a:spcBef>
              <a:spcAft>
                <a:spcPts val="0"/>
              </a:spcAft>
              <a:buSzPts val="1100"/>
              <a:buNone/>
            </a:pPr>
            <a:r>
              <a:rPr b="1" lang="fr-FR" sz="1800" u="sng">
                <a:solidFill>
                  <a:srgbClr val="000000"/>
                </a:solidFill>
                <a:latin typeface="Corbel"/>
                <a:ea typeface="Corbel"/>
                <a:cs typeface="Corbel"/>
                <a:sym typeface="Corbel"/>
              </a:rPr>
              <a:t>Animation :</a:t>
            </a:r>
            <a:r>
              <a:rPr i="1" lang="fr-FR" sz="1800">
                <a:solidFill>
                  <a:srgbClr val="000000"/>
                </a:solidFill>
                <a:latin typeface="Corbel"/>
                <a:ea typeface="Corbel"/>
                <a:cs typeface="Corbel"/>
                <a:sym typeface="Corbel"/>
              </a:rPr>
              <a:t> </a:t>
            </a:r>
            <a:r>
              <a:rPr i="1" lang="fr-FR" sz="1800">
                <a:latin typeface="Corbel"/>
                <a:ea typeface="Corbel"/>
                <a:cs typeface="Corbel"/>
                <a:sym typeface="Corbel"/>
              </a:rPr>
              <a:t>D</a:t>
            </a:r>
            <a:r>
              <a:rPr i="1" lang="fr-FR" sz="1800">
                <a:solidFill>
                  <a:srgbClr val="000000"/>
                </a:solidFill>
                <a:latin typeface="Corbel"/>
                <a:ea typeface="Corbel"/>
                <a:cs typeface="Corbel"/>
                <a:sym typeface="Corbel"/>
              </a:rPr>
              <a:t>emandez aux élèves d’identifier les avantages et les inconvénients</a:t>
            </a:r>
            <a:endParaRPr sz="1800">
              <a:latin typeface="Arial"/>
              <a:ea typeface="Arial"/>
              <a:cs typeface="Arial"/>
              <a:sym typeface="Arial"/>
            </a:endParaRPr>
          </a:p>
          <a:p>
            <a:pPr indent="0" lvl="0" marL="0" rtl="0" algn="l">
              <a:lnSpc>
                <a:spcPct val="100000"/>
              </a:lnSpc>
              <a:spcBef>
                <a:spcPts val="120"/>
              </a:spcBef>
              <a:spcAft>
                <a:spcPts val="0"/>
              </a:spcAft>
              <a:buSzPts val="1400"/>
              <a:buNone/>
            </a:pPr>
            <a:r>
              <a:t/>
            </a:r>
            <a:endParaRPr i="1" sz="1200">
              <a:latin typeface="Corbel"/>
              <a:ea typeface="Corbel"/>
              <a:cs typeface="Corbel"/>
              <a:sym typeface="Corbel"/>
            </a:endParaRPr>
          </a:p>
        </p:txBody>
      </p:sp>
      <p:sp>
        <p:nvSpPr>
          <p:cNvPr id="581" name="Google Shape;581;gc478793731_0_215:notes"/>
          <p:cNvSpPr txBox="1"/>
          <p:nvPr>
            <p:ph idx="12" type="sldNum"/>
          </p:nvPr>
        </p:nvSpPr>
        <p:spPr>
          <a:xfrm>
            <a:off x="3884613" y="8685213"/>
            <a:ext cx="2971800" cy="457200"/>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Calibri"/>
              <a:buNone/>
            </a:pPr>
            <a:fld id="{00000000-1234-1234-1234-123412341234}" type="slidenum">
              <a:rPr b="0" i="0" lang="fr-FR" sz="1200" u="none" cap="none" strike="noStrike">
                <a:solidFill>
                  <a:srgbClr val="000000"/>
                </a:solidFill>
                <a:latin typeface="Calibri"/>
                <a:ea typeface="Calibri"/>
                <a:cs typeface="Calibri"/>
                <a:sym typeface="Calibri"/>
              </a:rPr>
              <a:t>‹#›</a:t>
            </a:fld>
            <a:endParaRPr b="0" i="0" sz="1200" u="none" cap="none" strike="noStrike">
              <a:solidFill>
                <a:srgbClr val="000000"/>
              </a:solidFill>
              <a:latin typeface="Calibri"/>
              <a:ea typeface="Calibri"/>
              <a:cs typeface="Calibri"/>
              <a:sym typeface="Calibri"/>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4.jpg"/><Relationship Id="rId3" Type="http://schemas.openxmlformats.org/officeDocument/2006/relationships/image" Target="../media/image1.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 Id="rId3" Type="http://schemas.openxmlformats.org/officeDocument/2006/relationships/image" Target="../media/image3.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5.jpg"/><Relationship Id="rId3" Type="http://schemas.openxmlformats.org/officeDocument/2006/relationships/image" Target="../media/image1.png"/></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8.jpg"/><Relationship Id="rId3" Type="http://schemas.openxmlformats.org/officeDocument/2006/relationships/image" Target="../media/image6.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6.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7.jpg"/><Relationship Id="rId3" Type="http://schemas.openxmlformats.org/officeDocument/2006/relationships/image" Target="../media/image6.png"/></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2.xml"/><Relationship Id="rId2" Type="http://schemas.openxmlformats.org/officeDocument/2006/relationships/image" Target="../media/image1.png"/></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1" name="Shape 11"/>
        <p:cNvGrpSpPr/>
        <p:nvPr/>
      </p:nvGrpSpPr>
      <p:grpSpPr>
        <a:xfrm>
          <a:off x="0" y="0"/>
          <a:ext cx="0" cy="0"/>
          <a:chOff x="0" y="0"/>
          <a:chExt cx="0" cy="0"/>
        </a:xfrm>
      </p:grpSpPr>
      <p:pic>
        <p:nvPicPr>
          <p:cNvPr id="12" name="Google Shape;12;p22"/>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70" name="Shape 70"/>
        <p:cNvGrpSpPr/>
        <p:nvPr/>
      </p:nvGrpSpPr>
      <p:grpSpPr>
        <a:xfrm>
          <a:off x="0" y="0"/>
          <a:ext cx="0" cy="0"/>
          <a:chOff x="0" y="0"/>
          <a:chExt cx="0" cy="0"/>
        </a:xfrm>
      </p:grpSpPr>
      <p:sp>
        <p:nvSpPr>
          <p:cNvPr id="71" name="Google Shape;71;p67"/>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2" name="Google Shape;72;p67"/>
          <p:cNvSpPr/>
          <p:nvPr>
            <p:ph idx="2" type="pic"/>
          </p:nvPr>
        </p:nvSpPr>
        <p:spPr>
          <a:xfrm>
            <a:off x="5183188" y="987425"/>
            <a:ext cx="6172200" cy="4873625"/>
          </a:xfrm>
          <a:prstGeom prst="rect">
            <a:avLst/>
          </a:prstGeom>
          <a:noFill/>
          <a:ln>
            <a:noFill/>
          </a:ln>
        </p:spPr>
      </p:sp>
      <p:sp>
        <p:nvSpPr>
          <p:cNvPr id="73" name="Google Shape;73;p67"/>
          <p:cNvSpPr txBox="1"/>
          <p:nvPr>
            <p:ph idx="1"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74" name="Google Shape;74;p6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5" name="Google Shape;75;p6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76" name="Google Shape;76;p6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77" name="Google Shape;77;p67"/>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78" name="Shape 78"/>
        <p:cNvGrpSpPr/>
        <p:nvPr/>
      </p:nvGrpSpPr>
      <p:grpSpPr>
        <a:xfrm>
          <a:off x="0" y="0"/>
          <a:ext cx="0" cy="0"/>
          <a:chOff x="0" y="0"/>
          <a:chExt cx="0" cy="0"/>
        </a:xfrm>
      </p:grpSpPr>
      <p:sp>
        <p:nvSpPr>
          <p:cNvPr id="79" name="Google Shape;79;p68"/>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0" name="Google Shape;80;p68"/>
          <p:cNvSpPr txBox="1"/>
          <p:nvPr>
            <p:ph idx="1" type="body"/>
          </p:nvPr>
        </p:nvSpPr>
        <p:spPr>
          <a:xfrm rot="5400000">
            <a:off x="4091992" y="-1428167"/>
            <a:ext cx="4008016"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1" name="Google Shape;81;p68"/>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2" name="Google Shape;82;p68"/>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3" name="Google Shape;83;p68"/>
          <p:cNvSpPr txBox="1"/>
          <p:nvPr>
            <p:ph idx="12" type="sldNum"/>
          </p:nvPr>
        </p:nvSpPr>
        <p:spPr>
          <a:xfrm>
            <a:off x="8610600" y="6356350"/>
            <a:ext cx="1910787"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84" name="Google Shape;84;p68"/>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85" name="Shape 85"/>
        <p:cNvGrpSpPr/>
        <p:nvPr/>
      </p:nvGrpSpPr>
      <p:grpSpPr>
        <a:xfrm>
          <a:off x="0" y="0"/>
          <a:ext cx="0" cy="0"/>
          <a:chOff x="0" y="0"/>
          <a:chExt cx="0" cy="0"/>
        </a:xfrm>
      </p:grpSpPr>
      <p:sp>
        <p:nvSpPr>
          <p:cNvPr id="86" name="Google Shape;86;p69"/>
          <p:cNvSpPr txBox="1"/>
          <p:nvPr>
            <p:ph type="title"/>
          </p:nvPr>
        </p:nvSpPr>
        <p:spPr>
          <a:xfrm rot="5400000">
            <a:off x="7133431" y="1956594"/>
            <a:ext cx="5811838"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7" name="Google Shape;87;p69"/>
          <p:cNvSpPr txBox="1"/>
          <p:nvPr>
            <p:ph idx="1" type="body"/>
          </p:nvPr>
        </p:nvSpPr>
        <p:spPr>
          <a:xfrm rot="5400000">
            <a:off x="1799431" y="-596106"/>
            <a:ext cx="5811838"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69"/>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89" name="Google Shape;89;p69"/>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0" name="Google Shape;90;p69"/>
          <p:cNvSpPr txBox="1"/>
          <p:nvPr>
            <p:ph idx="12" type="sldNum"/>
          </p:nvPr>
        </p:nvSpPr>
        <p:spPr>
          <a:xfrm>
            <a:off x="8610600" y="6356350"/>
            <a:ext cx="200338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91" name="Google Shape;91;p69"/>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92" name="Shape 92"/>
        <p:cNvGrpSpPr/>
        <p:nvPr/>
      </p:nvGrpSpPr>
      <p:grpSpPr>
        <a:xfrm>
          <a:off x="0" y="0"/>
          <a:ext cx="0" cy="0"/>
          <a:chOff x="0" y="0"/>
          <a:chExt cx="0" cy="0"/>
        </a:xfrm>
      </p:grpSpPr>
      <p:sp>
        <p:nvSpPr>
          <p:cNvPr id="93" name="Google Shape;93;p70"/>
          <p:cNvSpPr txBox="1"/>
          <p:nvPr>
            <p:ph idx="1" type="body"/>
          </p:nvPr>
        </p:nvSpPr>
        <p:spPr>
          <a:xfrm>
            <a:off x="323529" y="123478"/>
            <a:ext cx="11573197" cy="724247"/>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4" name="Google Shape;94;p70"/>
          <p:cNvSpPr/>
          <p:nvPr/>
        </p:nvSpPr>
        <p:spPr>
          <a:xfrm>
            <a:off x="354010" y="1131591"/>
            <a:ext cx="3560767" cy="5402561"/>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5" name="Google Shape;95;p70"/>
          <p:cNvSpPr/>
          <p:nvPr/>
        </p:nvSpPr>
        <p:spPr>
          <a:xfrm>
            <a:off x="531933" y="1347500"/>
            <a:ext cx="153868" cy="50152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96" name="Google Shape;96;p70"/>
          <p:cNvSpPr/>
          <p:nvPr/>
        </p:nvSpPr>
        <p:spPr>
          <a:xfrm rot="5400000">
            <a:off x="3057177" y="1276653"/>
            <a:ext cx="685849" cy="685148"/>
          </a:xfrm>
          <a:prstGeom prst="halfFrame">
            <a:avLst>
              <a:gd fmla="val 23728" name="adj1"/>
              <a:gd fmla="val 24642" name="adj2"/>
            </a:avLst>
          </a:prstGeom>
          <a:solidFill>
            <a:schemeClr val="lt1">
              <a:alpha val="20784"/>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97" name="Google Shape;97;p70"/>
          <p:cNvSpPr txBox="1"/>
          <p:nvPr/>
        </p:nvSpPr>
        <p:spPr>
          <a:xfrm>
            <a:off x="711704" y="1637214"/>
            <a:ext cx="2232248" cy="52322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98" name="Google Shape;98;p70"/>
          <p:cNvSpPr txBox="1"/>
          <p:nvPr/>
        </p:nvSpPr>
        <p:spPr>
          <a:xfrm>
            <a:off x="711704" y="2127463"/>
            <a:ext cx="2232248" cy="738664"/>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99" name="Google Shape;99;p70"/>
          <p:cNvSpPr txBox="1"/>
          <p:nvPr/>
        </p:nvSpPr>
        <p:spPr>
          <a:xfrm>
            <a:off x="721229" y="5808438"/>
            <a:ext cx="2232000" cy="307777"/>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100" name="Google Shape;100;p70"/>
          <p:cNvSpPr txBox="1"/>
          <p:nvPr/>
        </p:nvSpPr>
        <p:spPr>
          <a:xfrm>
            <a:off x="721229" y="4450324"/>
            <a:ext cx="2717296" cy="1384995"/>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101" name="Google Shape;101;p70"/>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Contents slide layout">
  <p:cSld name="4_Contents slide layout">
    <p:spTree>
      <p:nvGrpSpPr>
        <p:cNvPr id="108" name="Shape 108"/>
        <p:cNvGrpSpPr/>
        <p:nvPr/>
      </p:nvGrpSpPr>
      <p:grpSpPr>
        <a:xfrm>
          <a:off x="0" y="0"/>
          <a:ext cx="0" cy="0"/>
          <a:chOff x="0" y="0"/>
          <a:chExt cx="0" cy="0"/>
        </a:xfrm>
      </p:grpSpPr>
      <p:sp>
        <p:nvSpPr>
          <p:cNvPr id="109" name="Google Shape;109;p57"/>
          <p:cNvSpPr/>
          <p:nvPr/>
        </p:nvSpPr>
        <p:spPr>
          <a:xfrm>
            <a:off x="67749" y="2190042"/>
            <a:ext cx="1825371" cy="4705764"/>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0" name="Google Shape;110;p57"/>
          <p:cNvSpPr/>
          <p:nvPr/>
        </p:nvSpPr>
        <p:spPr>
          <a:xfrm>
            <a:off x="67749" y="4642338"/>
            <a:ext cx="876178" cy="2258767"/>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1" name="Google Shape;111;p57"/>
          <p:cNvSpPr/>
          <p:nvPr/>
        </p:nvSpPr>
        <p:spPr>
          <a:xfrm>
            <a:off x="1394131" y="5094016"/>
            <a:ext cx="698204" cy="1799955"/>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chemeClr val="lt1">
              <a:alpha val="6000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2" name="Google Shape;112;p57"/>
          <p:cNvSpPr/>
          <p:nvPr/>
        </p:nvSpPr>
        <p:spPr>
          <a:xfrm flipH="1" rot="-7201764">
            <a:off x="1481466" y="-359338"/>
            <a:ext cx="1737880" cy="2393020"/>
          </a:xfrm>
          <a:custGeom>
            <a:rect b="b" l="l" r="r" t="t"/>
            <a:pathLst>
              <a:path extrusionOk="0" h="2395147" w="1739424">
                <a:moveTo>
                  <a:pt x="1077528" y="398319"/>
                </a:moveTo>
                <a:cubicBezTo>
                  <a:pt x="1073409" y="392832"/>
                  <a:pt x="1069793" y="387001"/>
                  <a:pt x="1067918" y="380004"/>
                </a:cubicBezTo>
                <a:cubicBezTo>
                  <a:pt x="1077560" y="389333"/>
                  <a:pt x="1085061" y="400308"/>
                  <a:pt x="1092561" y="411557"/>
                </a:cubicBezTo>
                <a:cubicBezTo>
                  <a:pt x="1093366" y="412654"/>
                  <a:pt x="1095240" y="413478"/>
                  <a:pt x="1093901" y="415398"/>
                </a:cubicBezTo>
                <a:cubicBezTo>
                  <a:pt x="1092295" y="417319"/>
                  <a:pt x="1091222" y="415673"/>
                  <a:pt x="1090150" y="414575"/>
                </a:cubicBezTo>
                <a:cubicBezTo>
                  <a:pt x="1086267" y="408951"/>
                  <a:pt x="1081646" y="403807"/>
                  <a:pt x="1077528" y="398319"/>
                </a:cubicBezTo>
                <a:close/>
                <a:moveTo>
                  <a:pt x="1064970" y="378632"/>
                </a:moveTo>
                <a:cubicBezTo>
                  <a:pt x="1064970" y="378359"/>
                  <a:pt x="1065239" y="377810"/>
                  <a:pt x="1065239" y="377535"/>
                </a:cubicBezTo>
                <a:lnTo>
                  <a:pt x="1067113" y="379456"/>
                </a:lnTo>
                <a:cubicBezTo>
                  <a:pt x="1066310" y="380279"/>
                  <a:pt x="1065507" y="380004"/>
                  <a:pt x="1064970" y="378632"/>
                </a:cubicBezTo>
                <a:close/>
                <a:moveTo>
                  <a:pt x="1734633" y="2247062"/>
                </a:moveTo>
                <a:lnTo>
                  <a:pt x="1739424" y="2180709"/>
                </a:lnTo>
                <a:lnTo>
                  <a:pt x="1737481" y="2187429"/>
                </a:lnTo>
                <a:cubicBezTo>
                  <a:pt x="1736531" y="2207307"/>
                  <a:pt x="1735583" y="2227184"/>
                  <a:pt x="1734633" y="2247062"/>
                </a:cubicBezTo>
                <a:close/>
                <a:moveTo>
                  <a:pt x="51484" y="1299625"/>
                </a:moveTo>
                <a:cubicBezTo>
                  <a:pt x="107250" y="1386350"/>
                  <a:pt x="173250" y="1458783"/>
                  <a:pt x="225973" y="1500814"/>
                </a:cubicBezTo>
                <a:cubicBezTo>
                  <a:pt x="296271" y="1556856"/>
                  <a:pt x="349466" y="1562823"/>
                  <a:pt x="421792" y="1544987"/>
                </a:cubicBezTo>
                <a:cubicBezTo>
                  <a:pt x="494924" y="1526879"/>
                  <a:pt x="532962" y="1478041"/>
                  <a:pt x="528944" y="1408075"/>
                </a:cubicBezTo>
                <a:cubicBezTo>
                  <a:pt x="528409" y="1397649"/>
                  <a:pt x="526265" y="1394083"/>
                  <a:pt x="515014" y="1396279"/>
                </a:cubicBezTo>
                <a:cubicBezTo>
                  <a:pt x="460099" y="1406978"/>
                  <a:pt x="404648" y="1412191"/>
                  <a:pt x="348661" y="1408350"/>
                </a:cubicBezTo>
                <a:cubicBezTo>
                  <a:pt x="326160" y="1406978"/>
                  <a:pt x="303657" y="1403412"/>
                  <a:pt x="279815" y="1396004"/>
                </a:cubicBezTo>
                <a:cubicBezTo>
                  <a:pt x="294818" y="1392986"/>
                  <a:pt x="307139" y="1396827"/>
                  <a:pt x="319463" y="1397376"/>
                </a:cubicBezTo>
                <a:cubicBezTo>
                  <a:pt x="375717" y="1400120"/>
                  <a:pt x="429829" y="1388870"/>
                  <a:pt x="483940" y="1374603"/>
                </a:cubicBezTo>
                <a:cubicBezTo>
                  <a:pt x="502424" y="1369665"/>
                  <a:pt x="521443" y="1365549"/>
                  <a:pt x="539659" y="1360061"/>
                </a:cubicBezTo>
                <a:cubicBezTo>
                  <a:pt x="602343" y="1341953"/>
                  <a:pt x="663419" y="1318632"/>
                  <a:pt x="725033" y="1297230"/>
                </a:cubicBezTo>
                <a:cubicBezTo>
                  <a:pt x="777804" y="1278847"/>
                  <a:pt x="831379" y="1263208"/>
                  <a:pt x="885491" y="1249489"/>
                </a:cubicBezTo>
                <a:lnTo>
                  <a:pt x="965854" y="1237965"/>
                </a:lnTo>
                <a:cubicBezTo>
                  <a:pt x="1008386" y="1239932"/>
                  <a:pt x="1063167" y="1220715"/>
                  <a:pt x="1140675" y="1261289"/>
                </a:cubicBezTo>
                <a:cubicBezTo>
                  <a:pt x="1218186" y="1301862"/>
                  <a:pt x="1362760" y="1416335"/>
                  <a:pt x="1430909" y="1481407"/>
                </a:cubicBezTo>
                <a:cubicBezTo>
                  <a:pt x="1499057" y="1546478"/>
                  <a:pt x="1516795" y="1586751"/>
                  <a:pt x="1549564" y="1651718"/>
                </a:cubicBezTo>
                <a:lnTo>
                  <a:pt x="1557415" y="1670822"/>
                </a:lnTo>
                <a:lnTo>
                  <a:pt x="1555525" y="1670473"/>
                </a:lnTo>
                <a:cubicBezTo>
                  <a:pt x="1503614" y="1661478"/>
                  <a:pt x="1446534" y="1653334"/>
                  <a:pt x="1398512" y="1652472"/>
                </a:cubicBezTo>
                <a:cubicBezTo>
                  <a:pt x="1277780" y="1650277"/>
                  <a:pt x="1160915" y="1670735"/>
                  <a:pt x="1046085" y="1706261"/>
                </a:cubicBezTo>
                <a:cubicBezTo>
                  <a:pt x="1031962" y="1710529"/>
                  <a:pt x="1017823" y="1715069"/>
                  <a:pt x="1003447" y="1719049"/>
                </a:cubicBezTo>
                <a:cubicBezTo>
                  <a:pt x="1030832" y="1706926"/>
                  <a:pt x="1059271" y="1697451"/>
                  <a:pt x="1087567" y="1688103"/>
                </a:cubicBezTo>
                <a:cubicBezTo>
                  <a:pt x="1179405" y="1657507"/>
                  <a:pt x="1273537" y="1637923"/>
                  <a:pt x="1370422" y="1632771"/>
                </a:cubicBezTo>
                <a:cubicBezTo>
                  <a:pt x="1377778" y="1632422"/>
                  <a:pt x="1379106" y="1630739"/>
                  <a:pt x="1376144" y="1623897"/>
                </a:cubicBezTo>
                <a:cubicBezTo>
                  <a:pt x="1366655" y="1602111"/>
                  <a:pt x="1350034" y="1587888"/>
                  <a:pt x="1329191" y="1578151"/>
                </a:cubicBezTo>
                <a:cubicBezTo>
                  <a:pt x="1297530" y="1563385"/>
                  <a:pt x="1263689" y="1559482"/>
                  <a:pt x="1229320" y="1559619"/>
                </a:cubicBezTo>
                <a:cubicBezTo>
                  <a:pt x="1145365" y="1560020"/>
                  <a:pt x="1068453" y="1584359"/>
                  <a:pt x="996653" y="1626677"/>
                </a:cubicBezTo>
                <a:cubicBezTo>
                  <a:pt x="946428" y="1656370"/>
                  <a:pt x="899719" y="1690631"/>
                  <a:pt x="863114" y="1736938"/>
                </a:cubicBezTo>
                <a:cubicBezTo>
                  <a:pt x="840384" y="1765651"/>
                  <a:pt x="822768" y="1797268"/>
                  <a:pt x="811586" y="1832416"/>
                </a:cubicBezTo>
                <a:cubicBezTo>
                  <a:pt x="810229" y="1836675"/>
                  <a:pt x="809000" y="1841079"/>
                  <a:pt x="807916" y="1845357"/>
                </a:cubicBezTo>
                <a:cubicBezTo>
                  <a:pt x="807864" y="1846169"/>
                  <a:pt x="807939" y="1847124"/>
                  <a:pt x="807963" y="1848892"/>
                </a:cubicBezTo>
                <a:cubicBezTo>
                  <a:pt x="831400" y="1836927"/>
                  <a:pt x="855096" y="1827287"/>
                  <a:pt x="879991" y="1820168"/>
                </a:cubicBezTo>
                <a:cubicBezTo>
                  <a:pt x="922865" y="1807938"/>
                  <a:pt x="966993" y="1803800"/>
                  <a:pt x="1011289" y="1801302"/>
                </a:cubicBezTo>
                <a:cubicBezTo>
                  <a:pt x="1091805" y="1797289"/>
                  <a:pt x="1171657" y="1788752"/>
                  <a:pt x="1249185" y="1765402"/>
                </a:cubicBezTo>
                <a:cubicBezTo>
                  <a:pt x="1282546" y="1755423"/>
                  <a:pt x="1315560" y="1744472"/>
                  <a:pt x="1343560" y="1722610"/>
                </a:cubicBezTo>
                <a:cubicBezTo>
                  <a:pt x="1358845" y="1710673"/>
                  <a:pt x="1371004" y="1696638"/>
                  <a:pt x="1376800" y="1677991"/>
                </a:cubicBezTo>
                <a:cubicBezTo>
                  <a:pt x="1378851" y="1671330"/>
                  <a:pt x="1382967" y="1672813"/>
                  <a:pt x="1387169" y="1672942"/>
                </a:cubicBezTo>
                <a:cubicBezTo>
                  <a:pt x="1424336" y="1673661"/>
                  <a:pt x="1463273" y="1677620"/>
                  <a:pt x="1500972" y="1682857"/>
                </a:cubicBezTo>
                <a:lnTo>
                  <a:pt x="1566833" y="1693739"/>
                </a:lnTo>
                <a:lnTo>
                  <a:pt x="1593093" y="1757638"/>
                </a:lnTo>
                <a:cubicBezTo>
                  <a:pt x="1605907" y="1794995"/>
                  <a:pt x="1617203" y="1833627"/>
                  <a:pt x="1627517" y="1871216"/>
                </a:cubicBezTo>
                <a:cubicBezTo>
                  <a:pt x="1633946" y="1894812"/>
                  <a:pt x="1643322" y="1918133"/>
                  <a:pt x="1642518" y="1943101"/>
                </a:cubicBezTo>
                <a:cubicBezTo>
                  <a:pt x="1640107" y="2025412"/>
                  <a:pt x="1638499" y="2107725"/>
                  <a:pt x="1641715" y="2189761"/>
                </a:cubicBezTo>
                <a:cubicBezTo>
                  <a:pt x="1644125" y="2253964"/>
                  <a:pt x="1644928" y="2318717"/>
                  <a:pt x="1669305" y="2379903"/>
                </a:cubicBezTo>
                <a:cubicBezTo>
                  <a:pt x="1669242" y="2381100"/>
                  <a:pt x="1669180" y="2382297"/>
                  <a:pt x="1669117" y="2383495"/>
                </a:cubicBezTo>
                <a:cubicBezTo>
                  <a:pt x="1673135" y="2372016"/>
                  <a:pt x="1720350" y="2420240"/>
                  <a:pt x="1722169" y="2376292"/>
                </a:cubicBezTo>
                <a:cubicBezTo>
                  <a:pt x="1711719" y="2312911"/>
                  <a:pt x="1681361" y="2183726"/>
                  <a:pt x="1680021" y="2119798"/>
                </a:cubicBezTo>
                <a:cubicBezTo>
                  <a:pt x="1677610" y="1983983"/>
                  <a:pt x="1684308" y="1848168"/>
                  <a:pt x="1684306" y="1712628"/>
                </a:cubicBezTo>
                <a:cubicBezTo>
                  <a:pt x="1684306" y="1558981"/>
                  <a:pt x="1673055" y="1406703"/>
                  <a:pt x="1631534" y="1258270"/>
                </a:cubicBezTo>
                <a:cubicBezTo>
                  <a:pt x="1609835" y="1180348"/>
                  <a:pt x="1581442" y="1105169"/>
                  <a:pt x="1545546" y="1033010"/>
                </a:cubicBezTo>
                <a:cubicBezTo>
                  <a:pt x="1520632" y="975301"/>
                  <a:pt x="1492596" y="935197"/>
                  <a:pt x="1482058" y="912011"/>
                </a:cubicBezTo>
                <a:cubicBezTo>
                  <a:pt x="1478307" y="905426"/>
                  <a:pt x="1477504" y="900763"/>
                  <a:pt x="1482326" y="893903"/>
                </a:cubicBezTo>
                <a:cubicBezTo>
                  <a:pt x="1491434" y="881558"/>
                  <a:pt x="1495452" y="867289"/>
                  <a:pt x="1498131" y="852199"/>
                </a:cubicBezTo>
                <a:cubicBezTo>
                  <a:pt x="1504024" y="820097"/>
                  <a:pt x="1498131" y="788819"/>
                  <a:pt x="1490363" y="758088"/>
                </a:cubicBezTo>
                <a:cubicBezTo>
                  <a:pt x="1471344" y="684284"/>
                  <a:pt x="1433840" y="619531"/>
                  <a:pt x="1392854" y="556701"/>
                </a:cubicBezTo>
                <a:cubicBezTo>
                  <a:pt x="1321331" y="446953"/>
                  <a:pt x="1229715" y="356135"/>
                  <a:pt x="1132209" y="271353"/>
                </a:cubicBezTo>
                <a:cubicBezTo>
                  <a:pt x="1027199" y="179713"/>
                  <a:pt x="917637" y="94109"/>
                  <a:pt x="813699" y="1097"/>
                </a:cubicBezTo>
                <a:cubicBezTo>
                  <a:pt x="812897" y="275"/>
                  <a:pt x="811557" y="275"/>
                  <a:pt x="810218" y="0"/>
                </a:cubicBezTo>
                <a:cubicBezTo>
                  <a:pt x="810218" y="1920"/>
                  <a:pt x="810218" y="3292"/>
                  <a:pt x="810486" y="4391"/>
                </a:cubicBezTo>
                <a:cubicBezTo>
                  <a:pt x="830845" y="120998"/>
                  <a:pt x="868080" y="232118"/>
                  <a:pt x="914155" y="340496"/>
                </a:cubicBezTo>
                <a:cubicBezTo>
                  <a:pt x="991303" y="521307"/>
                  <a:pt x="1092561" y="685930"/>
                  <a:pt x="1228378" y="826682"/>
                </a:cubicBezTo>
                <a:cubicBezTo>
                  <a:pt x="1262397" y="861803"/>
                  <a:pt x="1298293" y="894726"/>
                  <a:pt x="1341690" y="917499"/>
                </a:cubicBezTo>
                <a:cubicBezTo>
                  <a:pt x="1363924" y="929022"/>
                  <a:pt x="1387228" y="936431"/>
                  <a:pt x="1412410" y="934785"/>
                </a:cubicBezTo>
                <a:cubicBezTo>
                  <a:pt x="1427143" y="933960"/>
                  <a:pt x="1427411" y="933688"/>
                  <a:pt x="1420713" y="920793"/>
                </a:cubicBezTo>
                <a:cubicBezTo>
                  <a:pt x="1399015" y="879911"/>
                  <a:pt x="1375709" y="839852"/>
                  <a:pt x="1351601" y="800342"/>
                </a:cubicBezTo>
                <a:cubicBezTo>
                  <a:pt x="1273648" y="672759"/>
                  <a:pt x="1185784" y="552310"/>
                  <a:pt x="1099795" y="430764"/>
                </a:cubicBezTo>
                <a:cubicBezTo>
                  <a:pt x="1097116" y="426923"/>
                  <a:pt x="1093098" y="423630"/>
                  <a:pt x="1092829" y="418142"/>
                </a:cubicBezTo>
                <a:cubicBezTo>
                  <a:pt x="1098455" y="417594"/>
                  <a:pt x="1099527" y="421710"/>
                  <a:pt x="1101403" y="424179"/>
                </a:cubicBezTo>
                <a:cubicBezTo>
                  <a:pt x="1170247" y="513625"/>
                  <a:pt x="1239895" y="602520"/>
                  <a:pt x="1305794" y="694435"/>
                </a:cubicBezTo>
                <a:cubicBezTo>
                  <a:pt x="1347316" y="752328"/>
                  <a:pt x="1387228" y="811318"/>
                  <a:pt x="1424463" y="872227"/>
                </a:cubicBezTo>
                <a:cubicBezTo>
                  <a:pt x="1451519" y="916677"/>
                  <a:pt x="1476165" y="962497"/>
                  <a:pt x="1500810" y="1008316"/>
                </a:cubicBezTo>
                <a:cubicBezTo>
                  <a:pt x="1531839" y="1081300"/>
                  <a:pt x="1586397" y="1184417"/>
                  <a:pt x="1610640" y="1310125"/>
                </a:cubicBezTo>
                <a:cubicBezTo>
                  <a:pt x="1644660" y="1459110"/>
                  <a:pt x="1650018" y="1610562"/>
                  <a:pt x="1646268" y="1762565"/>
                </a:cubicBezTo>
                <a:cubicBezTo>
                  <a:pt x="1646268" y="1763937"/>
                  <a:pt x="1647071" y="1766407"/>
                  <a:pt x="1643589" y="1766407"/>
                </a:cubicBezTo>
                <a:lnTo>
                  <a:pt x="1637160" y="1747474"/>
                </a:lnTo>
                <a:cubicBezTo>
                  <a:pt x="1602603" y="1647053"/>
                  <a:pt x="1563456" y="1568132"/>
                  <a:pt x="1480720" y="1478590"/>
                </a:cubicBezTo>
                <a:cubicBezTo>
                  <a:pt x="1397982" y="1389046"/>
                  <a:pt x="1230435" y="1278034"/>
                  <a:pt x="1140741" y="1210217"/>
                </a:cubicBezTo>
                <a:cubicBezTo>
                  <a:pt x="1051045" y="1142403"/>
                  <a:pt x="1014290" y="1129857"/>
                  <a:pt x="942550" y="1071697"/>
                </a:cubicBezTo>
                <a:cubicBezTo>
                  <a:pt x="870809" y="1013535"/>
                  <a:pt x="780483" y="939723"/>
                  <a:pt x="710299" y="861253"/>
                </a:cubicBezTo>
                <a:cubicBezTo>
                  <a:pt x="706280" y="856863"/>
                  <a:pt x="700922" y="853846"/>
                  <a:pt x="706012" y="845339"/>
                </a:cubicBezTo>
                <a:cubicBezTo>
                  <a:pt x="720210" y="821469"/>
                  <a:pt x="723692" y="795129"/>
                  <a:pt x="722086" y="767417"/>
                </a:cubicBezTo>
                <a:cubicBezTo>
                  <a:pt x="719139" y="716659"/>
                  <a:pt x="700119" y="670839"/>
                  <a:pt x="679759" y="625567"/>
                </a:cubicBezTo>
                <a:cubicBezTo>
                  <a:pt x="632613" y="520209"/>
                  <a:pt x="567787" y="426373"/>
                  <a:pt x="497603" y="336106"/>
                </a:cubicBezTo>
                <a:cubicBezTo>
                  <a:pt x="459296" y="286170"/>
                  <a:pt x="422864" y="234862"/>
                  <a:pt x="396076" y="177244"/>
                </a:cubicBezTo>
                <a:cubicBezTo>
                  <a:pt x="380539" y="143770"/>
                  <a:pt x="368752" y="109200"/>
                  <a:pt x="359644" y="72707"/>
                </a:cubicBezTo>
                <a:cubicBezTo>
                  <a:pt x="357769" y="74354"/>
                  <a:pt x="356698" y="75177"/>
                  <a:pt x="355893" y="76001"/>
                </a:cubicBezTo>
                <a:cubicBezTo>
                  <a:pt x="352411" y="81214"/>
                  <a:pt x="348930" y="86702"/>
                  <a:pt x="345714" y="92187"/>
                </a:cubicBezTo>
                <a:cubicBezTo>
                  <a:pt x="319195" y="137460"/>
                  <a:pt x="302318" y="186298"/>
                  <a:pt x="293210" y="237881"/>
                </a:cubicBezTo>
                <a:cubicBezTo>
                  <a:pt x="278477" y="321014"/>
                  <a:pt x="285709" y="403600"/>
                  <a:pt x="300978" y="485638"/>
                </a:cubicBezTo>
                <a:cubicBezTo>
                  <a:pt x="322945" y="602795"/>
                  <a:pt x="368485" y="708427"/>
                  <a:pt x="445633" y="798970"/>
                </a:cubicBezTo>
                <a:cubicBezTo>
                  <a:pt x="477244" y="836010"/>
                  <a:pt x="512603" y="868661"/>
                  <a:pt x="557339" y="888690"/>
                </a:cubicBezTo>
                <a:cubicBezTo>
                  <a:pt x="586806" y="901860"/>
                  <a:pt x="617075" y="906251"/>
                  <a:pt x="648686" y="895823"/>
                </a:cubicBezTo>
                <a:cubicBezTo>
                  <a:pt x="658597" y="892531"/>
                  <a:pt x="659134" y="889513"/>
                  <a:pt x="652705" y="881283"/>
                </a:cubicBezTo>
                <a:cubicBezTo>
                  <a:pt x="568590" y="772357"/>
                  <a:pt x="502156" y="652731"/>
                  <a:pt x="449383" y="525148"/>
                </a:cubicBezTo>
                <a:cubicBezTo>
                  <a:pt x="433043" y="485913"/>
                  <a:pt x="416703" y="446403"/>
                  <a:pt x="404113" y="405521"/>
                </a:cubicBezTo>
                <a:cubicBezTo>
                  <a:pt x="413219" y="424727"/>
                  <a:pt x="421524" y="444207"/>
                  <a:pt x="430098" y="463414"/>
                </a:cubicBezTo>
                <a:cubicBezTo>
                  <a:pt x="498942" y="620354"/>
                  <a:pt x="585466" y="765223"/>
                  <a:pt x="699315" y="892806"/>
                </a:cubicBezTo>
                <a:cubicBezTo>
                  <a:pt x="789859" y="994324"/>
                  <a:pt x="944425" y="1107182"/>
                  <a:pt x="1003893" y="1157849"/>
                </a:cubicBezTo>
                <a:cubicBezTo>
                  <a:pt x="1063363" y="1208516"/>
                  <a:pt x="1052380" y="1190636"/>
                  <a:pt x="1056131" y="1196809"/>
                </a:cubicBezTo>
                <a:lnTo>
                  <a:pt x="1026396" y="1194890"/>
                </a:lnTo>
                <a:cubicBezTo>
                  <a:pt x="965588" y="1191871"/>
                  <a:pt x="906386" y="1202297"/>
                  <a:pt x="847988" y="1218760"/>
                </a:cubicBezTo>
                <a:cubicBezTo>
                  <a:pt x="737889" y="1250038"/>
                  <a:pt x="632344" y="1294212"/>
                  <a:pt x="525462" y="1334545"/>
                </a:cubicBezTo>
                <a:cubicBezTo>
                  <a:pt x="516622" y="1337837"/>
                  <a:pt x="511532" y="1338934"/>
                  <a:pt x="506711" y="1327960"/>
                </a:cubicBezTo>
                <a:cubicBezTo>
                  <a:pt x="468939" y="1241807"/>
                  <a:pt x="387055" y="1245709"/>
                  <a:pt x="302050" y="1262933"/>
                </a:cubicBezTo>
                <a:cubicBezTo>
                  <a:pt x="225689" y="1278407"/>
                  <a:pt x="119549" y="1258220"/>
                  <a:pt x="0" y="1208733"/>
                </a:cubicBezTo>
                <a:cubicBezTo>
                  <a:pt x="15444" y="1240221"/>
                  <a:pt x="32896" y="1270717"/>
                  <a:pt x="51484" y="1299625"/>
                </a:cubicBezTo>
                <a:close/>
              </a:path>
            </a:pathLst>
          </a:custGeom>
          <a:solidFill>
            <a:schemeClr val="lt1">
              <a:alpha val="67450"/>
            </a:scheme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13" name="Google Shape;113;p57"/>
          <p:cNvSpPr/>
          <p:nvPr/>
        </p:nvSpPr>
        <p:spPr>
          <a:xfrm>
            <a:off x="553627" y="3377149"/>
            <a:ext cx="455400" cy="4554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4" name="Google Shape;114;p57"/>
          <p:cNvSpPr/>
          <p:nvPr/>
        </p:nvSpPr>
        <p:spPr>
          <a:xfrm>
            <a:off x="2433278" y="3595190"/>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5" name="Google Shape;115;p57"/>
          <p:cNvSpPr/>
          <p:nvPr/>
        </p:nvSpPr>
        <p:spPr>
          <a:xfrm>
            <a:off x="2314576" y="5741793"/>
            <a:ext cx="715800" cy="7158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6" name="Google Shape;116;p57"/>
          <p:cNvSpPr/>
          <p:nvPr/>
        </p:nvSpPr>
        <p:spPr>
          <a:xfrm>
            <a:off x="2771987" y="361111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7" name="Google Shape;117;p57"/>
          <p:cNvSpPr/>
          <p:nvPr/>
        </p:nvSpPr>
        <p:spPr>
          <a:xfrm>
            <a:off x="1352551" y="4688929"/>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8" name="Google Shape;118;p57"/>
          <p:cNvSpPr/>
          <p:nvPr/>
        </p:nvSpPr>
        <p:spPr>
          <a:xfrm>
            <a:off x="820518" y="824946"/>
            <a:ext cx="464100" cy="4641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19" name="Google Shape;119;p57"/>
          <p:cNvSpPr/>
          <p:nvPr/>
        </p:nvSpPr>
        <p:spPr>
          <a:xfrm>
            <a:off x="245875" y="388836"/>
            <a:ext cx="826200" cy="8262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0" name="Google Shape;120;p57"/>
          <p:cNvSpPr/>
          <p:nvPr/>
        </p:nvSpPr>
        <p:spPr>
          <a:xfrm>
            <a:off x="29855" y="5050411"/>
            <a:ext cx="225600" cy="2256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1" name="Google Shape;121;p57"/>
          <p:cNvSpPr/>
          <p:nvPr/>
        </p:nvSpPr>
        <p:spPr>
          <a:xfrm>
            <a:off x="692606" y="3716895"/>
            <a:ext cx="255900" cy="2559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2" name="Google Shape;122;p57"/>
          <p:cNvSpPr/>
          <p:nvPr/>
        </p:nvSpPr>
        <p:spPr>
          <a:xfrm>
            <a:off x="2959433" y="163124"/>
            <a:ext cx="122700" cy="122700"/>
          </a:xfrm>
          <a:prstGeom prst="ellipse">
            <a:avLst/>
          </a:prstGeom>
          <a:solidFill>
            <a:schemeClr val="lt1">
              <a:alpha val="2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23" name="Google Shape;123;p57"/>
          <p:cNvSpPr/>
          <p:nvPr/>
        </p:nvSpPr>
        <p:spPr>
          <a:xfrm>
            <a:off x="0" y="2905246"/>
            <a:ext cx="3706200" cy="3966900"/>
          </a:xfrm>
          <a:prstGeom prst="rect">
            <a:avLst/>
          </a:prstGeom>
          <a:blipFill rotWithShape="1">
            <a:blip r:embed="rId2">
              <a:alphaModFix/>
            </a:blip>
            <a:tile algn="tl" flip="none" tx="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24" name="Google Shape;124;p57"/>
          <p:cNvPicPr preferRelativeResize="0"/>
          <p:nvPr/>
        </p:nvPicPr>
        <p:blipFill rotWithShape="1">
          <a:blip r:embed="rId3">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ts slide layout">
  <p:cSld name="Contents slide layout">
    <p:spTree>
      <p:nvGrpSpPr>
        <p:cNvPr id="125" name="Shape 125"/>
        <p:cNvGrpSpPr/>
        <p:nvPr/>
      </p:nvGrpSpPr>
      <p:grpSpPr>
        <a:xfrm>
          <a:off x="0" y="0"/>
          <a:ext cx="0" cy="0"/>
          <a:chOff x="0" y="0"/>
          <a:chExt cx="0" cy="0"/>
        </a:xfrm>
      </p:grpSpPr>
      <p:sp>
        <p:nvSpPr>
          <p:cNvPr id="126" name="Google Shape;126;p58"/>
          <p:cNvSpPr txBox="1"/>
          <p:nvPr>
            <p:ph idx="1" type="body"/>
          </p:nvPr>
        </p:nvSpPr>
        <p:spPr>
          <a:xfrm>
            <a:off x="323529" y="339509"/>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127" name="Google Shape;127;p58"/>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pic>
        <p:nvPicPr>
          <p:cNvPr id="128" name="Google Shape;128;p58"/>
          <p:cNvPicPr preferRelativeResize="0"/>
          <p:nvPr/>
        </p:nvPicPr>
        <p:blipFill rotWithShape="1">
          <a:blip r:embed="rId3">
            <a:alphaModFix/>
          </a:blip>
          <a:srcRect b="0" l="0" r="0" t="0"/>
          <a:stretch/>
        </p:blipFill>
        <p:spPr>
          <a:xfrm>
            <a:off x="-266379" y="-72638"/>
            <a:ext cx="2542831" cy="1653410"/>
          </a:xfrm>
          <a:prstGeom prst="rect">
            <a:avLst/>
          </a:prstGeom>
          <a:noFill/>
          <a:ln>
            <a:noFill/>
          </a:ln>
        </p:spPr>
      </p:pic>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slide layout">
  <p:cSld name="Cover slide layout">
    <p:bg>
      <p:bgPr>
        <a:solidFill>
          <a:schemeClr val="lt1">
            <a:alpha val="67450"/>
          </a:schemeClr>
        </a:solidFill>
      </p:bgPr>
    </p:bg>
    <p:spTree>
      <p:nvGrpSpPr>
        <p:cNvPr id="129" name="Shape 129"/>
        <p:cNvGrpSpPr/>
        <p:nvPr/>
      </p:nvGrpSpPr>
      <p:grpSpPr>
        <a:xfrm>
          <a:off x="0" y="0"/>
          <a:ext cx="0" cy="0"/>
          <a:chOff x="0" y="0"/>
          <a:chExt cx="0" cy="0"/>
        </a:xfrm>
      </p:grpSpPr>
      <p:pic>
        <p:nvPicPr>
          <p:cNvPr id="130" name="Google Shape;130;p71"/>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ection Break Slide layout">
  <p:cSld name="Section Break Slide layout">
    <p:spTree>
      <p:nvGrpSpPr>
        <p:cNvPr id="131" name="Shape 131"/>
        <p:cNvGrpSpPr/>
        <p:nvPr/>
      </p:nvGrpSpPr>
      <p:grpSpPr>
        <a:xfrm>
          <a:off x="0" y="0"/>
          <a:ext cx="0" cy="0"/>
          <a:chOff x="0" y="0"/>
          <a:chExt cx="0" cy="0"/>
        </a:xfrm>
      </p:grpSpPr>
      <p:pic>
        <p:nvPicPr>
          <p:cNvPr id="132" name="Google Shape;132;p72"/>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slide layout">
  <p:cSld name="Image slide layout">
    <p:bg>
      <p:bgPr>
        <a:solidFill>
          <a:schemeClr val="lt1"/>
        </a:solidFill>
      </p:bgPr>
    </p:bg>
    <p:spTree>
      <p:nvGrpSpPr>
        <p:cNvPr id="133" name="Shape 133"/>
        <p:cNvGrpSpPr/>
        <p:nvPr/>
      </p:nvGrpSpPr>
      <p:grpSpPr>
        <a:xfrm>
          <a:off x="0" y="0"/>
          <a:ext cx="0" cy="0"/>
          <a:chOff x="0" y="0"/>
          <a:chExt cx="0" cy="0"/>
        </a:xfrm>
      </p:grpSpPr>
      <p:sp>
        <p:nvSpPr>
          <p:cNvPr id="134" name="Google Shape;134;p73"/>
          <p:cNvSpPr/>
          <p:nvPr/>
        </p:nvSpPr>
        <p:spPr>
          <a:xfrm>
            <a:off x="3857624" y="601907"/>
            <a:ext cx="7771500" cy="5654100"/>
          </a:xfrm>
          <a:prstGeom prst="rect">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35" name="Google Shape;135;p73"/>
          <p:cNvSpPr/>
          <p:nvPr>
            <p:ph idx="2" type="pic"/>
          </p:nvPr>
        </p:nvSpPr>
        <p:spPr>
          <a:xfrm>
            <a:off x="9268565" y="783486"/>
            <a:ext cx="2160000" cy="2664600"/>
          </a:xfrm>
          <a:prstGeom prst="rect">
            <a:avLst/>
          </a:prstGeom>
          <a:solidFill>
            <a:srgbClr val="F2F2F2"/>
          </a:solidFill>
          <a:ln>
            <a:noFill/>
          </a:ln>
        </p:spPr>
      </p:sp>
      <p:sp>
        <p:nvSpPr>
          <p:cNvPr id="136" name="Google Shape;136;p73"/>
          <p:cNvSpPr/>
          <p:nvPr>
            <p:ph idx="3" type="pic"/>
          </p:nvPr>
        </p:nvSpPr>
        <p:spPr>
          <a:xfrm>
            <a:off x="6694434" y="783486"/>
            <a:ext cx="2160000" cy="2664600"/>
          </a:xfrm>
          <a:prstGeom prst="rect">
            <a:avLst/>
          </a:prstGeom>
          <a:solidFill>
            <a:srgbClr val="F2F2F2"/>
          </a:solidFill>
          <a:ln>
            <a:noFill/>
          </a:ln>
        </p:spPr>
      </p:sp>
      <p:sp>
        <p:nvSpPr>
          <p:cNvPr id="137" name="Google Shape;137;p73"/>
          <p:cNvSpPr/>
          <p:nvPr>
            <p:ph idx="4" type="pic"/>
          </p:nvPr>
        </p:nvSpPr>
        <p:spPr>
          <a:xfrm>
            <a:off x="4120304" y="783486"/>
            <a:ext cx="2160000" cy="2664600"/>
          </a:xfrm>
          <a:prstGeom prst="rect">
            <a:avLst/>
          </a:prstGeom>
          <a:solidFill>
            <a:srgbClr val="F2F2F2"/>
          </a:solidFill>
          <a:ln>
            <a:noFill/>
          </a:ln>
        </p:spPr>
      </p:sp>
      <p:sp>
        <p:nvSpPr>
          <p:cNvPr id="138" name="Google Shape;138;p73"/>
          <p:cNvSpPr/>
          <p:nvPr/>
        </p:nvSpPr>
        <p:spPr>
          <a:xfrm>
            <a:off x="0" y="2905246"/>
            <a:ext cx="3443400" cy="3966900"/>
          </a:xfrm>
          <a:prstGeom prst="rect">
            <a:avLst/>
          </a:prstGeom>
          <a:blipFill rotWithShape="1">
            <a:blip r:embed="rId2">
              <a:alphaModFix/>
            </a:blip>
            <a:tile algn="tl" flip="none" tx="-190500" sx="39997" ty="0" sy="39997"/>
          </a:blip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39" name="Google Shape;139;p73"/>
          <p:cNvPicPr preferRelativeResize="0"/>
          <p:nvPr/>
        </p:nvPicPr>
        <p:blipFill rotWithShape="1">
          <a:blip r:embed="rId3">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57_Images &amp; Contents Layout">
  <p:cSld name="57_Images &amp; Contents Layout">
    <p:spTree>
      <p:nvGrpSpPr>
        <p:cNvPr id="140" name="Shape 140"/>
        <p:cNvGrpSpPr/>
        <p:nvPr/>
      </p:nvGrpSpPr>
      <p:grpSpPr>
        <a:xfrm>
          <a:off x="0" y="0"/>
          <a:ext cx="0" cy="0"/>
          <a:chOff x="0" y="0"/>
          <a:chExt cx="0" cy="0"/>
        </a:xfrm>
      </p:grpSpPr>
      <p:sp>
        <p:nvSpPr>
          <p:cNvPr id="141" name="Google Shape;141;p74"/>
          <p:cNvSpPr/>
          <p:nvPr/>
        </p:nvSpPr>
        <p:spPr>
          <a:xfrm>
            <a:off x="0" y="2638425"/>
            <a:ext cx="12192000" cy="33564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2" name="Google Shape;142;p74"/>
          <p:cNvSpPr/>
          <p:nvPr>
            <p:ph idx="2" type="pic"/>
          </p:nvPr>
        </p:nvSpPr>
        <p:spPr>
          <a:xfrm>
            <a:off x="6096000" y="2959216"/>
            <a:ext cx="6096000" cy="2700000"/>
          </a:xfrm>
          <a:prstGeom prst="rect">
            <a:avLst/>
          </a:prstGeom>
          <a:solidFill>
            <a:srgbClr val="F2F2F2"/>
          </a:solidFill>
          <a:ln>
            <a:noFill/>
          </a:ln>
        </p:spPr>
      </p:sp>
      <p:sp>
        <p:nvSpPr>
          <p:cNvPr id="143" name="Google Shape;143;p74"/>
          <p:cNvSpPr/>
          <p:nvPr>
            <p:ph idx="3" type="pic"/>
          </p:nvPr>
        </p:nvSpPr>
        <p:spPr>
          <a:xfrm>
            <a:off x="638175" y="478948"/>
            <a:ext cx="2533800" cy="5741100"/>
          </a:xfrm>
          <a:prstGeom prst="rect">
            <a:avLst/>
          </a:prstGeom>
          <a:solidFill>
            <a:srgbClr val="F2F2F2"/>
          </a:solidFill>
          <a:ln>
            <a:noFill/>
          </a:ln>
        </p:spPr>
      </p:sp>
      <p:pic>
        <p:nvPicPr>
          <p:cNvPr id="144" name="Google Shape;144;p74"/>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3" name="Shape 13"/>
        <p:cNvGrpSpPr/>
        <p:nvPr/>
      </p:nvGrpSpPr>
      <p:grpSpPr>
        <a:xfrm>
          <a:off x="0" y="0"/>
          <a:ext cx="0" cy="0"/>
          <a:chOff x="0" y="0"/>
          <a:chExt cx="0" cy="0"/>
        </a:xfrm>
      </p:grpSpPr>
      <p:sp>
        <p:nvSpPr>
          <p:cNvPr id="14" name="Google Shape;14;p59"/>
          <p:cNvSpPr/>
          <p:nvPr/>
        </p:nvSpPr>
        <p:spPr>
          <a:xfrm>
            <a:off x="5706238" y="477342"/>
            <a:ext cx="6485762" cy="2194838"/>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 name="Google Shape;15;p59"/>
          <p:cNvSpPr/>
          <p:nvPr>
            <p:ph idx="2" type="pic"/>
          </p:nvPr>
        </p:nvSpPr>
        <p:spPr>
          <a:xfrm>
            <a:off x="1868938" y="1889760"/>
            <a:ext cx="3277824" cy="4968240"/>
          </a:xfrm>
          <a:prstGeom prst="rect">
            <a:avLst/>
          </a:prstGeom>
          <a:solidFill>
            <a:srgbClr val="F2F2F2"/>
          </a:solidFill>
          <a:ln>
            <a:noFill/>
          </a:ln>
        </p:spPr>
      </p:sp>
      <p:sp>
        <p:nvSpPr>
          <p:cNvPr id="16" name="Google Shape;16;p59"/>
          <p:cNvSpPr/>
          <p:nvPr/>
        </p:nvSpPr>
        <p:spPr>
          <a:xfrm>
            <a:off x="0" y="0"/>
            <a:ext cx="391886"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7" name="Google Shape;17;p59"/>
          <p:cNvSpPr/>
          <p:nvPr>
            <p:ph idx="3" type="pic"/>
          </p:nvPr>
        </p:nvSpPr>
        <p:spPr>
          <a:xfrm>
            <a:off x="7777707" y="-1"/>
            <a:ext cx="3277824" cy="3648891"/>
          </a:xfrm>
          <a:prstGeom prst="rect">
            <a:avLst/>
          </a:prstGeom>
          <a:solidFill>
            <a:srgbClr val="F2F2F2"/>
          </a:solidFill>
          <a:ln>
            <a:noFill/>
          </a:ln>
        </p:spPr>
      </p:sp>
      <p:pic>
        <p:nvPicPr>
          <p:cNvPr id="18" name="Google Shape;18;p59"/>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2_Image slide layout">
  <p:cSld name="2_Image slide layout">
    <p:spTree>
      <p:nvGrpSpPr>
        <p:cNvPr id="145" name="Shape 145"/>
        <p:cNvGrpSpPr/>
        <p:nvPr/>
      </p:nvGrpSpPr>
      <p:grpSpPr>
        <a:xfrm>
          <a:off x="0" y="0"/>
          <a:ext cx="0" cy="0"/>
          <a:chOff x="0" y="0"/>
          <a:chExt cx="0" cy="0"/>
        </a:xfrm>
      </p:grpSpPr>
      <p:sp>
        <p:nvSpPr>
          <p:cNvPr id="146" name="Google Shape;146;p75"/>
          <p:cNvSpPr/>
          <p:nvPr/>
        </p:nvSpPr>
        <p:spPr>
          <a:xfrm>
            <a:off x="5706238" y="1134290"/>
            <a:ext cx="6485700" cy="27498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7" name="Google Shape;147;p75"/>
          <p:cNvSpPr/>
          <p:nvPr>
            <p:ph idx="2" type="pic"/>
          </p:nvPr>
        </p:nvSpPr>
        <p:spPr>
          <a:xfrm>
            <a:off x="1868938" y="1889760"/>
            <a:ext cx="3277800" cy="4968300"/>
          </a:xfrm>
          <a:prstGeom prst="rect">
            <a:avLst/>
          </a:prstGeom>
          <a:solidFill>
            <a:srgbClr val="F2F2F2"/>
          </a:solidFill>
          <a:ln>
            <a:noFill/>
          </a:ln>
        </p:spPr>
      </p:sp>
      <p:sp>
        <p:nvSpPr>
          <p:cNvPr id="148" name="Google Shape;148;p75"/>
          <p:cNvSpPr/>
          <p:nvPr/>
        </p:nvSpPr>
        <p:spPr>
          <a:xfrm>
            <a:off x="0" y="0"/>
            <a:ext cx="3918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49" name="Google Shape;149;p75"/>
          <p:cNvSpPr/>
          <p:nvPr>
            <p:ph idx="3" type="pic"/>
          </p:nvPr>
        </p:nvSpPr>
        <p:spPr>
          <a:xfrm>
            <a:off x="7777707" y="-1"/>
            <a:ext cx="3277800" cy="3648900"/>
          </a:xfrm>
          <a:prstGeom prst="rect">
            <a:avLst/>
          </a:prstGeom>
          <a:solidFill>
            <a:srgbClr val="F2F2F2"/>
          </a:solidFill>
          <a:ln>
            <a:noFill/>
          </a:ln>
        </p:spPr>
      </p:sp>
      <p:pic>
        <p:nvPicPr>
          <p:cNvPr id="150" name="Google Shape;150;p75"/>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3_Image slide layout">
  <p:cSld name="3_Image slide layout">
    <p:spTree>
      <p:nvGrpSpPr>
        <p:cNvPr id="151" name="Shape 151"/>
        <p:cNvGrpSpPr/>
        <p:nvPr/>
      </p:nvGrpSpPr>
      <p:grpSpPr>
        <a:xfrm>
          <a:off x="0" y="0"/>
          <a:ext cx="0" cy="0"/>
          <a:chOff x="0" y="0"/>
          <a:chExt cx="0" cy="0"/>
        </a:xfrm>
      </p:grpSpPr>
      <p:sp>
        <p:nvSpPr>
          <p:cNvPr id="152" name="Google Shape;152;p76"/>
          <p:cNvSpPr/>
          <p:nvPr/>
        </p:nvSpPr>
        <p:spPr>
          <a:xfrm>
            <a:off x="5706238" y="1134290"/>
            <a:ext cx="6485700" cy="27498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3" name="Google Shape;153;p76"/>
          <p:cNvSpPr/>
          <p:nvPr>
            <p:ph idx="2" type="pic"/>
          </p:nvPr>
        </p:nvSpPr>
        <p:spPr>
          <a:xfrm>
            <a:off x="1868938" y="1889760"/>
            <a:ext cx="3277800" cy="4968300"/>
          </a:xfrm>
          <a:prstGeom prst="rect">
            <a:avLst/>
          </a:prstGeom>
          <a:solidFill>
            <a:srgbClr val="F2F2F2"/>
          </a:solidFill>
          <a:ln>
            <a:noFill/>
          </a:ln>
        </p:spPr>
      </p:sp>
      <p:sp>
        <p:nvSpPr>
          <p:cNvPr id="154" name="Google Shape;154;p76"/>
          <p:cNvSpPr/>
          <p:nvPr/>
        </p:nvSpPr>
        <p:spPr>
          <a:xfrm>
            <a:off x="0" y="0"/>
            <a:ext cx="391800" cy="6858000"/>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55" name="Google Shape;155;p76"/>
          <p:cNvSpPr/>
          <p:nvPr>
            <p:ph idx="3" type="pic"/>
          </p:nvPr>
        </p:nvSpPr>
        <p:spPr>
          <a:xfrm>
            <a:off x="7777707" y="-1"/>
            <a:ext cx="3277800" cy="3648900"/>
          </a:xfrm>
          <a:prstGeom prst="rect">
            <a:avLst/>
          </a:prstGeom>
          <a:solidFill>
            <a:srgbClr val="F2F2F2"/>
          </a:solidFill>
          <a:ln>
            <a:noFill/>
          </a:ln>
        </p:spPr>
      </p:sp>
      <p:pic>
        <p:nvPicPr>
          <p:cNvPr id="156" name="Google Shape;156;p76"/>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2_Images and Contents Layout">
  <p:cSld name="12_Images and Contents Layout">
    <p:spTree>
      <p:nvGrpSpPr>
        <p:cNvPr id="157" name="Shape 157"/>
        <p:cNvGrpSpPr/>
        <p:nvPr/>
      </p:nvGrpSpPr>
      <p:grpSpPr>
        <a:xfrm>
          <a:off x="0" y="0"/>
          <a:ext cx="0" cy="0"/>
          <a:chOff x="0" y="0"/>
          <a:chExt cx="0" cy="0"/>
        </a:xfrm>
      </p:grpSpPr>
      <p:sp>
        <p:nvSpPr>
          <p:cNvPr id="158" name="Google Shape;158;p77"/>
          <p:cNvSpPr/>
          <p:nvPr>
            <p:ph idx="2" type="pic"/>
          </p:nvPr>
        </p:nvSpPr>
        <p:spPr>
          <a:xfrm>
            <a:off x="3439889" y="1"/>
            <a:ext cx="2520000" cy="4725000"/>
          </a:xfrm>
          <a:prstGeom prst="rect">
            <a:avLst/>
          </a:prstGeom>
          <a:solidFill>
            <a:srgbClr val="F2F2F2"/>
          </a:solidFill>
          <a:ln>
            <a:noFill/>
          </a:ln>
        </p:spPr>
      </p:sp>
      <p:sp>
        <p:nvSpPr>
          <p:cNvPr id="159" name="Google Shape;159;p77"/>
          <p:cNvSpPr/>
          <p:nvPr>
            <p:ph idx="3" type="pic"/>
          </p:nvPr>
        </p:nvSpPr>
        <p:spPr>
          <a:xfrm>
            <a:off x="6235774" y="692696"/>
            <a:ext cx="2520000" cy="6165300"/>
          </a:xfrm>
          <a:prstGeom prst="rect">
            <a:avLst/>
          </a:prstGeom>
          <a:solidFill>
            <a:srgbClr val="F2F2F2"/>
          </a:solidFill>
          <a:ln>
            <a:noFill/>
          </a:ln>
        </p:spPr>
      </p:sp>
      <p:pic>
        <p:nvPicPr>
          <p:cNvPr id="160" name="Google Shape;160;p77"/>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extLst>
    <p:ext uri="{DCECCB84-F9BA-43D5-87BE-67443E8EF086}">
      <p15:sldGuideLst>
        <p15:guide id="1" orient="horz" pos="2160">
          <p15:clr>
            <a:srgbClr val="FBAE40"/>
          </p15:clr>
        </p15:guide>
        <p15:guide id="2" pos="3840">
          <p15:clr>
            <a:srgbClr val="FBAE40"/>
          </p15:clr>
        </p15:guide>
      </p15:sldGuideLst>
    </p:ext>
  </p:extLst>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Images &amp; Contents Layout">
  <p:cSld name="10_Images &amp; Contents Layout">
    <p:spTree>
      <p:nvGrpSpPr>
        <p:cNvPr id="161" name="Shape 161"/>
        <p:cNvGrpSpPr/>
        <p:nvPr/>
      </p:nvGrpSpPr>
      <p:grpSpPr>
        <a:xfrm>
          <a:off x="0" y="0"/>
          <a:ext cx="0" cy="0"/>
          <a:chOff x="0" y="0"/>
          <a:chExt cx="0" cy="0"/>
        </a:xfrm>
      </p:grpSpPr>
      <p:sp>
        <p:nvSpPr>
          <p:cNvPr id="162" name="Google Shape;162;p78"/>
          <p:cNvSpPr/>
          <p:nvPr>
            <p:ph idx="2" type="pic"/>
          </p:nvPr>
        </p:nvSpPr>
        <p:spPr>
          <a:xfrm>
            <a:off x="4092000" y="0"/>
            <a:ext cx="8100000" cy="3960000"/>
          </a:xfrm>
          <a:prstGeom prst="rect">
            <a:avLst/>
          </a:prstGeom>
          <a:solidFill>
            <a:srgbClr val="F2F2F2"/>
          </a:solidFill>
          <a:ln>
            <a:noFill/>
          </a:ln>
        </p:spPr>
      </p:sp>
      <p:sp>
        <p:nvSpPr>
          <p:cNvPr id="163" name="Google Shape;163;p78"/>
          <p:cNvSpPr/>
          <p:nvPr>
            <p:ph idx="3" type="pic"/>
          </p:nvPr>
        </p:nvSpPr>
        <p:spPr>
          <a:xfrm>
            <a:off x="0" y="3960000"/>
            <a:ext cx="4092000" cy="2898000"/>
          </a:xfrm>
          <a:prstGeom prst="rect">
            <a:avLst/>
          </a:prstGeom>
          <a:solidFill>
            <a:srgbClr val="F2F2F2"/>
          </a:solidFill>
          <a:ln>
            <a:noFill/>
          </a:ln>
        </p:spPr>
      </p:sp>
      <p:sp>
        <p:nvSpPr>
          <p:cNvPr id="164" name="Google Shape;164;p78"/>
          <p:cNvSpPr/>
          <p:nvPr/>
        </p:nvSpPr>
        <p:spPr>
          <a:xfrm>
            <a:off x="4200000" y="4050000"/>
            <a:ext cx="7992000" cy="280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1" i="0" sz="1200" u="none" cap="none" strike="noStrike">
              <a:solidFill>
                <a:schemeClr val="lt1"/>
              </a:solidFill>
              <a:latin typeface="Corbel"/>
              <a:ea typeface="Corbel"/>
              <a:cs typeface="Corbel"/>
              <a:sym typeface="Corbel"/>
            </a:endParaRPr>
          </a:p>
        </p:txBody>
      </p:sp>
      <p:pic>
        <p:nvPicPr>
          <p:cNvPr id="165" name="Google Shape;165;p78"/>
          <p:cNvPicPr preferRelativeResize="0"/>
          <p:nvPr/>
        </p:nvPicPr>
        <p:blipFill rotWithShape="1">
          <a:blip r:embed="rId2">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_Image slide layout">
  <p:cSld name="6_Image slide layout">
    <p:bg>
      <p:bgPr>
        <a:solidFill>
          <a:schemeClr val="accent3"/>
        </a:solidFill>
      </p:bgPr>
    </p:bg>
    <p:spTree>
      <p:nvGrpSpPr>
        <p:cNvPr id="166" name="Shape 166"/>
        <p:cNvGrpSpPr/>
        <p:nvPr/>
      </p:nvGrpSpPr>
      <p:grpSpPr>
        <a:xfrm>
          <a:off x="0" y="0"/>
          <a:ext cx="0" cy="0"/>
          <a:chOff x="0" y="0"/>
          <a:chExt cx="0" cy="0"/>
        </a:xfrm>
      </p:grpSpPr>
      <p:sp>
        <p:nvSpPr>
          <p:cNvPr id="167" name="Google Shape;167;p79"/>
          <p:cNvSpPr/>
          <p:nvPr/>
        </p:nvSpPr>
        <p:spPr>
          <a:xfrm>
            <a:off x="4457700" y="0"/>
            <a:ext cx="7734300" cy="6858000"/>
          </a:xfrm>
          <a:custGeom>
            <a:rect b="b" l="l" r="r" t="t"/>
            <a:pathLst>
              <a:path extrusionOk="0" h="6858000" w="7734300">
                <a:moveTo>
                  <a:pt x="3160975" y="0"/>
                </a:moveTo>
                <a:lnTo>
                  <a:pt x="3167701" y="0"/>
                </a:lnTo>
                <a:lnTo>
                  <a:pt x="7734300" y="0"/>
                </a:lnTo>
                <a:lnTo>
                  <a:pt x="7734300" y="6858000"/>
                </a:lnTo>
                <a:lnTo>
                  <a:pt x="3167701" y="6858000"/>
                </a:lnTo>
                <a:lnTo>
                  <a:pt x="3160975" y="6858000"/>
                </a:lnTo>
                <a:lnTo>
                  <a:pt x="3160975" y="6850774"/>
                </a:lnTo>
                <a:lnTo>
                  <a:pt x="0" y="3454443"/>
                </a:lnTo>
                <a:lnTo>
                  <a:pt x="3160975" y="7334"/>
                </a:lnTo>
                <a:close/>
              </a:path>
            </a:pathLst>
          </a:cu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68" name="Google Shape;168;p79"/>
          <p:cNvSpPr/>
          <p:nvPr>
            <p:ph idx="2" type="pic"/>
          </p:nvPr>
        </p:nvSpPr>
        <p:spPr>
          <a:xfrm>
            <a:off x="0" y="0"/>
            <a:ext cx="7734300" cy="6858000"/>
          </a:xfrm>
          <a:prstGeom prst="rect">
            <a:avLst/>
          </a:prstGeom>
          <a:solidFill>
            <a:srgbClr val="F2F2F2"/>
          </a:solidFill>
          <a:ln>
            <a:noFill/>
          </a:ln>
        </p:spPr>
      </p:sp>
      <p:pic>
        <p:nvPicPr>
          <p:cNvPr id="169" name="Google Shape;169;p79"/>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6-Image slide layout">
  <p:cSld name="6-Image slide layout">
    <p:spTree>
      <p:nvGrpSpPr>
        <p:cNvPr id="170" name="Shape 170"/>
        <p:cNvGrpSpPr/>
        <p:nvPr/>
      </p:nvGrpSpPr>
      <p:grpSpPr>
        <a:xfrm>
          <a:off x="0" y="0"/>
          <a:ext cx="0" cy="0"/>
          <a:chOff x="0" y="0"/>
          <a:chExt cx="0" cy="0"/>
        </a:xfrm>
      </p:grpSpPr>
      <p:sp>
        <p:nvSpPr>
          <p:cNvPr id="171" name="Google Shape;171;p80"/>
          <p:cNvSpPr/>
          <p:nvPr>
            <p:ph idx="2" type="pic"/>
          </p:nvPr>
        </p:nvSpPr>
        <p:spPr>
          <a:xfrm>
            <a:off x="0" y="0"/>
            <a:ext cx="12192000" cy="6858000"/>
          </a:xfrm>
          <a:prstGeom prst="parallelogram">
            <a:avLst>
              <a:gd fmla="val 90695" name="adj"/>
            </a:avLst>
          </a:prstGeom>
          <a:solidFill>
            <a:srgbClr val="F2F2F2"/>
          </a:solidFill>
          <a:ln>
            <a:noFill/>
          </a:ln>
        </p:spPr>
      </p:sp>
      <p:pic>
        <p:nvPicPr>
          <p:cNvPr id="172" name="Google Shape;172;p80"/>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9_Images &amp; Contents Layout">
  <p:cSld name="9_Images &amp; Contents Layout">
    <p:bg>
      <p:bgPr>
        <a:solidFill>
          <a:schemeClr val="lt1"/>
        </a:solidFill>
      </p:bgPr>
    </p:bg>
    <p:spTree>
      <p:nvGrpSpPr>
        <p:cNvPr id="173" name="Shape 173"/>
        <p:cNvGrpSpPr/>
        <p:nvPr/>
      </p:nvGrpSpPr>
      <p:grpSpPr>
        <a:xfrm>
          <a:off x="0" y="0"/>
          <a:ext cx="0" cy="0"/>
          <a:chOff x="0" y="0"/>
          <a:chExt cx="0" cy="0"/>
        </a:xfrm>
      </p:grpSpPr>
      <p:grpSp>
        <p:nvGrpSpPr>
          <p:cNvPr id="174" name="Google Shape;174;p81"/>
          <p:cNvGrpSpPr/>
          <p:nvPr/>
        </p:nvGrpSpPr>
        <p:grpSpPr>
          <a:xfrm>
            <a:off x="7405904" y="441835"/>
            <a:ext cx="3830700" cy="4684090"/>
            <a:chOff x="6446339" y="1280897"/>
            <a:chExt cx="4322613" cy="5285590"/>
          </a:xfrm>
        </p:grpSpPr>
        <p:sp>
          <p:nvSpPr>
            <p:cNvPr id="175" name="Google Shape;175;p81"/>
            <p:cNvSpPr/>
            <p:nvPr/>
          </p:nvSpPr>
          <p:spPr>
            <a:xfrm>
              <a:off x="7360122" y="5629227"/>
              <a:ext cx="2034540" cy="937260"/>
            </a:xfrm>
            <a:custGeom>
              <a:rect b="b" l="l" r="r" t="t"/>
              <a:pathLst>
                <a:path extrusionOk="0" h="390525" w="847725">
                  <a:moveTo>
                    <a:pt x="448273" y="7144"/>
                  </a:moveTo>
                  <a:cubicBezTo>
                    <a:pt x="460656" y="89059"/>
                    <a:pt x="469228" y="136684"/>
                    <a:pt x="464466" y="184309"/>
                  </a:cubicBezTo>
                  <a:cubicBezTo>
                    <a:pt x="463513" y="196691"/>
                    <a:pt x="460656" y="208121"/>
                    <a:pt x="452083" y="224314"/>
                  </a:cubicBezTo>
                  <a:cubicBezTo>
                    <a:pt x="433033" y="261461"/>
                    <a:pt x="379693" y="268129"/>
                    <a:pt x="352071" y="269081"/>
                  </a:cubicBezTo>
                  <a:cubicBezTo>
                    <a:pt x="256821" y="270986"/>
                    <a:pt x="63463" y="282416"/>
                    <a:pt x="30126" y="283369"/>
                  </a:cubicBezTo>
                  <a:cubicBezTo>
                    <a:pt x="26316" y="283369"/>
                    <a:pt x="5361" y="283369"/>
                    <a:pt x="7266" y="285274"/>
                  </a:cubicBezTo>
                  <a:cubicBezTo>
                    <a:pt x="8218" y="286226"/>
                    <a:pt x="12981" y="292894"/>
                    <a:pt x="12981" y="292894"/>
                  </a:cubicBezTo>
                  <a:cubicBezTo>
                    <a:pt x="24411" y="308134"/>
                    <a:pt x="381598" y="373856"/>
                    <a:pt x="439701" y="384334"/>
                  </a:cubicBezTo>
                  <a:cubicBezTo>
                    <a:pt x="445416" y="385286"/>
                    <a:pt x="450178" y="385286"/>
                    <a:pt x="455893" y="385286"/>
                  </a:cubicBezTo>
                  <a:cubicBezTo>
                    <a:pt x="508281" y="381476"/>
                    <a:pt x="794983" y="355759"/>
                    <a:pt x="829273" y="321469"/>
                  </a:cubicBezTo>
                  <a:cubicBezTo>
                    <a:pt x="870231" y="279559"/>
                    <a:pt x="827368" y="142399"/>
                    <a:pt x="797841" y="52864"/>
                  </a:cubicBezTo>
                  <a:cubicBezTo>
                    <a:pt x="810223" y="42386"/>
                    <a:pt x="634963" y="21431"/>
                    <a:pt x="448273" y="7144"/>
                  </a:cubicBez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6" name="Google Shape;176;p81"/>
            <p:cNvSpPr/>
            <p:nvPr/>
          </p:nvSpPr>
          <p:spPr>
            <a:xfrm>
              <a:off x="7358820" y="5629227"/>
              <a:ext cx="1988820" cy="914400"/>
            </a:xfrm>
            <a:custGeom>
              <a:rect b="b" l="l" r="r" t="t"/>
              <a:pathLst>
                <a:path extrusionOk="0" h="381000" w="828675">
                  <a:moveTo>
                    <a:pt x="436434" y="7144"/>
                  </a:moveTo>
                  <a:cubicBezTo>
                    <a:pt x="448816" y="86201"/>
                    <a:pt x="457389" y="131921"/>
                    <a:pt x="452626" y="178594"/>
                  </a:cubicBezTo>
                  <a:cubicBezTo>
                    <a:pt x="451674" y="190976"/>
                    <a:pt x="448816" y="201454"/>
                    <a:pt x="440244" y="217646"/>
                  </a:cubicBezTo>
                  <a:cubicBezTo>
                    <a:pt x="421194" y="252889"/>
                    <a:pt x="367854" y="260509"/>
                    <a:pt x="342136" y="260509"/>
                  </a:cubicBezTo>
                  <a:cubicBezTo>
                    <a:pt x="269746" y="262414"/>
                    <a:pt x="43051" y="274796"/>
                    <a:pt x="11619" y="281464"/>
                  </a:cubicBezTo>
                  <a:cubicBezTo>
                    <a:pt x="-39816" y="292894"/>
                    <a:pt x="367854" y="362426"/>
                    <a:pt x="428814" y="372904"/>
                  </a:cubicBezTo>
                  <a:cubicBezTo>
                    <a:pt x="433576" y="373856"/>
                    <a:pt x="439291" y="373856"/>
                    <a:pt x="444054" y="373856"/>
                  </a:cubicBezTo>
                  <a:cubicBezTo>
                    <a:pt x="494536" y="370046"/>
                    <a:pt x="779334" y="346234"/>
                    <a:pt x="813624" y="311944"/>
                  </a:cubicBezTo>
                  <a:cubicBezTo>
                    <a:pt x="853629" y="271939"/>
                    <a:pt x="811719" y="139541"/>
                    <a:pt x="782191" y="52864"/>
                  </a:cubicBezTo>
                  <a:cubicBezTo>
                    <a:pt x="793621" y="41434"/>
                    <a:pt x="620266" y="20479"/>
                    <a:pt x="436434" y="7144"/>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7" name="Google Shape;177;p81"/>
            <p:cNvSpPr/>
            <p:nvPr/>
          </p:nvSpPr>
          <p:spPr>
            <a:xfrm>
              <a:off x="6448412" y="1280897"/>
              <a:ext cx="4320540" cy="4594860"/>
            </a:xfrm>
            <a:custGeom>
              <a:rect b="b" l="l" r="r" t="t"/>
              <a:pathLst>
                <a:path extrusionOk="0" h="1914525" w="1800225">
                  <a:moveTo>
                    <a:pt x="1610322" y="1912136"/>
                  </a:moveTo>
                  <a:lnTo>
                    <a:pt x="53937" y="1736876"/>
                  </a:lnTo>
                  <a:cubicBezTo>
                    <a:pt x="26314" y="1734018"/>
                    <a:pt x="5359" y="1709253"/>
                    <a:pt x="7264" y="1681631"/>
                  </a:cubicBezTo>
                  <a:lnTo>
                    <a:pt x="66319" y="529106"/>
                  </a:lnTo>
                  <a:cubicBezTo>
                    <a:pt x="68224" y="458621"/>
                    <a:pt x="84417" y="438618"/>
                    <a:pt x="107277" y="432903"/>
                  </a:cubicBezTo>
                  <a:lnTo>
                    <a:pt x="1729384" y="9041"/>
                  </a:lnTo>
                  <a:cubicBezTo>
                    <a:pt x="1764627" y="-484"/>
                    <a:pt x="1798917" y="27138"/>
                    <a:pt x="1797012" y="63333"/>
                  </a:cubicBezTo>
                  <a:lnTo>
                    <a:pt x="1691284" y="1844508"/>
                  </a:lnTo>
                  <a:cubicBezTo>
                    <a:pt x="1687474" y="1885466"/>
                    <a:pt x="1651279" y="1915946"/>
                    <a:pt x="1610322" y="1912136"/>
                  </a:cubicBezTo>
                  <a:close/>
                </a:path>
              </a:pathLst>
            </a:custGeom>
            <a:solidFill>
              <a:srgbClr val="CCCCCC"/>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8" name="Google Shape;178;p81"/>
            <p:cNvSpPr/>
            <p:nvPr/>
          </p:nvSpPr>
          <p:spPr>
            <a:xfrm>
              <a:off x="6464696" y="1280897"/>
              <a:ext cx="4251960" cy="4000500"/>
            </a:xfrm>
            <a:custGeom>
              <a:rect b="b" l="l" r="r" t="t"/>
              <a:pathLst>
                <a:path extrusionOk="0" h="1666875" w="1771650">
                  <a:moveTo>
                    <a:pt x="1678781" y="1664486"/>
                  </a:moveTo>
                  <a:lnTo>
                    <a:pt x="7144" y="1552091"/>
                  </a:lnTo>
                  <a:lnTo>
                    <a:pt x="58579" y="482433"/>
                  </a:lnTo>
                  <a:cubicBezTo>
                    <a:pt x="59531" y="459573"/>
                    <a:pt x="75724" y="439571"/>
                    <a:pt x="98584" y="432903"/>
                  </a:cubicBezTo>
                  <a:lnTo>
                    <a:pt x="1705451" y="9041"/>
                  </a:lnTo>
                  <a:cubicBezTo>
                    <a:pt x="1740694" y="-484"/>
                    <a:pt x="1774984" y="27138"/>
                    <a:pt x="1772126" y="63333"/>
                  </a:cubicBezTo>
                  <a:lnTo>
                    <a:pt x="1678781" y="1664486"/>
                  </a:lnTo>
                  <a:close/>
                </a:path>
              </a:pathLst>
            </a:custGeom>
            <a:solidFill>
              <a:srgbClr val="1A1A1A"/>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79" name="Google Shape;179;p81"/>
            <p:cNvSpPr/>
            <p:nvPr/>
          </p:nvSpPr>
          <p:spPr>
            <a:xfrm>
              <a:off x="6572092" y="1577928"/>
              <a:ext cx="3909060" cy="3406140"/>
            </a:xfrm>
            <a:custGeom>
              <a:rect b="b" l="l" r="r" t="t"/>
              <a:pathLst>
                <a:path extrusionOk="0" h="1419225" w="1628775">
                  <a:moveTo>
                    <a:pt x="1539716" y="1416844"/>
                  </a:moveTo>
                  <a:lnTo>
                    <a:pt x="7144" y="1357789"/>
                  </a:lnTo>
                  <a:lnTo>
                    <a:pt x="57626" y="363379"/>
                  </a:lnTo>
                  <a:lnTo>
                    <a:pt x="1628299" y="7144"/>
                  </a:lnTo>
                  <a:close/>
                </a:path>
              </a:pathLst>
            </a:custGeom>
            <a:solidFill>
              <a:srgbClr val="E6E6E6"/>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80" name="Google Shape;180;p81"/>
            <p:cNvSpPr/>
            <p:nvPr/>
          </p:nvSpPr>
          <p:spPr>
            <a:xfrm>
              <a:off x="6446339" y="4996281"/>
              <a:ext cx="4046220" cy="868680"/>
            </a:xfrm>
            <a:custGeom>
              <a:rect b="b" l="l" r="r" t="t"/>
              <a:pathLst>
                <a:path extrusionOk="0" h="361950" w="1685925">
                  <a:moveTo>
                    <a:pt x="13844" y="7144"/>
                  </a:moveTo>
                  <a:lnTo>
                    <a:pt x="7176" y="133826"/>
                  </a:lnTo>
                  <a:cubicBezTo>
                    <a:pt x="6224" y="161449"/>
                    <a:pt x="26226" y="186214"/>
                    <a:pt x="53849" y="189071"/>
                  </a:cubicBezTo>
                  <a:lnTo>
                    <a:pt x="1597851" y="363379"/>
                  </a:lnTo>
                  <a:cubicBezTo>
                    <a:pt x="1637856" y="368141"/>
                    <a:pt x="1674051" y="337661"/>
                    <a:pt x="1675956" y="296704"/>
                  </a:cubicBezTo>
                  <a:lnTo>
                    <a:pt x="1686434" y="111919"/>
                  </a:lnTo>
                  <a:lnTo>
                    <a:pt x="13844" y="7144"/>
                  </a:lnTo>
                  <a:close/>
                </a:path>
              </a:pathLst>
            </a:custGeom>
            <a:solidFill>
              <a:srgbClr val="B3B3B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sp>
          <p:nvSpPr>
            <p:cNvPr id="181" name="Google Shape;181;p81"/>
            <p:cNvSpPr/>
            <p:nvPr/>
          </p:nvSpPr>
          <p:spPr>
            <a:xfrm>
              <a:off x="7715310" y="1593115"/>
              <a:ext cx="2775473" cy="3394037"/>
            </a:xfrm>
            <a:custGeom>
              <a:rect b="b" l="l" r="r" t="t"/>
              <a:pathLst>
                <a:path extrusionOk="0" h="3394037" w="2775473">
                  <a:moveTo>
                    <a:pt x="1425389" y="306593"/>
                  </a:moveTo>
                  <a:lnTo>
                    <a:pt x="2775473" y="0"/>
                  </a:lnTo>
                  <a:lnTo>
                    <a:pt x="2565699" y="3394037"/>
                  </a:lnTo>
                  <a:lnTo>
                    <a:pt x="0" y="3281082"/>
                  </a:lnTo>
                  <a:lnTo>
                    <a:pt x="1425389" y="306593"/>
                  </a:lnTo>
                  <a:close/>
                </a:path>
              </a:pathLst>
            </a:custGeom>
            <a:solidFill>
              <a:srgbClr val="999999">
                <a:alpha val="7450"/>
              </a:srgbClr>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orbel"/>
                <a:ea typeface="Corbel"/>
                <a:cs typeface="Corbel"/>
                <a:sym typeface="Corbel"/>
              </a:endParaRPr>
            </a:p>
          </p:txBody>
        </p:sp>
      </p:grpSp>
      <p:sp>
        <p:nvSpPr>
          <p:cNvPr id="182" name="Google Shape;182;p81"/>
          <p:cNvSpPr/>
          <p:nvPr>
            <p:ph idx="2" type="pic"/>
          </p:nvPr>
        </p:nvSpPr>
        <p:spPr>
          <a:xfrm>
            <a:off x="7527586" y="618676"/>
            <a:ext cx="3533100" cy="3162600"/>
          </a:xfrm>
          <a:prstGeom prst="rect">
            <a:avLst/>
          </a:prstGeom>
          <a:solidFill>
            <a:srgbClr val="F2F2F2"/>
          </a:solidFill>
          <a:ln>
            <a:noFill/>
          </a:ln>
        </p:spPr>
      </p:sp>
      <p:pic>
        <p:nvPicPr>
          <p:cNvPr id="183" name="Google Shape;183;p81"/>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mages and Contents Layout">
  <p:cSld name="1_Images and Contents Layout">
    <p:spTree>
      <p:nvGrpSpPr>
        <p:cNvPr id="184" name="Shape 184"/>
        <p:cNvGrpSpPr/>
        <p:nvPr/>
      </p:nvGrpSpPr>
      <p:grpSpPr>
        <a:xfrm>
          <a:off x="0" y="0"/>
          <a:ext cx="0" cy="0"/>
          <a:chOff x="0" y="0"/>
          <a:chExt cx="0" cy="0"/>
        </a:xfrm>
      </p:grpSpPr>
      <p:sp>
        <p:nvSpPr>
          <p:cNvPr id="185" name="Google Shape;185;p82"/>
          <p:cNvSpPr/>
          <p:nvPr/>
        </p:nvSpPr>
        <p:spPr>
          <a:xfrm>
            <a:off x="1500807" y="1260376"/>
            <a:ext cx="5040000" cy="5040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86" name="Google Shape;186;p82"/>
          <p:cNvSpPr/>
          <p:nvPr>
            <p:ph idx="2" type="pic"/>
          </p:nvPr>
        </p:nvSpPr>
        <p:spPr>
          <a:xfrm>
            <a:off x="732721" y="548680"/>
            <a:ext cx="5040000" cy="5040000"/>
          </a:xfrm>
          <a:prstGeom prst="rect">
            <a:avLst/>
          </a:prstGeom>
          <a:solidFill>
            <a:srgbClr val="F2F2F2"/>
          </a:solidFill>
          <a:ln>
            <a:noFill/>
          </a:ln>
        </p:spPr>
      </p:sp>
      <p:pic>
        <p:nvPicPr>
          <p:cNvPr id="187" name="Google Shape;187;p82"/>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8_Images &amp; Contents Layout">
  <p:cSld name="8_Images &amp; Contents Layout">
    <p:bg>
      <p:bgPr>
        <a:blipFill>
          <a:blip r:embed="rId2">
            <a:alphaModFix/>
          </a:blip>
          <a:stretch>
            <a:fillRect/>
          </a:stretch>
        </a:blipFill>
      </p:bgPr>
    </p:bg>
    <p:spTree>
      <p:nvGrpSpPr>
        <p:cNvPr id="188" name="Shape 188"/>
        <p:cNvGrpSpPr/>
        <p:nvPr/>
      </p:nvGrpSpPr>
      <p:grpSpPr>
        <a:xfrm>
          <a:off x="0" y="0"/>
          <a:ext cx="0" cy="0"/>
          <a:chOff x="0" y="0"/>
          <a:chExt cx="0" cy="0"/>
        </a:xfrm>
      </p:grpSpPr>
      <p:sp>
        <p:nvSpPr>
          <p:cNvPr id="189" name="Google Shape;189;p83"/>
          <p:cNvSpPr/>
          <p:nvPr/>
        </p:nvSpPr>
        <p:spPr>
          <a:xfrm>
            <a:off x="0" y="3356993"/>
            <a:ext cx="12192000" cy="3501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90" name="Google Shape;190;p83"/>
          <p:cNvSpPr/>
          <p:nvPr>
            <p:ph idx="2" type="pic"/>
          </p:nvPr>
        </p:nvSpPr>
        <p:spPr>
          <a:xfrm>
            <a:off x="0" y="0"/>
            <a:ext cx="12192000" cy="3265800"/>
          </a:xfrm>
          <a:prstGeom prst="rect">
            <a:avLst/>
          </a:prstGeom>
          <a:solidFill>
            <a:srgbClr val="F2F2F2"/>
          </a:solidFill>
          <a:ln>
            <a:noFill/>
          </a:ln>
        </p:spPr>
      </p:sp>
      <p:sp>
        <p:nvSpPr>
          <p:cNvPr id="191" name="Google Shape;191;p83"/>
          <p:cNvSpPr/>
          <p:nvPr/>
        </p:nvSpPr>
        <p:spPr>
          <a:xfrm>
            <a:off x="0" y="3265714"/>
            <a:ext cx="12192000" cy="912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pic>
        <p:nvPicPr>
          <p:cNvPr id="192" name="Google Shape;192;p83"/>
          <p:cNvPicPr preferRelativeResize="0"/>
          <p:nvPr/>
        </p:nvPicPr>
        <p:blipFill rotWithShape="1">
          <a:blip r:embed="rId3">
            <a:alphaModFix/>
          </a:blip>
          <a:srcRect b="0" l="0" r="0" t="0"/>
          <a:stretch/>
        </p:blipFill>
        <p:spPr>
          <a:xfrm>
            <a:off x="10843372" y="6000036"/>
            <a:ext cx="1020115" cy="531392"/>
          </a:xfrm>
          <a:prstGeom prst="rect">
            <a:avLst/>
          </a:prstGeom>
          <a:noFill/>
          <a:ln>
            <a:noFill/>
          </a:ln>
        </p:spPr>
      </p:pic>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4_Images and Contents Layout">
  <p:cSld name="4_Images and Contents Layout">
    <p:spTree>
      <p:nvGrpSpPr>
        <p:cNvPr id="193" name="Shape 193"/>
        <p:cNvGrpSpPr/>
        <p:nvPr/>
      </p:nvGrpSpPr>
      <p:grpSpPr>
        <a:xfrm>
          <a:off x="0" y="0"/>
          <a:ext cx="0" cy="0"/>
          <a:chOff x="0" y="0"/>
          <a:chExt cx="0" cy="0"/>
        </a:xfrm>
      </p:grpSpPr>
      <p:sp>
        <p:nvSpPr>
          <p:cNvPr id="194" name="Google Shape;194;p84"/>
          <p:cNvSpPr txBox="1"/>
          <p:nvPr>
            <p:ph type="title"/>
          </p:nvPr>
        </p:nvSpPr>
        <p:spPr>
          <a:xfrm>
            <a:off x="640592" y="238552"/>
            <a:ext cx="5568600" cy="16563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rgbClr val="575757"/>
              </a:buClr>
              <a:buSzPts val="4400"/>
              <a:buFont typeface="Corbel"/>
              <a:buNone/>
              <a:defRPr b="0" sz="4400">
                <a:solidFill>
                  <a:srgbClr val="575757"/>
                </a:solidFill>
                <a:latin typeface="Corbel"/>
                <a:ea typeface="Corbel"/>
                <a:cs typeface="Corbel"/>
                <a:sym typeface="Corbe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5" name="Google Shape;195;p84"/>
          <p:cNvSpPr/>
          <p:nvPr>
            <p:ph idx="2" type="pic"/>
          </p:nvPr>
        </p:nvSpPr>
        <p:spPr>
          <a:xfrm>
            <a:off x="5724525" y="0"/>
            <a:ext cx="6467400" cy="6858000"/>
          </a:xfrm>
          <a:prstGeom prst="rect">
            <a:avLst/>
          </a:prstGeom>
          <a:solidFill>
            <a:srgbClr val="F2F2F2"/>
          </a:solidFill>
          <a:ln>
            <a:noFill/>
          </a:ln>
        </p:spPr>
      </p:sp>
      <p:pic>
        <p:nvPicPr>
          <p:cNvPr id="196" name="Google Shape;196;p84"/>
          <p:cNvPicPr preferRelativeResize="0"/>
          <p:nvPr/>
        </p:nvPicPr>
        <p:blipFill rotWithShape="1">
          <a:blip r:embed="rId2">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19" name="Shape 19"/>
        <p:cNvGrpSpPr/>
        <p:nvPr/>
      </p:nvGrpSpPr>
      <p:grpSpPr>
        <a:xfrm>
          <a:off x="0" y="0"/>
          <a:ext cx="0" cy="0"/>
          <a:chOff x="0" y="0"/>
          <a:chExt cx="0" cy="0"/>
        </a:xfrm>
      </p:grpSpPr>
      <p:sp>
        <p:nvSpPr>
          <p:cNvPr id="20" name="Google Shape;20;p60"/>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 name="Google Shape;21;p60"/>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 name="Google Shape;22;p60"/>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 name="Google Shape;23;p60"/>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0_Style slide layout">
  <p:cSld name="10_Style slide layout">
    <p:spTree>
      <p:nvGrpSpPr>
        <p:cNvPr id="197" name="Shape 197"/>
        <p:cNvGrpSpPr/>
        <p:nvPr/>
      </p:nvGrpSpPr>
      <p:grpSpPr>
        <a:xfrm>
          <a:off x="0" y="0"/>
          <a:ext cx="0" cy="0"/>
          <a:chOff x="0" y="0"/>
          <a:chExt cx="0" cy="0"/>
        </a:xfrm>
      </p:grpSpPr>
      <p:sp>
        <p:nvSpPr>
          <p:cNvPr id="198" name="Google Shape;198;p85"/>
          <p:cNvSpPr/>
          <p:nvPr/>
        </p:nvSpPr>
        <p:spPr>
          <a:xfrm>
            <a:off x="5255664" y="3153398"/>
            <a:ext cx="6355200" cy="3246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orbel"/>
              <a:ea typeface="Corbel"/>
              <a:cs typeface="Corbel"/>
              <a:sym typeface="Corbel"/>
            </a:endParaRPr>
          </a:p>
        </p:txBody>
      </p:sp>
      <p:sp>
        <p:nvSpPr>
          <p:cNvPr id="199" name="Google Shape;199;p85"/>
          <p:cNvSpPr/>
          <p:nvPr>
            <p:ph idx="2" type="pic"/>
          </p:nvPr>
        </p:nvSpPr>
        <p:spPr>
          <a:xfrm>
            <a:off x="588679" y="458495"/>
            <a:ext cx="9358500" cy="5370000"/>
          </a:xfrm>
          <a:prstGeom prst="rect">
            <a:avLst/>
          </a:prstGeom>
          <a:solidFill>
            <a:srgbClr val="F2F2F2"/>
          </a:solidFill>
          <a:ln>
            <a:noFill/>
          </a:ln>
        </p:spPr>
      </p:sp>
      <p:pic>
        <p:nvPicPr>
          <p:cNvPr id="200" name="Google Shape;200;p85"/>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d slide layout">
  <p:cSld name="End slide layout">
    <p:spTree>
      <p:nvGrpSpPr>
        <p:cNvPr id="201" name="Shape 201"/>
        <p:cNvGrpSpPr/>
        <p:nvPr/>
      </p:nvGrpSpPr>
      <p:grpSpPr>
        <a:xfrm>
          <a:off x="0" y="0"/>
          <a:ext cx="0" cy="0"/>
          <a:chOff x="0" y="0"/>
          <a:chExt cx="0" cy="0"/>
        </a:xfrm>
      </p:grpSpPr>
      <p:pic>
        <p:nvPicPr>
          <p:cNvPr id="202" name="Google Shape;202;p86"/>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PNG sets layout">
  <p:cSld name="PNG sets layout">
    <p:bg>
      <p:bgPr>
        <a:blipFill>
          <a:blip r:embed="rId2">
            <a:alphaModFix/>
          </a:blip>
          <a:stretch>
            <a:fillRect/>
          </a:stretch>
        </a:blipFill>
      </p:bgPr>
    </p:bg>
    <p:spTree>
      <p:nvGrpSpPr>
        <p:cNvPr id="203" name="Shape 203"/>
        <p:cNvGrpSpPr/>
        <p:nvPr/>
      </p:nvGrpSpPr>
      <p:grpSpPr>
        <a:xfrm>
          <a:off x="0" y="0"/>
          <a:ext cx="0" cy="0"/>
          <a:chOff x="0" y="0"/>
          <a:chExt cx="0" cy="0"/>
        </a:xfrm>
      </p:grpSpPr>
      <p:sp>
        <p:nvSpPr>
          <p:cNvPr id="204" name="Google Shape;204;p87"/>
          <p:cNvSpPr txBox="1"/>
          <p:nvPr>
            <p:ph idx="1" type="body"/>
          </p:nvPr>
        </p:nvSpPr>
        <p:spPr>
          <a:xfrm>
            <a:off x="323529" y="332482"/>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pic>
        <p:nvPicPr>
          <p:cNvPr id="205" name="Google Shape;205;p87"/>
          <p:cNvPicPr preferRelativeResize="0"/>
          <p:nvPr/>
        </p:nvPicPr>
        <p:blipFill rotWithShape="1">
          <a:blip r:embed="rId3">
            <a:alphaModFix/>
          </a:blip>
          <a:srcRect b="0" l="0" r="0" t="0"/>
          <a:stretch/>
        </p:blipFill>
        <p:spPr>
          <a:xfrm>
            <a:off x="10843372" y="325136"/>
            <a:ext cx="1020115" cy="531392"/>
          </a:xfrm>
          <a:prstGeom prst="rect">
            <a:avLst/>
          </a:prstGeom>
          <a:noFill/>
          <a:ln>
            <a:noFill/>
          </a:ln>
        </p:spPr>
      </p:pic>
    </p:spTree>
  </p:cSld>
  <p:clrMapOvr>
    <a:masterClrMapping/>
  </p:clrMapOvr>
</p:sldLayout>
</file>

<file path=ppt/slideLayouts/slideLayout3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 blanco" type="blank">
  <p:cSld name="BLANK">
    <p:spTree>
      <p:nvGrpSpPr>
        <p:cNvPr id="206" name="Shape 206"/>
        <p:cNvGrpSpPr/>
        <p:nvPr/>
      </p:nvGrpSpPr>
      <p:grpSpPr>
        <a:xfrm>
          <a:off x="0" y="0"/>
          <a:ext cx="0" cy="0"/>
          <a:chOff x="0" y="0"/>
          <a:chExt cx="0" cy="0"/>
        </a:xfrm>
      </p:grpSpPr>
      <p:sp>
        <p:nvSpPr>
          <p:cNvPr id="207" name="Google Shape;207;p8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8" name="Google Shape;208;p8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9" name="Google Shape;209;p88"/>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10" name="Google Shape;210;p88"/>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11" name="Shape 211"/>
        <p:cNvGrpSpPr/>
        <p:nvPr/>
      </p:nvGrpSpPr>
      <p:grpSpPr>
        <a:xfrm>
          <a:off x="0" y="0"/>
          <a:ext cx="0" cy="0"/>
          <a:chOff x="0" y="0"/>
          <a:chExt cx="0" cy="0"/>
        </a:xfrm>
      </p:grpSpPr>
      <p:sp>
        <p:nvSpPr>
          <p:cNvPr id="212" name="Google Shape;212;p89"/>
          <p:cNvSpPr txBox="1"/>
          <p:nvPr>
            <p:ph type="ctrTitle"/>
          </p:nvPr>
        </p:nvSpPr>
        <p:spPr>
          <a:xfrm>
            <a:off x="1524000" y="1122363"/>
            <a:ext cx="9144000" cy="2387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3" name="Google Shape;213;p89"/>
          <p:cNvSpPr txBox="1"/>
          <p:nvPr>
            <p:ph idx="1" type="subTitle"/>
          </p:nvPr>
        </p:nvSpPr>
        <p:spPr>
          <a:xfrm>
            <a:off x="1524000" y="3602038"/>
            <a:ext cx="9144000" cy="1655700"/>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14" name="Google Shape;214;p8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5" name="Google Shape;215;p8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6" name="Google Shape;216;p89"/>
          <p:cNvSpPr txBox="1"/>
          <p:nvPr>
            <p:ph idx="12" type="sldNum"/>
          </p:nvPr>
        </p:nvSpPr>
        <p:spPr>
          <a:xfrm>
            <a:off x="8610600" y="6356350"/>
            <a:ext cx="2057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17" name="Google Shape;217;p89"/>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objetos" type="obj">
  <p:cSld name="OBJECT">
    <p:spTree>
      <p:nvGrpSpPr>
        <p:cNvPr id="218" name="Shape 218"/>
        <p:cNvGrpSpPr/>
        <p:nvPr/>
      </p:nvGrpSpPr>
      <p:grpSpPr>
        <a:xfrm>
          <a:off x="0" y="0"/>
          <a:ext cx="0" cy="0"/>
          <a:chOff x="0" y="0"/>
          <a:chExt cx="0" cy="0"/>
        </a:xfrm>
      </p:grpSpPr>
      <p:sp>
        <p:nvSpPr>
          <p:cNvPr id="219" name="Google Shape;219;p90"/>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 name="Google Shape;220;p90"/>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1" name="Google Shape;221;p9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2" name="Google Shape;222;p9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3" name="Google Shape;223;p90"/>
          <p:cNvSpPr txBox="1"/>
          <p:nvPr>
            <p:ph idx="12" type="sldNum"/>
          </p:nvPr>
        </p:nvSpPr>
        <p:spPr>
          <a:xfrm>
            <a:off x="8610600" y="6356350"/>
            <a:ext cx="20265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24" name="Google Shape;224;p90"/>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225" name="Shape 225"/>
        <p:cNvGrpSpPr/>
        <p:nvPr/>
      </p:nvGrpSpPr>
      <p:grpSpPr>
        <a:xfrm>
          <a:off x="0" y="0"/>
          <a:ext cx="0" cy="0"/>
          <a:chOff x="0" y="0"/>
          <a:chExt cx="0" cy="0"/>
        </a:xfrm>
      </p:grpSpPr>
      <p:sp>
        <p:nvSpPr>
          <p:cNvPr id="226" name="Google Shape;226;p91"/>
          <p:cNvSpPr txBox="1"/>
          <p:nvPr>
            <p:ph type="title"/>
          </p:nvPr>
        </p:nvSpPr>
        <p:spPr>
          <a:xfrm>
            <a:off x="831850" y="1709738"/>
            <a:ext cx="10515600" cy="28527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7" name="Google Shape;227;p91"/>
          <p:cNvSpPr txBox="1"/>
          <p:nvPr>
            <p:ph idx="1" type="body"/>
          </p:nvPr>
        </p:nvSpPr>
        <p:spPr>
          <a:xfrm>
            <a:off x="831850" y="4589463"/>
            <a:ext cx="10515600" cy="15003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228" name="Google Shape;228;p9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9" name="Google Shape;229;p9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0" name="Google Shape;230;p9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1" name="Google Shape;231;p91"/>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3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232" name="Shape 232"/>
        <p:cNvGrpSpPr/>
        <p:nvPr/>
      </p:nvGrpSpPr>
      <p:grpSpPr>
        <a:xfrm>
          <a:off x="0" y="0"/>
          <a:ext cx="0" cy="0"/>
          <a:chOff x="0" y="0"/>
          <a:chExt cx="0" cy="0"/>
        </a:xfrm>
      </p:grpSpPr>
      <p:sp>
        <p:nvSpPr>
          <p:cNvPr id="233" name="Google Shape;233;p92"/>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4" name="Google Shape;234;p92"/>
          <p:cNvSpPr txBox="1"/>
          <p:nvPr>
            <p:ph idx="1" type="body"/>
          </p:nvPr>
        </p:nvSpPr>
        <p:spPr>
          <a:xfrm>
            <a:off x="838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5" name="Google Shape;235;p92"/>
          <p:cNvSpPr txBox="1"/>
          <p:nvPr>
            <p:ph idx="2" type="body"/>
          </p:nvPr>
        </p:nvSpPr>
        <p:spPr>
          <a:xfrm>
            <a:off x="6172200" y="1825625"/>
            <a:ext cx="5181600" cy="43512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36" name="Google Shape;236;p9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7" name="Google Shape;237;p9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38" name="Google Shape;238;p92"/>
          <p:cNvSpPr txBox="1"/>
          <p:nvPr>
            <p:ph idx="12" type="sldNum"/>
          </p:nvPr>
        </p:nvSpPr>
        <p:spPr>
          <a:xfrm>
            <a:off x="8610600" y="6356350"/>
            <a:ext cx="1980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39" name="Google Shape;239;p92"/>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240" name="Shape 240"/>
        <p:cNvGrpSpPr/>
        <p:nvPr/>
      </p:nvGrpSpPr>
      <p:grpSpPr>
        <a:xfrm>
          <a:off x="0" y="0"/>
          <a:ext cx="0" cy="0"/>
          <a:chOff x="0" y="0"/>
          <a:chExt cx="0" cy="0"/>
        </a:xfrm>
      </p:grpSpPr>
      <p:sp>
        <p:nvSpPr>
          <p:cNvPr id="241" name="Google Shape;241;p93"/>
          <p:cNvSpPr txBox="1"/>
          <p:nvPr>
            <p:ph type="title"/>
          </p:nvPr>
        </p:nvSpPr>
        <p:spPr>
          <a:xfrm>
            <a:off x="839788"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2" name="Google Shape;242;p93"/>
          <p:cNvSpPr txBox="1"/>
          <p:nvPr>
            <p:ph idx="1" type="body"/>
          </p:nvPr>
        </p:nvSpPr>
        <p:spPr>
          <a:xfrm>
            <a:off x="839788" y="1681163"/>
            <a:ext cx="51579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3" name="Google Shape;243;p93"/>
          <p:cNvSpPr txBox="1"/>
          <p:nvPr>
            <p:ph idx="2" type="body"/>
          </p:nvPr>
        </p:nvSpPr>
        <p:spPr>
          <a:xfrm>
            <a:off x="839788" y="2505075"/>
            <a:ext cx="51579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4" name="Google Shape;244;p93"/>
          <p:cNvSpPr txBox="1"/>
          <p:nvPr>
            <p:ph idx="3" type="body"/>
          </p:nvPr>
        </p:nvSpPr>
        <p:spPr>
          <a:xfrm>
            <a:off x="6172200" y="1681163"/>
            <a:ext cx="51831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245" name="Google Shape;245;p93"/>
          <p:cNvSpPr txBox="1"/>
          <p:nvPr>
            <p:ph idx="4" type="body"/>
          </p:nvPr>
        </p:nvSpPr>
        <p:spPr>
          <a:xfrm>
            <a:off x="6172200" y="2505075"/>
            <a:ext cx="5183100" cy="3684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46" name="Google Shape;246;p9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7" name="Google Shape;247;p9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48" name="Google Shape;248;p93"/>
          <p:cNvSpPr txBox="1"/>
          <p:nvPr>
            <p:ph idx="12" type="sldNum"/>
          </p:nvPr>
        </p:nvSpPr>
        <p:spPr>
          <a:xfrm>
            <a:off x="8610600" y="6356350"/>
            <a:ext cx="2072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49" name="Google Shape;249;p93"/>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3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250" name="Shape 250"/>
        <p:cNvGrpSpPr/>
        <p:nvPr/>
      </p:nvGrpSpPr>
      <p:grpSpPr>
        <a:xfrm>
          <a:off x="0" y="0"/>
          <a:ext cx="0" cy="0"/>
          <a:chOff x="0" y="0"/>
          <a:chExt cx="0" cy="0"/>
        </a:xfrm>
      </p:grpSpPr>
      <p:sp>
        <p:nvSpPr>
          <p:cNvPr id="251" name="Google Shape;251;p94"/>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2" name="Google Shape;252;p9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3" name="Google Shape;253;p9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4" name="Google Shape;254;p94"/>
          <p:cNvSpPr txBox="1"/>
          <p:nvPr>
            <p:ph idx="12" type="sldNum"/>
          </p:nvPr>
        </p:nvSpPr>
        <p:spPr>
          <a:xfrm>
            <a:off x="8610600" y="6356350"/>
            <a:ext cx="20613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55" name="Google Shape;255;p94"/>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a de título" type="title">
  <p:cSld name="TITLE">
    <p:spTree>
      <p:nvGrpSpPr>
        <p:cNvPr id="24" name="Shape 24"/>
        <p:cNvGrpSpPr/>
        <p:nvPr/>
      </p:nvGrpSpPr>
      <p:grpSpPr>
        <a:xfrm>
          <a:off x="0" y="0"/>
          <a:ext cx="0" cy="0"/>
          <a:chOff x="0" y="0"/>
          <a:chExt cx="0" cy="0"/>
        </a:xfrm>
      </p:grpSpPr>
      <p:sp>
        <p:nvSpPr>
          <p:cNvPr id="25" name="Google Shape;25;p61"/>
          <p:cNvSpPr txBox="1"/>
          <p:nvPr>
            <p:ph type="ctrTitle"/>
          </p:nvPr>
        </p:nvSpPr>
        <p:spPr>
          <a:xfrm>
            <a:off x="1524000" y="1122363"/>
            <a:ext cx="9144000" cy="2387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 name="Google Shape;26;p61"/>
          <p:cNvSpPr txBox="1"/>
          <p:nvPr>
            <p:ph idx="1" type="subTitle"/>
          </p:nvPr>
        </p:nvSpPr>
        <p:spPr>
          <a:xfrm>
            <a:off x="1524000" y="3602038"/>
            <a:ext cx="9144000" cy="1655762"/>
          </a:xfrm>
          <a:prstGeom prst="rect">
            <a:avLst/>
          </a:prstGeom>
          <a:noFill/>
          <a:ln>
            <a:noFill/>
          </a:ln>
        </p:spPr>
        <p:txBody>
          <a:bodyPr anchorCtr="0" anchor="t" bIns="45700" lIns="91425" spcFirstLastPara="1" rIns="91425" wrap="square" tIns="45700">
            <a:no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p:txBody>
      </p:sp>
      <p:sp>
        <p:nvSpPr>
          <p:cNvPr id="27" name="Google Shape;27;p61"/>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 name="Google Shape;28;p61"/>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9" name="Google Shape;29;p61"/>
          <p:cNvSpPr txBox="1"/>
          <p:nvPr>
            <p:ph idx="12" type="sldNum"/>
          </p:nvPr>
        </p:nvSpPr>
        <p:spPr>
          <a:xfrm>
            <a:off x="8610600" y="6356350"/>
            <a:ext cx="20574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0" name="Google Shape;30;p61"/>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4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256" name="Shape 256"/>
        <p:cNvGrpSpPr/>
        <p:nvPr/>
      </p:nvGrpSpPr>
      <p:grpSpPr>
        <a:xfrm>
          <a:off x="0" y="0"/>
          <a:ext cx="0" cy="0"/>
          <a:chOff x="0" y="0"/>
          <a:chExt cx="0" cy="0"/>
        </a:xfrm>
      </p:grpSpPr>
      <p:sp>
        <p:nvSpPr>
          <p:cNvPr id="257" name="Google Shape;257;p95"/>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58" name="Google Shape;258;p95"/>
          <p:cNvSpPr txBox="1"/>
          <p:nvPr>
            <p:ph idx="1" type="body"/>
          </p:nvPr>
        </p:nvSpPr>
        <p:spPr>
          <a:xfrm>
            <a:off x="5183188" y="987425"/>
            <a:ext cx="6172200" cy="48735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259" name="Google Shape;259;p95"/>
          <p:cNvSpPr txBox="1"/>
          <p:nvPr>
            <p:ph idx="2"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0" name="Google Shape;260;p9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1" name="Google Shape;261;p9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2" name="Google Shape;262;p9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63" name="Google Shape;263;p95"/>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n con título" type="picTx">
  <p:cSld name="PICTURE_WITH_CAPTION_TEXT">
    <p:spTree>
      <p:nvGrpSpPr>
        <p:cNvPr id="264" name="Shape 264"/>
        <p:cNvGrpSpPr/>
        <p:nvPr/>
      </p:nvGrpSpPr>
      <p:grpSpPr>
        <a:xfrm>
          <a:off x="0" y="0"/>
          <a:ext cx="0" cy="0"/>
          <a:chOff x="0" y="0"/>
          <a:chExt cx="0" cy="0"/>
        </a:xfrm>
      </p:grpSpPr>
      <p:sp>
        <p:nvSpPr>
          <p:cNvPr id="265" name="Google Shape;265;p96"/>
          <p:cNvSpPr txBox="1"/>
          <p:nvPr>
            <p:ph type="title"/>
          </p:nvPr>
        </p:nvSpPr>
        <p:spPr>
          <a:xfrm>
            <a:off x="839788" y="457200"/>
            <a:ext cx="3932100"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6" name="Google Shape;266;p96"/>
          <p:cNvSpPr/>
          <p:nvPr>
            <p:ph idx="2" type="pic"/>
          </p:nvPr>
        </p:nvSpPr>
        <p:spPr>
          <a:xfrm>
            <a:off x="5183188" y="987425"/>
            <a:ext cx="6172200" cy="4873500"/>
          </a:xfrm>
          <a:prstGeom prst="rect">
            <a:avLst/>
          </a:prstGeom>
          <a:noFill/>
          <a:ln>
            <a:noFill/>
          </a:ln>
        </p:spPr>
      </p:sp>
      <p:sp>
        <p:nvSpPr>
          <p:cNvPr id="267" name="Google Shape;267;p96"/>
          <p:cNvSpPr txBox="1"/>
          <p:nvPr>
            <p:ph idx="1" type="body"/>
          </p:nvPr>
        </p:nvSpPr>
        <p:spPr>
          <a:xfrm>
            <a:off x="839788" y="2057400"/>
            <a:ext cx="3932100" cy="38115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268" name="Google Shape;268;p9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69" name="Google Shape;269;p9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0" name="Google Shape;270;p9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71" name="Google Shape;271;p96"/>
          <p:cNvPicPr preferRelativeResize="0"/>
          <p:nvPr/>
        </p:nvPicPr>
        <p:blipFill rotWithShape="1">
          <a:blip r:embed="rId2">
            <a:alphaModFix/>
          </a:blip>
          <a:srcRect b="0" l="0" r="0" t="0"/>
          <a:stretch/>
        </p:blipFill>
        <p:spPr>
          <a:xfrm>
            <a:off x="10843372" y="325136"/>
            <a:ext cx="1020115" cy="531390"/>
          </a:xfrm>
          <a:prstGeom prst="rect">
            <a:avLst/>
          </a:prstGeom>
          <a:noFill/>
          <a:ln>
            <a:noFill/>
          </a:ln>
        </p:spPr>
      </p:pic>
    </p:spTree>
  </p:cSld>
  <p:clrMapOvr>
    <a:masterClrMapping/>
  </p:clrMapOvr>
</p:sldLayout>
</file>

<file path=ppt/slideLayouts/slideLayout4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y texto vertical" type="vertTx">
  <p:cSld name="VERTICAL_TEXT">
    <p:spTree>
      <p:nvGrpSpPr>
        <p:cNvPr id="272" name="Shape 272"/>
        <p:cNvGrpSpPr/>
        <p:nvPr/>
      </p:nvGrpSpPr>
      <p:grpSpPr>
        <a:xfrm>
          <a:off x="0" y="0"/>
          <a:ext cx="0" cy="0"/>
          <a:chOff x="0" y="0"/>
          <a:chExt cx="0" cy="0"/>
        </a:xfrm>
      </p:grpSpPr>
      <p:sp>
        <p:nvSpPr>
          <p:cNvPr id="273" name="Google Shape;273;p97"/>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4" name="Google Shape;274;p97"/>
          <p:cNvSpPr txBox="1"/>
          <p:nvPr>
            <p:ph idx="1" type="body"/>
          </p:nvPr>
        </p:nvSpPr>
        <p:spPr>
          <a:xfrm rot="5400000">
            <a:off x="4092000" y="-1428175"/>
            <a:ext cx="4008000"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5" name="Google Shape;275;p9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6" name="Google Shape;276;p9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77" name="Google Shape;277;p97"/>
          <p:cNvSpPr txBox="1"/>
          <p:nvPr>
            <p:ph idx="12" type="sldNum"/>
          </p:nvPr>
        </p:nvSpPr>
        <p:spPr>
          <a:xfrm>
            <a:off x="8610600" y="6356350"/>
            <a:ext cx="19107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78" name="Google Shape;278;p97"/>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ítulo vertical y texto" type="vertTitleAndTx">
  <p:cSld name="VERTICAL_TITLE_AND_VERTICAL_TEXT">
    <p:spTree>
      <p:nvGrpSpPr>
        <p:cNvPr id="279" name="Shape 279"/>
        <p:cNvGrpSpPr/>
        <p:nvPr/>
      </p:nvGrpSpPr>
      <p:grpSpPr>
        <a:xfrm>
          <a:off x="0" y="0"/>
          <a:ext cx="0" cy="0"/>
          <a:chOff x="0" y="0"/>
          <a:chExt cx="0" cy="0"/>
        </a:xfrm>
      </p:grpSpPr>
      <p:sp>
        <p:nvSpPr>
          <p:cNvPr id="280" name="Google Shape;280;p98"/>
          <p:cNvSpPr txBox="1"/>
          <p:nvPr>
            <p:ph type="title"/>
          </p:nvPr>
        </p:nvSpPr>
        <p:spPr>
          <a:xfrm rot="5400000">
            <a:off x="7133400" y="1956625"/>
            <a:ext cx="5811900" cy="2628900"/>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1" name="Google Shape;281;p98"/>
          <p:cNvSpPr txBox="1"/>
          <p:nvPr>
            <p:ph idx="1" type="body"/>
          </p:nvPr>
        </p:nvSpPr>
        <p:spPr>
          <a:xfrm rot="5400000">
            <a:off x="1799400" y="-596075"/>
            <a:ext cx="5811900"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2" name="Google Shape;282;p98"/>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3" name="Google Shape;283;p98"/>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84" name="Google Shape;284;p98"/>
          <p:cNvSpPr txBox="1"/>
          <p:nvPr>
            <p:ph idx="12" type="sldNum"/>
          </p:nvPr>
        </p:nvSpPr>
        <p:spPr>
          <a:xfrm>
            <a:off x="8610600" y="6356350"/>
            <a:ext cx="20034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285" name="Google Shape;285;p98"/>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1_Icon sets layout">
  <p:cSld name="1_Icon sets layout">
    <p:spTree>
      <p:nvGrpSpPr>
        <p:cNvPr id="286" name="Shape 286"/>
        <p:cNvGrpSpPr/>
        <p:nvPr/>
      </p:nvGrpSpPr>
      <p:grpSpPr>
        <a:xfrm>
          <a:off x="0" y="0"/>
          <a:ext cx="0" cy="0"/>
          <a:chOff x="0" y="0"/>
          <a:chExt cx="0" cy="0"/>
        </a:xfrm>
      </p:grpSpPr>
      <p:sp>
        <p:nvSpPr>
          <p:cNvPr id="287" name="Google Shape;287;p99"/>
          <p:cNvSpPr txBox="1"/>
          <p:nvPr>
            <p:ph idx="1" type="body"/>
          </p:nvPr>
        </p:nvSpPr>
        <p:spPr>
          <a:xfrm>
            <a:off x="323529" y="123478"/>
            <a:ext cx="11573100" cy="724200"/>
          </a:xfrm>
          <a:prstGeom prst="rect">
            <a:avLst/>
          </a:prstGeom>
          <a:noFill/>
          <a:ln>
            <a:noFill/>
          </a:ln>
        </p:spPr>
        <p:txBody>
          <a:bodyPr anchorCtr="0" anchor="ctr" bIns="45700" lIns="91425" spcFirstLastPara="1" rIns="91425" wrap="square" tIns="45700">
            <a:noAutofit/>
          </a:bodyPr>
          <a:lstStyle>
            <a:lvl1pPr indent="-228600" lvl="0" marL="457200" algn="ctr">
              <a:lnSpc>
                <a:spcPct val="90000"/>
              </a:lnSpc>
              <a:spcBef>
                <a:spcPts val="1000"/>
              </a:spcBef>
              <a:spcAft>
                <a:spcPts val="0"/>
              </a:spcAft>
              <a:buClr>
                <a:srgbClr val="424242"/>
              </a:buClr>
              <a:buSzPts val="5400"/>
              <a:buNone/>
              <a:defRPr b="0" sz="5400">
                <a:solidFill>
                  <a:srgbClr val="424242"/>
                </a:solidFill>
                <a:latin typeface="Corbel"/>
                <a:ea typeface="Corbel"/>
                <a:cs typeface="Corbel"/>
                <a:sym typeface="Corbel"/>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88" name="Google Shape;288;p99"/>
          <p:cNvSpPr/>
          <p:nvPr/>
        </p:nvSpPr>
        <p:spPr>
          <a:xfrm>
            <a:off x="354010" y="1131591"/>
            <a:ext cx="3560700" cy="5402700"/>
          </a:xfrm>
          <a:prstGeom prst="roundRect">
            <a:avLst>
              <a:gd fmla="val 3968" name="adj"/>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89" name="Google Shape;289;p99"/>
          <p:cNvSpPr/>
          <p:nvPr/>
        </p:nvSpPr>
        <p:spPr>
          <a:xfrm>
            <a:off x="531933" y="1347500"/>
            <a:ext cx="153900" cy="5015100"/>
          </a:xfrm>
          <a:prstGeom prst="roundRect">
            <a:avLst>
              <a:gd fmla="val 50000" name="adj"/>
            </a:avLst>
          </a:prstGeom>
          <a:solidFill>
            <a:schemeClr val="lt1">
              <a:alpha val="40000"/>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chemeClr val="lt1"/>
              </a:solidFill>
              <a:latin typeface="Corbel"/>
              <a:ea typeface="Corbel"/>
              <a:cs typeface="Corbel"/>
              <a:sym typeface="Corbel"/>
            </a:endParaRPr>
          </a:p>
        </p:txBody>
      </p:sp>
      <p:sp>
        <p:nvSpPr>
          <p:cNvPr id="290" name="Google Shape;290;p99"/>
          <p:cNvSpPr/>
          <p:nvPr/>
        </p:nvSpPr>
        <p:spPr>
          <a:xfrm rot="5400000">
            <a:off x="3057175" y="1276603"/>
            <a:ext cx="685800" cy="685200"/>
          </a:xfrm>
          <a:prstGeom prst="halfFrame">
            <a:avLst>
              <a:gd fmla="val 23728" name="adj1"/>
              <a:gd fmla="val 24642" name="adj2"/>
            </a:avLst>
          </a:prstGeom>
          <a:solidFill>
            <a:schemeClr val="lt1">
              <a:alpha val="20784"/>
            </a:scheme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51"/>
              <a:buFont typeface="Arial"/>
              <a:buNone/>
            </a:pPr>
            <a:r>
              <a:t/>
            </a:r>
            <a:endParaRPr b="0" i="0" sz="1351" u="none" cap="none" strike="noStrike">
              <a:solidFill>
                <a:srgbClr val="424242"/>
              </a:solidFill>
              <a:latin typeface="Corbel"/>
              <a:ea typeface="Corbel"/>
              <a:cs typeface="Corbel"/>
              <a:sym typeface="Corbel"/>
            </a:endParaRPr>
          </a:p>
        </p:txBody>
      </p:sp>
      <p:sp>
        <p:nvSpPr>
          <p:cNvPr id="291" name="Google Shape;291;p99"/>
          <p:cNvSpPr txBox="1"/>
          <p:nvPr/>
        </p:nvSpPr>
        <p:spPr>
          <a:xfrm>
            <a:off x="711704" y="1637214"/>
            <a:ext cx="2232300" cy="5232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Resize without losing quality</a:t>
            </a:r>
            <a:endParaRPr b="1" i="0" sz="1400" u="none" cap="none" strike="noStrike">
              <a:solidFill>
                <a:schemeClr val="lt1"/>
              </a:solidFill>
              <a:latin typeface="Arial"/>
              <a:ea typeface="Arial"/>
              <a:cs typeface="Arial"/>
              <a:sym typeface="Arial"/>
            </a:endParaRPr>
          </a:p>
        </p:txBody>
      </p:sp>
      <p:sp>
        <p:nvSpPr>
          <p:cNvPr id="292" name="Google Shape;292;p99"/>
          <p:cNvSpPr txBox="1"/>
          <p:nvPr/>
        </p:nvSpPr>
        <p:spPr>
          <a:xfrm>
            <a:off x="711704" y="2127463"/>
            <a:ext cx="2232300" cy="7386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You can Change Fill Color &amp;</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rPr b="1" i="0" lang="fr-FR" sz="1400" u="none" cap="none" strike="noStrike">
                <a:solidFill>
                  <a:schemeClr val="lt1"/>
                </a:solidFill>
                <a:latin typeface="Arial"/>
                <a:ea typeface="Arial"/>
                <a:cs typeface="Arial"/>
                <a:sym typeface="Arial"/>
              </a:rPr>
              <a:t>Line Color</a:t>
            </a:r>
            <a:endParaRPr b="1" i="0" sz="1400" u="none" cap="none" strike="noStrike">
              <a:solidFill>
                <a:schemeClr val="lt1"/>
              </a:solidFill>
              <a:latin typeface="Arial"/>
              <a:ea typeface="Arial"/>
              <a:cs typeface="Arial"/>
              <a:sym typeface="Arial"/>
            </a:endParaRPr>
          </a:p>
        </p:txBody>
      </p:sp>
      <p:sp>
        <p:nvSpPr>
          <p:cNvPr id="293" name="Google Shape;293;p99"/>
          <p:cNvSpPr txBox="1"/>
          <p:nvPr/>
        </p:nvSpPr>
        <p:spPr>
          <a:xfrm>
            <a:off x="721229" y="5808438"/>
            <a:ext cx="2232000" cy="3078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chemeClr val="lt1"/>
                </a:solidFill>
                <a:latin typeface="Arial"/>
                <a:ea typeface="Arial"/>
                <a:cs typeface="Arial"/>
                <a:sym typeface="Arial"/>
              </a:rPr>
              <a:t>www.allppt.com</a:t>
            </a:r>
            <a:endParaRPr b="0" i="0" sz="1400" u="none" cap="none" strike="noStrike">
              <a:solidFill>
                <a:schemeClr val="lt1"/>
              </a:solidFill>
              <a:latin typeface="Arial"/>
              <a:ea typeface="Arial"/>
              <a:cs typeface="Arial"/>
              <a:sym typeface="Arial"/>
            </a:endParaRPr>
          </a:p>
        </p:txBody>
      </p:sp>
      <p:sp>
        <p:nvSpPr>
          <p:cNvPr id="294" name="Google Shape;294;p99"/>
          <p:cNvSpPr txBox="1"/>
          <p:nvPr/>
        </p:nvSpPr>
        <p:spPr>
          <a:xfrm>
            <a:off x="721229" y="4450324"/>
            <a:ext cx="2717400" cy="13851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FREE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lt1"/>
                </a:solidFill>
                <a:latin typeface="Corbel"/>
                <a:ea typeface="Corbel"/>
                <a:cs typeface="Corbel"/>
                <a:sym typeface="Corbel"/>
              </a:rPr>
              <a:t>PPT TEMPLATES</a:t>
            </a:r>
            <a:endParaRPr b="0" i="0" sz="1400" u="none" cap="none" strike="noStrike">
              <a:solidFill>
                <a:srgbClr val="000000"/>
              </a:solidFill>
              <a:latin typeface="Arial"/>
              <a:ea typeface="Arial"/>
              <a:cs typeface="Arial"/>
              <a:sym typeface="Arial"/>
            </a:endParaRPr>
          </a:p>
        </p:txBody>
      </p:sp>
      <p:pic>
        <p:nvPicPr>
          <p:cNvPr id="295" name="Google Shape;295;p99"/>
          <p:cNvPicPr preferRelativeResize="0"/>
          <p:nvPr/>
        </p:nvPicPr>
        <p:blipFill rotWithShape="1">
          <a:blip r:embed="rId2">
            <a:alphaModFix/>
          </a:blip>
          <a:srcRect b="0" l="0" r="0" t="0"/>
          <a:stretch/>
        </p:blipFill>
        <p:spPr>
          <a:xfrm>
            <a:off x="10843372" y="6001473"/>
            <a:ext cx="1020115" cy="531390"/>
          </a:xfrm>
          <a:prstGeom prst="rect">
            <a:avLst/>
          </a:prstGeom>
          <a:noFill/>
          <a:ln>
            <a:noFill/>
          </a:ln>
        </p:spPr>
      </p:pic>
    </p:spTree>
  </p:cSld>
  <p:clrMapOvr>
    <a:masterClrMapping/>
  </p:clrMapOvr>
</p:sldLayout>
</file>

<file path=ppt/slideLayouts/slideLayout4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contenu" type="obj">
  <p:cSld name="OBJECT">
    <p:spTree>
      <p:nvGrpSpPr>
        <p:cNvPr id="304" name="Shape 304"/>
        <p:cNvGrpSpPr/>
        <p:nvPr/>
      </p:nvGrpSpPr>
      <p:grpSpPr>
        <a:xfrm>
          <a:off x="0" y="0"/>
          <a:ext cx="0" cy="0"/>
          <a:chOff x="0" y="0"/>
          <a:chExt cx="0" cy="0"/>
        </a:xfrm>
      </p:grpSpPr>
      <p:sp>
        <p:nvSpPr>
          <p:cNvPr id="305" name="Google Shape;305;p45"/>
          <p:cNvSpPr txBox="1"/>
          <p:nvPr>
            <p:ph type="title"/>
          </p:nvPr>
        </p:nvSpPr>
        <p:spPr>
          <a:xfrm>
            <a:off x="838200" y="1790513"/>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4800"/>
              <a:buFont typeface="Bebas Neue"/>
              <a:buNone/>
              <a:defRPr sz="4800">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6" name="Google Shape;306;p45"/>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lvl1pPr indent="-381000" lvl="0" marL="457200" algn="l">
              <a:lnSpc>
                <a:spcPct val="90000"/>
              </a:lnSpc>
              <a:spcBef>
                <a:spcPts val="1000"/>
              </a:spcBef>
              <a:spcAft>
                <a:spcPts val="0"/>
              </a:spcAft>
              <a:buClr>
                <a:schemeClr val="dk1"/>
              </a:buClr>
              <a:buSzPts val="2400"/>
              <a:buChar char="•"/>
              <a:defRPr sz="2400"/>
            </a:lvl1pPr>
            <a:lvl2pPr indent="-355600" lvl="1" marL="914400" algn="l">
              <a:lnSpc>
                <a:spcPct val="90000"/>
              </a:lnSpc>
              <a:spcBef>
                <a:spcPts val="500"/>
              </a:spcBef>
              <a:spcAft>
                <a:spcPts val="0"/>
              </a:spcAft>
              <a:buClr>
                <a:schemeClr val="dk1"/>
              </a:buClr>
              <a:buSzPts val="2000"/>
              <a:buChar char="•"/>
              <a:defRPr i="0" sz="2000" u="none"/>
            </a:lvl2pPr>
            <a:lvl3pPr indent="-342900" lvl="2" marL="1371600" algn="l">
              <a:lnSpc>
                <a:spcPct val="90000"/>
              </a:lnSpc>
              <a:spcBef>
                <a:spcPts val="500"/>
              </a:spcBef>
              <a:spcAft>
                <a:spcPts val="0"/>
              </a:spcAft>
              <a:buClr>
                <a:schemeClr val="dk1"/>
              </a:buClr>
              <a:buSzPts val="1800"/>
              <a:buChar char="•"/>
              <a:defRPr sz="1800"/>
            </a:lvl3pPr>
            <a:lvl4pPr indent="-330200" lvl="3" marL="1828800" algn="l">
              <a:lnSpc>
                <a:spcPct val="90000"/>
              </a:lnSpc>
              <a:spcBef>
                <a:spcPts val="500"/>
              </a:spcBef>
              <a:spcAft>
                <a:spcPts val="0"/>
              </a:spcAft>
              <a:buClr>
                <a:schemeClr val="dk1"/>
              </a:buClr>
              <a:buSzPts val="1600"/>
              <a:buChar char="•"/>
              <a:defRPr sz="1600"/>
            </a:lvl4pPr>
            <a:lvl5pPr indent="-317500" lvl="4" marL="2286000" algn="l">
              <a:lnSpc>
                <a:spcPct val="90000"/>
              </a:lnSpc>
              <a:spcBef>
                <a:spcPts val="500"/>
              </a:spcBef>
              <a:spcAft>
                <a:spcPts val="0"/>
              </a:spcAft>
              <a:buClr>
                <a:schemeClr val="dk1"/>
              </a:buClr>
              <a:buSzPts val="1400"/>
              <a:buChar char="•"/>
              <a:defRPr sz="1400"/>
            </a:lvl5pPr>
            <a:lvl6pPr indent="-304800" lvl="5" marL="2743200" algn="l">
              <a:lnSpc>
                <a:spcPct val="90000"/>
              </a:lnSpc>
              <a:spcBef>
                <a:spcPts val="500"/>
              </a:spcBef>
              <a:spcAft>
                <a:spcPts val="0"/>
              </a:spcAft>
              <a:buClr>
                <a:schemeClr val="dk1"/>
              </a:buClr>
              <a:buSzPts val="1200"/>
              <a:buChar char="•"/>
              <a:defRPr sz="1200"/>
            </a:lvl6pPr>
            <a:lvl7pPr indent="-298450" lvl="6" marL="3200400" algn="l">
              <a:lnSpc>
                <a:spcPct val="90000"/>
              </a:lnSpc>
              <a:spcBef>
                <a:spcPts val="500"/>
              </a:spcBef>
              <a:spcAft>
                <a:spcPts val="0"/>
              </a:spcAft>
              <a:buClr>
                <a:schemeClr val="dk1"/>
              </a:buClr>
              <a:buSzPts val="1100"/>
              <a:buChar char="•"/>
              <a:defRPr sz="1100"/>
            </a:lvl7pPr>
            <a:lvl8pPr indent="-292100" lvl="7" marL="3657600" algn="l">
              <a:lnSpc>
                <a:spcPct val="90000"/>
              </a:lnSpc>
              <a:spcBef>
                <a:spcPts val="500"/>
              </a:spcBef>
              <a:spcAft>
                <a:spcPts val="0"/>
              </a:spcAft>
              <a:buClr>
                <a:schemeClr val="dk1"/>
              </a:buClr>
              <a:buSzPts val="1000"/>
              <a:buChar char="•"/>
              <a:defRPr sz="1000"/>
            </a:lvl8pPr>
            <a:lvl9pPr indent="-285750" lvl="8" marL="4114800" algn="l">
              <a:lnSpc>
                <a:spcPct val="90000"/>
              </a:lnSpc>
              <a:spcBef>
                <a:spcPts val="500"/>
              </a:spcBef>
              <a:spcAft>
                <a:spcPts val="0"/>
              </a:spcAft>
              <a:buClr>
                <a:schemeClr val="dk1"/>
              </a:buClr>
              <a:buSzPts val="900"/>
              <a:buChar char="•"/>
              <a:defRPr sz="900"/>
            </a:lvl9pPr>
          </a:lstStyle>
          <a:p/>
        </p:txBody>
      </p:sp>
      <p:sp>
        <p:nvSpPr>
          <p:cNvPr id="307" name="Google Shape;307;p4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8" name="Google Shape;308;p4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b="0"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09" name="Google Shape;309;p4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Vide" type="blank">
  <p:cSld name="BLANK">
    <p:spTree>
      <p:nvGrpSpPr>
        <p:cNvPr id="310" name="Shape 310"/>
        <p:cNvGrpSpPr/>
        <p:nvPr/>
      </p:nvGrpSpPr>
      <p:grpSpPr>
        <a:xfrm>
          <a:off x="0" y="0"/>
          <a:ext cx="0" cy="0"/>
          <a:chOff x="0" y="0"/>
          <a:chExt cx="0" cy="0"/>
        </a:xfrm>
      </p:grpSpPr>
      <p:sp>
        <p:nvSpPr>
          <p:cNvPr id="311" name="Google Shape;311;p4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2" name="Google Shape;312;p4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3" name="Google Shape;313;p4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apositive de titre 1">
  <p:cSld name="Diapositive de titre 1">
    <p:spTree>
      <p:nvGrpSpPr>
        <p:cNvPr id="314" name="Shape 314"/>
        <p:cNvGrpSpPr/>
        <p:nvPr/>
      </p:nvGrpSpPr>
      <p:grpSpPr>
        <a:xfrm>
          <a:off x="0" y="0"/>
          <a:ext cx="0" cy="0"/>
          <a:chOff x="0" y="0"/>
          <a:chExt cx="0" cy="0"/>
        </a:xfrm>
      </p:grpSpPr>
      <p:sp>
        <p:nvSpPr>
          <p:cNvPr id="315" name="Google Shape;315;p4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6" name="Google Shape;316;p4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17" name="Google Shape;317;p4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de section" type="secHead">
  <p:cSld name="SECTION_HEADER">
    <p:spTree>
      <p:nvGrpSpPr>
        <p:cNvPr id="318" name="Shape 318"/>
        <p:cNvGrpSpPr/>
        <p:nvPr/>
      </p:nvGrpSpPr>
      <p:grpSpPr>
        <a:xfrm>
          <a:off x="0" y="0"/>
          <a:ext cx="0" cy="0"/>
          <a:chOff x="0" y="0"/>
          <a:chExt cx="0" cy="0"/>
        </a:xfrm>
      </p:grpSpPr>
      <p:sp>
        <p:nvSpPr>
          <p:cNvPr id="319" name="Google Shape;319;p47"/>
          <p:cNvSpPr txBox="1"/>
          <p:nvPr>
            <p:ph type="title"/>
          </p:nvPr>
        </p:nvSpPr>
        <p:spPr>
          <a:xfrm>
            <a:off x="838200" y="511588"/>
            <a:ext cx="10515600" cy="28527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6000"/>
              <a:buFont typeface="Bebas Neue"/>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0" name="Google Shape;320;p47"/>
          <p:cNvSpPr txBox="1"/>
          <p:nvPr>
            <p:ph idx="1" type="body"/>
          </p:nvPr>
        </p:nvSpPr>
        <p:spPr>
          <a:xfrm>
            <a:off x="838200" y="3364288"/>
            <a:ext cx="10515600" cy="1500300"/>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rgbClr val="000000"/>
              </a:buClr>
              <a:buSzPts val="2400"/>
              <a:buNone/>
              <a:defRPr sz="2400">
                <a:solidFill>
                  <a:srgbClr val="000000"/>
                </a:solidFill>
              </a:defRPr>
            </a:lvl1pPr>
            <a:lvl2pPr indent="-228600" lvl="1" marL="914400" algn="l">
              <a:lnSpc>
                <a:spcPct val="90000"/>
              </a:lnSpc>
              <a:spcBef>
                <a:spcPts val="500"/>
              </a:spcBef>
              <a:spcAft>
                <a:spcPts val="0"/>
              </a:spcAft>
              <a:buClr>
                <a:srgbClr val="000000"/>
              </a:buClr>
              <a:buSzPts val="2000"/>
              <a:buNone/>
              <a:defRPr sz="2000">
                <a:solidFill>
                  <a:srgbClr val="000000"/>
                </a:solidFill>
              </a:defRPr>
            </a:lvl2pPr>
            <a:lvl3pPr indent="-228600" lvl="2" marL="1371600" algn="l">
              <a:lnSpc>
                <a:spcPct val="90000"/>
              </a:lnSpc>
              <a:spcBef>
                <a:spcPts val="500"/>
              </a:spcBef>
              <a:spcAft>
                <a:spcPts val="0"/>
              </a:spcAft>
              <a:buClr>
                <a:srgbClr val="000000"/>
              </a:buClr>
              <a:buSzPts val="1800"/>
              <a:buNone/>
              <a:defRPr sz="1800">
                <a:solidFill>
                  <a:srgbClr val="000000"/>
                </a:solidFill>
              </a:defRPr>
            </a:lvl3pPr>
            <a:lvl4pPr indent="-228600" lvl="3" marL="1828800" algn="l">
              <a:lnSpc>
                <a:spcPct val="90000"/>
              </a:lnSpc>
              <a:spcBef>
                <a:spcPts val="500"/>
              </a:spcBef>
              <a:spcAft>
                <a:spcPts val="0"/>
              </a:spcAft>
              <a:buClr>
                <a:srgbClr val="000000"/>
              </a:buClr>
              <a:buSzPts val="1600"/>
              <a:buNone/>
              <a:defRPr sz="1600">
                <a:solidFill>
                  <a:srgbClr val="000000"/>
                </a:solidFill>
              </a:defRPr>
            </a:lvl4pPr>
            <a:lvl5pPr indent="-228600" lvl="4" marL="2286000" algn="l">
              <a:lnSpc>
                <a:spcPct val="90000"/>
              </a:lnSpc>
              <a:spcBef>
                <a:spcPts val="500"/>
              </a:spcBef>
              <a:spcAft>
                <a:spcPts val="0"/>
              </a:spcAft>
              <a:buClr>
                <a:srgbClr val="000000"/>
              </a:buClr>
              <a:buSzPts val="1600"/>
              <a:buNone/>
              <a:defRPr sz="1600">
                <a:solidFill>
                  <a:srgbClr val="000000"/>
                </a:solidFill>
              </a:defRPr>
            </a:lvl5pPr>
            <a:lvl6pPr indent="-228600" lvl="5" marL="2743200" algn="l">
              <a:lnSpc>
                <a:spcPct val="90000"/>
              </a:lnSpc>
              <a:spcBef>
                <a:spcPts val="500"/>
              </a:spcBef>
              <a:spcAft>
                <a:spcPts val="0"/>
              </a:spcAft>
              <a:buClr>
                <a:srgbClr val="000000"/>
              </a:buClr>
              <a:buSzPts val="1600"/>
              <a:buNone/>
              <a:defRPr sz="1600">
                <a:solidFill>
                  <a:srgbClr val="000000"/>
                </a:solidFill>
              </a:defRPr>
            </a:lvl6pPr>
            <a:lvl7pPr indent="-228600" lvl="6" marL="3200400" algn="l">
              <a:lnSpc>
                <a:spcPct val="90000"/>
              </a:lnSpc>
              <a:spcBef>
                <a:spcPts val="500"/>
              </a:spcBef>
              <a:spcAft>
                <a:spcPts val="0"/>
              </a:spcAft>
              <a:buClr>
                <a:srgbClr val="000000"/>
              </a:buClr>
              <a:buSzPts val="1600"/>
              <a:buNone/>
              <a:defRPr sz="1600">
                <a:solidFill>
                  <a:srgbClr val="000000"/>
                </a:solidFill>
              </a:defRPr>
            </a:lvl7pPr>
            <a:lvl8pPr indent="-228600" lvl="7" marL="3657600" algn="l">
              <a:lnSpc>
                <a:spcPct val="90000"/>
              </a:lnSpc>
              <a:spcBef>
                <a:spcPts val="500"/>
              </a:spcBef>
              <a:spcAft>
                <a:spcPts val="0"/>
              </a:spcAft>
              <a:buClr>
                <a:srgbClr val="000000"/>
              </a:buClr>
              <a:buSzPts val="1600"/>
              <a:buNone/>
              <a:defRPr sz="1600">
                <a:solidFill>
                  <a:srgbClr val="000000"/>
                </a:solidFill>
              </a:defRPr>
            </a:lvl8pPr>
            <a:lvl9pPr indent="-228600" lvl="8" marL="4114800" algn="l">
              <a:lnSpc>
                <a:spcPct val="90000"/>
              </a:lnSpc>
              <a:spcBef>
                <a:spcPts val="500"/>
              </a:spcBef>
              <a:spcAft>
                <a:spcPts val="0"/>
              </a:spcAft>
              <a:buClr>
                <a:srgbClr val="000000"/>
              </a:buClr>
              <a:buSzPts val="1600"/>
              <a:buNone/>
              <a:defRPr sz="1600">
                <a:solidFill>
                  <a:srgbClr val="000000"/>
                </a:solidFill>
              </a:defRPr>
            </a:lvl9pPr>
          </a:lstStyle>
          <a:p/>
        </p:txBody>
      </p:sp>
      <p:sp>
        <p:nvSpPr>
          <p:cNvPr id="321" name="Google Shape;321;p47"/>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2" name="Google Shape;322;p47"/>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3" name="Google Shape;323;p47"/>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seul" type="titleOnly">
  <p:cSld name="TITLE_ONLY">
    <p:spTree>
      <p:nvGrpSpPr>
        <p:cNvPr id="324" name="Shape 324"/>
        <p:cNvGrpSpPr/>
        <p:nvPr/>
      </p:nvGrpSpPr>
      <p:grpSpPr>
        <a:xfrm>
          <a:off x="0" y="0"/>
          <a:ext cx="0" cy="0"/>
          <a:chOff x="0" y="0"/>
          <a:chExt cx="0" cy="0"/>
        </a:xfrm>
      </p:grpSpPr>
      <p:sp>
        <p:nvSpPr>
          <p:cNvPr id="325" name="Google Shape;325;p49"/>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6" name="Google Shape;326;p49"/>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7" name="Google Shape;327;p49"/>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28" name="Google Shape;328;p49"/>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Encabezado de sección" type="secHead">
  <p:cSld name="SECTION_HEADER">
    <p:spTree>
      <p:nvGrpSpPr>
        <p:cNvPr id="31" name="Shape 31"/>
        <p:cNvGrpSpPr/>
        <p:nvPr/>
      </p:nvGrpSpPr>
      <p:grpSpPr>
        <a:xfrm>
          <a:off x="0" y="0"/>
          <a:ext cx="0" cy="0"/>
          <a:chOff x="0" y="0"/>
          <a:chExt cx="0" cy="0"/>
        </a:xfrm>
      </p:grpSpPr>
      <p:sp>
        <p:nvSpPr>
          <p:cNvPr id="32" name="Google Shape;32;p62"/>
          <p:cNvSpPr txBox="1"/>
          <p:nvPr>
            <p:ph type="title"/>
          </p:nvPr>
        </p:nvSpPr>
        <p:spPr>
          <a:xfrm>
            <a:off x="831850" y="1709738"/>
            <a:ext cx="10515600" cy="2852737"/>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6000"/>
              <a:buFont typeface="Corbel"/>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 name="Google Shape;33;p62"/>
          <p:cNvSpPr txBox="1"/>
          <p:nvPr>
            <p:ph idx="1" type="body"/>
          </p:nvPr>
        </p:nvSpPr>
        <p:spPr>
          <a:xfrm>
            <a:off x="831850" y="4589463"/>
            <a:ext cx="10515600" cy="1500187"/>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rgbClr val="8A8A8A"/>
              </a:buClr>
              <a:buSzPts val="2400"/>
              <a:buNone/>
              <a:defRPr sz="2400">
                <a:solidFill>
                  <a:srgbClr val="8A8A8A"/>
                </a:solidFill>
              </a:defRPr>
            </a:lvl1pPr>
            <a:lvl2pPr indent="-228600" lvl="1" marL="914400" algn="l">
              <a:lnSpc>
                <a:spcPct val="90000"/>
              </a:lnSpc>
              <a:spcBef>
                <a:spcPts val="500"/>
              </a:spcBef>
              <a:spcAft>
                <a:spcPts val="0"/>
              </a:spcAft>
              <a:buClr>
                <a:srgbClr val="8A8A8A"/>
              </a:buClr>
              <a:buSzPts val="2000"/>
              <a:buNone/>
              <a:defRPr sz="2000">
                <a:solidFill>
                  <a:srgbClr val="8A8A8A"/>
                </a:solidFill>
              </a:defRPr>
            </a:lvl2pPr>
            <a:lvl3pPr indent="-228600" lvl="2" marL="1371600" algn="l">
              <a:lnSpc>
                <a:spcPct val="90000"/>
              </a:lnSpc>
              <a:spcBef>
                <a:spcPts val="500"/>
              </a:spcBef>
              <a:spcAft>
                <a:spcPts val="0"/>
              </a:spcAft>
              <a:buClr>
                <a:srgbClr val="8A8A8A"/>
              </a:buClr>
              <a:buSzPts val="1800"/>
              <a:buNone/>
              <a:defRPr sz="1800">
                <a:solidFill>
                  <a:srgbClr val="8A8A8A"/>
                </a:solidFill>
              </a:defRPr>
            </a:lvl3pPr>
            <a:lvl4pPr indent="-228600" lvl="3" marL="1828800" algn="l">
              <a:lnSpc>
                <a:spcPct val="90000"/>
              </a:lnSpc>
              <a:spcBef>
                <a:spcPts val="500"/>
              </a:spcBef>
              <a:spcAft>
                <a:spcPts val="0"/>
              </a:spcAft>
              <a:buClr>
                <a:srgbClr val="8A8A8A"/>
              </a:buClr>
              <a:buSzPts val="1600"/>
              <a:buNone/>
              <a:defRPr sz="1600">
                <a:solidFill>
                  <a:srgbClr val="8A8A8A"/>
                </a:solidFill>
              </a:defRPr>
            </a:lvl4pPr>
            <a:lvl5pPr indent="-228600" lvl="4" marL="2286000" algn="l">
              <a:lnSpc>
                <a:spcPct val="90000"/>
              </a:lnSpc>
              <a:spcBef>
                <a:spcPts val="500"/>
              </a:spcBef>
              <a:spcAft>
                <a:spcPts val="0"/>
              </a:spcAft>
              <a:buClr>
                <a:srgbClr val="8A8A8A"/>
              </a:buClr>
              <a:buSzPts val="1600"/>
              <a:buNone/>
              <a:defRPr sz="1600">
                <a:solidFill>
                  <a:srgbClr val="8A8A8A"/>
                </a:solidFill>
              </a:defRPr>
            </a:lvl5pPr>
            <a:lvl6pPr indent="-228600" lvl="5" marL="2743200" algn="l">
              <a:lnSpc>
                <a:spcPct val="90000"/>
              </a:lnSpc>
              <a:spcBef>
                <a:spcPts val="500"/>
              </a:spcBef>
              <a:spcAft>
                <a:spcPts val="0"/>
              </a:spcAft>
              <a:buClr>
                <a:srgbClr val="8A8A8A"/>
              </a:buClr>
              <a:buSzPts val="1600"/>
              <a:buNone/>
              <a:defRPr sz="1600">
                <a:solidFill>
                  <a:srgbClr val="8A8A8A"/>
                </a:solidFill>
              </a:defRPr>
            </a:lvl6pPr>
            <a:lvl7pPr indent="-228600" lvl="6" marL="3200400" algn="l">
              <a:lnSpc>
                <a:spcPct val="90000"/>
              </a:lnSpc>
              <a:spcBef>
                <a:spcPts val="500"/>
              </a:spcBef>
              <a:spcAft>
                <a:spcPts val="0"/>
              </a:spcAft>
              <a:buClr>
                <a:srgbClr val="8A8A8A"/>
              </a:buClr>
              <a:buSzPts val="1600"/>
              <a:buNone/>
              <a:defRPr sz="1600">
                <a:solidFill>
                  <a:srgbClr val="8A8A8A"/>
                </a:solidFill>
              </a:defRPr>
            </a:lvl7pPr>
            <a:lvl8pPr indent="-228600" lvl="7" marL="3657600" algn="l">
              <a:lnSpc>
                <a:spcPct val="90000"/>
              </a:lnSpc>
              <a:spcBef>
                <a:spcPts val="500"/>
              </a:spcBef>
              <a:spcAft>
                <a:spcPts val="0"/>
              </a:spcAft>
              <a:buClr>
                <a:srgbClr val="8A8A8A"/>
              </a:buClr>
              <a:buSzPts val="1600"/>
              <a:buNone/>
              <a:defRPr sz="1600">
                <a:solidFill>
                  <a:srgbClr val="8A8A8A"/>
                </a:solidFill>
              </a:defRPr>
            </a:lvl8pPr>
            <a:lvl9pPr indent="-228600" lvl="8" marL="4114800" algn="l">
              <a:lnSpc>
                <a:spcPct val="90000"/>
              </a:lnSpc>
              <a:spcBef>
                <a:spcPts val="500"/>
              </a:spcBef>
              <a:spcAft>
                <a:spcPts val="0"/>
              </a:spcAft>
              <a:buClr>
                <a:srgbClr val="8A8A8A"/>
              </a:buClr>
              <a:buSzPts val="1600"/>
              <a:buNone/>
              <a:defRPr sz="1600">
                <a:solidFill>
                  <a:srgbClr val="8A8A8A"/>
                </a:solidFill>
              </a:defRPr>
            </a:lvl9pPr>
          </a:lstStyle>
          <a:p/>
        </p:txBody>
      </p:sp>
      <p:sp>
        <p:nvSpPr>
          <p:cNvPr id="34" name="Google Shape;34;p62"/>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 name="Google Shape;35;p62"/>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 name="Google Shape;36;p62"/>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37" name="Google Shape;37;p62"/>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Layouts/slideLayout5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isposition personnalisée">
  <p:cSld name="Disposition personnalisée">
    <p:spTree>
      <p:nvGrpSpPr>
        <p:cNvPr id="329" name="Shape 329"/>
        <p:cNvGrpSpPr/>
        <p:nvPr/>
      </p:nvGrpSpPr>
      <p:grpSpPr>
        <a:xfrm>
          <a:off x="0" y="0"/>
          <a:ext cx="0" cy="0"/>
          <a:chOff x="0" y="0"/>
          <a:chExt cx="0" cy="0"/>
        </a:xfrm>
      </p:grpSpPr>
    </p:spTree>
  </p:cSld>
  <p:clrMapOvr>
    <a:masterClrMapping/>
  </p:clrMapOvr>
</p:sldLayout>
</file>

<file path=ppt/slideLayouts/slideLayout5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ux contenus" type="twoObj">
  <p:cSld name="TWO_OBJECTS">
    <p:spTree>
      <p:nvGrpSpPr>
        <p:cNvPr id="330" name="Shape 330"/>
        <p:cNvGrpSpPr/>
        <p:nvPr/>
      </p:nvGrpSpPr>
      <p:grpSpPr>
        <a:xfrm>
          <a:off x="0" y="0"/>
          <a:ext cx="0" cy="0"/>
          <a:chOff x="0" y="0"/>
          <a:chExt cx="0" cy="0"/>
        </a:xfrm>
      </p:grpSpPr>
      <p:sp>
        <p:nvSpPr>
          <p:cNvPr id="331" name="Google Shape;331;p50"/>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2" name="Google Shape;332;p50"/>
          <p:cNvSpPr txBox="1"/>
          <p:nvPr>
            <p:ph idx="1" type="body"/>
          </p:nvPr>
        </p:nvSpPr>
        <p:spPr>
          <a:xfrm>
            <a:off x="838200" y="3250387"/>
            <a:ext cx="5181600" cy="2746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3" name="Google Shape;333;p50"/>
          <p:cNvSpPr txBox="1"/>
          <p:nvPr>
            <p:ph idx="2" type="body"/>
          </p:nvPr>
        </p:nvSpPr>
        <p:spPr>
          <a:xfrm>
            <a:off x="6172200" y="3250387"/>
            <a:ext cx="5181600" cy="27465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34" name="Google Shape;334;p50"/>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5" name="Google Shape;335;p50"/>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6" name="Google Shape;336;p50"/>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ison" type="twoTxTwoObj">
  <p:cSld name="TWO_OBJECTS_WITH_TEXT">
    <p:spTree>
      <p:nvGrpSpPr>
        <p:cNvPr id="337" name="Shape 337"/>
        <p:cNvGrpSpPr/>
        <p:nvPr/>
      </p:nvGrpSpPr>
      <p:grpSpPr>
        <a:xfrm>
          <a:off x="0" y="0"/>
          <a:ext cx="0" cy="0"/>
          <a:chOff x="0" y="0"/>
          <a:chExt cx="0" cy="0"/>
        </a:xfrm>
      </p:grpSpPr>
      <p:sp>
        <p:nvSpPr>
          <p:cNvPr id="338" name="Google Shape;338;p51"/>
          <p:cNvSpPr txBox="1"/>
          <p:nvPr>
            <p:ph type="title"/>
          </p:nvPr>
        </p:nvSpPr>
        <p:spPr>
          <a:xfrm>
            <a:off x="838200" y="1605516"/>
            <a:ext cx="10515600" cy="10008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39" name="Google Shape;339;p51"/>
          <p:cNvSpPr txBox="1"/>
          <p:nvPr>
            <p:ph idx="1" type="body"/>
          </p:nvPr>
        </p:nvSpPr>
        <p:spPr>
          <a:xfrm>
            <a:off x="838200" y="2696665"/>
            <a:ext cx="51579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40" name="Google Shape;340;p51"/>
          <p:cNvSpPr txBox="1"/>
          <p:nvPr>
            <p:ph idx="2" type="body"/>
          </p:nvPr>
        </p:nvSpPr>
        <p:spPr>
          <a:xfrm>
            <a:off x="838200" y="3621494"/>
            <a:ext cx="5157900" cy="2532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1" name="Google Shape;341;p51"/>
          <p:cNvSpPr txBox="1"/>
          <p:nvPr>
            <p:ph idx="3" type="body"/>
          </p:nvPr>
        </p:nvSpPr>
        <p:spPr>
          <a:xfrm>
            <a:off x="6170612" y="2696665"/>
            <a:ext cx="5183100" cy="823800"/>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342" name="Google Shape;342;p51"/>
          <p:cNvSpPr txBox="1"/>
          <p:nvPr>
            <p:ph idx="4" type="body"/>
          </p:nvPr>
        </p:nvSpPr>
        <p:spPr>
          <a:xfrm>
            <a:off x="6170612" y="3621494"/>
            <a:ext cx="5183100" cy="25329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43" name="Google Shape;343;p51"/>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4" name="Google Shape;344;p51"/>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5" name="Google Shape;345;p51"/>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u avec légende" type="objTx">
  <p:cSld name="OBJECT_WITH_CAPTION_TEXT">
    <p:spTree>
      <p:nvGrpSpPr>
        <p:cNvPr id="346" name="Shape 346"/>
        <p:cNvGrpSpPr/>
        <p:nvPr/>
      </p:nvGrpSpPr>
      <p:grpSpPr>
        <a:xfrm>
          <a:off x="0" y="0"/>
          <a:ext cx="0" cy="0"/>
          <a:chOff x="0" y="0"/>
          <a:chExt cx="0" cy="0"/>
        </a:xfrm>
      </p:grpSpPr>
      <p:sp>
        <p:nvSpPr>
          <p:cNvPr id="347" name="Google Shape;347;p52"/>
          <p:cNvSpPr txBox="1"/>
          <p:nvPr>
            <p:ph type="title"/>
          </p:nvPr>
        </p:nvSpPr>
        <p:spPr>
          <a:xfrm>
            <a:off x="839800" y="2039061"/>
            <a:ext cx="3932100" cy="5796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48" name="Google Shape;348;p52"/>
          <p:cNvSpPr txBox="1"/>
          <p:nvPr>
            <p:ph idx="1" type="body"/>
          </p:nvPr>
        </p:nvSpPr>
        <p:spPr>
          <a:xfrm>
            <a:off x="5183188" y="1912936"/>
            <a:ext cx="6172200" cy="3948000"/>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349" name="Google Shape;349;p52"/>
          <p:cNvSpPr txBox="1"/>
          <p:nvPr>
            <p:ph idx="2" type="body"/>
          </p:nvPr>
        </p:nvSpPr>
        <p:spPr>
          <a:xfrm>
            <a:off x="839788" y="2690036"/>
            <a:ext cx="3932100" cy="31791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0" name="Google Shape;350;p5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1" name="Google Shape;351;p5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2" name="Google Shape;352;p5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vec légende" type="picTx">
  <p:cSld name="PICTURE_WITH_CAPTION_TEXT">
    <p:spTree>
      <p:nvGrpSpPr>
        <p:cNvPr id="353" name="Shape 353"/>
        <p:cNvGrpSpPr/>
        <p:nvPr/>
      </p:nvGrpSpPr>
      <p:grpSpPr>
        <a:xfrm>
          <a:off x="0" y="0"/>
          <a:ext cx="0" cy="0"/>
          <a:chOff x="0" y="0"/>
          <a:chExt cx="0" cy="0"/>
        </a:xfrm>
      </p:grpSpPr>
      <p:sp>
        <p:nvSpPr>
          <p:cNvPr id="354" name="Google Shape;354;p53"/>
          <p:cNvSpPr txBox="1"/>
          <p:nvPr>
            <p:ph type="title"/>
          </p:nvPr>
        </p:nvSpPr>
        <p:spPr>
          <a:xfrm>
            <a:off x="838200" y="1786269"/>
            <a:ext cx="3932100" cy="675300"/>
          </a:xfrm>
          <a:prstGeom prst="rect">
            <a:avLst/>
          </a:prstGeom>
          <a:noFill/>
          <a:ln>
            <a:noFill/>
          </a:ln>
        </p:spPr>
        <p:txBody>
          <a:bodyPr anchorCtr="0" anchor="b" bIns="45700" lIns="91425" spcFirstLastPara="1" rIns="91425" wrap="square" tIns="45700">
            <a:noAutofit/>
          </a:bodyPr>
          <a:lstStyle>
            <a:lvl1pPr lvl="0" algn="ctr">
              <a:lnSpc>
                <a:spcPct val="90000"/>
              </a:lnSpc>
              <a:spcBef>
                <a:spcPts val="0"/>
              </a:spcBef>
              <a:spcAft>
                <a:spcPts val="0"/>
              </a:spcAft>
              <a:buClr>
                <a:schemeClr val="dk1"/>
              </a:buClr>
              <a:buSzPts val="3200"/>
              <a:buFont typeface="Bebas Neue"/>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5" name="Google Shape;355;p53"/>
          <p:cNvSpPr/>
          <p:nvPr>
            <p:ph idx="2" type="pic"/>
          </p:nvPr>
        </p:nvSpPr>
        <p:spPr>
          <a:xfrm>
            <a:off x="5183188" y="1786270"/>
            <a:ext cx="6172200" cy="4074900"/>
          </a:xfrm>
          <a:prstGeom prst="rect">
            <a:avLst/>
          </a:prstGeom>
          <a:noFill/>
          <a:ln>
            <a:noFill/>
          </a:ln>
        </p:spPr>
      </p:sp>
      <p:sp>
        <p:nvSpPr>
          <p:cNvPr id="356" name="Google Shape;356;p53"/>
          <p:cNvSpPr txBox="1"/>
          <p:nvPr>
            <p:ph idx="1" type="body"/>
          </p:nvPr>
        </p:nvSpPr>
        <p:spPr>
          <a:xfrm>
            <a:off x="839788" y="2636874"/>
            <a:ext cx="3932100" cy="3232200"/>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357" name="Google Shape;357;p53"/>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8" name="Google Shape;358;p53"/>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59" name="Google Shape;359;p53"/>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N°de page</a:t>
            </a:r>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et texte vertical" type="vertTx">
  <p:cSld name="VERTICAL_TEXT">
    <p:spTree>
      <p:nvGrpSpPr>
        <p:cNvPr id="360" name="Shape 360"/>
        <p:cNvGrpSpPr/>
        <p:nvPr/>
      </p:nvGrpSpPr>
      <p:grpSpPr>
        <a:xfrm>
          <a:off x="0" y="0"/>
          <a:ext cx="0" cy="0"/>
          <a:chOff x="0" y="0"/>
          <a:chExt cx="0" cy="0"/>
        </a:xfrm>
      </p:grpSpPr>
      <p:sp>
        <p:nvSpPr>
          <p:cNvPr id="361" name="Google Shape;361;p54"/>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2" name="Google Shape;362;p54"/>
          <p:cNvSpPr txBox="1"/>
          <p:nvPr>
            <p:ph idx="1" type="body"/>
          </p:nvPr>
        </p:nvSpPr>
        <p:spPr>
          <a:xfrm rot="5400000">
            <a:off x="4580701" y="-616991"/>
            <a:ext cx="3030600" cy="105156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3" name="Google Shape;363;p54"/>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4" name="Google Shape;364;p54"/>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5" name="Google Shape;365;p54"/>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re vertical et texte" type="vertTitleAndTx">
  <p:cSld name="VERTICAL_TITLE_AND_VERTICAL_TEXT">
    <p:spTree>
      <p:nvGrpSpPr>
        <p:cNvPr id="366" name="Shape 366"/>
        <p:cNvGrpSpPr/>
        <p:nvPr/>
      </p:nvGrpSpPr>
      <p:grpSpPr>
        <a:xfrm>
          <a:off x="0" y="0"/>
          <a:ext cx="0" cy="0"/>
          <a:chOff x="0" y="0"/>
          <a:chExt cx="0" cy="0"/>
        </a:xfrm>
      </p:grpSpPr>
      <p:sp>
        <p:nvSpPr>
          <p:cNvPr id="367" name="Google Shape;367;p55"/>
          <p:cNvSpPr txBox="1"/>
          <p:nvPr>
            <p:ph type="title"/>
          </p:nvPr>
        </p:nvSpPr>
        <p:spPr>
          <a:xfrm rot="5400000">
            <a:off x="7812150" y="2635223"/>
            <a:ext cx="4454400" cy="2628900"/>
          </a:xfrm>
          <a:prstGeom prst="rect">
            <a:avLst/>
          </a:prstGeom>
          <a:noFill/>
          <a:ln>
            <a:noFill/>
          </a:ln>
        </p:spPr>
        <p:txBody>
          <a:bodyPr anchorCtr="0" anchor="ctr" bIns="45700" lIns="91425" spcFirstLastPara="1" rIns="91425" wrap="square" tIns="45700">
            <a:noAutofit/>
          </a:bodyPr>
          <a:lstStyle>
            <a:lvl1pPr lvl="0" algn="ctr">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68" name="Google Shape;368;p55"/>
          <p:cNvSpPr txBox="1"/>
          <p:nvPr>
            <p:ph idx="1" type="body"/>
          </p:nvPr>
        </p:nvSpPr>
        <p:spPr>
          <a:xfrm rot="5400000">
            <a:off x="2478151" y="82523"/>
            <a:ext cx="4454400" cy="7734300"/>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9" name="Google Shape;369;p55"/>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0" name="Google Shape;370;p55"/>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sz="1400">
                <a:solidFill>
                  <a:schemeClr val="dk1"/>
                </a:solidFill>
                <a:latin typeface="Bebas Neue"/>
                <a:ea typeface="Bebas Neue"/>
                <a:cs typeface="Bebas Neue"/>
                <a:sym typeface="Bebas Neu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371" name="Google Shape;371;p55"/>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1pPr>
            <a:lvl2pPr indent="0" lvl="1"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2pPr>
            <a:lvl3pPr indent="0" lvl="2"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3pPr>
            <a:lvl4pPr indent="0" lvl="3"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4pPr>
            <a:lvl5pPr indent="0" lvl="4"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5pPr>
            <a:lvl6pPr indent="0" lvl="5"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6pPr>
            <a:lvl7pPr indent="0" lvl="6"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7pPr>
            <a:lvl8pPr indent="0" lvl="7"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8pPr>
            <a:lvl9pPr indent="0" lvl="8" marL="0" marR="0" algn="r">
              <a:lnSpc>
                <a:spcPct val="100000"/>
              </a:lnSpc>
              <a:spcBef>
                <a:spcPts val="0"/>
              </a:spcBef>
              <a:spcAft>
                <a:spcPts val="0"/>
              </a:spcAft>
              <a:buClr>
                <a:srgbClr val="000000"/>
              </a:buClr>
              <a:buSzPts val="1400"/>
              <a:buFont typeface="Arial"/>
              <a:buNone/>
              <a:defRPr b="0" i="0" sz="1400" u="none" cap="none" strike="noStrike">
                <a:solidFill>
                  <a:schemeClr val="dk1"/>
                </a:solidFill>
                <a:latin typeface="Bebas Neue"/>
                <a:ea typeface="Bebas Neue"/>
                <a:cs typeface="Bebas Neue"/>
                <a:sym typeface="Bebas Neue"/>
              </a:defRPr>
            </a:lvl9pPr>
          </a:lstStyle>
          <a:p>
            <a:pPr indent="0" lvl="0" marL="0" rtl="0" algn="r">
              <a:spcBef>
                <a:spcPts val="0"/>
              </a:spcBef>
              <a:spcAft>
                <a:spcPts val="0"/>
              </a:spcAft>
              <a:buNone/>
            </a:pPr>
            <a:r>
              <a:rPr lang="fr-FR"/>
              <a:t>N° de page</a:t>
            </a:r>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os objetos" type="twoObj">
  <p:cSld name="TWO_OBJECTS">
    <p:spTree>
      <p:nvGrpSpPr>
        <p:cNvPr id="38" name="Shape 38"/>
        <p:cNvGrpSpPr/>
        <p:nvPr/>
      </p:nvGrpSpPr>
      <p:grpSpPr>
        <a:xfrm>
          <a:off x="0" y="0"/>
          <a:ext cx="0" cy="0"/>
          <a:chOff x="0" y="0"/>
          <a:chExt cx="0" cy="0"/>
        </a:xfrm>
      </p:grpSpPr>
      <p:sp>
        <p:nvSpPr>
          <p:cNvPr id="39" name="Google Shape;39;p63"/>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0" name="Google Shape;40;p63"/>
          <p:cNvSpPr txBox="1"/>
          <p:nvPr>
            <p:ph idx="1" type="body"/>
          </p:nvPr>
        </p:nvSpPr>
        <p:spPr>
          <a:xfrm>
            <a:off x="838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1" name="Google Shape;41;p63"/>
          <p:cNvSpPr txBox="1"/>
          <p:nvPr>
            <p:ph idx="2" type="body"/>
          </p:nvPr>
        </p:nvSpPr>
        <p:spPr>
          <a:xfrm>
            <a:off x="6172200" y="1825625"/>
            <a:ext cx="5181600" cy="435133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2" name="Google Shape;42;p63"/>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3" name="Google Shape;43;p63"/>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4" name="Google Shape;44;p63"/>
          <p:cNvSpPr txBox="1"/>
          <p:nvPr>
            <p:ph idx="12" type="sldNum"/>
          </p:nvPr>
        </p:nvSpPr>
        <p:spPr>
          <a:xfrm>
            <a:off x="8610600" y="6356350"/>
            <a:ext cx="1980235"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45" name="Google Shape;45;p63"/>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mparación" type="twoTxTwoObj">
  <p:cSld name="TWO_OBJECTS_WITH_TEXT">
    <p:spTree>
      <p:nvGrpSpPr>
        <p:cNvPr id="46" name="Shape 46"/>
        <p:cNvGrpSpPr/>
        <p:nvPr/>
      </p:nvGrpSpPr>
      <p:grpSpPr>
        <a:xfrm>
          <a:off x="0" y="0"/>
          <a:ext cx="0" cy="0"/>
          <a:chOff x="0" y="0"/>
          <a:chExt cx="0" cy="0"/>
        </a:xfrm>
      </p:grpSpPr>
      <p:sp>
        <p:nvSpPr>
          <p:cNvPr id="47" name="Google Shape;47;p64"/>
          <p:cNvSpPr txBox="1"/>
          <p:nvPr>
            <p:ph type="title"/>
          </p:nvPr>
        </p:nvSpPr>
        <p:spPr>
          <a:xfrm>
            <a:off x="839788"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48" name="Google Shape;48;p64"/>
          <p:cNvSpPr txBox="1"/>
          <p:nvPr>
            <p:ph idx="1" type="body"/>
          </p:nvPr>
        </p:nvSpPr>
        <p:spPr>
          <a:xfrm>
            <a:off x="839788" y="1681163"/>
            <a:ext cx="5157787"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49" name="Google Shape;49;p64"/>
          <p:cNvSpPr txBox="1"/>
          <p:nvPr>
            <p:ph idx="2" type="body"/>
          </p:nvPr>
        </p:nvSpPr>
        <p:spPr>
          <a:xfrm>
            <a:off x="839788" y="2505075"/>
            <a:ext cx="5157787"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0" name="Google Shape;50;p64"/>
          <p:cNvSpPr txBox="1"/>
          <p:nvPr>
            <p:ph idx="3" type="body"/>
          </p:nvPr>
        </p:nvSpPr>
        <p:spPr>
          <a:xfrm>
            <a:off x="6172200" y="1681163"/>
            <a:ext cx="5183188" cy="823912"/>
          </a:xfrm>
          <a:prstGeom prst="rect">
            <a:avLst/>
          </a:prstGeom>
          <a:noFill/>
          <a:ln>
            <a:noFill/>
          </a:ln>
        </p:spPr>
        <p:txBody>
          <a:bodyPr anchorCtr="0" anchor="b" bIns="45700" lIns="91425" spcFirstLastPara="1" rIns="91425" wrap="square" tIns="45700">
            <a:noAutofit/>
          </a:bodyPr>
          <a:lstStyle>
            <a:lvl1pPr indent="-228600" lvl="0" marL="457200" algn="l">
              <a:lnSpc>
                <a:spcPct val="90000"/>
              </a:lnSpc>
              <a:spcBef>
                <a:spcPts val="1000"/>
              </a:spcBef>
              <a:spcAft>
                <a:spcPts val="0"/>
              </a:spcAft>
              <a:buClr>
                <a:schemeClr val="dk1"/>
              </a:buClr>
              <a:buSzPts val="2400"/>
              <a:buNone/>
              <a:defRPr b="1" sz="2400"/>
            </a:lvl1pPr>
            <a:lvl2pPr indent="-228600" lvl="1" marL="914400" algn="l">
              <a:lnSpc>
                <a:spcPct val="90000"/>
              </a:lnSpc>
              <a:spcBef>
                <a:spcPts val="500"/>
              </a:spcBef>
              <a:spcAft>
                <a:spcPts val="0"/>
              </a:spcAft>
              <a:buClr>
                <a:schemeClr val="dk1"/>
              </a:buClr>
              <a:buSzPts val="2000"/>
              <a:buNone/>
              <a:defRPr b="1" sz="2000"/>
            </a:lvl2pPr>
            <a:lvl3pPr indent="-228600" lvl="2" marL="1371600" algn="l">
              <a:lnSpc>
                <a:spcPct val="90000"/>
              </a:lnSpc>
              <a:spcBef>
                <a:spcPts val="500"/>
              </a:spcBef>
              <a:spcAft>
                <a:spcPts val="0"/>
              </a:spcAft>
              <a:buClr>
                <a:schemeClr val="dk1"/>
              </a:buClr>
              <a:buSzPts val="1800"/>
              <a:buNone/>
              <a:defRPr b="1" sz="1800"/>
            </a:lvl3pPr>
            <a:lvl4pPr indent="-228600" lvl="3" marL="1828800" algn="l">
              <a:lnSpc>
                <a:spcPct val="90000"/>
              </a:lnSpc>
              <a:spcBef>
                <a:spcPts val="500"/>
              </a:spcBef>
              <a:spcAft>
                <a:spcPts val="0"/>
              </a:spcAft>
              <a:buClr>
                <a:schemeClr val="dk1"/>
              </a:buClr>
              <a:buSzPts val="1600"/>
              <a:buNone/>
              <a:defRPr b="1" sz="1600"/>
            </a:lvl4pPr>
            <a:lvl5pPr indent="-228600" lvl="4" marL="2286000" algn="l">
              <a:lnSpc>
                <a:spcPct val="90000"/>
              </a:lnSpc>
              <a:spcBef>
                <a:spcPts val="500"/>
              </a:spcBef>
              <a:spcAft>
                <a:spcPts val="0"/>
              </a:spcAft>
              <a:buClr>
                <a:schemeClr val="dk1"/>
              </a:buClr>
              <a:buSzPts val="1600"/>
              <a:buNone/>
              <a:defRPr b="1" sz="1600"/>
            </a:lvl5pPr>
            <a:lvl6pPr indent="-228600" lvl="5" marL="2743200" algn="l">
              <a:lnSpc>
                <a:spcPct val="90000"/>
              </a:lnSpc>
              <a:spcBef>
                <a:spcPts val="500"/>
              </a:spcBef>
              <a:spcAft>
                <a:spcPts val="0"/>
              </a:spcAft>
              <a:buClr>
                <a:schemeClr val="dk1"/>
              </a:buClr>
              <a:buSzPts val="1600"/>
              <a:buNone/>
              <a:defRPr b="1" sz="1600"/>
            </a:lvl6pPr>
            <a:lvl7pPr indent="-228600" lvl="6" marL="3200400" algn="l">
              <a:lnSpc>
                <a:spcPct val="90000"/>
              </a:lnSpc>
              <a:spcBef>
                <a:spcPts val="500"/>
              </a:spcBef>
              <a:spcAft>
                <a:spcPts val="0"/>
              </a:spcAft>
              <a:buClr>
                <a:schemeClr val="dk1"/>
              </a:buClr>
              <a:buSzPts val="1600"/>
              <a:buNone/>
              <a:defRPr b="1" sz="1600"/>
            </a:lvl7pPr>
            <a:lvl8pPr indent="-228600" lvl="7" marL="3657600" algn="l">
              <a:lnSpc>
                <a:spcPct val="90000"/>
              </a:lnSpc>
              <a:spcBef>
                <a:spcPts val="500"/>
              </a:spcBef>
              <a:spcAft>
                <a:spcPts val="0"/>
              </a:spcAft>
              <a:buClr>
                <a:schemeClr val="dk1"/>
              </a:buClr>
              <a:buSzPts val="1600"/>
              <a:buNone/>
              <a:defRPr b="1" sz="1600"/>
            </a:lvl8pPr>
            <a:lvl9pPr indent="-228600" lvl="8" marL="4114800" algn="l">
              <a:lnSpc>
                <a:spcPct val="90000"/>
              </a:lnSpc>
              <a:spcBef>
                <a:spcPts val="500"/>
              </a:spcBef>
              <a:spcAft>
                <a:spcPts val="0"/>
              </a:spcAft>
              <a:buClr>
                <a:schemeClr val="dk1"/>
              </a:buClr>
              <a:buSzPts val="1600"/>
              <a:buNone/>
              <a:defRPr b="1" sz="1600"/>
            </a:lvl9pPr>
          </a:lstStyle>
          <a:p/>
        </p:txBody>
      </p:sp>
      <p:sp>
        <p:nvSpPr>
          <p:cNvPr id="51" name="Google Shape;51;p64"/>
          <p:cNvSpPr txBox="1"/>
          <p:nvPr>
            <p:ph idx="4" type="body"/>
          </p:nvPr>
        </p:nvSpPr>
        <p:spPr>
          <a:xfrm>
            <a:off x="6172200" y="2505075"/>
            <a:ext cx="5183188" cy="3684588"/>
          </a:xfrm>
          <a:prstGeom prst="rect">
            <a:avLst/>
          </a:prstGeom>
          <a:noFill/>
          <a:ln>
            <a:noFill/>
          </a:ln>
        </p:spPr>
        <p:txBody>
          <a:bodyPr anchorCtr="0" anchor="t" bIns="45700" lIns="91425" spcFirstLastPara="1" rIns="91425" wrap="square" tIns="45700">
            <a:noAutofit/>
          </a:bodyPr>
          <a:lstStyle>
            <a:lvl1pPr indent="-342900" lvl="0" marL="457200" algn="l">
              <a:lnSpc>
                <a:spcPct val="90000"/>
              </a:lnSpc>
              <a:spcBef>
                <a:spcPts val="1000"/>
              </a:spcBef>
              <a:spcAft>
                <a:spcPts val="0"/>
              </a:spcAft>
              <a:buClr>
                <a:schemeClr val="dk1"/>
              </a:buClr>
              <a:buSzPts val="1800"/>
              <a:buChar char="•"/>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2" name="Google Shape;52;p64"/>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3" name="Google Shape;53;p64"/>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4" name="Google Shape;54;p64"/>
          <p:cNvSpPr txBox="1"/>
          <p:nvPr>
            <p:ph idx="12" type="sldNum"/>
          </p:nvPr>
        </p:nvSpPr>
        <p:spPr>
          <a:xfrm>
            <a:off x="8610600" y="6356350"/>
            <a:ext cx="2072833"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55" name="Google Shape;55;p64"/>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olo el título" type="titleOnly">
  <p:cSld name="TITLE_ONLY">
    <p:spTree>
      <p:nvGrpSpPr>
        <p:cNvPr id="56" name="Shape 56"/>
        <p:cNvGrpSpPr/>
        <p:nvPr/>
      </p:nvGrpSpPr>
      <p:grpSpPr>
        <a:xfrm>
          <a:off x="0" y="0"/>
          <a:ext cx="0" cy="0"/>
          <a:chOff x="0" y="0"/>
          <a:chExt cx="0" cy="0"/>
        </a:xfrm>
      </p:grpSpPr>
      <p:sp>
        <p:nvSpPr>
          <p:cNvPr id="57" name="Google Shape;57;p65"/>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8" name="Google Shape;58;p65"/>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59" name="Google Shape;59;p65"/>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0" name="Google Shape;60;p65"/>
          <p:cNvSpPr txBox="1"/>
          <p:nvPr>
            <p:ph idx="12" type="sldNum"/>
          </p:nvPr>
        </p:nvSpPr>
        <p:spPr>
          <a:xfrm>
            <a:off x="8610600" y="6356350"/>
            <a:ext cx="2061258"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1" name="Google Shape;61;p65"/>
          <p:cNvPicPr preferRelativeResize="0"/>
          <p:nvPr/>
        </p:nvPicPr>
        <p:blipFill rotWithShape="1">
          <a:blip r:embed="rId2">
            <a:alphaModFix/>
          </a:blip>
          <a:srcRect b="0" l="0" r="0" t="0"/>
          <a:stretch/>
        </p:blipFill>
        <p:spPr>
          <a:xfrm>
            <a:off x="10843372" y="6001473"/>
            <a:ext cx="1020116" cy="531391"/>
          </a:xfrm>
          <a:prstGeom prst="rect">
            <a:avLst/>
          </a:prstGeom>
          <a:noFill/>
          <a:ln>
            <a:noFill/>
          </a:ln>
        </p:spPr>
      </p:pic>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ntenido con título" type="objTx">
  <p:cSld name="OBJECT_WITH_CAPTION_TEXT">
    <p:spTree>
      <p:nvGrpSpPr>
        <p:cNvPr id="62" name="Shape 62"/>
        <p:cNvGrpSpPr/>
        <p:nvPr/>
      </p:nvGrpSpPr>
      <p:grpSpPr>
        <a:xfrm>
          <a:off x="0" y="0"/>
          <a:ext cx="0" cy="0"/>
          <a:chOff x="0" y="0"/>
          <a:chExt cx="0" cy="0"/>
        </a:xfrm>
      </p:grpSpPr>
      <p:sp>
        <p:nvSpPr>
          <p:cNvPr id="63" name="Google Shape;63;p66"/>
          <p:cNvSpPr txBox="1"/>
          <p:nvPr>
            <p:ph type="title"/>
          </p:nvPr>
        </p:nvSpPr>
        <p:spPr>
          <a:xfrm>
            <a:off x="839788" y="457200"/>
            <a:ext cx="3932237" cy="1600200"/>
          </a:xfrm>
          <a:prstGeom prst="rect">
            <a:avLst/>
          </a:prstGeom>
          <a:noFill/>
          <a:ln>
            <a:noFill/>
          </a:ln>
        </p:spPr>
        <p:txBody>
          <a:bodyPr anchorCtr="0" anchor="b" bIns="45700" lIns="91425" spcFirstLastPara="1" rIns="91425" wrap="square" tIns="45700">
            <a:noAutofit/>
          </a:bodyPr>
          <a:lstStyle>
            <a:lvl1pPr lvl="0" algn="l">
              <a:lnSpc>
                <a:spcPct val="90000"/>
              </a:lnSpc>
              <a:spcBef>
                <a:spcPts val="0"/>
              </a:spcBef>
              <a:spcAft>
                <a:spcPts val="0"/>
              </a:spcAft>
              <a:buClr>
                <a:schemeClr val="dk1"/>
              </a:buClr>
              <a:buSzPts val="3200"/>
              <a:buFont typeface="Corbel"/>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4" name="Google Shape;64;p66"/>
          <p:cNvSpPr txBox="1"/>
          <p:nvPr>
            <p:ph idx="1" type="body"/>
          </p:nvPr>
        </p:nvSpPr>
        <p:spPr>
          <a:xfrm>
            <a:off x="5183188" y="987425"/>
            <a:ext cx="6172200" cy="4873625"/>
          </a:xfrm>
          <a:prstGeom prst="rect">
            <a:avLst/>
          </a:prstGeom>
          <a:noFill/>
          <a:ln>
            <a:noFill/>
          </a:ln>
        </p:spPr>
        <p:txBody>
          <a:bodyPr anchorCtr="0" anchor="t" bIns="45700" lIns="91425" spcFirstLastPara="1" rIns="91425" wrap="square" tIns="45700">
            <a:noAutofit/>
          </a:bodyPr>
          <a:lstStyle>
            <a:lvl1pPr indent="-431800" lvl="0" marL="457200" algn="l">
              <a:lnSpc>
                <a:spcPct val="90000"/>
              </a:lnSpc>
              <a:spcBef>
                <a:spcPts val="1000"/>
              </a:spcBef>
              <a:spcAft>
                <a:spcPts val="0"/>
              </a:spcAft>
              <a:buClr>
                <a:schemeClr val="dk1"/>
              </a:buClr>
              <a:buSzPts val="3200"/>
              <a:buChar char="•"/>
              <a:defRPr sz="3200"/>
            </a:lvl1pPr>
            <a:lvl2pPr indent="-406400" lvl="1" marL="914400" algn="l">
              <a:lnSpc>
                <a:spcPct val="90000"/>
              </a:lnSpc>
              <a:spcBef>
                <a:spcPts val="500"/>
              </a:spcBef>
              <a:spcAft>
                <a:spcPts val="0"/>
              </a:spcAft>
              <a:buClr>
                <a:schemeClr val="dk1"/>
              </a:buClr>
              <a:buSzPts val="2800"/>
              <a:buChar char="•"/>
              <a:defRPr sz="2800"/>
            </a:lvl2pPr>
            <a:lvl3pPr indent="-381000" lvl="2" marL="1371600" algn="l">
              <a:lnSpc>
                <a:spcPct val="90000"/>
              </a:lnSpc>
              <a:spcBef>
                <a:spcPts val="500"/>
              </a:spcBef>
              <a:spcAft>
                <a:spcPts val="0"/>
              </a:spcAft>
              <a:buClr>
                <a:schemeClr val="dk1"/>
              </a:buClr>
              <a:buSzPts val="2400"/>
              <a:buChar char="•"/>
              <a:defRPr sz="2400"/>
            </a:lvl3pPr>
            <a:lvl4pPr indent="-355600" lvl="3" marL="1828800" algn="l">
              <a:lnSpc>
                <a:spcPct val="90000"/>
              </a:lnSpc>
              <a:spcBef>
                <a:spcPts val="500"/>
              </a:spcBef>
              <a:spcAft>
                <a:spcPts val="0"/>
              </a:spcAft>
              <a:buClr>
                <a:schemeClr val="dk1"/>
              </a:buClr>
              <a:buSzPts val="2000"/>
              <a:buChar char="•"/>
              <a:defRPr sz="2000"/>
            </a:lvl4pPr>
            <a:lvl5pPr indent="-355600" lvl="4" marL="2286000" algn="l">
              <a:lnSpc>
                <a:spcPct val="90000"/>
              </a:lnSpc>
              <a:spcBef>
                <a:spcPts val="500"/>
              </a:spcBef>
              <a:spcAft>
                <a:spcPts val="0"/>
              </a:spcAft>
              <a:buClr>
                <a:schemeClr val="dk1"/>
              </a:buClr>
              <a:buSzPts val="2000"/>
              <a:buChar char="•"/>
              <a:defRPr sz="2000"/>
            </a:lvl5pPr>
            <a:lvl6pPr indent="-355600" lvl="5" marL="2743200" algn="l">
              <a:lnSpc>
                <a:spcPct val="90000"/>
              </a:lnSpc>
              <a:spcBef>
                <a:spcPts val="500"/>
              </a:spcBef>
              <a:spcAft>
                <a:spcPts val="0"/>
              </a:spcAft>
              <a:buClr>
                <a:schemeClr val="dk1"/>
              </a:buClr>
              <a:buSzPts val="2000"/>
              <a:buChar char="•"/>
              <a:defRPr sz="2000"/>
            </a:lvl6pPr>
            <a:lvl7pPr indent="-355600" lvl="6" marL="3200400" algn="l">
              <a:lnSpc>
                <a:spcPct val="90000"/>
              </a:lnSpc>
              <a:spcBef>
                <a:spcPts val="500"/>
              </a:spcBef>
              <a:spcAft>
                <a:spcPts val="0"/>
              </a:spcAft>
              <a:buClr>
                <a:schemeClr val="dk1"/>
              </a:buClr>
              <a:buSzPts val="2000"/>
              <a:buChar char="•"/>
              <a:defRPr sz="2000"/>
            </a:lvl7pPr>
            <a:lvl8pPr indent="-355600" lvl="7" marL="3657600" algn="l">
              <a:lnSpc>
                <a:spcPct val="90000"/>
              </a:lnSpc>
              <a:spcBef>
                <a:spcPts val="500"/>
              </a:spcBef>
              <a:spcAft>
                <a:spcPts val="0"/>
              </a:spcAft>
              <a:buClr>
                <a:schemeClr val="dk1"/>
              </a:buClr>
              <a:buSzPts val="2000"/>
              <a:buChar char="•"/>
              <a:defRPr sz="2000"/>
            </a:lvl8pPr>
            <a:lvl9pPr indent="-355600" lvl="8" marL="4114800" algn="l">
              <a:lnSpc>
                <a:spcPct val="90000"/>
              </a:lnSpc>
              <a:spcBef>
                <a:spcPts val="500"/>
              </a:spcBef>
              <a:spcAft>
                <a:spcPts val="0"/>
              </a:spcAft>
              <a:buClr>
                <a:schemeClr val="dk1"/>
              </a:buClr>
              <a:buSzPts val="2000"/>
              <a:buChar char="•"/>
              <a:defRPr sz="2000"/>
            </a:lvl9pPr>
          </a:lstStyle>
          <a:p/>
        </p:txBody>
      </p:sp>
      <p:sp>
        <p:nvSpPr>
          <p:cNvPr id="65" name="Google Shape;65;p66"/>
          <p:cNvSpPr txBox="1"/>
          <p:nvPr>
            <p:ph idx="2" type="body"/>
          </p:nvPr>
        </p:nvSpPr>
        <p:spPr>
          <a:xfrm>
            <a:off x="839788" y="2057400"/>
            <a:ext cx="3932237" cy="3811588"/>
          </a:xfrm>
          <a:prstGeom prst="rect">
            <a:avLst/>
          </a:prstGeom>
          <a:noFill/>
          <a:ln>
            <a:noFill/>
          </a:ln>
        </p:spPr>
        <p:txBody>
          <a:bodyPr anchorCtr="0" anchor="t" bIns="45700" lIns="91425" spcFirstLastPara="1" rIns="91425" wrap="square" tIns="45700">
            <a:noAutofit/>
          </a:bodyPr>
          <a:lstStyle>
            <a:lvl1pPr indent="-228600" lvl="0" marL="457200" algn="l">
              <a:lnSpc>
                <a:spcPct val="90000"/>
              </a:lnSpc>
              <a:spcBef>
                <a:spcPts val="1000"/>
              </a:spcBef>
              <a:spcAft>
                <a:spcPts val="0"/>
              </a:spcAft>
              <a:buClr>
                <a:schemeClr val="dk1"/>
              </a:buClr>
              <a:buSzPts val="1600"/>
              <a:buNone/>
              <a:defRPr sz="1600"/>
            </a:lvl1pPr>
            <a:lvl2pPr indent="-228600" lvl="1" marL="914400" algn="l">
              <a:lnSpc>
                <a:spcPct val="90000"/>
              </a:lnSpc>
              <a:spcBef>
                <a:spcPts val="500"/>
              </a:spcBef>
              <a:spcAft>
                <a:spcPts val="0"/>
              </a:spcAft>
              <a:buClr>
                <a:schemeClr val="dk1"/>
              </a:buClr>
              <a:buSzPts val="1400"/>
              <a:buNone/>
              <a:defRPr sz="1400"/>
            </a:lvl2pPr>
            <a:lvl3pPr indent="-228600" lvl="2" marL="1371600" algn="l">
              <a:lnSpc>
                <a:spcPct val="90000"/>
              </a:lnSpc>
              <a:spcBef>
                <a:spcPts val="500"/>
              </a:spcBef>
              <a:spcAft>
                <a:spcPts val="0"/>
              </a:spcAft>
              <a:buClr>
                <a:schemeClr val="dk1"/>
              </a:buClr>
              <a:buSzPts val="1200"/>
              <a:buNone/>
              <a:defRPr sz="1200"/>
            </a:lvl3pPr>
            <a:lvl4pPr indent="-228600" lvl="3" marL="1828800" algn="l">
              <a:lnSpc>
                <a:spcPct val="90000"/>
              </a:lnSpc>
              <a:spcBef>
                <a:spcPts val="500"/>
              </a:spcBef>
              <a:spcAft>
                <a:spcPts val="0"/>
              </a:spcAft>
              <a:buClr>
                <a:schemeClr val="dk1"/>
              </a:buClr>
              <a:buSzPts val="1000"/>
              <a:buNone/>
              <a:defRPr sz="1000"/>
            </a:lvl4pPr>
            <a:lvl5pPr indent="-228600" lvl="4" marL="2286000" algn="l">
              <a:lnSpc>
                <a:spcPct val="90000"/>
              </a:lnSpc>
              <a:spcBef>
                <a:spcPts val="500"/>
              </a:spcBef>
              <a:spcAft>
                <a:spcPts val="0"/>
              </a:spcAft>
              <a:buClr>
                <a:schemeClr val="dk1"/>
              </a:buClr>
              <a:buSzPts val="1000"/>
              <a:buNone/>
              <a:defRPr sz="1000"/>
            </a:lvl5pPr>
            <a:lvl6pPr indent="-228600" lvl="5" marL="2743200" algn="l">
              <a:lnSpc>
                <a:spcPct val="90000"/>
              </a:lnSpc>
              <a:spcBef>
                <a:spcPts val="500"/>
              </a:spcBef>
              <a:spcAft>
                <a:spcPts val="0"/>
              </a:spcAft>
              <a:buClr>
                <a:schemeClr val="dk1"/>
              </a:buClr>
              <a:buSzPts val="1000"/>
              <a:buNone/>
              <a:defRPr sz="1000"/>
            </a:lvl6pPr>
            <a:lvl7pPr indent="-228600" lvl="6" marL="3200400" algn="l">
              <a:lnSpc>
                <a:spcPct val="90000"/>
              </a:lnSpc>
              <a:spcBef>
                <a:spcPts val="500"/>
              </a:spcBef>
              <a:spcAft>
                <a:spcPts val="0"/>
              </a:spcAft>
              <a:buClr>
                <a:schemeClr val="dk1"/>
              </a:buClr>
              <a:buSzPts val="1000"/>
              <a:buNone/>
              <a:defRPr sz="1000"/>
            </a:lvl7pPr>
            <a:lvl8pPr indent="-228600" lvl="7" marL="3657600" algn="l">
              <a:lnSpc>
                <a:spcPct val="90000"/>
              </a:lnSpc>
              <a:spcBef>
                <a:spcPts val="500"/>
              </a:spcBef>
              <a:spcAft>
                <a:spcPts val="0"/>
              </a:spcAft>
              <a:buClr>
                <a:schemeClr val="dk1"/>
              </a:buClr>
              <a:buSzPts val="1000"/>
              <a:buNone/>
              <a:defRPr sz="1000"/>
            </a:lvl8pPr>
            <a:lvl9pPr indent="-228600" lvl="8" marL="4114800" algn="l">
              <a:lnSpc>
                <a:spcPct val="90000"/>
              </a:lnSpc>
              <a:spcBef>
                <a:spcPts val="500"/>
              </a:spcBef>
              <a:spcAft>
                <a:spcPts val="0"/>
              </a:spcAft>
              <a:buClr>
                <a:schemeClr val="dk1"/>
              </a:buClr>
              <a:buSzPts val="1000"/>
              <a:buNone/>
              <a:defRPr sz="1000"/>
            </a:lvl9pPr>
          </a:lstStyle>
          <a:p/>
        </p:txBody>
      </p:sp>
      <p:sp>
        <p:nvSpPr>
          <p:cNvPr id="66" name="Google Shape;66;p66"/>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7" name="Google Shape;67;p66"/>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68" name="Google Shape;68;p66"/>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pic>
        <p:nvPicPr>
          <p:cNvPr id="69" name="Google Shape;69;p66"/>
          <p:cNvPicPr preferRelativeResize="0"/>
          <p:nvPr/>
        </p:nvPicPr>
        <p:blipFill rotWithShape="1">
          <a:blip r:embed="rId2">
            <a:alphaModFix/>
          </a:blip>
          <a:srcRect b="0" l="0" r="0" t="0"/>
          <a:stretch/>
        </p:blipFill>
        <p:spPr>
          <a:xfrm>
            <a:off x="10843372" y="325136"/>
            <a:ext cx="1020116" cy="531391"/>
          </a:xfrm>
          <a:prstGeom prst="rect">
            <a:avLst/>
          </a:prstGeom>
          <a:noFill/>
          <a:ln>
            <a:noFill/>
          </a:ln>
        </p:spPr>
      </p:pic>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3.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s>
</file>

<file path=ppt/slideMasters/_rels/slideMaster2.xml.rels><?xml version="1.0" encoding="UTF-8" standalone="yes"?><Relationships xmlns="http://schemas.openxmlformats.org/package/2006/relationships"><Relationship Id="rId20" Type="http://schemas.openxmlformats.org/officeDocument/2006/relationships/slideLayout" Target="../slideLayouts/slideLayout33.xml"/><Relationship Id="rId22" Type="http://schemas.openxmlformats.org/officeDocument/2006/relationships/slideLayout" Target="../slideLayouts/slideLayout35.xml"/><Relationship Id="rId21" Type="http://schemas.openxmlformats.org/officeDocument/2006/relationships/slideLayout" Target="../slideLayouts/slideLayout34.xml"/><Relationship Id="rId24" Type="http://schemas.openxmlformats.org/officeDocument/2006/relationships/slideLayout" Target="../slideLayouts/slideLayout37.xml"/><Relationship Id="rId23" Type="http://schemas.openxmlformats.org/officeDocument/2006/relationships/slideLayout" Target="../slideLayouts/slideLayout36.xml"/><Relationship Id="rId1" Type="http://schemas.openxmlformats.org/officeDocument/2006/relationships/slideLayout" Target="../slideLayouts/slideLayout14.xml"/><Relationship Id="rId2" Type="http://schemas.openxmlformats.org/officeDocument/2006/relationships/slideLayout" Target="../slideLayouts/slideLayout15.xml"/><Relationship Id="rId3" Type="http://schemas.openxmlformats.org/officeDocument/2006/relationships/slideLayout" Target="../slideLayouts/slideLayout16.xml"/><Relationship Id="rId4" Type="http://schemas.openxmlformats.org/officeDocument/2006/relationships/slideLayout" Target="../slideLayouts/slideLayout17.xml"/><Relationship Id="rId9" Type="http://schemas.openxmlformats.org/officeDocument/2006/relationships/slideLayout" Target="../slideLayouts/slideLayout22.xml"/><Relationship Id="rId26" Type="http://schemas.openxmlformats.org/officeDocument/2006/relationships/slideLayout" Target="../slideLayouts/slideLayout39.xml"/><Relationship Id="rId25" Type="http://schemas.openxmlformats.org/officeDocument/2006/relationships/slideLayout" Target="../slideLayouts/slideLayout38.xml"/><Relationship Id="rId28" Type="http://schemas.openxmlformats.org/officeDocument/2006/relationships/slideLayout" Target="../slideLayouts/slideLayout41.xml"/><Relationship Id="rId27" Type="http://schemas.openxmlformats.org/officeDocument/2006/relationships/slideLayout" Target="../slideLayouts/slideLayout40.xml"/><Relationship Id="rId5" Type="http://schemas.openxmlformats.org/officeDocument/2006/relationships/slideLayout" Target="../slideLayouts/slideLayout18.xml"/><Relationship Id="rId6" Type="http://schemas.openxmlformats.org/officeDocument/2006/relationships/slideLayout" Target="../slideLayouts/slideLayout19.xml"/><Relationship Id="rId29" Type="http://schemas.openxmlformats.org/officeDocument/2006/relationships/slideLayout" Target="../slideLayouts/slideLayout42.xml"/><Relationship Id="rId7" Type="http://schemas.openxmlformats.org/officeDocument/2006/relationships/slideLayout" Target="../slideLayouts/slideLayout20.xml"/><Relationship Id="rId8" Type="http://schemas.openxmlformats.org/officeDocument/2006/relationships/slideLayout" Target="../slideLayouts/slideLayout21.xml"/><Relationship Id="rId31" Type="http://schemas.openxmlformats.org/officeDocument/2006/relationships/slideLayout" Target="../slideLayouts/slideLayout44.xml"/><Relationship Id="rId30" Type="http://schemas.openxmlformats.org/officeDocument/2006/relationships/slideLayout" Target="../slideLayouts/slideLayout43.xml"/><Relationship Id="rId11" Type="http://schemas.openxmlformats.org/officeDocument/2006/relationships/slideLayout" Target="../slideLayouts/slideLayout24.xml"/><Relationship Id="rId10" Type="http://schemas.openxmlformats.org/officeDocument/2006/relationships/slideLayout" Target="../slideLayouts/slideLayout23.xml"/><Relationship Id="rId32" Type="http://schemas.openxmlformats.org/officeDocument/2006/relationships/theme" Target="../theme/theme4.xml"/><Relationship Id="rId13" Type="http://schemas.openxmlformats.org/officeDocument/2006/relationships/slideLayout" Target="../slideLayouts/slideLayout26.xml"/><Relationship Id="rId12" Type="http://schemas.openxmlformats.org/officeDocument/2006/relationships/slideLayout" Target="../slideLayouts/slideLayout25.xml"/><Relationship Id="rId15" Type="http://schemas.openxmlformats.org/officeDocument/2006/relationships/slideLayout" Target="../slideLayouts/slideLayout28.xml"/><Relationship Id="rId14" Type="http://schemas.openxmlformats.org/officeDocument/2006/relationships/slideLayout" Target="../slideLayouts/slideLayout27.xml"/><Relationship Id="rId17" Type="http://schemas.openxmlformats.org/officeDocument/2006/relationships/slideLayout" Target="../slideLayouts/slideLayout30.xml"/><Relationship Id="rId16" Type="http://schemas.openxmlformats.org/officeDocument/2006/relationships/slideLayout" Target="../slideLayouts/slideLayout29.xml"/><Relationship Id="rId19" Type="http://schemas.openxmlformats.org/officeDocument/2006/relationships/slideLayout" Target="../slideLayouts/slideLayout32.xml"/><Relationship Id="rId18"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1" Type="http://schemas.openxmlformats.org/officeDocument/2006/relationships/image" Target="../media/image1.png"/><Relationship Id="rId2" Type="http://schemas.openxmlformats.org/officeDocument/2006/relationships/image" Target="../media/image9.png"/><Relationship Id="rId3" Type="http://schemas.openxmlformats.org/officeDocument/2006/relationships/slideLayout" Target="../slideLayouts/slideLayout45.xml"/><Relationship Id="rId4" Type="http://schemas.openxmlformats.org/officeDocument/2006/relationships/slideLayout" Target="../slideLayouts/slideLayout46.xml"/><Relationship Id="rId9" Type="http://schemas.openxmlformats.org/officeDocument/2006/relationships/slideLayout" Target="../slideLayouts/slideLayout51.xml"/><Relationship Id="rId5" Type="http://schemas.openxmlformats.org/officeDocument/2006/relationships/slideLayout" Target="../slideLayouts/slideLayout47.xml"/><Relationship Id="rId6" Type="http://schemas.openxmlformats.org/officeDocument/2006/relationships/slideLayout" Target="../slideLayouts/slideLayout48.xml"/><Relationship Id="rId7" Type="http://schemas.openxmlformats.org/officeDocument/2006/relationships/slideLayout" Target="../slideLayouts/slideLayout49.xml"/><Relationship Id="rId8" Type="http://schemas.openxmlformats.org/officeDocument/2006/relationships/slideLayout" Target="../slideLayouts/slideLayout50.xml"/><Relationship Id="rId11" Type="http://schemas.openxmlformats.org/officeDocument/2006/relationships/slideLayout" Target="../slideLayouts/slideLayout53.xml"/><Relationship Id="rId10" Type="http://schemas.openxmlformats.org/officeDocument/2006/relationships/slideLayout" Target="../slideLayouts/slideLayout52.xml"/><Relationship Id="rId13" Type="http://schemas.openxmlformats.org/officeDocument/2006/relationships/slideLayout" Target="../slideLayouts/slideLayout55.xml"/><Relationship Id="rId12" Type="http://schemas.openxmlformats.org/officeDocument/2006/relationships/slideLayout" Target="../slideLayouts/slideLayout54.xml"/><Relationship Id="rId15" Type="http://schemas.openxmlformats.org/officeDocument/2006/relationships/theme" Target="../theme/theme1.xml"/><Relationship Id="rId14" Type="http://schemas.openxmlformats.org/officeDocument/2006/relationships/slideLayout" Target="../slideLayouts/slideLayout56.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
        <p:nvSpPr>
          <p:cNvPr id="6" name="Google Shape;6;p17"/>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7" name="Google Shape;7;p17"/>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8" name="Google Shape;8;p17"/>
          <p:cNvSpPr txBox="1"/>
          <p:nvPr>
            <p:ph idx="10" type="dt"/>
          </p:nvPr>
        </p:nvSpPr>
        <p:spPr>
          <a:xfrm>
            <a:off x="838200" y="6356350"/>
            <a:ext cx="2743200" cy="365125"/>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9" name="Google Shape;9;p17"/>
          <p:cNvSpPr txBox="1"/>
          <p:nvPr>
            <p:ph idx="11" type="ftr"/>
          </p:nvPr>
        </p:nvSpPr>
        <p:spPr>
          <a:xfrm>
            <a:off x="4038600" y="6356350"/>
            <a:ext cx="4114800" cy="365125"/>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 name="Google Shape;10;p17"/>
          <p:cNvSpPr txBox="1"/>
          <p:nvPr>
            <p:ph idx="12" type="sldNum"/>
          </p:nvPr>
        </p:nvSpPr>
        <p:spPr>
          <a:xfrm>
            <a:off x="8610600" y="6356350"/>
            <a:ext cx="2743200" cy="365125"/>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102" name="Shape 102"/>
        <p:cNvGrpSpPr/>
        <p:nvPr/>
      </p:nvGrpSpPr>
      <p:grpSpPr>
        <a:xfrm>
          <a:off x="0" y="0"/>
          <a:ext cx="0" cy="0"/>
          <a:chOff x="0" y="0"/>
          <a:chExt cx="0" cy="0"/>
        </a:xfrm>
      </p:grpSpPr>
      <p:sp>
        <p:nvSpPr>
          <p:cNvPr id="103" name="Google Shape;103;p56"/>
          <p:cNvSpPr txBox="1"/>
          <p:nvPr>
            <p:ph type="title"/>
          </p:nvPr>
        </p:nvSpPr>
        <p:spPr>
          <a:xfrm>
            <a:off x="838200" y="365125"/>
            <a:ext cx="10515600" cy="1325700"/>
          </a:xfrm>
          <a:prstGeom prst="rect">
            <a:avLst/>
          </a:prstGeom>
          <a:noFill/>
          <a:ln>
            <a:noFill/>
          </a:ln>
        </p:spPr>
        <p:txBody>
          <a:bodyPr anchorCtr="0" anchor="ctr" bIns="45700" lIns="91425" spcFirstLastPara="1" rIns="91425" wrap="square" tIns="45700">
            <a:noAutofit/>
          </a:bodyPr>
          <a:lstStyle>
            <a:lvl1pPr lvl="0" marR="0" rtl="0" algn="l">
              <a:lnSpc>
                <a:spcPct val="90000"/>
              </a:lnSpc>
              <a:spcBef>
                <a:spcPts val="0"/>
              </a:spcBef>
              <a:spcAft>
                <a:spcPts val="0"/>
              </a:spcAft>
              <a:buClr>
                <a:schemeClr val="dk1"/>
              </a:buClr>
              <a:buSzPts val="4400"/>
              <a:buFont typeface="Corbel"/>
              <a:buNone/>
              <a:defRPr b="0" i="0" sz="4400" u="none" cap="none" strike="noStrike">
                <a:solidFill>
                  <a:schemeClr val="dk1"/>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04" name="Google Shape;104;p56"/>
          <p:cNvSpPr txBox="1"/>
          <p:nvPr>
            <p:ph idx="1" type="body"/>
          </p:nvPr>
        </p:nvSpPr>
        <p:spPr>
          <a:xfrm>
            <a:off x="838200" y="1825625"/>
            <a:ext cx="10515600" cy="4351200"/>
          </a:xfrm>
          <a:prstGeom prst="rect">
            <a:avLst/>
          </a:prstGeom>
          <a:noFill/>
          <a:ln>
            <a:noFill/>
          </a:ln>
        </p:spPr>
        <p:txBody>
          <a:bodyPr anchorCtr="0" anchor="t" bIns="45700" lIns="91425" spcFirstLastPara="1" rIns="91425" wrap="square" tIns="45700">
            <a:no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Corbel"/>
                <a:ea typeface="Corbel"/>
                <a:cs typeface="Corbel"/>
                <a:sym typeface="Corbel"/>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Corbel"/>
                <a:ea typeface="Corbel"/>
                <a:cs typeface="Corbel"/>
                <a:sym typeface="Corbel"/>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Corbel"/>
                <a:ea typeface="Corbel"/>
                <a:cs typeface="Corbel"/>
                <a:sym typeface="Corbel"/>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orbel"/>
                <a:ea typeface="Corbel"/>
                <a:cs typeface="Corbel"/>
                <a:sym typeface="Corbel"/>
              </a:defRPr>
            </a:lvl9pPr>
          </a:lstStyle>
          <a:p/>
        </p:txBody>
      </p:sp>
      <p:sp>
        <p:nvSpPr>
          <p:cNvPr id="105" name="Google Shape;105;p56"/>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6" name="Google Shape;106;p56"/>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A8A8A"/>
                </a:solidFill>
                <a:latin typeface="Corbel"/>
                <a:ea typeface="Corbel"/>
                <a:cs typeface="Corbel"/>
                <a:sym typeface="Corbel"/>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orbel"/>
                <a:ea typeface="Corbel"/>
                <a:cs typeface="Corbel"/>
                <a:sym typeface="Corbel"/>
              </a:defRPr>
            </a:lvl9pPr>
          </a:lstStyle>
          <a:p/>
        </p:txBody>
      </p:sp>
      <p:sp>
        <p:nvSpPr>
          <p:cNvPr id="107" name="Google Shape;107;p56"/>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A8A8A"/>
                </a:solidFill>
                <a:latin typeface="Corbel"/>
                <a:ea typeface="Corbel"/>
                <a:cs typeface="Corbel"/>
                <a:sym typeface="Corbel"/>
              </a:defRPr>
            </a:lvl9pPr>
          </a:lstStyle>
          <a:p>
            <a:pPr indent="0" lvl="0" marL="0" rtl="0" algn="r">
              <a:spcBef>
                <a:spcPts val="0"/>
              </a:spcBef>
              <a:spcAft>
                <a:spcPts val="0"/>
              </a:spcAft>
              <a:buNone/>
            </a:pPr>
            <a:fld id="{00000000-1234-1234-1234-123412341234}" type="slidenum">
              <a:rPr lang="fr-FR"/>
              <a:t>‹#›</a:t>
            </a:fld>
            <a:endParaRPr/>
          </a:p>
        </p:txBody>
      </p:sp>
    </p:spTree>
  </p:cSld>
  <p:clrMap accent1="accent1" accent2="accent2" accent3="accent3" accent4="accent4" accent5="accent5" accent6="accent6" bg1="lt1" bg2="dk2" tx1="dk1" tx2="lt2" folHlink="folHlink" hlink="hlink"/>
  <p:sldLayoutIdLst>
    <p:sldLayoutId id="2147483663" r:id="rId1"/>
    <p:sldLayoutId id="2147483664" r:id="rId2"/>
    <p:sldLayoutId id="2147483665" r:id="rId3"/>
    <p:sldLayoutId id="2147483666" r:id="rId4"/>
    <p:sldLayoutId id="2147483667" r:id="rId5"/>
    <p:sldLayoutId id="2147483668" r:id="rId6"/>
    <p:sldLayoutId id="2147483669" r:id="rId7"/>
    <p:sldLayoutId id="2147483670" r:id="rId8"/>
    <p:sldLayoutId id="2147483671" r:id="rId9"/>
    <p:sldLayoutId id="2147483672" r:id="rId10"/>
    <p:sldLayoutId id="2147483673" r:id="rId11"/>
    <p:sldLayoutId id="2147483674" r:id="rId12"/>
    <p:sldLayoutId id="2147483675" r:id="rId13"/>
    <p:sldLayoutId id="2147483676" r:id="rId14"/>
    <p:sldLayoutId id="2147483677" r:id="rId15"/>
    <p:sldLayoutId id="2147483678" r:id="rId16"/>
    <p:sldLayoutId id="2147483679" r:id="rId17"/>
    <p:sldLayoutId id="2147483680" r:id="rId18"/>
    <p:sldLayoutId id="2147483681" r:id="rId19"/>
    <p:sldLayoutId id="2147483682" r:id="rId20"/>
    <p:sldLayoutId id="2147483683" r:id="rId21"/>
    <p:sldLayoutId id="2147483684" r:id="rId22"/>
    <p:sldLayoutId id="2147483685" r:id="rId23"/>
    <p:sldLayoutId id="2147483686" r:id="rId24"/>
    <p:sldLayoutId id="2147483687" r:id="rId25"/>
    <p:sldLayoutId id="2147483688" r:id="rId26"/>
    <p:sldLayoutId id="2147483689" r:id="rId27"/>
    <p:sldLayoutId id="2147483690" r:id="rId28"/>
    <p:sldLayoutId id="2147483691" r:id="rId29"/>
    <p:sldLayoutId id="2147483692" r:id="rId30"/>
    <p:sldLayoutId id="2147483693" r:id="rId3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96" name="Shape 296"/>
        <p:cNvGrpSpPr/>
        <p:nvPr/>
      </p:nvGrpSpPr>
      <p:grpSpPr>
        <a:xfrm>
          <a:off x="0" y="0"/>
          <a:ext cx="0" cy="0"/>
          <a:chOff x="0" y="0"/>
          <a:chExt cx="0" cy="0"/>
        </a:xfrm>
      </p:grpSpPr>
      <p:sp>
        <p:nvSpPr>
          <p:cNvPr id="297" name="Google Shape;297;p42"/>
          <p:cNvSpPr txBox="1"/>
          <p:nvPr>
            <p:ph type="title"/>
          </p:nvPr>
        </p:nvSpPr>
        <p:spPr>
          <a:xfrm>
            <a:off x="838200" y="1708850"/>
            <a:ext cx="10515600" cy="1325700"/>
          </a:xfrm>
          <a:prstGeom prst="rect">
            <a:avLst/>
          </a:prstGeom>
          <a:noFill/>
          <a:ln>
            <a:noFill/>
          </a:ln>
        </p:spPr>
        <p:txBody>
          <a:bodyPr anchorCtr="0" anchor="ctr" bIns="45700" lIns="91425" spcFirstLastPara="1" rIns="91425" wrap="square" tIns="45700">
            <a:noAutofit/>
          </a:bodyPr>
          <a:lstStyle>
            <a:lvl1pPr lvl="0" marR="0" rtl="0" algn="ctr">
              <a:lnSpc>
                <a:spcPct val="90000"/>
              </a:lnSpc>
              <a:spcBef>
                <a:spcPts val="0"/>
              </a:spcBef>
              <a:spcAft>
                <a:spcPts val="0"/>
              </a:spcAft>
              <a:buClr>
                <a:schemeClr val="dk1"/>
              </a:buClr>
              <a:buSzPts val="4400"/>
              <a:buFont typeface="Bebas Neue"/>
              <a:buNone/>
              <a:defRPr b="0" i="0" sz="4400" u="none" cap="none" strike="noStrike">
                <a:solidFill>
                  <a:schemeClr val="dk1"/>
                </a:solidFill>
                <a:latin typeface="Bebas Neue"/>
                <a:ea typeface="Bebas Neue"/>
                <a:cs typeface="Bebas Neue"/>
                <a:sym typeface="Bebas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298" name="Google Shape;298;p42"/>
          <p:cNvSpPr txBox="1"/>
          <p:nvPr>
            <p:ph idx="1" type="body"/>
          </p:nvPr>
        </p:nvSpPr>
        <p:spPr>
          <a:xfrm>
            <a:off x="838200" y="3125508"/>
            <a:ext cx="10515600" cy="4351200"/>
          </a:xfrm>
          <a:prstGeom prst="rect">
            <a:avLst/>
          </a:prstGeom>
          <a:noFill/>
          <a:ln>
            <a:noFill/>
          </a:ln>
        </p:spPr>
        <p:txBody>
          <a:bodyPr anchorCtr="0" anchor="t" bIns="45700" lIns="91425" spcFirstLastPara="1" rIns="91425" wrap="square" tIns="45700">
            <a:noAutofit/>
          </a:bodyPr>
          <a:lstStyle>
            <a:lvl1pPr indent="-381000" lvl="0" marL="457200" marR="0" rtl="0" algn="l">
              <a:lnSpc>
                <a:spcPct val="90000"/>
              </a:lnSpc>
              <a:spcBef>
                <a:spcPts val="1000"/>
              </a:spcBef>
              <a:spcAft>
                <a:spcPts val="0"/>
              </a:spcAft>
              <a:buClr>
                <a:schemeClr val="dk1"/>
              </a:buClr>
              <a:buSzPts val="2400"/>
              <a:buFont typeface="Comfortaa"/>
              <a:buChar char="•"/>
              <a:defRPr b="0" i="0" sz="2400" u="none" cap="none" strike="noStrike">
                <a:solidFill>
                  <a:schemeClr val="dk1"/>
                </a:solidFill>
                <a:latin typeface="Comfortaa"/>
                <a:ea typeface="Comfortaa"/>
                <a:cs typeface="Comfortaa"/>
                <a:sym typeface="Comfortaa"/>
              </a:defRPr>
            </a:lvl1pPr>
            <a:lvl2pPr indent="-355600" lvl="1" marL="914400" marR="0" rtl="0" algn="l">
              <a:lnSpc>
                <a:spcPct val="90000"/>
              </a:lnSpc>
              <a:spcBef>
                <a:spcPts val="500"/>
              </a:spcBef>
              <a:spcAft>
                <a:spcPts val="0"/>
              </a:spcAft>
              <a:buClr>
                <a:schemeClr val="dk1"/>
              </a:buClr>
              <a:buSzPts val="2000"/>
              <a:buFont typeface="Comfortaa"/>
              <a:buChar char="•"/>
              <a:defRPr b="0" i="0" sz="2000" u="none" cap="none" strike="noStrike">
                <a:solidFill>
                  <a:schemeClr val="dk1"/>
                </a:solidFill>
                <a:latin typeface="Comfortaa"/>
                <a:ea typeface="Comfortaa"/>
                <a:cs typeface="Comfortaa"/>
                <a:sym typeface="Comfortaa"/>
              </a:defRPr>
            </a:lvl2pPr>
            <a:lvl3pPr indent="-342900" lvl="2" marL="1371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3pPr>
            <a:lvl4pPr indent="-330200" lvl="3" marL="1828800" marR="0" rtl="0" algn="l">
              <a:lnSpc>
                <a:spcPct val="90000"/>
              </a:lnSpc>
              <a:spcBef>
                <a:spcPts val="500"/>
              </a:spcBef>
              <a:spcAft>
                <a:spcPts val="0"/>
              </a:spcAft>
              <a:buClr>
                <a:schemeClr val="dk1"/>
              </a:buClr>
              <a:buSzPts val="1600"/>
              <a:buFont typeface="Comfortaa"/>
              <a:buChar char="•"/>
              <a:defRPr b="0" i="0" sz="1600" u="none" cap="none" strike="noStrike">
                <a:solidFill>
                  <a:schemeClr val="dk1"/>
                </a:solidFill>
                <a:latin typeface="Comfortaa"/>
                <a:ea typeface="Comfortaa"/>
                <a:cs typeface="Comfortaa"/>
                <a:sym typeface="Comfortaa"/>
              </a:defRPr>
            </a:lvl4pPr>
            <a:lvl5pPr indent="-317500" lvl="4" marL="2286000" marR="0" rtl="0" algn="l">
              <a:lnSpc>
                <a:spcPct val="90000"/>
              </a:lnSpc>
              <a:spcBef>
                <a:spcPts val="500"/>
              </a:spcBef>
              <a:spcAft>
                <a:spcPts val="0"/>
              </a:spcAft>
              <a:buClr>
                <a:schemeClr val="dk1"/>
              </a:buClr>
              <a:buSzPts val="1400"/>
              <a:buFont typeface="Comfortaa"/>
              <a:buChar char="•"/>
              <a:defRPr b="0" i="0" sz="1400" u="none" cap="none" strike="noStrike">
                <a:solidFill>
                  <a:schemeClr val="dk1"/>
                </a:solidFill>
                <a:latin typeface="Comfortaa"/>
                <a:ea typeface="Comfortaa"/>
                <a:cs typeface="Comfortaa"/>
                <a:sym typeface="Comfortaa"/>
              </a:defRPr>
            </a:lvl5pPr>
            <a:lvl6pPr indent="-342900" lvl="5" marL="27432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6pPr>
            <a:lvl7pPr indent="-342900" lvl="6" marL="32004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7pPr>
            <a:lvl8pPr indent="-342900" lvl="7" marL="36576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8pPr>
            <a:lvl9pPr indent="-342900" lvl="8" marL="4114800" marR="0" rtl="0" algn="l">
              <a:lnSpc>
                <a:spcPct val="90000"/>
              </a:lnSpc>
              <a:spcBef>
                <a:spcPts val="500"/>
              </a:spcBef>
              <a:spcAft>
                <a:spcPts val="0"/>
              </a:spcAft>
              <a:buClr>
                <a:schemeClr val="dk1"/>
              </a:buClr>
              <a:buSzPts val="1800"/>
              <a:buFont typeface="Comfortaa"/>
              <a:buChar char="•"/>
              <a:defRPr b="0" i="0" sz="1800" u="none" cap="none" strike="noStrike">
                <a:solidFill>
                  <a:schemeClr val="dk1"/>
                </a:solidFill>
                <a:latin typeface="Comfortaa"/>
                <a:ea typeface="Comfortaa"/>
                <a:cs typeface="Comfortaa"/>
                <a:sym typeface="Comfortaa"/>
              </a:defRPr>
            </a:lvl9pPr>
          </a:lstStyle>
          <a:p/>
        </p:txBody>
      </p:sp>
      <p:sp>
        <p:nvSpPr>
          <p:cNvPr id="299" name="Google Shape;299;p42"/>
          <p:cNvSpPr txBox="1"/>
          <p:nvPr>
            <p:ph idx="10" type="dt"/>
          </p:nvPr>
        </p:nvSpPr>
        <p:spPr>
          <a:xfrm>
            <a:off x="838200" y="6356350"/>
            <a:ext cx="2743200" cy="365100"/>
          </a:xfrm>
          <a:prstGeom prst="rect">
            <a:avLst/>
          </a:prstGeom>
          <a:noFill/>
          <a:ln>
            <a:noFill/>
          </a:ln>
        </p:spPr>
        <p:txBody>
          <a:bodyPr anchorCtr="0" anchor="ctr"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300" name="Google Shape;300;p42"/>
          <p:cNvSpPr txBox="1"/>
          <p:nvPr>
            <p:ph idx="11" type="ftr"/>
          </p:nvPr>
        </p:nvSpPr>
        <p:spPr>
          <a:xfrm>
            <a:off x="4038600" y="6356350"/>
            <a:ext cx="4114800" cy="365100"/>
          </a:xfrm>
          <a:prstGeom prst="rect">
            <a:avLst/>
          </a:prstGeom>
          <a:noFill/>
          <a:ln>
            <a:noFill/>
          </a:ln>
        </p:spPr>
        <p:txBody>
          <a:bodyPr anchorCtr="0" anchor="ctr" bIns="45700" lIns="91425" spcFirstLastPara="1" rIns="91425" wrap="square" tIns="45700">
            <a:noAutofit/>
          </a:bodyPr>
          <a:lstStyle>
            <a:lvl1pPr lvl="0" marR="0" rtl="0" algn="ctr">
              <a:lnSpc>
                <a:spcPct val="100000"/>
              </a:lnSpc>
              <a:spcBef>
                <a:spcPts val="0"/>
              </a:spcBef>
              <a:spcAft>
                <a:spcPts val="0"/>
              </a:spcAft>
              <a:buClr>
                <a:srgbClr val="000000"/>
              </a:buClr>
              <a:buSzPts val="1400"/>
              <a:buFont typeface="Arial"/>
              <a:buNone/>
              <a:defRPr b="0" i="0" sz="1200" u="none" cap="none" strike="noStrike">
                <a:solidFill>
                  <a:srgbClr val="888888"/>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301" name="Google Shape;301;p42"/>
          <p:cNvSpPr txBox="1"/>
          <p:nvPr>
            <p:ph idx="12" type="sldNum"/>
          </p:nvPr>
        </p:nvSpPr>
        <p:spPr>
          <a:xfrm>
            <a:off x="8610600" y="6356350"/>
            <a:ext cx="2743200" cy="365100"/>
          </a:xfrm>
          <a:prstGeom prst="rect">
            <a:avLst/>
          </a:prstGeom>
          <a:noFill/>
          <a:ln>
            <a:noFill/>
          </a:ln>
        </p:spPr>
        <p:txBody>
          <a:bodyPr anchorCtr="0" anchor="ctr" bIns="45700" lIns="91425" spcFirstLastPara="1" rIns="91425" wrap="square" tIns="45700">
            <a:noAutofit/>
          </a:bodyPr>
          <a:lstStyle>
            <a:lvl1pPr indent="0" lvl="0"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1pPr>
            <a:lvl2pPr indent="0" lvl="1"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2pPr>
            <a:lvl3pPr indent="0" lvl="2"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3pPr>
            <a:lvl4pPr indent="0" lvl="3"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4pPr>
            <a:lvl5pPr indent="0" lvl="4"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5pPr>
            <a:lvl6pPr indent="0" lvl="5"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6pPr>
            <a:lvl7pPr indent="0" lvl="6"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7pPr>
            <a:lvl8pPr indent="0" lvl="7"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8pPr>
            <a:lvl9pPr indent="0" lvl="8" marL="0" marR="0" rtl="0" algn="r">
              <a:lnSpc>
                <a:spcPct val="100000"/>
              </a:lnSpc>
              <a:spcBef>
                <a:spcPts val="0"/>
              </a:spcBef>
              <a:spcAft>
                <a:spcPts val="0"/>
              </a:spcAft>
              <a:buClr>
                <a:srgbClr val="000000"/>
              </a:buClr>
              <a:buSzPts val="1200"/>
              <a:buFont typeface="Arial"/>
              <a:buNone/>
              <a:defRPr b="0" i="0" sz="1200" u="none" cap="none" strike="noStrike">
                <a:solidFill>
                  <a:srgbClr val="888888"/>
                </a:solidFill>
                <a:latin typeface="Calibri"/>
                <a:ea typeface="Calibri"/>
                <a:cs typeface="Calibri"/>
                <a:sym typeface="Calibri"/>
              </a:defRPr>
            </a:lvl9pPr>
          </a:lstStyle>
          <a:p>
            <a:pPr indent="0" lvl="0" marL="0" rtl="0" algn="r">
              <a:spcBef>
                <a:spcPts val="0"/>
              </a:spcBef>
              <a:spcAft>
                <a:spcPts val="0"/>
              </a:spcAft>
              <a:buNone/>
            </a:pPr>
            <a:fld id="{00000000-1234-1234-1234-123412341234}" type="slidenum">
              <a:rPr lang="fr-FR"/>
              <a:t>‹#›</a:t>
            </a:fld>
            <a:endParaRPr/>
          </a:p>
        </p:txBody>
      </p:sp>
      <p:pic>
        <p:nvPicPr>
          <p:cNvPr id="302" name="Google Shape;302;p42"/>
          <p:cNvPicPr preferRelativeResize="0"/>
          <p:nvPr/>
        </p:nvPicPr>
        <p:blipFill rotWithShape="1">
          <a:blip r:embed="rId1">
            <a:alphaModFix/>
          </a:blip>
          <a:srcRect b="0" l="0" r="0" t="0"/>
          <a:stretch/>
        </p:blipFill>
        <p:spPr>
          <a:xfrm>
            <a:off x="10843372" y="325136"/>
            <a:ext cx="1020115" cy="531390"/>
          </a:xfrm>
          <a:prstGeom prst="rect">
            <a:avLst/>
          </a:prstGeom>
          <a:noFill/>
          <a:ln>
            <a:noFill/>
          </a:ln>
        </p:spPr>
      </p:pic>
      <p:pic>
        <p:nvPicPr>
          <p:cNvPr id="303" name="Google Shape;303;p42"/>
          <p:cNvPicPr preferRelativeResize="0"/>
          <p:nvPr/>
        </p:nvPicPr>
        <p:blipFill rotWithShape="1">
          <a:blip r:embed="rId2">
            <a:alphaModFix/>
          </a:blip>
          <a:srcRect b="0" l="0" r="0" t="0"/>
          <a:stretch/>
        </p:blipFill>
        <p:spPr>
          <a:xfrm>
            <a:off x="-266379" y="-72638"/>
            <a:ext cx="2542831" cy="1653410"/>
          </a:xfrm>
          <a:prstGeom prst="rect">
            <a:avLst/>
          </a:prstGeom>
          <a:noFill/>
          <a:ln>
            <a:noFill/>
          </a:ln>
        </p:spPr>
      </p:pic>
    </p:spTree>
  </p:cSld>
  <p:clrMap accent1="accent1" accent2="accent2" accent3="accent3" accent4="accent4" accent5="accent5" accent6="accent6" bg1="lt1" bg2="dk2" tx1="dk1" tx2="lt2" folHlink="folHlink" hlink="hlink"/>
  <p:sldLayoutIdLst>
    <p:sldLayoutId id="2147483695" r:id="rId3"/>
    <p:sldLayoutId id="2147483696" r:id="rId4"/>
    <p:sldLayoutId id="2147483697" r:id="rId5"/>
    <p:sldLayoutId id="2147483698" r:id="rId6"/>
    <p:sldLayoutId id="2147483699" r:id="rId7"/>
    <p:sldLayoutId id="2147483700" r:id="rId8"/>
    <p:sldLayoutId id="2147483701" r:id="rId9"/>
    <p:sldLayoutId id="2147483702" r:id="rId10"/>
    <p:sldLayoutId id="2147483703" r:id="rId11"/>
    <p:sldLayoutId id="2147483704" r:id="rId12"/>
    <p:sldLayoutId id="2147483705" r:id="rId13"/>
    <p:sldLayoutId id="2147483706" r:id="rId14"/>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10.png"/><Relationship Id="rId4" Type="http://schemas.openxmlformats.org/officeDocument/2006/relationships/image" Target="../media/image1.png"/><Relationship Id="rId5" Type="http://schemas.openxmlformats.org/officeDocument/2006/relationships/image" Target="../media/image11.jpg"/><Relationship Id="rId6" Type="http://schemas.openxmlformats.org/officeDocument/2006/relationships/image" Target="../media/image16.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0.xml"/><Relationship Id="rId3" Type="http://schemas.openxmlformats.org/officeDocument/2006/relationships/hyperlink" Target="http://www.youtube.com/watch?v=S4O5voOCqAQ" TargetMode="External"/><Relationship Id="rId4" Type="http://schemas.openxmlformats.org/officeDocument/2006/relationships/image" Target="../media/image39.jpg"/><Relationship Id="rId5" Type="http://schemas.openxmlformats.org/officeDocument/2006/relationships/image" Target="../media/image15.png"/></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47.xml"/><Relationship Id="rId2" Type="http://schemas.openxmlformats.org/officeDocument/2006/relationships/notesSlide" Target="../notesSlides/notesSlide11.xml"/><Relationship Id="rId3" Type="http://schemas.openxmlformats.org/officeDocument/2006/relationships/image" Target="../media/image48.png"/><Relationship Id="rId4" Type="http://schemas.openxmlformats.org/officeDocument/2006/relationships/image" Target="../media/image42.png"/><Relationship Id="rId5" Type="http://schemas.openxmlformats.org/officeDocument/2006/relationships/image" Target="../media/image40.png"/></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2.xml"/><Relationship Id="rId3" Type="http://schemas.openxmlformats.org/officeDocument/2006/relationships/image" Target="../media/image43.png"/><Relationship Id="rId4" Type="http://schemas.openxmlformats.org/officeDocument/2006/relationships/image" Target="../media/image41.png"/><Relationship Id="rId9" Type="http://schemas.openxmlformats.org/officeDocument/2006/relationships/image" Target="../media/image46.png"/><Relationship Id="rId5" Type="http://schemas.openxmlformats.org/officeDocument/2006/relationships/image" Target="../media/image51.png"/><Relationship Id="rId6" Type="http://schemas.openxmlformats.org/officeDocument/2006/relationships/image" Target="../media/image45.png"/><Relationship Id="rId7" Type="http://schemas.openxmlformats.org/officeDocument/2006/relationships/image" Target="../media/image54.png"/><Relationship Id="rId8" Type="http://schemas.openxmlformats.org/officeDocument/2006/relationships/image" Target="../media/image50.png"/><Relationship Id="rId11" Type="http://schemas.openxmlformats.org/officeDocument/2006/relationships/image" Target="../media/image44.png"/><Relationship Id="rId10" Type="http://schemas.openxmlformats.org/officeDocument/2006/relationships/image" Target="../media/image47.png"/><Relationship Id="rId12" Type="http://schemas.openxmlformats.org/officeDocument/2006/relationships/image" Target="../media/image15.png"/></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3.xml"/><Relationship Id="rId3" Type="http://schemas.openxmlformats.org/officeDocument/2006/relationships/image" Target="../media/image47.png"/><Relationship Id="rId4" Type="http://schemas.openxmlformats.org/officeDocument/2006/relationships/image" Target="../media/image53.png"/><Relationship Id="rId5" Type="http://schemas.openxmlformats.org/officeDocument/2006/relationships/image" Target="../media/image52.png"/><Relationship Id="rId6" Type="http://schemas.openxmlformats.org/officeDocument/2006/relationships/image" Target="../media/image49.gif"/><Relationship Id="rId7" Type="http://schemas.openxmlformats.org/officeDocument/2006/relationships/image" Target="../media/image15.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4.xml"/><Relationship Id="rId3" Type="http://schemas.openxmlformats.org/officeDocument/2006/relationships/image" Target="../media/image51.png"/><Relationship Id="rId4" Type="http://schemas.openxmlformats.org/officeDocument/2006/relationships/image" Target="../media/image43.png"/><Relationship Id="rId9" Type="http://schemas.openxmlformats.org/officeDocument/2006/relationships/image" Target="../media/image44.png"/><Relationship Id="rId5" Type="http://schemas.openxmlformats.org/officeDocument/2006/relationships/image" Target="../media/image41.png"/><Relationship Id="rId6" Type="http://schemas.openxmlformats.org/officeDocument/2006/relationships/image" Target="../media/image50.png"/><Relationship Id="rId7" Type="http://schemas.openxmlformats.org/officeDocument/2006/relationships/image" Target="../media/image46.png"/><Relationship Id="rId8" Type="http://schemas.openxmlformats.org/officeDocument/2006/relationships/image" Target="../media/image45.png"/><Relationship Id="rId11" Type="http://schemas.openxmlformats.org/officeDocument/2006/relationships/image" Target="../media/image15.png"/><Relationship Id="rId10" Type="http://schemas.openxmlformats.org/officeDocument/2006/relationships/image" Target="../media/image54.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15.xml"/><Relationship Id="rId3" Type="http://schemas.openxmlformats.org/officeDocument/2006/relationships/image" Target="../media/image15.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6.xml"/><Relationship Id="rId3" Type="http://schemas.openxmlformats.org/officeDocument/2006/relationships/image" Target="../media/image45.png"/><Relationship Id="rId4" Type="http://schemas.openxmlformats.org/officeDocument/2006/relationships/image" Target="../media/image54.png"/><Relationship Id="rId9" Type="http://schemas.openxmlformats.org/officeDocument/2006/relationships/image" Target="../media/image59.png"/><Relationship Id="rId5" Type="http://schemas.openxmlformats.org/officeDocument/2006/relationships/image" Target="../media/image46.png"/><Relationship Id="rId6" Type="http://schemas.openxmlformats.org/officeDocument/2006/relationships/image" Target="../media/image50.png"/><Relationship Id="rId7" Type="http://schemas.openxmlformats.org/officeDocument/2006/relationships/image" Target="../media/image43.png"/><Relationship Id="rId8" Type="http://schemas.openxmlformats.org/officeDocument/2006/relationships/image" Target="../media/image41.png"/><Relationship Id="rId11" Type="http://schemas.openxmlformats.org/officeDocument/2006/relationships/image" Target="../media/image51.png"/><Relationship Id="rId10" Type="http://schemas.openxmlformats.org/officeDocument/2006/relationships/image" Target="../media/image58.png"/><Relationship Id="rId13" Type="http://schemas.openxmlformats.org/officeDocument/2006/relationships/image" Target="../media/image57.png"/><Relationship Id="rId12" Type="http://schemas.openxmlformats.org/officeDocument/2006/relationships/image" Target="../media/image44.png"/><Relationship Id="rId15" Type="http://schemas.openxmlformats.org/officeDocument/2006/relationships/image" Target="../media/image55.png"/><Relationship Id="rId14" Type="http://schemas.openxmlformats.org/officeDocument/2006/relationships/image" Target="../media/image56.png"/><Relationship Id="rId16" Type="http://schemas.openxmlformats.org/officeDocument/2006/relationships/image" Target="../media/image15.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7.xml"/><Relationship Id="rId3" Type="http://schemas.openxmlformats.org/officeDocument/2006/relationships/image" Target="../media/image50.png"/><Relationship Id="rId4" Type="http://schemas.openxmlformats.org/officeDocument/2006/relationships/image" Target="../media/image46.png"/><Relationship Id="rId5" Type="http://schemas.openxmlformats.org/officeDocument/2006/relationships/image" Target="../media/image54.png"/><Relationship Id="rId6" Type="http://schemas.openxmlformats.org/officeDocument/2006/relationships/image" Target="../media/image15.png"/></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18.xml"/><Relationship Id="rId3" Type="http://schemas.openxmlformats.org/officeDocument/2006/relationships/image" Target="../media/image40.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19.xml"/><Relationship Id="rId3" Type="http://schemas.openxmlformats.org/officeDocument/2006/relationships/image" Target="../media/image67.png"/><Relationship Id="rId4" Type="http://schemas.openxmlformats.org/officeDocument/2006/relationships/image" Target="../media/image4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4.xml"/><Relationship Id="rId2" Type="http://schemas.openxmlformats.org/officeDocument/2006/relationships/notesSlide" Target="../notesSlides/notesSlide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0.xml"/><Relationship Id="rId3" Type="http://schemas.openxmlformats.org/officeDocument/2006/relationships/image" Target="../media/image66.png"/><Relationship Id="rId4" Type="http://schemas.openxmlformats.org/officeDocument/2006/relationships/image" Target="../media/image70.png"/><Relationship Id="rId9" Type="http://schemas.openxmlformats.org/officeDocument/2006/relationships/image" Target="../media/image65.png"/><Relationship Id="rId5" Type="http://schemas.openxmlformats.org/officeDocument/2006/relationships/image" Target="../media/image62.png"/><Relationship Id="rId6" Type="http://schemas.openxmlformats.org/officeDocument/2006/relationships/image" Target="../media/image60.png"/><Relationship Id="rId7" Type="http://schemas.openxmlformats.org/officeDocument/2006/relationships/image" Target="../media/image46.png"/><Relationship Id="rId8" Type="http://schemas.openxmlformats.org/officeDocument/2006/relationships/image" Target="../media/image61.png"/><Relationship Id="rId10" Type="http://schemas.openxmlformats.org/officeDocument/2006/relationships/image" Target="../media/image40.png"/></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50.xml"/><Relationship Id="rId2" Type="http://schemas.openxmlformats.org/officeDocument/2006/relationships/notesSlide" Target="../notesSlides/notesSlide21.xml"/><Relationship Id="rId3" Type="http://schemas.openxmlformats.org/officeDocument/2006/relationships/image" Target="../media/image15.png"/></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2.xml"/><Relationship Id="rId3" Type="http://schemas.openxmlformats.org/officeDocument/2006/relationships/image" Target="../media/image40.png"/></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3.xml"/><Relationship Id="rId3" Type="http://schemas.openxmlformats.org/officeDocument/2006/relationships/hyperlink" Target="http://www.youtube.com/watch?v=xZ1HIBIIJU0" TargetMode="External"/><Relationship Id="rId4" Type="http://schemas.openxmlformats.org/officeDocument/2006/relationships/image" Target="../media/image64.jpg"/><Relationship Id="rId9" Type="http://schemas.openxmlformats.org/officeDocument/2006/relationships/hyperlink" Target="https://www.youtube.com/watch?v=BKfufXnupMA" TargetMode="External"/><Relationship Id="rId5" Type="http://schemas.openxmlformats.org/officeDocument/2006/relationships/image" Target="../media/image69.png"/><Relationship Id="rId6" Type="http://schemas.openxmlformats.org/officeDocument/2006/relationships/image" Target="../media/image63.png"/><Relationship Id="rId7" Type="http://schemas.openxmlformats.org/officeDocument/2006/relationships/hyperlink" Target="https://www.youtube.com/watch?v=TCIO38TCspk" TargetMode="External"/><Relationship Id="rId8" Type="http://schemas.openxmlformats.org/officeDocument/2006/relationships/image" Target="../media/image68.png"/><Relationship Id="rId11" Type="http://schemas.openxmlformats.org/officeDocument/2006/relationships/image" Target="../media/image72.png"/><Relationship Id="rId10" Type="http://schemas.openxmlformats.org/officeDocument/2006/relationships/hyperlink" Target="https://www.youtube.com/watch?v=JasIvS7oYw4" TargetMode="External"/><Relationship Id="rId13" Type="http://schemas.openxmlformats.org/officeDocument/2006/relationships/image" Target="../media/image40.png"/><Relationship Id="rId12" Type="http://schemas.openxmlformats.org/officeDocument/2006/relationships/hyperlink" Target="https://www.youtube.com/watch?v=BKfufXnupMA" TargetMode="Externa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4.xml"/><Relationship Id="rId3" Type="http://schemas.openxmlformats.org/officeDocument/2006/relationships/image" Target="../media/image40.png"/></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5.xml"/><Relationship Id="rId3" Type="http://schemas.openxmlformats.org/officeDocument/2006/relationships/image" Target="../media/image71.png"/><Relationship Id="rId4" Type="http://schemas.openxmlformats.org/officeDocument/2006/relationships/image" Target="../media/image40.png"/></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6.xml"/><Relationship Id="rId3" Type="http://schemas.openxmlformats.org/officeDocument/2006/relationships/image" Target="../media/image73.png"/><Relationship Id="rId4" Type="http://schemas.openxmlformats.org/officeDocument/2006/relationships/image" Target="../media/image74.png"/><Relationship Id="rId5" Type="http://schemas.openxmlformats.org/officeDocument/2006/relationships/image" Target="../media/image40.png"/></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27.xml"/><Relationship Id="rId3" Type="http://schemas.openxmlformats.org/officeDocument/2006/relationships/image" Target="../media/image78.jpg"/><Relationship Id="rId4" Type="http://schemas.openxmlformats.org/officeDocument/2006/relationships/image" Target="../media/image76.jpg"/><Relationship Id="rId5" Type="http://schemas.openxmlformats.org/officeDocument/2006/relationships/image" Target="../media/image77.png"/><Relationship Id="rId6" Type="http://schemas.openxmlformats.org/officeDocument/2006/relationships/image" Target="../media/image75.png"/><Relationship Id="rId7" Type="http://schemas.openxmlformats.org/officeDocument/2006/relationships/image" Target="../media/image85.png"/><Relationship Id="rId8" Type="http://schemas.openxmlformats.org/officeDocument/2006/relationships/image" Target="../media/image40.pn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8.xml"/><Relationship Id="rId3" Type="http://schemas.openxmlformats.org/officeDocument/2006/relationships/image" Target="../media/image40.png"/></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29.xml"/><Relationship Id="rId3" Type="http://schemas.openxmlformats.org/officeDocument/2006/relationships/image" Target="../media/image80.png"/><Relationship Id="rId4" Type="http://schemas.openxmlformats.org/officeDocument/2006/relationships/image" Target="../media/image81.png"/><Relationship Id="rId5" Type="http://schemas.openxmlformats.org/officeDocument/2006/relationships/image" Target="../media/image79.png"/><Relationship Id="rId6" Type="http://schemas.openxmlformats.org/officeDocument/2006/relationships/image" Target="../media/image84.jpg"/><Relationship Id="rId7" Type="http://schemas.openxmlformats.org/officeDocument/2006/relationships/image" Target="../media/image40.pn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5.xml"/><Relationship Id="rId2" Type="http://schemas.openxmlformats.org/officeDocument/2006/relationships/notesSlide" Target="../notesSlides/notesSlide3.xml"/><Relationship Id="rId3" Type="http://schemas.openxmlformats.org/officeDocument/2006/relationships/image" Target="../media/image13.png"/><Relationship Id="rId4" Type="http://schemas.openxmlformats.org/officeDocument/2006/relationships/image" Target="../media/image21.pn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0.xml"/><Relationship Id="rId3" Type="http://schemas.openxmlformats.org/officeDocument/2006/relationships/image" Target="../media/image40.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49.xml"/><Relationship Id="rId2" Type="http://schemas.openxmlformats.org/officeDocument/2006/relationships/notesSlide" Target="../notesSlides/notesSlide31.xml"/><Relationship Id="rId3" Type="http://schemas.openxmlformats.org/officeDocument/2006/relationships/image" Target="../media/image40.png"/><Relationship Id="rId4" Type="http://schemas.openxmlformats.org/officeDocument/2006/relationships/image" Target="../media/image69.png"/><Relationship Id="rId9" Type="http://schemas.openxmlformats.org/officeDocument/2006/relationships/image" Target="../media/image72.png"/><Relationship Id="rId5" Type="http://schemas.openxmlformats.org/officeDocument/2006/relationships/hyperlink" Target="https://www.youtube.com/watch?v=V3U_l2LESFw" TargetMode="External"/><Relationship Id="rId6" Type="http://schemas.openxmlformats.org/officeDocument/2006/relationships/image" Target="../media/image68.png"/><Relationship Id="rId7" Type="http://schemas.openxmlformats.org/officeDocument/2006/relationships/hyperlink" Target="https://www.youtube.com/watch?v=BKfufXnupMA" TargetMode="External"/><Relationship Id="rId8" Type="http://schemas.openxmlformats.org/officeDocument/2006/relationships/hyperlink" Target="https://www.youtube.com/watch?v=RRWyIy1MCaw" TargetMode="External"/><Relationship Id="rId11" Type="http://schemas.openxmlformats.org/officeDocument/2006/relationships/hyperlink" Target="https://www.rtve.es/alacarta/videos/noticias-24-horas/uranio-mineral-enriquecido-sirve-para-fabricar-armas-nucleares/2167090/" TargetMode="External"/><Relationship Id="rId10" Type="http://schemas.openxmlformats.org/officeDocument/2006/relationships/hyperlink" Target="https://www.youtube.com/watch?v=BKfufXnupMA" TargetMode="External"/><Relationship Id="rId13" Type="http://schemas.openxmlformats.org/officeDocument/2006/relationships/hyperlink" Target="https://www.youtube.com/watch?v=BKfufXnupMA" TargetMode="External"/><Relationship Id="rId12" Type="http://schemas.openxmlformats.org/officeDocument/2006/relationships/image" Target="../media/image63.png"/><Relationship Id="rId15" Type="http://schemas.openxmlformats.org/officeDocument/2006/relationships/hyperlink" Target="http://www.youtube.com/watch?v=apODDbgFFPI" TargetMode="External"/><Relationship Id="rId14" Type="http://schemas.openxmlformats.org/officeDocument/2006/relationships/hyperlink" Target="https://www.youtube.com/watch?v=apODDbgFFPI" TargetMode="External"/><Relationship Id="rId16" Type="http://schemas.openxmlformats.org/officeDocument/2006/relationships/image" Target="../media/image82.jp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2.xml"/><Relationship Id="rId3" Type="http://schemas.openxmlformats.org/officeDocument/2006/relationships/image" Target="../media/image40.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33.xml"/><Relationship Id="rId3" Type="http://schemas.openxmlformats.org/officeDocument/2006/relationships/image" Target="../media/image40.png"/><Relationship Id="rId4" Type="http://schemas.openxmlformats.org/officeDocument/2006/relationships/image" Target="../media/image86.png"/></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4.xml"/><Relationship Id="rId3" Type="http://schemas.openxmlformats.org/officeDocument/2006/relationships/image" Target="../media/image40.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48.xml"/><Relationship Id="rId2" Type="http://schemas.openxmlformats.org/officeDocument/2006/relationships/notesSlide" Target="../notesSlides/notesSlide35.xml"/><Relationship Id="rId3" Type="http://schemas.openxmlformats.org/officeDocument/2006/relationships/image" Target="../media/image40.png"/></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6.xml"/><Relationship Id="rId3" Type="http://schemas.openxmlformats.org/officeDocument/2006/relationships/image" Target="../media/image40.png"/></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7.xml"/><Relationship Id="rId3" Type="http://schemas.openxmlformats.org/officeDocument/2006/relationships/image" Target="../media/image40.png"/></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8.xml"/><Relationship Id="rId3" Type="http://schemas.openxmlformats.org/officeDocument/2006/relationships/image" Target="../media/image40.png"/><Relationship Id="rId4" Type="http://schemas.openxmlformats.org/officeDocument/2006/relationships/image" Target="../media/image83.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39.xml"/><Relationship Id="rId3" Type="http://schemas.openxmlformats.org/officeDocument/2006/relationships/image" Target="../media/image4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xml"/><Relationship Id="rId3" Type="http://schemas.openxmlformats.org/officeDocument/2006/relationships/image" Target="../media/image20.png"/></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0.xml"/><Relationship Id="rId3" Type="http://schemas.openxmlformats.org/officeDocument/2006/relationships/image" Target="../media/image40.png"/></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1.xml"/><Relationship Id="rId3" Type="http://schemas.openxmlformats.org/officeDocument/2006/relationships/image" Target="../media/image40.pn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2.xml"/><Relationship Id="rId3" Type="http://schemas.openxmlformats.org/officeDocument/2006/relationships/image" Target="../media/image40.png"/></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43.xml"/><Relationship Id="rId3" Type="http://schemas.openxmlformats.org/officeDocument/2006/relationships/image" Target="../media/image40.png"/></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5.xml"/><Relationship Id="rId3" Type="http://schemas.openxmlformats.org/officeDocument/2006/relationships/image" Target="../media/image12.png"/><Relationship Id="rId4" Type="http://schemas.openxmlformats.org/officeDocument/2006/relationships/hyperlink" Target="https://www.youtube.com/watch?v=BKfufXnupMA" TargetMode="External"/><Relationship Id="rId9" Type="http://schemas.openxmlformats.org/officeDocument/2006/relationships/image" Target="../media/image15.png"/><Relationship Id="rId5" Type="http://schemas.openxmlformats.org/officeDocument/2006/relationships/hyperlink" Target="https://www.youtube.com/watch?v=NAPAMIpGB-s" TargetMode="External"/><Relationship Id="rId6" Type="http://schemas.openxmlformats.org/officeDocument/2006/relationships/image" Target="../media/image14.png"/><Relationship Id="rId7" Type="http://schemas.openxmlformats.org/officeDocument/2006/relationships/hyperlink" Target="https://www.youtube.com/watch?v=BKfufXnupMA" TargetMode="External"/><Relationship Id="rId8" Type="http://schemas.openxmlformats.org/officeDocument/2006/relationships/hyperlink" Target="https://www.youtube.com/watch?v=wT1hPaBMfO4" TargetMode="External"/><Relationship Id="rId11" Type="http://schemas.openxmlformats.org/officeDocument/2006/relationships/image" Target="../media/image17.jpg"/><Relationship Id="rId10" Type="http://schemas.openxmlformats.org/officeDocument/2006/relationships/hyperlink" Target="http://www.youtube.com/watch?v=BKfufXnupMA" TargetMode="External"/><Relationship Id="rId13" Type="http://schemas.openxmlformats.org/officeDocument/2006/relationships/hyperlink" Target="https://youtu.be/aFpC1vAIgNc" TargetMode="External"/><Relationship Id="rId12" Type="http://schemas.openxmlformats.org/officeDocument/2006/relationships/image" Target="../media/image18.png"/><Relationship Id="rId14" Type="http://schemas.openxmlformats.org/officeDocument/2006/relationships/image" Target="../media/image2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6.xml"/><Relationship Id="rId3" Type="http://schemas.openxmlformats.org/officeDocument/2006/relationships/image" Target="../media/image19.png"/><Relationship Id="rId4" Type="http://schemas.openxmlformats.org/officeDocument/2006/relationships/image" Target="../media/image15.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6.xml"/><Relationship Id="rId2" Type="http://schemas.openxmlformats.org/officeDocument/2006/relationships/notesSlide" Target="../notesSlides/notesSlide7.xml"/><Relationship Id="rId3" Type="http://schemas.openxmlformats.org/officeDocument/2006/relationships/image" Target="../media/image15.png"/><Relationship Id="rId4" Type="http://schemas.openxmlformats.org/officeDocument/2006/relationships/image" Target="../media/image22.jpg"/><Relationship Id="rId5" Type="http://schemas.openxmlformats.org/officeDocument/2006/relationships/image" Target="../media/image27.jpg"/><Relationship Id="rId6" Type="http://schemas.openxmlformats.org/officeDocument/2006/relationships/image" Target="../media/image28.jpg"/><Relationship Id="rId7" Type="http://schemas.openxmlformats.org/officeDocument/2006/relationships/image" Target="../media/image25.jpg"/><Relationship Id="rId8" Type="http://schemas.openxmlformats.org/officeDocument/2006/relationships/image" Target="../media/image23.jp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8.xml"/><Relationship Id="rId3" Type="http://schemas.openxmlformats.org/officeDocument/2006/relationships/image" Target="../media/image26.png"/><Relationship Id="rId4" Type="http://schemas.openxmlformats.org/officeDocument/2006/relationships/image" Target="../media/image32.png"/><Relationship Id="rId5" Type="http://schemas.openxmlformats.org/officeDocument/2006/relationships/image" Target="../media/image15.png"/><Relationship Id="rId6" Type="http://schemas.openxmlformats.org/officeDocument/2006/relationships/image" Target="../media/image30.png"/><Relationship Id="rId7" Type="http://schemas.openxmlformats.org/officeDocument/2006/relationships/image" Target="../media/image87.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5.xml"/><Relationship Id="rId2" Type="http://schemas.openxmlformats.org/officeDocument/2006/relationships/notesSlide" Target="../notesSlides/notesSlide9.xml"/><Relationship Id="rId3" Type="http://schemas.openxmlformats.org/officeDocument/2006/relationships/image" Target="../media/image31.png"/><Relationship Id="rId4" Type="http://schemas.openxmlformats.org/officeDocument/2006/relationships/image" Target="../media/image34.png"/><Relationship Id="rId9" Type="http://schemas.openxmlformats.org/officeDocument/2006/relationships/image" Target="../media/image35.png"/><Relationship Id="rId5" Type="http://schemas.openxmlformats.org/officeDocument/2006/relationships/image" Target="../media/image33.png"/><Relationship Id="rId6" Type="http://schemas.openxmlformats.org/officeDocument/2006/relationships/image" Target="../media/image36.png"/><Relationship Id="rId7" Type="http://schemas.openxmlformats.org/officeDocument/2006/relationships/image" Target="../media/image29.png"/><Relationship Id="rId8" Type="http://schemas.openxmlformats.org/officeDocument/2006/relationships/image" Target="../media/image38.png"/><Relationship Id="rId11" Type="http://schemas.openxmlformats.org/officeDocument/2006/relationships/image" Target="../media/image15.png"/><Relationship Id="rId10" Type="http://schemas.openxmlformats.org/officeDocument/2006/relationships/image" Target="../media/image37.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75" name="Shape 375"/>
        <p:cNvGrpSpPr/>
        <p:nvPr/>
      </p:nvGrpSpPr>
      <p:grpSpPr>
        <a:xfrm>
          <a:off x="0" y="0"/>
          <a:ext cx="0" cy="0"/>
          <a:chOff x="0" y="0"/>
          <a:chExt cx="0" cy="0"/>
        </a:xfrm>
      </p:grpSpPr>
      <p:sp>
        <p:nvSpPr>
          <p:cNvPr id="376" name="Google Shape;376;p9"/>
          <p:cNvSpPr/>
          <p:nvPr/>
        </p:nvSpPr>
        <p:spPr>
          <a:xfrm>
            <a:off x="4648578" y="1412386"/>
            <a:ext cx="2841256" cy="2841256"/>
          </a:xfrm>
          <a:prstGeom prst="blockArc">
            <a:avLst>
              <a:gd fmla="val 794951" name="adj1"/>
              <a:gd fmla="val 10121114" name="adj2"/>
              <a:gd fmla="val 2388" name="adj3"/>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77" name="Google Shape;377;p9"/>
          <p:cNvSpPr/>
          <p:nvPr/>
        </p:nvSpPr>
        <p:spPr>
          <a:xfrm>
            <a:off x="1" y="4107393"/>
            <a:ext cx="12192000" cy="1818164"/>
          </a:xfrm>
          <a:prstGeom prst="rect">
            <a:avLst/>
          </a:prstGeom>
          <a:solidFill>
            <a:schemeClr val="accent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378" name="Google Shape;378;p9"/>
          <p:cNvSpPr txBox="1"/>
          <p:nvPr/>
        </p:nvSpPr>
        <p:spPr>
          <a:xfrm>
            <a:off x="1309163" y="4662949"/>
            <a:ext cx="10936942" cy="830997"/>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800"/>
              <a:buFont typeface="Arial"/>
              <a:buNone/>
            </a:pPr>
            <a:r>
              <a:rPr b="0" i="0" lang="fr-FR" sz="3000" u="none" cap="none" strike="noStrike">
                <a:solidFill>
                  <a:schemeClr val="lt1"/>
                </a:solidFill>
                <a:latin typeface="Corbel"/>
                <a:ea typeface="Corbel"/>
                <a:cs typeface="Corbel"/>
                <a:sym typeface="Corbel"/>
              </a:rPr>
              <a:t>Phase 2 : Comprendre le changement climatique</a:t>
            </a:r>
            <a:endParaRPr/>
          </a:p>
          <a:p>
            <a:pPr indent="0" lvl="0" marL="0" marR="0" rtl="0" algn="ctr">
              <a:lnSpc>
                <a:spcPct val="100000"/>
              </a:lnSpc>
              <a:spcBef>
                <a:spcPts val="0"/>
              </a:spcBef>
              <a:spcAft>
                <a:spcPts val="0"/>
              </a:spcAft>
              <a:buClr>
                <a:srgbClr val="000000"/>
              </a:buClr>
              <a:buSzPts val="4800"/>
              <a:buFont typeface="Arial"/>
              <a:buNone/>
            </a:pPr>
            <a:r>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4800"/>
              <a:buFont typeface="Arial"/>
              <a:buNone/>
            </a:pPr>
            <a:r>
              <a:rPr b="0" i="0" lang="fr-FR" sz="4400" u="none" cap="none" strike="noStrike">
                <a:solidFill>
                  <a:schemeClr val="lt1"/>
                </a:solidFill>
                <a:latin typeface="Corbel"/>
                <a:ea typeface="Corbel"/>
                <a:cs typeface="Corbel"/>
                <a:sym typeface="Corbel"/>
              </a:rPr>
              <a:t>Module 1. ENJEUX ÉNERGÉTIQUES</a:t>
            </a:r>
            <a:endParaRPr b="0" i="0" sz="1400" u="none" cap="none" strike="noStrike">
              <a:solidFill>
                <a:srgbClr val="000000"/>
              </a:solidFill>
              <a:latin typeface="Arial"/>
              <a:ea typeface="Arial"/>
              <a:cs typeface="Arial"/>
              <a:sym typeface="Arial"/>
            </a:endParaRPr>
          </a:p>
        </p:txBody>
      </p:sp>
      <p:sp>
        <p:nvSpPr>
          <p:cNvPr id="379" name="Google Shape;379;p9"/>
          <p:cNvSpPr txBox="1"/>
          <p:nvPr/>
        </p:nvSpPr>
        <p:spPr>
          <a:xfrm>
            <a:off x="-119276" y="5545748"/>
            <a:ext cx="12192000" cy="379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000"/>
              <a:buFont typeface="Arial"/>
              <a:buNone/>
            </a:pPr>
            <a:r>
              <a:t/>
            </a:r>
            <a:endParaRPr b="0" i="0" sz="1400" u="none" cap="none" strike="noStrike">
              <a:solidFill>
                <a:srgbClr val="000000"/>
              </a:solidFill>
              <a:latin typeface="Arial"/>
              <a:ea typeface="Arial"/>
              <a:cs typeface="Arial"/>
              <a:sym typeface="Arial"/>
            </a:endParaRPr>
          </a:p>
        </p:txBody>
      </p:sp>
      <p:grpSp>
        <p:nvGrpSpPr>
          <p:cNvPr id="380" name="Google Shape;380;p9"/>
          <p:cNvGrpSpPr/>
          <p:nvPr/>
        </p:nvGrpSpPr>
        <p:grpSpPr>
          <a:xfrm>
            <a:off x="4960005" y="1723814"/>
            <a:ext cx="2218401" cy="2218401"/>
            <a:chOff x="4547049" y="1897856"/>
            <a:chExt cx="3071634" cy="3071634"/>
          </a:xfrm>
        </p:grpSpPr>
        <p:sp>
          <p:nvSpPr>
            <p:cNvPr id="381" name="Google Shape;381;p9"/>
            <p:cNvSpPr/>
            <p:nvPr/>
          </p:nvSpPr>
          <p:spPr>
            <a:xfrm>
              <a:off x="4547049" y="1897856"/>
              <a:ext cx="3071634" cy="3071634"/>
            </a:xfrm>
            <a:custGeom>
              <a:rect b="b" l="l" r="r" t="t"/>
              <a:pathLst>
                <a:path extrusionOk="0" h="3057525" w="3057525">
                  <a:moveTo>
                    <a:pt x="3057049" y="1532096"/>
                  </a:moveTo>
                  <a:cubicBezTo>
                    <a:pt x="3057049" y="2374304"/>
                    <a:pt x="2374304" y="3057049"/>
                    <a:pt x="1532096" y="3057049"/>
                  </a:cubicBezTo>
                  <a:cubicBezTo>
                    <a:pt x="689888" y="3057049"/>
                    <a:pt x="7144" y="2374304"/>
                    <a:pt x="7144" y="1532096"/>
                  </a:cubicBezTo>
                  <a:cubicBezTo>
                    <a:pt x="7144" y="689888"/>
                    <a:pt x="689888" y="7144"/>
                    <a:pt x="1532096" y="7144"/>
                  </a:cubicBezTo>
                  <a:cubicBezTo>
                    <a:pt x="2374304" y="7144"/>
                    <a:pt x="3057049" y="689888"/>
                    <a:pt x="3057049" y="1532096"/>
                  </a:cubicBezTo>
                  <a:close/>
                </a:path>
              </a:pathLst>
            </a:custGeom>
            <a:solidFill>
              <a:srgbClr val="C5F8D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2" name="Google Shape;382;p9"/>
            <p:cNvSpPr/>
            <p:nvPr/>
          </p:nvSpPr>
          <p:spPr>
            <a:xfrm>
              <a:off x="4574848" y="1907000"/>
              <a:ext cx="3028217" cy="2962327"/>
            </a:xfrm>
            <a:custGeom>
              <a:rect b="b" l="l" r="r" t="t"/>
              <a:pathLst>
                <a:path extrusionOk="0" h="2962327" w="3028217">
                  <a:moveTo>
                    <a:pt x="2863236" y="2049564"/>
                  </a:moveTo>
                  <a:cubicBezTo>
                    <a:pt x="2854902" y="2049564"/>
                    <a:pt x="2847996" y="2053612"/>
                    <a:pt x="2844662" y="2065518"/>
                  </a:cubicBezTo>
                  <a:cubicBezTo>
                    <a:pt x="2840852" y="2080758"/>
                    <a:pt x="2821802" y="2104571"/>
                    <a:pt x="2847519" y="2116953"/>
                  </a:cubicBezTo>
                  <a:cubicBezTo>
                    <a:pt x="2878000" y="2131241"/>
                    <a:pt x="2877047" y="2098856"/>
                    <a:pt x="2887525" y="2084568"/>
                  </a:cubicBezTo>
                  <a:cubicBezTo>
                    <a:pt x="2888477" y="2083616"/>
                    <a:pt x="2889430" y="2080758"/>
                    <a:pt x="2890382" y="2078853"/>
                  </a:cubicBezTo>
                  <a:cubicBezTo>
                    <a:pt x="2895144" y="2071233"/>
                    <a:pt x="2896097" y="2064566"/>
                    <a:pt x="2890382" y="2057898"/>
                  </a:cubicBezTo>
                  <a:cubicBezTo>
                    <a:pt x="2881334" y="2053612"/>
                    <a:pt x="2871571" y="2049564"/>
                    <a:pt x="2863236" y="2049564"/>
                  </a:cubicBezTo>
                  <a:close/>
                  <a:moveTo>
                    <a:pt x="2453184" y="1703568"/>
                  </a:moveTo>
                  <a:cubicBezTo>
                    <a:pt x="2446516" y="1700711"/>
                    <a:pt x="2442706" y="1708331"/>
                    <a:pt x="2444611" y="1714046"/>
                  </a:cubicBezTo>
                  <a:cubicBezTo>
                    <a:pt x="2448421" y="1725476"/>
                    <a:pt x="2452231" y="1738811"/>
                    <a:pt x="2467471" y="1740716"/>
                  </a:cubicBezTo>
                  <a:cubicBezTo>
                    <a:pt x="2475091" y="1741668"/>
                    <a:pt x="2480806" y="1736906"/>
                    <a:pt x="2482711" y="1728333"/>
                  </a:cubicBezTo>
                  <a:cubicBezTo>
                    <a:pt x="2473186" y="1720713"/>
                    <a:pt x="2463661" y="1710236"/>
                    <a:pt x="2453184" y="1703568"/>
                  </a:cubicBezTo>
                  <a:close/>
                  <a:moveTo>
                    <a:pt x="802501" y="1583553"/>
                  </a:moveTo>
                  <a:cubicBezTo>
                    <a:pt x="805359" y="1585458"/>
                    <a:pt x="811074" y="1586410"/>
                    <a:pt x="812026" y="1589268"/>
                  </a:cubicBezTo>
                  <a:cubicBezTo>
                    <a:pt x="814884" y="1596888"/>
                    <a:pt x="807264" y="1597840"/>
                    <a:pt x="802501" y="1599745"/>
                  </a:cubicBezTo>
                  <a:cubicBezTo>
                    <a:pt x="797739" y="1601650"/>
                    <a:pt x="792976" y="1598793"/>
                    <a:pt x="792024" y="1594030"/>
                  </a:cubicBezTo>
                  <a:cubicBezTo>
                    <a:pt x="788214" y="1586410"/>
                    <a:pt x="794881" y="1585458"/>
                    <a:pt x="802501" y="1583553"/>
                  </a:cubicBezTo>
                  <a:close/>
                  <a:moveTo>
                    <a:pt x="573901" y="1577838"/>
                  </a:moveTo>
                  <a:cubicBezTo>
                    <a:pt x="581521" y="1579743"/>
                    <a:pt x="588189" y="1582600"/>
                    <a:pt x="592951" y="1589268"/>
                  </a:cubicBezTo>
                  <a:cubicBezTo>
                    <a:pt x="592951" y="1594982"/>
                    <a:pt x="589141" y="1596888"/>
                    <a:pt x="584379" y="1596888"/>
                  </a:cubicBezTo>
                  <a:cubicBezTo>
                    <a:pt x="575806" y="1597840"/>
                    <a:pt x="568186" y="1595935"/>
                    <a:pt x="565329" y="1587363"/>
                  </a:cubicBezTo>
                  <a:cubicBezTo>
                    <a:pt x="562471" y="1580695"/>
                    <a:pt x="568186" y="1576885"/>
                    <a:pt x="573901" y="1577838"/>
                  </a:cubicBezTo>
                  <a:close/>
                  <a:moveTo>
                    <a:pt x="698678" y="1550216"/>
                  </a:moveTo>
                  <a:cubicBezTo>
                    <a:pt x="729158" y="1545453"/>
                    <a:pt x="746303" y="1560693"/>
                    <a:pt x="763448" y="1592126"/>
                  </a:cubicBezTo>
                  <a:cubicBezTo>
                    <a:pt x="731063" y="1576886"/>
                    <a:pt x="706298" y="1611176"/>
                    <a:pt x="678676" y="1592126"/>
                  </a:cubicBezTo>
                  <a:cubicBezTo>
                    <a:pt x="675818" y="1573076"/>
                    <a:pt x="667246" y="1551168"/>
                    <a:pt x="698678" y="1550216"/>
                  </a:cubicBezTo>
                  <a:close/>
                  <a:moveTo>
                    <a:pt x="492939" y="1460681"/>
                  </a:moveTo>
                  <a:cubicBezTo>
                    <a:pt x="518656" y="1456871"/>
                    <a:pt x="541516" y="1464491"/>
                    <a:pt x="562471" y="1479731"/>
                  </a:cubicBezTo>
                  <a:cubicBezTo>
                    <a:pt x="590094" y="1499733"/>
                    <a:pt x="618669" y="1515926"/>
                    <a:pt x="646291" y="1537833"/>
                  </a:cubicBezTo>
                  <a:cubicBezTo>
                    <a:pt x="620574" y="1545453"/>
                    <a:pt x="593904" y="1560693"/>
                    <a:pt x="577711" y="1525451"/>
                  </a:cubicBezTo>
                  <a:cubicBezTo>
                    <a:pt x="567234" y="1503543"/>
                    <a:pt x="541516" y="1503543"/>
                    <a:pt x="527229" y="1487351"/>
                  </a:cubicBezTo>
                  <a:lnTo>
                    <a:pt x="525032" y="1486533"/>
                  </a:lnTo>
                  <a:lnTo>
                    <a:pt x="527229" y="1488303"/>
                  </a:lnTo>
                  <a:cubicBezTo>
                    <a:pt x="502464" y="1486398"/>
                    <a:pt x="475794" y="1465443"/>
                    <a:pt x="451029" y="1494971"/>
                  </a:cubicBezTo>
                  <a:cubicBezTo>
                    <a:pt x="453886" y="1467348"/>
                    <a:pt x="471984" y="1461633"/>
                    <a:pt x="492939" y="1460681"/>
                  </a:cubicBezTo>
                  <a:close/>
                  <a:moveTo>
                    <a:pt x="592475" y="1413889"/>
                  </a:moveTo>
                  <a:cubicBezTo>
                    <a:pt x="594380" y="1414008"/>
                    <a:pt x="596285" y="1414485"/>
                    <a:pt x="596761" y="1414961"/>
                  </a:cubicBezTo>
                  <a:cubicBezTo>
                    <a:pt x="605334" y="1423533"/>
                    <a:pt x="603428" y="1433058"/>
                    <a:pt x="595809" y="1447346"/>
                  </a:cubicBezTo>
                  <a:cubicBezTo>
                    <a:pt x="589141" y="1434011"/>
                    <a:pt x="579616" y="1426391"/>
                    <a:pt x="588189" y="1414961"/>
                  </a:cubicBezTo>
                  <a:cubicBezTo>
                    <a:pt x="588665" y="1414009"/>
                    <a:pt x="590570" y="1413770"/>
                    <a:pt x="592475" y="1413889"/>
                  </a:cubicBezTo>
                  <a:close/>
                  <a:moveTo>
                    <a:pt x="2633206" y="1174931"/>
                  </a:moveTo>
                  <a:cubicBezTo>
                    <a:pt x="2646541" y="1176836"/>
                    <a:pt x="2659876" y="1178741"/>
                    <a:pt x="2673211" y="1180646"/>
                  </a:cubicBezTo>
                  <a:cubicBezTo>
                    <a:pt x="2657018" y="1197791"/>
                    <a:pt x="2645588" y="1186361"/>
                    <a:pt x="2633206" y="1174931"/>
                  </a:cubicBezTo>
                  <a:close/>
                  <a:moveTo>
                    <a:pt x="2477948" y="1095873"/>
                  </a:moveTo>
                  <a:cubicBezTo>
                    <a:pt x="2477948" y="1101588"/>
                    <a:pt x="2478901" y="1106350"/>
                    <a:pt x="2484616" y="1110160"/>
                  </a:cubicBezTo>
                  <a:cubicBezTo>
                    <a:pt x="2478901" y="1119685"/>
                    <a:pt x="2464613" y="1121590"/>
                    <a:pt x="2464613" y="1135878"/>
                  </a:cubicBezTo>
                  <a:cubicBezTo>
                    <a:pt x="2464613" y="1153023"/>
                    <a:pt x="2454136" y="1151118"/>
                    <a:pt x="2444611" y="1144450"/>
                  </a:cubicBezTo>
                  <a:cubicBezTo>
                    <a:pt x="2434133" y="1136830"/>
                    <a:pt x="2413178" y="1133020"/>
                    <a:pt x="2415083" y="1119685"/>
                  </a:cubicBezTo>
                  <a:cubicBezTo>
                    <a:pt x="2417941" y="1101588"/>
                    <a:pt x="2436038" y="1116828"/>
                    <a:pt x="2446516" y="1114923"/>
                  </a:cubicBezTo>
                  <a:cubicBezTo>
                    <a:pt x="2458898" y="1112065"/>
                    <a:pt x="2470329" y="1106350"/>
                    <a:pt x="2477948" y="1095873"/>
                  </a:cubicBezTo>
                  <a:close/>
                  <a:moveTo>
                    <a:pt x="2344599" y="1039676"/>
                  </a:moveTo>
                  <a:cubicBezTo>
                    <a:pt x="2358886" y="1039676"/>
                    <a:pt x="2352219" y="1056821"/>
                    <a:pt x="2355076" y="1066346"/>
                  </a:cubicBezTo>
                  <a:cubicBezTo>
                    <a:pt x="2354124" y="1077776"/>
                    <a:pt x="2356981" y="1093016"/>
                    <a:pt x="2341741" y="1092063"/>
                  </a:cubicBezTo>
                  <a:cubicBezTo>
                    <a:pt x="2328406" y="1091111"/>
                    <a:pt x="2329359" y="1075871"/>
                    <a:pt x="2328406" y="1065393"/>
                  </a:cubicBezTo>
                  <a:cubicBezTo>
                    <a:pt x="2327454" y="1053011"/>
                    <a:pt x="2331264" y="1039676"/>
                    <a:pt x="2344599" y="1039676"/>
                  </a:cubicBezTo>
                  <a:close/>
                  <a:moveTo>
                    <a:pt x="699631" y="966334"/>
                  </a:moveTo>
                  <a:cubicBezTo>
                    <a:pt x="671056" y="960619"/>
                    <a:pt x="648196" y="971096"/>
                    <a:pt x="616764" y="992051"/>
                  </a:cubicBezTo>
                  <a:cubicBezTo>
                    <a:pt x="652959" y="990146"/>
                    <a:pt x="677724" y="983478"/>
                    <a:pt x="699631" y="966334"/>
                  </a:cubicBezTo>
                  <a:close/>
                  <a:moveTo>
                    <a:pt x="2786559" y="938711"/>
                  </a:moveTo>
                  <a:cubicBezTo>
                    <a:pt x="2796084" y="944426"/>
                    <a:pt x="2804656" y="939663"/>
                    <a:pt x="2814181" y="938711"/>
                  </a:cubicBezTo>
                  <a:cubicBezTo>
                    <a:pt x="2814181" y="940616"/>
                    <a:pt x="2814181" y="943473"/>
                    <a:pt x="2814181" y="945378"/>
                  </a:cubicBezTo>
                  <a:cubicBezTo>
                    <a:pt x="2803704" y="949188"/>
                    <a:pt x="2791321" y="959666"/>
                    <a:pt x="2786559" y="938711"/>
                  </a:cubicBezTo>
                  <a:close/>
                  <a:moveTo>
                    <a:pt x="737731" y="935019"/>
                  </a:moveTo>
                  <a:cubicBezTo>
                    <a:pt x="726540" y="936091"/>
                    <a:pt x="714872" y="940139"/>
                    <a:pt x="702489" y="951093"/>
                  </a:cubicBezTo>
                  <a:cubicBezTo>
                    <a:pt x="731064" y="951093"/>
                    <a:pt x="753924" y="958713"/>
                    <a:pt x="770116" y="936805"/>
                  </a:cubicBezTo>
                  <a:cubicBezTo>
                    <a:pt x="759639" y="935853"/>
                    <a:pt x="748923" y="933948"/>
                    <a:pt x="737731" y="935019"/>
                  </a:cubicBezTo>
                  <a:close/>
                  <a:moveTo>
                    <a:pt x="619383" y="880251"/>
                  </a:moveTo>
                  <a:cubicBezTo>
                    <a:pt x="616526" y="879417"/>
                    <a:pt x="612477" y="880608"/>
                    <a:pt x="608191" y="882513"/>
                  </a:cubicBezTo>
                  <a:cubicBezTo>
                    <a:pt x="589141" y="887276"/>
                    <a:pt x="539611" y="951093"/>
                    <a:pt x="541516" y="968238"/>
                  </a:cubicBezTo>
                  <a:cubicBezTo>
                    <a:pt x="543421" y="979668"/>
                    <a:pt x="550089" y="980621"/>
                    <a:pt x="558661" y="975858"/>
                  </a:cubicBezTo>
                  <a:cubicBezTo>
                    <a:pt x="569139" y="970143"/>
                    <a:pt x="576759" y="960618"/>
                    <a:pt x="578664" y="949188"/>
                  </a:cubicBezTo>
                  <a:cubicBezTo>
                    <a:pt x="582474" y="920613"/>
                    <a:pt x="601524" y="904421"/>
                    <a:pt x="623431" y="890133"/>
                  </a:cubicBezTo>
                  <a:cubicBezTo>
                    <a:pt x="623907" y="883942"/>
                    <a:pt x="622241" y="881084"/>
                    <a:pt x="619383" y="880251"/>
                  </a:cubicBezTo>
                  <a:close/>
                  <a:moveTo>
                    <a:pt x="659626" y="872036"/>
                  </a:moveTo>
                  <a:cubicBezTo>
                    <a:pt x="653911" y="870131"/>
                    <a:pt x="645339" y="876798"/>
                    <a:pt x="647244" y="879656"/>
                  </a:cubicBezTo>
                  <a:cubicBezTo>
                    <a:pt x="657721" y="901563"/>
                    <a:pt x="632956" y="928233"/>
                    <a:pt x="657721" y="950141"/>
                  </a:cubicBezTo>
                  <a:cubicBezTo>
                    <a:pt x="667246" y="936806"/>
                    <a:pt x="676771" y="926328"/>
                    <a:pt x="683439" y="913946"/>
                  </a:cubicBezTo>
                  <a:cubicBezTo>
                    <a:pt x="691059" y="897753"/>
                    <a:pt x="704394" y="924423"/>
                    <a:pt x="711061" y="910136"/>
                  </a:cubicBezTo>
                  <a:cubicBezTo>
                    <a:pt x="713919" y="903468"/>
                    <a:pt x="713919" y="896801"/>
                    <a:pt x="709156" y="891086"/>
                  </a:cubicBezTo>
                  <a:cubicBezTo>
                    <a:pt x="696774" y="875846"/>
                    <a:pt x="676771" y="876798"/>
                    <a:pt x="659626" y="872036"/>
                  </a:cubicBezTo>
                  <a:close/>
                  <a:moveTo>
                    <a:pt x="620410" y="803828"/>
                  </a:moveTo>
                  <a:cubicBezTo>
                    <a:pt x="614918" y="803575"/>
                    <a:pt x="609144" y="804646"/>
                    <a:pt x="603429" y="807266"/>
                  </a:cubicBezTo>
                  <a:cubicBezTo>
                    <a:pt x="579616" y="817743"/>
                    <a:pt x="555804" y="830126"/>
                    <a:pt x="532944" y="841556"/>
                  </a:cubicBezTo>
                  <a:cubicBezTo>
                    <a:pt x="530086" y="850128"/>
                    <a:pt x="536754" y="852033"/>
                    <a:pt x="541516" y="855843"/>
                  </a:cubicBezTo>
                  <a:cubicBezTo>
                    <a:pt x="561519" y="852986"/>
                    <a:pt x="579616" y="838698"/>
                    <a:pt x="602476" y="859653"/>
                  </a:cubicBezTo>
                  <a:cubicBezTo>
                    <a:pt x="617716" y="874893"/>
                    <a:pt x="654864" y="853938"/>
                    <a:pt x="652959" y="835841"/>
                  </a:cubicBezTo>
                  <a:cubicBezTo>
                    <a:pt x="650815" y="817267"/>
                    <a:pt x="636885" y="804587"/>
                    <a:pt x="620410" y="803828"/>
                  </a:cubicBezTo>
                  <a:close/>
                  <a:moveTo>
                    <a:pt x="2051228" y="690108"/>
                  </a:moveTo>
                  <a:cubicBezTo>
                    <a:pt x="2066468" y="695823"/>
                    <a:pt x="2079803" y="697728"/>
                    <a:pt x="2074088" y="722493"/>
                  </a:cubicBezTo>
                  <a:cubicBezTo>
                    <a:pt x="2066468" y="753925"/>
                    <a:pt x="2053133" y="773928"/>
                    <a:pt x="2021701" y="782500"/>
                  </a:cubicBezTo>
                  <a:cubicBezTo>
                    <a:pt x="2009318" y="785358"/>
                    <a:pt x="1997888" y="785358"/>
                    <a:pt x="2000746" y="772023"/>
                  </a:cubicBezTo>
                  <a:cubicBezTo>
                    <a:pt x="2006461" y="745353"/>
                    <a:pt x="2008366" y="714873"/>
                    <a:pt x="2036941" y="698680"/>
                  </a:cubicBezTo>
                  <a:cubicBezTo>
                    <a:pt x="2040751" y="694870"/>
                    <a:pt x="2045513" y="692965"/>
                    <a:pt x="2051228" y="690108"/>
                  </a:cubicBezTo>
                  <a:close/>
                  <a:moveTo>
                    <a:pt x="2111236" y="608669"/>
                  </a:moveTo>
                  <a:cubicBezTo>
                    <a:pt x="2115046" y="609621"/>
                    <a:pt x="2116951" y="613431"/>
                    <a:pt x="2113141" y="623433"/>
                  </a:cubicBezTo>
                  <a:cubicBezTo>
                    <a:pt x="2113141" y="624385"/>
                    <a:pt x="2112189" y="625338"/>
                    <a:pt x="2111236" y="626290"/>
                  </a:cubicBezTo>
                  <a:cubicBezTo>
                    <a:pt x="2147431" y="643435"/>
                    <a:pt x="2126476" y="692013"/>
                    <a:pt x="2159814" y="711063"/>
                  </a:cubicBezTo>
                  <a:cubicBezTo>
                    <a:pt x="2178864" y="721540"/>
                    <a:pt x="2174101" y="752020"/>
                    <a:pt x="2199819" y="758688"/>
                  </a:cubicBezTo>
                  <a:cubicBezTo>
                    <a:pt x="2206486" y="760593"/>
                    <a:pt x="2189341" y="798693"/>
                    <a:pt x="2176959" y="800598"/>
                  </a:cubicBezTo>
                  <a:cubicBezTo>
                    <a:pt x="2149336" y="805360"/>
                    <a:pt x="2120761" y="810123"/>
                    <a:pt x="2092186" y="814885"/>
                  </a:cubicBezTo>
                  <a:cubicBezTo>
                    <a:pt x="2089329" y="799645"/>
                    <a:pt x="2128381" y="789168"/>
                    <a:pt x="2092186" y="777738"/>
                  </a:cubicBezTo>
                  <a:cubicBezTo>
                    <a:pt x="2098854" y="765355"/>
                    <a:pt x="2098854" y="749163"/>
                    <a:pt x="2111236" y="740590"/>
                  </a:cubicBezTo>
                  <a:cubicBezTo>
                    <a:pt x="2127429" y="729160"/>
                    <a:pt x="2118856" y="712015"/>
                    <a:pt x="2110284" y="710110"/>
                  </a:cubicBezTo>
                  <a:cubicBezTo>
                    <a:pt x="2086471" y="705348"/>
                    <a:pt x="2087424" y="682488"/>
                    <a:pt x="2076946" y="669153"/>
                  </a:cubicBezTo>
                  <a:cubicBezTo>
                    <a:pt x="2062659" y="651055"/>
                    <a:pt x="2076946" y="617718"/>
                    <a:pt x="2097901" y="611050"/>
                  </a:cubicBezTo>
                  <a:cubicBezTo>
                    <a:pt x="2101711" y="609621"/>
                    <a:pt x="2107426" y="607716"/>
                    <a:pt x="2111236" y="608669"/>
                  </a:cubicBezTo>
                  <a:close/>
                  <a:moveTo>
                    <a:pt x="927279" y="479605"/>
                  </a:moveTo>
                  <a:cubicBezTo>
                    <a:pt x="932041" y="477700"/>
                    <a:pt x="935851" y="480558"/>
                    <a:pt x="933946" y="486273"/>
                  </a:cubicBezTo>
                  <a:cubicBezTo>
                    <a:pt x="932041" y="490083"/>
                    <a:pt x="929184" y="492941"/>
                    <a:pt x="929184" y="493893"/>
                  </a:cubicBezTo>
                  <a:cubicBezTo>
                    <a:pt x="919659" y="493893"/>
                    <a:pt x="917754" y="491035"/>
                    <a:pt x="919659" y="488178"/>
                  </a:cubicBezTo>
                  <a:cubicBezTo>
                    <a:pt x="921564" y="484368"/>
                    <a:pt x="924421" y="480558"/>
                    <a:pt x="927279" y="479605"/>
                  </a:cubicBezTo>
                  <a:close/>
                  <a:moveTo>
                    <a:pt x="1938089" y="417931"/>
                  </a:moveTo>
                  <a:cubicBezTo>
                    <a:pt x="1948537" y="420431"/>
                    <a:pt x="1955503" y="431504"/>
                    <a:pt x="1959789" y="441505"/>
                  </a:cubicBezTo>
                  <a:cubicBezTo>
                    <a:pt x="1967409" y="457698"/>
                    <a:pt x="1952169" y="461508"/>
                    <a:pt x="1940739" y="466270"/>
                  </a:cubicBezTo>
                  <a:cubicBezTo>
                    <a:pt x="1909306" y="478653"/>
                    <a:pt x="1880731" y="501513"/>
                    <a:pt x="1842631" y="480558"/>
                  </a:cubicBezTo>
                  <a:cubicBezTo>
                    <a:pt x="1829296" y="472938"/>
                    <a:pt x="1832154" y="467223"/>
                    <a:pt x="1832154" y="458650"/>
                  </a:cubicBezTo>
                  <a:cubicBezTo>
                    <a:pt x="1828344" y="450078"/>
                    <a:pt x="1835964" y="442458"/>
                    <a:pt x="1833106" y="431980"/>
                  </a:cubicBezTo>
                  <a:cubicBezTo>
                    <a:pt x="1828344" y="420550"/>
                    <a:pt x="1835011" y="416740"/>
                    <a:pt x="1845489" y="423408"/>
                  </a:cubicBezTo>
                  <a:cubicBezTo>
                    <a:pt x="1847394" y="430075"/>
                    <a:pt x="1849299" y="439600"/>
                    <a:pt x="1857871" y="432933"/>
                  </a:cubicBezTo>
                  <a:cubicBezTo>
                    <a:pt x="1878826" y="418645"/>
                    <a:pt x="1903591" y="426265"/>
                    <a:pt x="1926451" y="418645"/>
                  </a:cubicBezTo>
                  <a:cubicBezTo>
                    <a:pt x="1930737" y="417216"/>
                    <a:pt x="1934607" y="417097"/>
                    <a:pt x="1938089" y="417931"/>
                  </a:cubicBezTo>
                  <a:close/>
                  <a:moveTo>
                    <a:pt x="904419" y="389118"/>
                  </a:moveTo>
                  <a:cubicBezTo>
                    <a:pt x="915849" y="404358"/>
                    <a:pt x="928231" y="418646"/>
                    <a:pt x="938709" y="433886"/>
                  </a:cubicBezTo>
                  <a:cubicBezTo>
                    <a:pt x="940614" y="436743"/>
                    <a:pt x="940614" y="441505"/>
                    <a:pt x="942519" y="446268"/>
                  </a:cubicBezTo>
                  <a:cubicBezTo>
                    <a:pt x="938709" y="447221"/>
                    <a:pt x="932041" y="450078"/>
                    <a:pt x="931089" y="449125"/>
                  </a:cubicBezTo>
                  <a:cubicBezTo>
                    <a:pt x="912991" y="426266"/>
                    <a:pt x="896799" y="440553"/>
                    <a:pt x="878701" y="449125"/>
                  </a:cubicBezTo>
                  <a:cubicBezTo>
                    <a:pt x="871081" y="452936"/>
                    <a:pt x="863461" y="446268"/>
                    <a:pt x="856794" y="443411"/>
                  </a:cubicBezTo>
                  <a:cubicBezTo>
                    <a:pt x="835839" y="424361"/>
                    <a:pt x="864414" y="422455"/>
                    <a:pt x="867271" y="412930"/>
                  </a:cubicBezTo>
                  <a:cubicBezTo>
                    <a:pt x="878701" y="402453"/>
                    <a:pt x="887274" y="388166"/>
                    <a:pt x="904419" y="389118"/>
                  </a:cubicBezTo>
                  <a:close/>
                  <a:moveTo>
                    <a:pt x="1062534" y="340541"/>
                  </a:moveTo>
                  <a:cubicBezTo>
                    <a:pt x="1073011" y="340541"/>
                    <a:pt x="1082536" y="340541"/>
                    <a:pt x="1083489" y="353876"/>
                  </a:cubicBezTo>
                  <a:cubicBezTo>
                    <a:pt x="1073964" y="356733"/>
                    <a:pt x="1066344" y="373878"/>
                    <a:pt x="1053961" y="360543"/>
                  </a:cubicBezTo>
                  <a:cubicBezTo>
                    <a:pt x="1045389" y="351018"/>
                    <a:pt x="1054914" y="345303"/>
                    <a:pt x="1062534" y="340541"/>
                  </a:cubicBezTo>
                  <a:close/>
                  <a:moveTo>
                    <a:pt x="2471113" y="336025"/>
                  </a:moveTo>
                  <a:cubicBezTo>
                    <a:pt x="2489315" y="339763"/>
                    <a:pt x="2505689" y="355066"/>
                    <a:pt x="2521763" y="370068"/>
                  </a:cubicBezTo>
                  <a:cubicBezTo>
                    <a:pt x="2652256" y="491988"/>
                    <a:pt x="2764651" y="627243"/>
                    <a:pt x="2848471" y="785358"/>
                  </a:cubicBezTo>
                  <a:cubicBezTo>
                    <a:pt x="2875141" y="835841"/>
                    <a:pt x="2898953" y="887276"/>
                    <a:pt x="2920861" y="940616"/>
                  </a:cubicBezTo>
                  <a:cubicBezTo>
                    <a:pt x="2925623" y="952046"/>
                    <a:pt x="2938006" y="963476"/>
                    <a:pt x="2926576" y="977763"/>
                  </a:cubicBezTo>
                  <a:cubicBezTo>
                    <a:pt x="2893238" y="978716"/>
                    <a:pt x="2872283" y="955856"/>
                    <a:pt x="2847518" y="938711"/>
                  </a:cubicBezTo>
                  <a:cubicBezTo>
                    <a:pt x="2844661" y="919661"/>
                    <a:pt x="2858948" y="906326"/>
                    <a:pt x="2864663" y="890133"/>
                  </a:cubicBezTo>
                  <a:cubicBezTo>
                    <a:pt x="2846566" y="892991"/>
                    <a:pt x="2829421" y="903468"/>
                    <a:pt x="2810371" y="908231"/>
                  </a:cubicBezTo>
                  <a:cubicBezTo>
                    <a:pt x="2792273" y="911088"/>
                    <a:pt x="2774176" y="912041"/>
                    <a:pt x="2757031" y="904421"/>
                  </a:cubicBezTo>
                  <a:cubicBezTo>
                    <a:pt x="2741791" y="897753"/>
                    <a:pt x="2733218" y="902516"/>
                    <a:pt x="2728456" y="916803"/>
                  </a:cubicBezTo>
                  <a:cubicBezTo>
                    <a:pt x="2724646" y="935853"/>
                    <a:pt x="2713216" y="952998"/>
                    <a:pt x="2707501" y="971096"/>
                  </a:cubicBezTo>
                  <a:cubicBezTo>
                    <a:pt x="2702738" y="984431"/>
                    <a:pt x="2699881" y="997766"/>
                    <a:pt x="2706548" y="1011101"/>
                  </a:cubicBezTo>
                  <a:cubicBezTo>
                    <a:pt x="2712263" y="1021578"/>
                    <a:pt x="2722741" y="1031103"/>
                    <a:pt x="2712263" y="1044438"/>
                  </a:cubicBezTo>
                  <a:cubicBezTo>
                    <a:pt x="2722979" y="1032294"/>
                    <a:pt x="2735302" y="1023900"/>
                    <a:pt x="2750438" y="1026892"/>
                  </a:cubicBezTo>
                  <a:lnTo>
                    <a:pt x="2757317" y="1029909"/>
                  </a:lnTo>
                  <a:lnTo>
                    <a:pt x="2760842" y="1028246"/>
                  </a:lnTo>
                  <a:cubicBezTo>
                    <a:pt x="2768462" y="1021578"/>
                    <a:pt x="2775130" y="1013006"/>
                    <a:pt x="2785607" y="1010148"/>
                  </a:cubicBezTo>
                  <a:cubicBezTo>
                    <a:pt x="2791798" y="1008243"/>
                    <a:pt x="2798228" y="1006814"/>
                    <a:pt x="2804538" y="1006457"/>
                  </a:cubicBezTo>
                  <a:cubicBezTo>
                    <a:pt x="2810848" y="1006100"/>
                    <a:pt x="2817040" y="1006814"/>
                    <a:pt x="2822755" y="1009196"/>
                  </a:cubicBezTo>
                  <a:cubicBezTo>
                    <a:pt x="2859902" y="1023483"/>
                    <a:pt x="2898955" y="1027293"/>
                    <a:pt x="2938959" y="1031103"/>
                  </a:cubicBezTo>
                  <a:cubicBezTo>
                    <a:pt x="2955152" y="1033008"/>
                    <a:pt x="2957057" y="1047296"/>
                    <a:pt x="2959915" y="1058726"/>
                  </a:cubicBezTo>
                  <a:cubicBezTo>
                    <a:pt x="2990394" y="1159691"/>
                    <a:pt x="3010397" y="1262561"/>
                    <a:pt x="3021827" y="1368288"/>
                  </a:cubicBezTo>
                  <a:cubicBezTo>
                    <a:pt x="3029447" y="1433058"/>
                    <a:pt x="3025637" y="1497828"/>
                    <a:pt x="3027542" y="1562598"/>
                  </a:cubicBezTo>
                  <a:cubicBezTo>
                    <a:pt x="3027542" y="1573076"/>
                    <a:pt x="3031352" y="1585458"/>
                    <a:pt x="3020874" y="1594983"/>
                  </a:cubicBezTo>
                  <a:cubicBezTo>
                    <a:pt x="2992299" y="1573076"/>
                    <a:pt x="2963724" y="1551168"/>
                    <a:pt x="2958009" y="1512116"/>
                  </a:cubicBezTo>
                  <a:cubicBezTo>
                    <a:pt x="2954199" y="1483541"/>
                    <a:pt x="2933244" y="1467348"/>
                    <a:pt x="2918005" y="1446393"/>
                  </a:cubicBezTo>
                  <a:cubicBezTo>
                    <a:pt x="2898955" y="1421628"/>
                    <a:pt x="2888477" y="1390196"/>
                    <a:pt x="2860855" y="1371146"/>
                  </a:cubicBezTo>
                  <a:cubicBezTo>
                    <a:pt x="2846567" y="1368288"/>
                    <a:pt x="2836089" y="1359716"/>
                    <a:pt x="2831327" y="1343523"/>
                  </a:cubicBezTo>
                  <a:cubicBezTo>
                    <a:pt x="2835137" y="1360668"/>
                    <a:pt x="2849424" y="1368288"/>
                    <a:pt x="2856092" y="1380671"/>
                  </a:cubicBezTo>
                  <a:cubicBezTo>
                    <a:pt x="2882762" y="1424486"/>
                    <a:pt x="2896097" y="1474968"/>
                    <a:pt x="2930387" y="1514021"/>
                  </a:cubicBezTo>
                  <a:cubicBezTo>
                    <a:pt x="2938007" y="1522593"/>
                    <a:pt x="2938959" y="1534976"/>
                    <a:pt x="2939912" y="1546406"/>
                  </a:cubicBezTo>
                  <a:cubicBezTo>
                    <a:pt x="2941817" y="1566408"/>
                    <a:pt x="2950390" y="1582601"/>
                    <a:pt x="2962772" y="1597841"/>
                  </a:cubicBezTo>
                  <a:cubicBezTo>
                    <a:pt x="2983727" y="1622606"/>
                    <a:pt x="2993252" y="1652133"/>
                    <a:pt x="2999919" y="1683566"/>
                  </a:cubicBezTo>
                  <a:cubicBezTo>
                    <a:pt x="3023732" y="1698806"/>
                    <a:pt x="3015159" y="1721666"/>
                    <a:pt x="3012302" y="1740716"/>
                  </a:cubicBezTo>
                  <a:cubicBezTo>
                    <a:pt x="2988490" y="1885496"/>
                    <a:pt x="2951342" y="2026466"/>
                    <a:pt x="2886572" y="2158864"/>
                  </a:cubicBezTo>
                  <a:cubicBezTo>
                    <a:pt x="2872284" y="2188391"/>
                    <a:pt x="2858949" y="2218871"/>
                    <a:pt x="2841805" y="2246493"/>
                  </a:cubicBezTo>
                  <a:cubicBezTo>
                    <a:pt x="2837042" y="2255066"/>
                    <a:pt x="2835137" y="2266496"/>
                    <a:pt x="2821802" y="2266496"/>
                  </a:cubicBezTo>
                  <a:cubicBezTo>
                    <a:pt x="2812277" y="2260781"/>
                    <a:pt x="2812277" y="2249351"/>
                    <a:pt x="2808467" y="2240778"/>
                  </a:cubicBezTo>
                  <a:cubicBezTo>
                    <a:pt x="2794180" y="2222681"/>
                    <a:pt x="2796084" y="2198868"/>
                    <a:pt x="2785607" y="2172198"/>
                  </a:cubicBezTo>
                  <a:cubicBezTo>
                    <a:pt x="2795132" y="2196011"/>
                    <a:pt x="2791322" y="2217918"/>
                    <a:pt x="2805609" y="2234111"/>
                  </a:cubicBezTo>
                  <a:cubicBezTo>
                    <a:pt x="2812277" y="2246493"/>
                    <a:pt x="2811324" y="2261733"/>
                    <a:pt x="2821802" y="2273164"/>
                  </a:cubicBezTo>
                  <a:cubicBezTo>
                    <a:pt x="2795132" y="2339839"/>
                    <a:pt x="2750364" y="2394131"/>
                    <a:pt x="2708455" y="2451281"/>
                  </a:cubicBezTo>
                  <a:cubicBezTo>
                    <a:pt x="2661782" y="2514146"/>
                    <a:pt x="2606537" y="2568439"/>
                    <a:pt x="2551292" y="2622731"/>
                  </a:cubicBezTo>
                  <a:cubicBezTo>
                    <a:pt x="2527480" y="2646543"/>
                    <a:pt x="2502714" y="2666546"/>
                    <a:pt x="2476997" y="2687501"/>
                  </a:cubicBezTo>
                  <a:cubicBezTo>
                    <a:pt x="2465567" y="2677976"/>
                    <a:pt x="2476997" y="2661783"/>
                    <a:pt x="2463662" y="2655116"/>
                  </a:cubicBezTo>
                  <a:cubicBezTo>
                    <a:pt x="2469377" y="2608443"/>
                    <a:pt x="2446517" y="2570343"/>
                    <a:pt x="2425562" y="2533196"/>
                  </a:cubicBezTo>
                  <a:cubicBezTo>
                    <a:pt x="2392224" y="2475093"/>
                    <a:pt x="2414132" y="2424611"/>
                    <a:pt x="2439849" y="2375081"/>
                  </a:cubicBezTo>
                  <a:cubicBezTo>
                    <a:pt x="2453184" y="2349364"/>
                    <a:pt x="2458899" y="2330314"/>
                    <a:pt x="2449374" y="2301739"/>
                  </a:cubicBezTo>
                  <a:cubicBezTo>
                    <a:pt x="2439849" y="2272211"/>
                    <a:pt x="2442707" y="2240778"/>
                    <a:pt x="2430324" y="2210298"/>
                  </a:cubicBezTo>
                  <a:cubicBezTo>
                    <a:pt x="2420799" y="2187439"/>
                    <a:pt x="2416989" y="2160768"/>
                    <a:pt x="2396987" y="2144576"/>
                  </a:cubicBezTo>
                  <a:cubicBezTo>
                    <a:pt x="2352219" y="2107428"/>
                    <a:pt x="2357934" y="2060756"/>
                    <a:pt x="2370317" y="2012178"/>
                  </a:cubicBezTo>
                  <a:cubicBezTo>
                    <a:pt x="2372222" y="2005511"/>
                    <a:pt x="2374127" y="1998843"/>
                    <a:pt x="2374127" y="1992176"/>
                  </a:cubicBezTo>
                  <a:cubicBezTo>
                    <a:pt x="2376984" y="1954076"/>
                    <a:pt x="2356982" y="1935978"/>
                    <a:pt x="2319834" y="1944551"/>
                  </a:cubicBezTo>
                  <a:cubicBezTo>
                    <a:pt x="2303642" y="1948361"/>
                    <a:pt x="2292212" y="1948361"/>
                    <a:pt x="2282687" y="1931216"/>
                  </a:cubicBezTo>
                  <a:cubicBezTo>
                    <a:pt x="2263637" y="1897878"/>
                    <a:pt x="2235062" y="1889306"/>
                    <a:pt x="2200772" y="1905498"/>
                  </a:cubicBezTo>
                  <a:cubicBezTo>
                    <a:pt x="2186484" y="1912166"/>
                    <a:pt x="2171244" y="1918833"/>
                    <a:pt x="2157909" y="1926453"/>
                  </a:cubicBezTo>
                  <a:cubicBezTo>
                    <a:pt x="2140764" y="1935978"/>
                    <a:pt x="2124572" y="1938836"/>
                    <a:pt x="2106474" y="1931216"/>
                  </a:cubicBezTo>
                  <a:cubicBezTo>
                    <a:pt x="2083614" y="1921691"/>
                    <a:pt x="2059802" y="1925501"/>
                    <a:pt x="2040752" y="1937883"/>
                  </a:cubicBezTo>
                  <a:cubicBezTo>
                    <a:pt x="2012177" y="1956933"/>
                    <a:pt x="1991222" y="1941693"/>
                    <a:pt x="1974077" y="1924548"/>
                  </a:cubicBezTo>
                  <a:cubicBezTo>
                    <a:pt x="1956932" y="1907403"/>
                    <a:pt x="1938834" y="1892163"/>
                    <a:pt x="1919784" y="1877876"/>
                  </a:cubicBezTo>
                  <a:cubicBezTo>
                    <a:pt x="1909307" y="1870256"/>
                    <a:pt x="1899782" y="1861683"/>
                    <a:pt x="1896924" y="1849301"/>
                  </a:cubicBezTo>
                  <a:cubicBezTo>
                    <a:pt x="1889304" y="1812153"/>
                    <a:pt x="1862634" y="1789293"/>
                    <a:pt x="1839774" y="1762623"/>
                  </a:cubicBezTo>
                  <a:cubicBezTo>
                    <a:pt x="1827392" y="1748336"/>
                    <a:pt x="1815962" y="1694043"/>
                    <a:pt x="1822629" y="1676898"/>
                  </a:cubicBezTo>
                  <a:cubicBezTo>
                    <a:pt x="1840727" y="1632131"/>
                    <a:pt x="1846442" y="1585458"/>
                    <a:pt x="1829297" y="1537833"/>
                  </a:cubicBezTo>
                  <a:cubicBezTo>
                    <a:pt x="1826439" y="1530213"/>
                    <a:pt x="1823582" y="1522593"/>
                    <a:pt x="1828344" y="1514973"/>
                  </a:cubicBezTo>
                  <a:cubicBezTo>
                    <a:pt x="1854062" y="1466396"/>
                    <a:pt x="1875017" y="1416866"/>
                    <a:pt x="1909307" y="1373051"/>
                  </a:cubicBezTo>
                  <a:cubicBezTo>
                    <a:pt x="1915022" y="1366383"/>
                    <a:pt x="1923594" y="1365431"/>
                    <a:pt x="1929309" y="1361621"/>
                  </a:cubicBezTo>
                  <a:cubicBezTo>
                    <a:pt x="1954074" y="1345428"/>
                    <a:pt x="1976934" y="1330188"/>
                    <a:pt x="1977887" y="1293041"/>
                  </a:cubicBezTo>
                  <a:cubicBezTo>
                    <a:pt x="1978839" y="1267323"/>
                    <a:pt x="1992174" y="1239701"/>
                    <a:pt x="2019797" y="1227318"/>
                  </a:cubicBezTo>
                  <a:cubicBezTo>
                    <a:pt x="2040752" y="1217793"/>
                    <a:pt x="2050277" y="1201601"/>
                    <a:pt x="2051229" y="1178741"/>
                  </a:cubicBezTo>
                  <a:cubicBezTo>
                    <a:pt x="2058849" y="1162548"/>
                    <a:pt x="2071232" y="1167311"/>
                    <a:pt x="2083614" y="1172073"/>
                  </a:cubicBezTo>
                  <a:cubicBezTo>
                    <a:pt x="2111237" y="1181598"/>
                    <a:pt x="2136002" y="1178741"/>
                    <a:pt x="2161719" y="1162548"/>
                  </a:cubicBezTo>
                  <a:cubicBezTo>
                    <a:pt x="2193152" y="1142546"/>
                    <a:pt x="2229347" y="1134926"/>
                    <a:pt x="2266494" y="1136831"/>
                  </a:cubicBezTo>
                  <a:cubicBezTo>
                    <a:pt x="2288402" y="1137783"/>
                    <a:pt x="2310309" y="1137783"/>
                    <a:pt x="2331264" y="1133021"/>
                  </a:cubicBezTo>
                  <a:cubicBezTo>
                    <a:pt x="2370317" y="1123496"/>
                    <a:pt x="2397939" y="1138736"/>
                    <a:pt x="2387462" y="1197791"/>
                  </a:cubicBezTo>
                  <a:cubicBezTo>
                    <a:pt x="2384604" y="1213983"/>
                    <a:pt x="2384604" y="1228271"/>
                    <a:pt x="2400797" y="1229223"/>
                  </a:cubicBezTo>
                  <a:cubicBezTo>
                    <a:pt x="2447469" y="1231128"/>
                    <a:pt x="2477949" y="1266371"/>
                    <a:pt x="2517002" y="1283516"/>
                  </a:cubicBezTo>
                  <a:cubicBezTo>
                    <a:pt x="2538909" y="1293041"/>
                    <a:pt x="2550339" y="1296851"/>
                    <a:pt x="2556055" y="1266371"/>
                  </a:cubicBezTo>
                  <a:cubicBezTo>
                    <a:pt x="2561769" y="1236843"/>
                    <a:pt x="2589392" y="1227318"/>
                    <a:pt x="2617967" y="1241606"/>
                  </a:cubicBezTo>
                  <a:cubicBezTo>
                    <a:pt x="2644637" y="1254941"/>
                    <a:pt x="2673212" y="1262561"/>
                    <a:pt x="2701787" y="1271133"/>
                  </a:cubicBezTo>
                  <a:cubicBezTo>
                    <a:pt x="2743697" y="1283516"/>
                    <a:pt x="2782749" y="1259703"/>
                    <a:pt x="2823707" y="1270181"/>
                  </a:cubicBezTo>
                  <a:cubicBezTo>
                    <a:pt x="2833232" y="1272086"/>
                    <a:pt x="2840852" y="1262561"/>
                    <a:pt x="2842757" y="1253988"/>
                  </a:cubicBezTo>
                  <a:cubicBezTo>
                    <a:pt x="2847519" y="1233033"/>
                    <a:pt x="2856092" y="1212078"/>
                    <a:pt x="2857997" y="1191123"/>
                  </a:cubicBezTo>
                  <a:cubicBezTo>
                    <a:pt x="2861807" y="1157786"/>
                    <a:pt x="2857044" y="1154928"/>
                    <a:pt x="2824659" y="1163501"/>
                  </a:cubicBezTo>
                  <a:cubicBezTo>
                    <a:pt x="2807514" y="1168263"/>
                    <a:pt x="2793227" y="1167311"/>
                    <a:pt x="2781797" y="1153023"/>
                  </a:cubicBezTo>
                  <a:lnTo>
                    <a:pt x="2778142" y="1149005"/>
                  </a:lnTo>
                  <a:lnTo>
                    <a:pt x="2758579" y="1157637"/>
                  </a:lnTo>
                  <a:cubicBezTo>
                    <a:pt x="2730182" y="1164691"/>
                    <a:pt x="2706072" y="1153261"/>
                    <a:pt x="2684641" y="1122543"/>
                  </a:cubicBezTo>
                  <a:cubicBezTo>
                    <a:pt x="2676068" y="1110161"/>
                    <a:pt x="2672258" y="1095873"/>
                    <a:pt x="2664638" y="1083491"/>
                  </a:cubicBezTo>
                  <a:cubicBezTo>
                    <a:pt x="2658923" y="1073966"/>
                    <a:pt x="2664638" y="1054916"/>
                    <a:pt x="2646541" y="1054916"/>
                  </a:cubicBezTo>
                  <a:cubicBezTo>
                    <a:pt x="2631301" y="1055868"/>
                    <a:pt x="2616061" y="1061583"/>
                    <a:pt x="2610346" y="1080633"/>
                  </a:cubicBezTo>
                  <a:lnTo>
                    <a:pt x="2609202" y="1082346"/>
                  </a:lnTo>
                  <a:lnTo>
                    <a:pt x="2613204" y="1086348"/>
                  </a:lnTo>
                  <a:cubicBezTo>
                    <a:pt x="2619871" y="1093968"/>
                    <a:pt x="2626539" y="1101588"/>
                    <a:pt x="2632254" y="1108255"/>
                  </a:cubicBezTo>
                  <a:cubicBezTo>
                    <a:pt x="2619871" y="1117780"/>
                    <a:pt x="2617014" y="1133020"/>
                    <a:pt x="2609394" y="1145403"/>
                  </a:cubicBezTo>
                  <a:cubicBezTo>
                    <a:pt x="2602726" y="1154928"/>
                    <a:pt x="2586534" y="1142545"/>
                    <a:pt x="2584629" y="1132068"/>
                  </a:cubicBezTo>
                  <a:cubicBezTo>
                    <a:pt x="2581771" y="1117780"/>
                    <a:pt x="2574151" y="1106350"/>
                    <a:pt x="2566055" y="1095397"/>
                  </a:cubicBezTo>
                  <a:lnTo>
                    <a:pt x="2558490" y="1083461"/>
                  </a:lnTo>
                  <a:lnTo>
                    <a:pt x="2545576" y="1071108"/>
                  </a:lnTo>
                  <a:cubicBezTo>
                    <a:pt x="2541766" y="1068251"/>
                    <a:pt x="2537003" y="1065393"/>
                    <a:pt x="2536051" y="1061583"/>
                  </a:cubicBezTo>
                  <a:cubicBezTo>
                    <a:pt x="2522716" y="1003481"/>
                    <a:pt x="2462708" y="991098"/>
                    <a:pt x="2429371" y="952046"/>
                  </a:cubicBezTo>
                  <a:cubicBezTo>
                    <a:pt x="2426513" y="949188"/>
                    <a:pt x="2421751" y="947283"/>
                    <a:pt x="2417941" y="944426"/>
                  </a:cubicBezTo>
                  <a:cubicBezTo>
                    <a:pt x="2416036" y="943473"/>
                    <a:pt x="2413178" y="943473"/>
                    <a:pt x="2407463" y="947283"/>
                  </a:cubicBezTo>
                  <a:cubicBezTo>
                    <a:pt x="2425561" y="973001"/>
                    <a:pt x="2440801" y="998718"/>
                    <a:pt x="2469376" y="1014911"/>
                  </a:cubicBezTo>
                  <a:cubicBezTo>
                    <a:pt x="2483663" y="1023483"/>
                    <a:pt x="2500808" y="1028246"/>
                    <a:pt x="2509381" y="1044438"/>
                  </a:cubicBezTo>
                  <a:cubicBezTo>
                    <a:pt x="2510333" y="1049201"/>
                    <a:pt x="2508428" y="1053963"/>
                    <a:pt x="2504618" y="1057773"/>
                  </a:cubicBezTo>
                  <a:cubicBezTo>
                    <a:pt x="2500808" y="1066346"/>
                    <a:pt x="2479853" y="1059678"/>
                    <a:pt x="2488426" y="1077776"/>
                  </a:cubicBezTo>
                  <a:cubicBezTo>
                    <a:pt x="2485568" y="1082538"/>
                    <a:pt x="2481758" y="1084443"/>
                    <a:pt x="2476996" y="1084443"/>
                  </a:cubicBezTo>
                  <a:cubicBezTo>
                    <a:pt x="2437943" y="1050153"/>
                    <a:pt x="2385556" y="1032056"/>
                    <a:pt x="2356028" y="985383"/>
                  </a:cubicBezTo>
                  <a:cubicBezTo>
                    <a:pt x="2346503" y="970143"/>
                    <a:pt x="2333168" y="968238"/>
                    <a:pt x="2317928" y="978716"/>
                  </a:cubicBezTo>
                  <a:cubicBezTo>
                    <a:pt x="2310308" y="984431"/>
                    <a:pt x="2301736" y="994908"/>
                    <a:pt x="2295068" y="993003"/>
                  </a:cubicBezTo>
                  <a:cubicBezTo>
                    <a:pt x="2237918" y="978716"/>
                    <a:pt x="2232203" y="1040628"/>
                    <a:pt x="2196008" y="1057773"/>
                  </a:cubicBezTo>
                  <a:cubicBezTo>
                    <a:pt x="2185531" y="1062536"/>
                    <a:pt x="2183626" y="1075871"/>
                    <a:pt x="2181721" y="1087301"/>
                  </a:cubicBezTo>
                  <a:cubicBezTo>
                    <a:pt x="2172196" y="1130163"/>
                    <a:pt x="2149336" y="1152071"/>
                    <a:pt x="2105521" y="1157786"/>
                  </a:cubicBezTo>
                  <a:cubicBezTo>
                    <a:pt x="2088376" y="1159691"/>
                    <a:pt x="2069326" y="1179693"/>
                    <a:pt x="2053133" y="1155881"/>
                  </a:cubicBezTo>
                  <a:cubicBezTo>
                    <a:pt x="2052181" y="1145403"/>
                    <a:pt x="2048371" y="1137783"/>
                    <a:pt x="2036941" y="1136831"/>
                  </a:cubicBezTo>
                  <a:cubicBezTo>
                    <a:pt x="2026463" y="1135878"/>
                    <a:pt x="2010271" y="1148261"/>
                    <a:pt x="2008366" y="1131116"/>
                  </a:cubicBezTo>
                  <a:cubicBezTo>
                    <a:pt x="2005508" y="1113018"/>
                    <a:pt x="1993126" y="1094921"/>
                    <a:pt x="2001698" y="1074918"/>
                  </a:cubicBezTo>
                  <a:cubicBezTo>
                    <a:pt x="2011223" y="1051106"/>
                    <a:pt x="2015986" y="1027293"/>
                    <a:pt x="2008366" y="1001576"/>
                  </a:cubicBezTo>
                  <a:cubicBezTo>
                    <a:pt x="2002651" y="979668"/>
                    <a:pt x="2021701" y="978716"/>
                    <a:pt x="2035988" y="977763"/>
                  </a:cubicBezTo>
                  <a:cubicBezTo>
                    <a:pt x="2059801" y="974906"/>
                    <a:pt x="2083613" y="981573"/>
                    <a:pt x="2107426" y="983478"/>
                  </a:cubicBezTo>
                  <a:cubicBezTo>
                    <a:pt x="2120761" y="984431"/>
                    <a:pt x="2139811" y="992051"/>
                    <a:pt x="2148383" y="975858"/>
                  </a:cubicBezTo>
                  <a:cubicBezTo>
                    <a:pt x="2157908" y="956808"/>
                    <a:pt x="2162671" y="934901"/>
                    <a:pt x="2150288" y="913946"/>
                  </a:cubicBezTo>
                  <a:cubicBezTo>
                    <a:pt x="2140763" y="897753"/>
                    <a:pt x="2131238" y="882513"/>
                    <a:pt x="2112188" y="876798"/>
                  </a:cubicBezTo>
                  <a:cubicBezTo>
                    <a:pt x="2105521" y="874893"/>
                    <a:pt x="2094091" y="873941"/>
                    <a:pt x="2096948" y="862511"/>
                  </a:cubicBezTo>
                  <a:cubicBezTo>
                    <a:pt x="2098853" y="852033"/>
                    <a:pt x="2109331" y="852033"/>
                    <a:pt x="2118856" y="849176"/>
                  </a:cubicBezTo>
                  <a:cubicBezTo>
                    <a:pt x="2149336" y="838698"/>
                    <a:pt x="2177911" y="830126"/>
                    <a:pt x="2206486" y="810123"/>
                  </a:cubicBezTo>
                  <a:cubicBezTo>
                    <a:pt x="2241728" y="785358"/>
                    <a:pt x="2258873" y="735828"/>
                    <a:pt x="2308403" y="731066"/>
                  </a:cubicBezTo>
                  <a:cubicBezTo>
                    <a:pt x="2322691" y="729161"/>
                    <a:pt x="2323643" y="718683"/>
                    <a:pt x="2321738" y="708206"/>
                  </a:cubicBezTo>
                  <a:cubicBezTo>
                    <a:pt x="2319833" y="698681"/>
                    <a:pt x="2314118" y="689156"/>
                    <a:pt x="2311261" y="679631"/>
                  </a:cubicBezTo>
                  <a:cubicBezTo>
                    <a:pt x="2307451" y="666296"/>
                    <a:pt x="2305546" y="652008"/>
                    <a:pt x="2320786" y="643436"/>
                  </a:cubicBezTo>
                  <a:cubicBezTo>
                    <a:pt x="2326501" y="640578"/>
                    <a:pt x="2334121" y="632958"/>
                    <a:pt x="2338883" y="638673"/>
                  </a:cubicBezTo>
                  <a:cubicBezTo>
                    <a:pt x="2346503" y="649151"/>
                    <a:pt x="2353171" y="662486"/>
                    <a:pt x="2343646" y="675821"/>
                  </a:cubicBezTo>
                  <a:cubicBezTo>
                    <a:pt x="2337931" y="685346"/>
                    <a:pt x="2342693" y="692966"/>
                    <a:pt x="2348408" y="699633"/>
                  </a:cubicBezTo>
                  <a:cubicBezTo>
                    <a:pt x="2356028" y="708206"/>
                    <a:pt x="2364601" y="711063"/>
                    <a:pt x="2376031" y="706301"/>
                  </a:cubicBezTo>
                  <a:cubicBezTo>
                    <a:pt x="2378888" y="705348"/>
                    <a:pt x="2381746" y="704396"/>
                    <a:pt x="2385556" y="704396"/>
                  </a:cubicBezTo>
                  <a:cubicBezTo>
                    <a:pt x="2409368" y="712968"/>
                    <a:pt x="2432228" y="712016"/>
                    <a:pt x="2454136" y="698681"/>
                  </a:cubicBezTo>
                  <a:cubicBezTo>
                    <a:pt x="2460803" y="694871"/>
                    <a:pt x="2469376" y="692966"/>
                    <a:pt x="2476996" y="692013"/>
                  </a:cubicBezTo>
                  <a:cubicBezTo>
                    <a:pt x="2517001" y="689156"/>
                    <a:pt x="2517001" y="689156"/>
                    <a:pt x="2517953" y="648198"/>
                  </a:cubicBezTo>
                  <a:cubicBezTo>
                    <a:pt x="2525573" y="626291"/>
                    <a:pt x="2540813" y="618671"/>
                    <a:pt x="2563673" y="626291"/>
                  </a:cubicBezTo>
                  <a:cubicBezTo>
                    <a:pt x="2558911" y="610098"/>
                    <a:pt x="2545576" y="599621"/>
                    <a:pt x="2554148" y="585333"/>
                  </a:cubicBezTo>
                  <a:lnTo>
                    <a:pt x="2572928" y="573708"/>
                  </a:lnTo>
                  <a:lnTo>
                    <a:pt x="2586098" y="571735"/>
                  </a:lnTo>
                  <a:lnTo>
                    <a:pt x="2586726" y="571671"/>
                  </a:lnTo>
                  <a:cubicBezTo>
                    <a:pt x="2599630" y="572653"/>
                    <a:pt x="2613203" y="578189"/>
                    <a:pt x="2624633" y="568188"/>
                  </a:cubicBezTo>
                  <a:cubicBezTo>
                    <a:pt x="2626538" y="566283"/>
                    <a:pt x="2628443" y="565331"/>
                    <a:pt x="2630348" y="563426"/>
                  </a:cubicBezTo>
                  <a:cubicBezTo>
                    <a:pt x="2634158" y="561521"/>
                    <a:pt x="2634158" y="568188"/>
                    <a:pt x="2633206" y="563426"/>
                  </a:cubicBezTo>
                  <a:cubicBezTo>
                    <a:pt x="2632253" y="557711"/>
                    <a:pt x="2629396" y="564378"/>
                    <a:pt x="2626538" y="563426"/>
                  </a:cubicBezTo>
                  <a:cubicBezTo>
                    <a:pt x="2615584" y="567236"/>
                    <a:pt x="2604392" y="569141"/>
                    <a:pt x="2593082" y="570689"/>
                  </a:cubicBezTo>
                  <a:lnTo>
                    <a:pt x="2586098" y="571735"/>
                  </a:lnTo>
                  <a:lnTo>
                    <a:pt x="2574151" y="572951"/>
                  </a:lnTo>
                  <a:lnTo>
                    <a:pt x="2572928" y="573708"/>
                  </a:lnTo>
                  <a:lnTo>
                    <a:pt x="2558911" y="575808"/>
                  </a:lnTo>
                  <a:cubicBezTo>
                    <a:pt x="2533193" y="580571"/>
                    <a:pt x="2516048" y="563426"/>
                    <a:pt x="2506523" y="541518"/>
                  </a:cubicBezTo>
                  <a:cubicBezTo>
                    <a:pt x="2496998" y="519611"/>
                    <a:pt x="2487473" y="498656"/>
                    <a:pt x="2512238" y="480558"/>
                  </a:cubicBezTo>
                  <a:cubicBezTo>
                    <a:pt x="2520811" y="474843"/>
                    <a:pt x="2527478" y="467223"/>
                    <a:pt x="2533193" y="458651"/>
                  </a:cubicBezTo>
                  <a:cubicBezTo>
                    <a:pt x="2537003" y="452936"/>
                    <a:pt x="2541766" y="446268"/>
                    <a:pt x="2534146" y="440553"/>
                  </a:cubicBezTo>
                  <a:cubicBezTo>
                    <a:pt x="2526526" y="434838"/>
                    <a:pt x="2515096" y="437696"/>
                    <a:pt x="2513191" y="445316"/>
                  </a:cubicBezTo>
                  <a:cubicBezTo>
                    <a:pt x="2506523" y="474843"/>
                    <a:pt x="2482711" y="489131"/>
                    <a:pt x="2464613" y="509133"/>
                  </a:cubicBezTo>
                  <a:cubicBezTo>
                    <a:pt x="2452231" y="523421"/>
                    <a:pt x="2455088" y="538661"/>
                    <a:pt x="2467471" y="551996"/>
                  </a:cubicBezTo>
                  <a:cubicBezTo>
                    <a:pt x="2481758" y="567236"/>
                    <a:pt x="2481758" y="582476"/>
                    <a:pt x="2468423" y="597716"/>
                  </a:cubicBezTo>
                  <a:cubicBezTo>
                    <a:pt x="2457946" y="610098"/>
                    <a:pt x="2455088" y="623433"/>
                    <a:pt x="2453183" y="638673"/>
                  </a:cubicBezTo>
                  <a:cubicBezTo>
                    <a:pt x="2451278" y="657723"/>
                    <a:pt x="2442706" y="671058"/>
                    <a:pt x="2423656" y="676773"/>
                  </a:cubicBezTo>
                  <a:cubicBezTo>
                    <a:pt x="2413178" y="682488"/>
                    <a:pt x="2402701" y="690108"/>
                    <a:pt x="2389366" y="683441"/>
                  </a:cubicBezTo>
                  <a:cubicBezTo>
                    <a:pt x="2381746" y="676773"/>
                    <a:pt x="2376983" y="670106"/>
                    <a:pt x="2383651" y="659628"/>
                  </a:cubicBezTo>
                  <a:cubicBezTo>
                    <a:pt x="2377936" y="649151"/>
                    <a:pt x="2372221" y="638673"/>
                    <a:pt x="2367458" y="627243"/>
                  </a:cubicBezTo>
                  <a:cubicBezTo>
                    <a:pt x="2348408" y="585333"/>
                    <a:pt x="2348408" y="584381"/>
                    <a:pt x="2308403" y="612003"/>
                  </a:cubicBezTo>
                  <a:cubicBezTo>
                    <a:pt x="2273161" y="616766"/>
                    <a:pt x="2265541" y="608193"/>
                    <a:pt x="2270303" y="571046"/>
                  </a:cubicBezTo>
                  <a:cubicBezTo>
                    <a:pt x="2271256" y="560568"/>
                    <a:pt x="2287448" y="545328"/>
                    <a:pt x="2260778" y="543423"/>
                  </a:cubicBezTo>
                  <a:cubicBezTo>
                    <a:pt x="2255063" y="542471"/>
                    <a:pt x="2255063" y="530088"/>
                    <a:pt x="2259826" y="522468"/>
                  </a:cubicBezTo>
                  <a:cubicBezTo>
                    <a:pt x="2313166" y="486273"/>
                    <a:pt x="2361743" y="445316"/>
                    <a:pt x="2390318" y="385308"/>
                  </a:cubicBezTo>
                  <a:cubicBezTo>
                    <a:pt x="2396986" y="372926"/>
                    <a:pt x="2403653" y="362448"/>
                    <a:pt x="2416988" y="357686"/>
                  </a:cubicBezTo>
                  <a:cubicBezTo>
                    <a:pt x="2416988" y="355781"/>
                    <a:pt x="2416988" y="353876"/>
                    <a:pt x="2417941" y="351971"/>
                  </a:cubicBezTo>
                  <a:cubicBezTo>
                    <a:pt x="2419846" y="352923"/>
                    <a:pt x="2423656" y="354828"/>
                    <a:pt x="2424608" y="353876"/>
                  </a:cubicBezTo>
                  <a:cubicBezTo>
                    <a:pt x="2434371" y="344351"/>
                    <a:pt x="2443539" y="338934"/>
                    <a:pt x="2452245" y="336582"/>
                  </a:cubicBezTo>
                  <a:cubicBezTo>
                    <a:pt x="2458775" y="334818"/>
                    <a:pt x="2465045" y="334779"/>
                    <a:pt x="2471113" y="336025"/>
                  </a:cubicBezTo>
                  <a:close/>
                  <a:moveTo>
                    <a:pt x="761544" y="194808"/>
                  </a:moveTo>
                  <a:cubicBezTo>
                    <a:pt x="773926" y="196713"/>
                    <a:pt x="774879" y="206238"/>
                    <a:pt x="773926" y="216716"/>
                  </a:cubicBezTo>
                  <a:cubicBezTo>
                    <a:pt x="755829" y="237671"/>
                    <a:pt x="760591" y="257673"/>
                    <a:pt x="773926" y="278628"/>
                  </a:cubicBezTo>
                  <a:cubicBezTo>
                    <a:pt x="748209" y="302441"/>
                    <a:pt x="720586" y="315776"/>
                    <a:pt x="687249" y="293868"/>
                  </a:cubicBezTo>
                  <a:cubicBezTo>
                    <a:pt x="682486" y="291011"/>
                    <a:pt x="675819" y="292916"/>
                    <a:pt x="671056" y="292916"/>
                  </a:cubicBezTo>
                  <a:cubicBezTo>
                    <a:pt x="660579" y="294821"/>
                    <a:pt x="650101" y="296726"/>
                    <a:pt x="640576" y="298631"/>
                  </a:cubicBezTo>
                  <a:cubicBezTo>
                    <a:pt x="627241" y="300536"/>
                    <a:pt x="613906" y="302441"/>
                    <a:pt x="603429" y="291011"/>
                  </a:cubicBezTo>
                  <a:cubicBezTo>
                    <a:pt x="636766" y="258626"/>
                    <a:pt x="678676" y="239576"/>
                    <a:pt x="715824" y="211953"/>
                  </a:cubicBezTo>
                  <a:cubicBezTo>
                    <a:pt x="719634" y="209096"/>
                    <a:pt x="724396" y="211953"/>
                    <a:pt x="727254" y="215763"/>
                  </a:cubicBezTo>
                  <a:cubicBezTo>
                    <a:pt x="746304" y="220526"/>
                    <a:pt x="741541" y="187188"/>
                    <a:pt x="761544" y="194808"/>
                  </a:cubicBezTo>
                  <a:close/>
                  <a:moveTo>
                    <a:pt x="873343" y="184331"/>
                  </a:moveTo>
                  <a:cubicBezTo>
                    <a:pt x="879653" y="185283"/>
                    <a:pt x="886320" y="188617"/>
                    <a:pt x="891083" y="191951"/>
                  </a:cubicBezTo>
                  <a:cubicBezTo>
                    <a:pt x="904418" y="200523"/>
                    <a:pt x="892988" y="209096"/>
                    <a:pt x="888226" y="217668"/>
                  </a:cubicBezTo>
                  <a:lnTo>
                    <a:pt x="879241" y="234820"/>
                  </a:lnTo>
                  <a:lnTo>
                    <a:pt x="895370" y="235036"/>
                  </a:lnTo>
                  <a:cubicBezTo>
                    <a:pt x="907514" y="238206"/>
                    <a:pt x="906800" y="249815"/>
                    <a:pt x="899656" y="266246"/>
                  </a:cubicBezTo>
                  <a:cubicBezTo>
                    <a:pt x="894893" y="277676"/>
                    <a:pt x="884416" y="289106"/>
                    <a:pt x="892988" y="303393"/>
                  </a:cubicBezTo>
                  <a:cubicBezTo>
                    <a:pt x="897751" y="310061"/>
                    <a:pt x="901561" y="309108"/>
                    <a:pt x="905371" y="303393"/>
                  </a:cubicBezTo>
                  <a:cubicBezTo>
                    <a:pt x="923468" y="307203"/>
                    <a:pt x="923468" y="307203"/>
                    <a:pt x="915848" y="337683"/>
                  </a:cubicBezTo>
                  <a:cubicBezTo>
                    <a:pt x="926326" y="330063"/>
                    <a:pt x="936803" y="329111"/>
                    <a:pt x="946328" y="324348"/>
                  </a:cubicBezTo>
                  <a:lnTo>
                    <a:pt x="973409" y="303804"/>
                  </a:lnTo>
                  <a:lnTo>
                    <a:pt x="975260" y="292796"/>
                  </a:lnTo>
                  <a:cubicBezTo>
                    <a:pt x="974903" y="288629"/>
                    <a:pt x="972522" y="284819"/>
                    <a:pt x="965378" y="281485"/>
                  </a:cubicBezTo>
                  <a:cubicBezTo>
                    <a:pt x="944423" y="270055"/>
                    <a:pt x="942518" y="249100"/>
                    <a:pt x="962521" y="233860"/>
                  </a:cubicBezTo>
                  <a:cubicBezTo>
                    <a:pt x="977761" y="221478"/>
                    <a:pt x="993953" y="208143"/>
                    <a:pt x="1013956" y="203380"/>
                  </a:cubicBezTo>
                  <a:cubicBezTo>
                    <a:pt x="1018718" y="201475"/>
                    <a:pt x="1023481" y="200046"/>
                    <a:pt x="1028243" y="200165"/>
                  </a:cubicBezTo>
                  <a:cubicBezTo>
                    <a:pt x="1033006" y="200284"/>
                    <a:pt x="1037768" y="201951"/>
                    <a:pt x="1042531" y="206238"/>
                  </a:cubicBezTo>
                  <a:cubicBezTo>
                    <a:pt x="1037768" y="220525"/>
                    <a:pt x="1018718" y="221478"/>
                    <a:pt x="1016813" y="234813"/>
                  </a:cubicBezTo>
                  <a:cubicBezTo>
                    <a:pt x="1029196" y="212905"/>
                    <a:pt x="1052056" y="208143"/>
                    <a:pt x="1075868" y="204333"/>
                  </a:cubicBezTo>
                  <a:cubicBezTo>
                    <a:pt x="1082536" y="204333"/>
                    <a:pt x="1089203" y="204333"/>
                    <a:pt x="1095871" y="204333"/>
                  </a:cubicBezTo>
                  <a:cubicBezTo>
                    <a:pt x="1106348" y="211953"/>
                    <a:pt x="1099681" y="223383"/>
                    <a:pt x="1099681" y="232908"/>
                  </a:cubicBezTo>
                  <a:cubicBezTo>
                    <a:pt x="1112063" y="235765"/>
                    <a:pt x="1123493" y="229098"/>
                    <a:pt x="1133971" y="231003"/>
                  </a:cubicBezTo>
                  <a:cubicBezTo>
                    <a:pt x="1140638" y="231003"/>
                    <a:pt x="1146353" y="233860"/>
                    <a:pt x="1151116" y="238623"/>
                  </a:cubicBezTo>
                  <a:cubicBezTo>
                    <a:pt x="1162546" y="262435"/>
                    <a:pt x="1192073" y="265293"/>
                    <a:pt x="1205408" y="287200"/>
                  </a:cubicBezTo>
                  <a:cubicBezTo>
                    <a:pt x="1219696" y="305298"/>
                    <a:pt x="1210171" y="320538"/>
                    <a:pt x="1198741" y="334825"/>
                  </a:cubicBezTo>
                  <a:cubicBezTo>
                    <a:pt x="1205408" y="359590"/>
                    <a:pt x="1234936" y="358638"/>
                    <a:pt x="1248271" y="377688"/>
                  </a:cubicBezTo>
                  <a:cubicBezTo>
                    <a:pt x="1257796" y="391023"/>
                    <a:pt x="1257796" y="393880"/>
                    <a:pt x="1246366" y="402453"/>
                  </a:cubicBezTo>
                  <a:cubicBezTo>
                    <a:pt x="1226363" y="415788"/>
                    <a:pt x="1207313" y="445315"/>
                    <a:pt x="1187311" y="402453"/>
                  </a:cubicBezTo>
                  <a:cubicBezTo>
                    <a:pt x="1184453" y="396738"/>
                    <a:pt x="1176833" y="390070"/>
                    <a:pt x="1171118" y="396738"/>
                  </a:cubicBezTo>
                  <a:cubicBezTo>
                    <a:pt x="1161593" y="407215"/>
                    <a:pt x="1163498" y="418645"/>
                    <a:pt x="1171118" y="431028"/>
                  </a:cubicBezTo>
                  <a:cubicBezTo>
                    <a:pt x="1186358" y="457698"/>
                    <a:pt x="1180643" y="471033"/>
                    <a:pt x="1151116" y="479605"/>
                  </a:cubicBezTo>
                  <a:cubicBezTo>
                    <a:pt x="1147306" y="475795"/>
                    <a:pt x="1141591" y="474843"/>
                    <a:pt x="1136828" y="476748"/>
                  </a:cubicBezTo>
                  <a:cubicBezTo>
                    <a:pt x="1132066" y="478653"/>
                    <a:pt x="1134923" y="483415"/>
                    <a:pt x="1136828" y="487225"/>
                  </a:cubicBezTo>
                  <a:cubicBezTo>
                    <a:pt x="1135876" y="500560"/>
                    <a:pt x="1128256" y="503418"/>
                    <a:pt x="1118731" y="497703"/>
                  </a:cubicBezTo>
                  <a:cubicBezTo>
                    <a:pt x="1098728" y="487225"/>
                    <a:pt x="1074916" y="482463"/>
                    <a:pt x="1066343" y="455793"/>
                  </a:cubicBezTo>
                  <a:cubicBezTo>
                    <a:pt x="1058723" y="432933"/>
                    <a:pt x="1039673" y="427218"/>
                    <a:pt x="1016813" y="433885"/>
                  </a:cubicBezTo>
                  <a:cubicBezTo>
                    <a:pt x="1008241" y="436743"/>
                    <a:pt x="999668" y="438648"/>
                    <a:pt x="996811" y="428170"/>
                  </a:cubicBezTo>
                  <a:cubicBezTo>
                    <a:pt x="993001" y="415788"/>
                    <a:pt x="1007288" y="411025"/>
                    <a:pt x="1013003" y="411978"/>
                  </a:cubicBezTo>
                  <a:cubicBezTo>
                    <a:pt x="1055866" y="420550"/>
                    <a:pt x="1078726" y="386260"/>
                    <a:pt x="1109206" y="369115"/>
                  </a:cubicBezTo>
                  <a:cubicBezTo>
                    <a:pt x="1117778" y="343398"/>
                    <a:pt x="1089203" y="330063"/>
                    <a:pt x="1089203" y="307203"/>
                  </a:cubicBezTo>
                  <a:cubicBezTo>
                    <a:pt x="1085393" y="301488"/>
                    <a:pt x="1081583" y="296725"/>
                    <a:pt x="1077773" y="291010"/>
                  </a:cubicBezTo>
                  <a:cubicBezTo>
                    <a:pt x="1057771" y="307203"/>
                    <a:pt x="1036816" y="290058"/>
                    <a:pt x="1016813" y="292915"/>
                  </a:cubicBezTo>
                  <a:cubicBezTo>
                    <a:pt x="1012050" y="293391"/>
                    <a:pt x="1008717" y="294106"/>
                    <a:pt x="1007169" y="296011"/>
                  </a:cubicBezTo>
                  <a:lnTo>
                    <a:pt x="1007866" y="302667"/>
                  </a:lnTo>
                  <a:lnTo>
                    <a:pt x="1009193" y="303393"/>
                  </a:lnTo>
                  <a:cubicBezTo>
                    <a:pt x="1013003" y="324348"/>
                    <a:pt x="986333" y="363401"/>
                    <a:pt x="962521" y="370068"/>
                  </a:cubicBezTo>
                  <a:cubicBezTo>
                    <a:pt x="943471" y="375783"/>
                    <a:pt x="924421" y="377688"/>
                    <a:pt x="905371" y="371973"/>
                  </a:cubicBezTo>
                  <a:cubicBezTo>
                    <a:pt x="896798" y="389118"/>
                    <a:pt x="879653" y="396738"/>
                    <a:pt x="868223" y="410073"/>
                  </a:cubicBezTo>
                  <a:cubicBezTo>
                    <a:pt x="859651" y="419598"/>
                    <a:pt x="849173" y="424361"/>
                    <a:pt x="836791" y="426266"/>
                  </a:cubicBezTo>
                  <a:cubicBezTo>
                    <a:pt x="830123" y="425313"/>
                    <a:pt x="820598" y="421503"/>
                    <a:pt x="816788" y="424361"/>
                  </a:cubicBezTo>
                  <a:cubicBezTo>
                    <a:pt x="772973" y="455793"/>
                    <a:pt x="714871" y="464366"/>
                    <a:pt x="677723" y="507228"/>
                  </a:cubicBezTo>
                  <a:cubicBezTo>
                    <a:pt x="667246" y="519611"/>
                    <a:pt x="646291" y="531993"/>
                    <a:pt x="668198" y="553901"/>
                  </a:cubicBezTo>
                  <a:cubicBezTo>
                    <a:pt x="672961" y="558663"/>
                    <a:pt x="665341" y="574856"/>
                    <a:pt x="662483" y="586286"/>
                  </a:cubicBezTo>
                  <a:cubicBezTo>
                    <a:pt x="685343" y="585333"/>
                    <a:pt x="702488" y="596763"/>
                    <a:pt x="716776" y="612956"/>
                  </a:cubicBezTo>
                  <a:cubicBezTo>
                    <a:pt x="731063" y="630101"/>
                    <a:pt x="747256" y="644388"/>
                    <a:pt x="771068" y="645341"/>
                  </a:cubicBezTo>
                  <a:cubicBezTo>
                    <a:pt x="789166" y="646293"/>
                    <a:pt x="788213" y="653913"/>
                    <a:pt x="782498" y="667248"/>
                  </a:cubicBezTo>
                  <a:cubicBezTo>
                    <a:pt x="774878" y="685346"/>
                    <a:pt x="766306" y="702491"/>
                    <a:pt x="772973" y="726303"/>
                  </a:cubicBezTo>
                  <a:cubicBezTo>
                    <a:pt x="779641" y="752973"/>
                    <a:pt x="789166" y="747258"/>
                    <a:pt x="805358" y="736781"/>
                  </a:cubicBezTo>
                  <a:cubicBezTo>
                    <a:pt x="823456" y="725351"/>
                    <a:pt x="826313" y="706301"/>
                    <a:pt x="828218" y="689156"/>
                  </a:cubicBezTo>
                  <a:cubicBezTo>
                    <a:pt x="831076" y="669153"/>
                    <a:pt x="841553" y="660581"/>
                    <a:pt x="858698" y="652961"/>
                  </a:cubicBezTo>
                  <a:cubicBezTo>
                    <a:pt x="901561" y="638673"/>
                    <a:pt x="911086" y="619623"/>
                    <a:pt x="901561" y="573903"/>
                  </a:cubicBezTo>
                  <a:cubicBezTo>
                    <a:pt x="900608" y="569141"/>
                    <a:pt x="899656" y="563426"/>
                    <a:pt x="904418" y="561521"/>
                  </a:cubicBezTo>
                  <a:cubicBezTo>
                    <a:pt x="937756" y="550091"/>
                    <a:pt x="937756" y="514848"/>
                    <a:pt x="953948" y="491988"/>
                  </a:cubicBezTo>
                  <a:cubicBezTo>
                    <a:pt x="957758" y="486273"/>
                    <a:pt x="961568" y="480558"/>
                    <a:pt x="968236" y="478653"/>
                  </a:cubicBezTo>
                  <a:cubicBezTo>
                    <a:pt x="991096" y="471986"/>
                    <a:pt x="1037768" y="491036"/>
                    <a:pt x="1049198" y="512943"/>
                  </a:cubicBezTo>
                  <a:cubicBezTo>
                    <a:pt x="1061581" y="517706"/>
                    <a:pt x="1074916" y="522468"/>
                    <a:pt x="1063486" y="539613"/>
                  </a:cubicBezTo>
                  <a:cubicBezTo>
                    <a:pt x="1048246" y="555806"/>
                    <a:pt x="1052056" y="572951"/>
                    <a:pt x="1067296" y="583428"/>
                  </a:cubicBezTo>
                  <a:cubicBezTo>
                    <a:pt x="1084441" y="593906"/>
                    <a:pt x="1099681" y="578666"/>
                    <a:pt x="1112063" y="568188"/>
                  </a:cubicBezTo>
                  <a:cubicBezTo>
                    <a:pt x="1139686" y="545328"/>
                    <a:pt x="1138733" y="544376"/>
                    <a:pt x="1146353" y="580571"/>
                  </a:cubicBezTo>
                  <a:cubicBezTo>
                    <a:pt x="1149211" y="592953"/>
                    <a:pt x="1154926" y="606288"/>
                    <a:pt x="1151116" y="616766"/>
                  </a:cubicBezTo>
                  <a:cubicBezTo>
                    <a:pt x="1138733" y="656771"/>
                    <a:pt x="1163498" y="672011"/>
                    <a:pt x="1193026" y="684393"/>
                  </a:cubicBezTo>
                  <a:cubicBezTo>
                    <a:pt x="1193026" y="693918"/>
                    <a:pt x="1188501" y="696537"/>
                    <a:pt x="1182905" y="697847"/>
                  </a:cubicBezTo>
                  <a:lnTo>
                    <a:pt x="1179024" y="699159"/>
                  </a:lnTo>
                  <a:lnTo>
                    <a:pt x="1177845" y="699023"/>
                  </a:lnTo>
                  <a:cubicBezTo>
                    <a:pt x="1174214" y="699455"/>
                    <a:pt x="1170404" y="700824"/>
                    <a:pt x="1166356" y="703443"/>
                  </a:cubicBezTo>
                  <a:lnTo>
                    <a:pt x="1179024" y="699159"/>
                  </a:lnTo>
                  <a:lnTo>
                    <a:pt x="1188263" y="700229"/>
                  </a:lnTo>
                  <a:cubicBezTo>
                    <a:pt x="1194931" y="702491"/>
                    <a:pt x="1201122" y="707253"/>
                    <a:pt x="1207313" y="712016"/>
                  </a:cubicBezTo>
                  <a:cubicBezTo>
                    <a:pt x="1210647" y="727732"/>
                    <a:pt x="1209694" y="741781"/>
                    <a:pt x="1205051" y="754402"/>
                  </a:cubicBezTo>
                  <a:lnTo>
                    <a:pt x="1180854" y="787924"/>
                  </a:lnTo>
                  <a:lnTo>
                    <a:pt x="1187073" y="807504"/>
                  </a:lnTo>
                  <a:cubicBezTo>
                    <a:pt x="1190883" y="812504"/>
                    <a:pt x="1196836" y="815362"/>
                    <a:pt x="1206361" y="814886"/>
                  </a:cubicBezTo>
                  <a:cubicBezTo>
                    <a:pt x="1214934" y="814886"/>
                    <a:pt x="1223506" y="816791"/>
                    <a:pt x="1213981" y="828221"/>
                  </a:cubicBezTo>
                  <a:cubicBezTo>
                    <a:pt x="1208266" y="850128"/>
                    <a:pt x="1205409" y="874893"/>
                    <a:pt x="1172071" y="862511"/>
                  </a:cubicBezTo>
                  <a:cubicBezTo>
                    <a:pt x="1153021" y="859653"/>
                    <a:pt x="1123494" y="872036"/>
                    <a:pt x="1115874" y="854891"/>
                  </a:cubicBezTo>
                  <a:cubicBezTo>
                    <a:pt x="1109206" y="839651"/>
                    <a:pt x="1133971" y="821553"/>
                    <a:pt x="1148259" y="807266"/>
                  </a:cubicBezTo>
                  <a:cubicBezTo>
                    <a:pt x="1157784" y="799646"/>
                    <a:pt x="1159689" y="785358"/>
                    <a:pt x="1173024" y="780596"/>
                  </a:cubicBezTo>
                  <a:lnTo>
                    <a:pt x="1173125" y="780684"/>
                  </a:lnTo>
                  <a:lnTo>
                    <a:pt x="1174333" y="770475"/>
                  </a:lnTo>
                  <a:cubicBezTo>
                    <a:pt x="1173023" y="767975"/>
                    <a:pt x="1169689" y="766784"/>
                    <a:pt x="1163498" y="767261"/>
                  </a:cubicBezTo>
                  <a:cubicBezTo>
                    <a:pt x="1147306" y="769166"/>
                    <a:pt x="1137781" y="780596"/>
                    <a:pt x="1124446" y="787263"/>
                  </a:cubicBezTo>
                  <a:cubicBezTo>
                    <a:pt x="1097776" y="793931"/>
                    <a:pt x="1070153" y="791073"/>
                    <a:pt x="1043483" y="789168"/>
                  </a:cubicBezTo>
                  <a:cubicBezTo>
                    <a:pt x="1026338" y="788216"/>
                    <a:pt x="1010146" y="786311"/>
                    <a:pt x="993953" y="794883"/>
                  </a:cubicBezTo>
                  <a:cubicBezTo>
                    <a:pt x="987286" y="810123"/>
                    <a:pt x="971093" y="808218"/>
                    <a:pt x="959663" y="814886"/>
                  </a:cubicBezTo>
                  <a:cubicBezTo>
                    <a:pt x="951091" y="825363"/>
                    <a:pt x="939661" y="831078"/>
                    <a:pt x="929183" y="839651"/>
                  </a:cubicBezTo>
                  <a:lnTo>
                    <a:pt x="925100" y="843462"/>
                  </a:lnTo>
                  <a:lnTo>
                    <a:pt x="915848" y="851081"/>
                  </a:lnTo>
                  <a:cubicBezTo>
                    <a:pt x="915848" y="851081"/>
                    <a:pt x="912991" y="851081"/>
                    <a:pt x="912991" y="851081"/>
                  </a:cubicBezTo>
                  <a:cubicBezTo>
                    <a:pt x="912991" y="851081"/>
                    <a:pt x="914896" y="852986"/>
                    <a:pt x="914896" y="852986"/>
                  </a:cubicBezTo>
                  <a:lnTo>
                    <a:pt x="925100" y="843462"/>
                  </a:lnTo>
                  <a:lnTo>
                    <a:pt x="932041" y="837746"/>
                  </a:lnTo>
                  <a:cubicBezTo>
                    <a:pt x="942518" y="824411"/>
                    <a:pt x="959663" y="826316"/>
                    <a:pt x="972998" y="820601"/>
                  </a:cubicBezTo>
                  <a:cubicBezTo>
                    <a:pt x="979666" y="818696"/>
                    <a:pt x="986333" y="814886"/>
                    <a:pt x="992048" y="814886"/>
                  </a:cubicBezTo>
                  <a:cubicBezTo>
                    <a:pt x="1003478" y="813933"/>
                    <a:pt x="1017766" y="809171"/>
                    <a:pt x="1023481" y="819648"/>
                  </a:cubicBezTo>
                  <a:cubicBezTo>
                    <a:pt x="1032053" y="834888"/>
                    <a:pt x="1013003" y="835841"/>
                    <a:pt x="1005383" y="842508"/>
                  </a:cubicBezTo>
                  <a:cubicBezTo>
                    <a:pt x="1003478" y="844413"/>
                    <a:pt x="1005383" y="851081"/>
                    <a:pt x="1006336" y="854891"/>
                  </a:cubicBezTo>
                  <a:cubicBezTo>
                    <a:pt x="997763" y="866321"/>
                    <a:pt x="1011098" y="877751"/>
                    <a:pt x="1005383" y="889181"/>
                  </a:cubicBezTo>
                  <a:cubicBezTo>
                    <a:pt x="1001573" y="899658"/>
                    <a:pt x="992048" y="903468"/>
                    <a:pt x="984428" y="910136"/>
                  </a:cubicBezTo>
                  <a:cubicBezTo>
                    <a:pt x="974903" y="918708"/>
                    <a:pt x="961568" y="909183"/>
                    <a:pt x="952043" y="916803"/>
                  </a:cubicBezTo>
                  <a:cubicBezTo>
                    <a:pt x="937756" y="931091"/>
                    <a:pt x="916801" y="932043"/>
                    <a:pt x="899656" y="938711"/>
                  </a:cubicBezTo>
                  <a:cubicBezTo>
                    <a:pt x="876796" y="947283"/>
                    <a:pt x="858698" y="959666"/>
                    <a:pt x="855841" y="985383"/>
                  </a:cubicBezTo>
                  <a:cubicBezTo>
                    <a:pt x="853936" y="1001576"/>
                    <a:pt x="839648" y="1003481"/>
                    <a:pt x="831076" y="1003481"/>
                  </a:cubicBezTo>
                  <a:cubicBezTo>
                    <a:pt x="779641" y="1006338"/>
                    <a:pt x="763448" y="1048248"/>
                    <a:pt x="738683" y="1081586"/>
                  </a:cubicBezTo>
                  <a:cubicBezTo>
                    <a:pt x="708203" y="1076823"/>
                    <a:pt x="712013" y="1097778"/>
                    <a:pt x="711061" y="1115876"/>
                  </a:cubicBezTo>
                  <a:cubicBezTo>
                    <a:pt x="707251" y="1144451"/>
                    <a:pt x="692011" y="1163501"/>
                    <a:pt x="666293" y="1175883"/>
                  </a:cubicBezTo>
                  <a:cubicBezTo>
                    <a:pt x="636766" y="1191123"/>
                    <a:pt x="610096" y="1209221"/>
                    <a:pt x="585331" y="1230176"/>
                  </a:cubicBezTo>
                  <a:cubicBezTo>
                    <a:pt x="565328" y="1247320"/>
                    <a:pt x="557708" y="1270181"/>
                    <a:pt x="559613" y="1297803"/>
                  </a:cubicBezTo>
                  <a:cubicBezTo>
                    <a:pt x="561518" y="1327331"/>
                    <a:pt x="564376" y="1356858"/>
                    <a:pt x="557708" y="1386386"/>
                  </a:cubicBezTo>
                  <a:cubicBezTo>
                    <a:pt x="555803" y="1394958"/>
                    <a:pt x="551993" y="1406388"/>
                    <a:pt x="542468" y="1407341"/>
                  </a:cubicBezTo>
                  <a:cubicBezTo>
                    <a:pt x="530086" y="1409246"/>
                    <a:pt x="531038" y="1394958"/>
                    <a:pt x="528181" y="1387338"/>
                  </a:cubicBezTo>
                  <a:cubicBezTo>
                    <a:pt x="522466" y="1365431"/>
                    <a:pt x="516751" y="1344476"/>
                    <a:pt x="519608" y="1320663"/>
                  </a:cubicBezTo>
                  <a:cubicBezTo>
                    <a:pt x="521513" y="1300661"/>
                    <a:pt x="522466" y="1280658"/>
                    <a:pt x="488176" y="1283516"/>
                  </a:cubicBezTo>
                  <a:cubicBezTo>
                    <a:pt x="470078" y="1285421"/>
                    <a:pt x="452933" y="1262561"/>
                    <a:pt x="429121" y="1267323"/>
                  </a:cubicBezTo>
                  <a:cubicBezTo>
                    <a:pt x="422453" y="1268276"/>
                    <a:pt x="411023" y="1265418"/>
                    <a:pt x="409118" y="1268276"/>
                  </a:cubicBezTo>
                  <a:cubicBezTo>
                    <a:pt x="391973" y="1307328"/>
                    <a:pt x="364351" y="1288278"/>
                    <a:pt x="336728" y="1284468"/>
                  </a:cubicBezTo>
                  <a:cubicBezTo>
                    <a:pt x="279578" y="1275896"/>
                    <a:pt x="228143" y="1315901"/>
                    <a:pt x="215761" y="1373051"/>
                  </a:cubicBezTo>
                  <a:cubicBezTo>
                    <a:pt x="210998" y="1396863"/>
                    <a:pt x="193853" y="1415913"/>
                    <a:pt x="189091" y="1441631"/>
                  </a:cubicBezTo>
                  <a:cubicBezTo>
                    <a:pt x="182423" y="1476873"/>
                    <a:pt x="183376" y="1511163"/>
                    <a:pt x="196711" y="1544501"/>
                  </a:cubicBezTo>
                  <a:cubicBezTo>
                    <a:pt x="204331" y="1564503"/>
                    <a:pt x="219571" y="1574028"/>
                    <a:pt x="244336" y="1573076"/>
                  </a:cubicBezTo>
                  <a:cubicBezTo>
                    <a:pt x="284341" y="1571171"/>
                    <a:pt x="310058" y="1555931"/>
                    <a:pt x="320536" y="1514973"/>
                  </a:cubicBezTo>
                  <a:cubicBezTo>
                    <a:pt x="324346" y="1500686"/>
                    <a:pt x="374828" y="1487351"/>
                    <a:pt x="387211" y="1494971"/>
                  </a:cubicBezTo>
                  <a:cubicBezTo>
                    <a:pt x="396736" y="1500686"/>
                    <a:pt x="392926" y="1507353"/>
                    <a:pt x="389116" y="1515926"/>
                  </a:cubicBezTo>
                  <a:cubicBezTo>
                    <a:pt x="372923" y="1552121"/>
                    <a:pt x="358636" y="1589268"/>
                    <a:pt x="340538" y="1624511"/>
                  </a:cubicBezTo>
                  <a:cubicBezTo>
                    <a:pt x="329108" y="1646418"/>
                    <a:pt x="340538" y="1644513"/>
                    <a:pt x="354826" y="1644513"/>
                  </a:cubicBezTo>
                  <a:cubicBezTo>
                    <a:pt x="372923" y="1644513"/>
                    <a:pt x="391973" y="1642608"/>
                    <a:pt x="410071" y="1645466"/>
                  </a:cubicBezTo>
                  <a:cubicBezTo>
                    <a:pt x="432931" y="1649276"/>
                    <a:pt x="449123" y="1658801"/>
                    <a:pt x="439598" y="1687376"/>
                  </a:cubicBezTo>
                  <a:cubicBezTo>
                    <a:pt x="433883" y="1705473"/>
                    <a:pt x="432931" y="1725476"/>
                    <a:pt x="426263" y="1743573"/>
                  </a:cubicBezTo>
                  <a:cubicBezTo>
                    <a:pt x="414833" y="1774053"/>
                    <a:pt x="432931" y="1793103"/>
                    <a:pt x="450076" y="1813106"/>
                  </a:cubicBezTo>
                  <a:cubicBezTo>
                    <a:pt x="466268" y="1832156"/>
                    <a:pt x="483413" y="1819773"/>
                    <a:pt x="499606" y="1812153"/>
                  </a:cubicBezTo>
                  <a:cubicBezTo>
                    <a:pt x="512941" y="1806438"/>
                    <a:pt x="528181" y="1806438"/>
                    <a:pt x="536753" y="1818821"/>
                  </a:cubicBezTo>
                  <a:cubicBezTo>
                    <a:pt x="554851" y="1843586"/>
                    <a:pt x="571996" y="1829298"/>
                    <a:pt x="577711" y="1813106"/>
                  </a:cubicBezTo>
                  <a:cubicBezTo>
                    <a:pt x="591998" y="1771196"/>
                    <a:pt x="630098" y="1768338"/>
                    <a:pt x="661531" y="1754051"/>
                  </a:cubicBezTo>
                  <a:cubicBezTo>
                    <a:pt x="671056" y="1754051"/>
                    <a:pt x="673913" y="1755956"/>
                    <a:pt x="672008" y="1763576"/>
                  </a:cubicBezTo>
                  <a:cubicBezTo>
                    <a:pt x="676771" y="1783578"/>
                    <a:pt x="689153" y="1777863"/>
                    <a:pt x="695821" y="1768338"/>
                  </a:cubicBezTo>
                  <a:cubicBezTo>
                    <a:pt x="713918" y="1745478"/>
                    <a:pt x="729158" y="1761671"/>
                    <a:pt x="741541" y="1772148"/>
                  </a:cubicBezTo>
                  <a:cubicBezTo>
                    <a:pt x="769163" y="1795008"/>
                    <a:pt x="799643" y="1798818"/>
                    <a:pt x="832028" y="1788341"/>
                  </a:cubicBezTo>
                  <a:cubicBezTo>
                    <a:pt x="845363" y="1783578"/>
                    <a:pt x="854888" y="1779768"/>
                    <a:pt x="865366" y="1796913"/>
                  </a:cubicBezTo>
                  <a:cubicBezTo>
                    <a:pt x="875843" y="1814058"/>
                    <a:pt x="896798" y="1823583"/>
                    <a:pt x="910133" y="1838823"/>
                  </a:cubicBezTo>
                  <a:cubicBezTo>
                    <a:pt x="947281" y="1881686"/>
                    <a:pt x="990143" y="1906451"/>
                    <a:pt x="1047293" y="1918833"/>
                  </a:cubicBezTo>
                  <a:cubicBezTo>
                    <a:pt x="1093966" y="1928358"/>
                    <a:pt x="1124446" y="1995986"/>
                    <a:pt x="1116826" y="2036943"/>
                  </a:cubicBezTo>
                  <a:cubicBezTo>
                    <a:pt x="1113968" y="2044563"/>
                    <a:pt x="1111111" y="2051231"/>
                    <a:pt x="1106348" y="2056946"/>
                  </a:cubicBezTo>
                  <a:cubicBezTo>
                    <a:pt x="1092061" y="2071233"/>
                    <a:pt x="1112063" y="2086473"/>
                    <a:pt x="1104443" y="2099808"/>
                  </a:cubicBezTo>
                  <a:cubicBezTo>
                    <a:pt x="1110158" y="2107428"/>
                    <a:pt x="1117778" y="2102666"/>
                    <a:pt x="1124446" y="2102666"/>
                  </a:cubicBezTo>
                  <a:cubicBezTo>
                    <a:pt x="1147306" y="2095046"/>
                    <a:pt x="1161593" y="2062661"/>
                    <a:pt x="1193026" y="2077901"/>
                  </a:cubicBezTo>
                  <a:cubicBezTo>
                    <a:pt x="1225411" y="2087426"/>
                    <a:pt x="1244461" y="2125526"/>
                    <a:pt x="1280656" y="2123621"/>
                  </a:cubicBezTo>
                  <a:cubicBezTo>
                    <a:pt x="1325423" y="2121716"/>
                    <a:pt x="1360666" y="2136956"/>
                    <a:pt x="1387336" y="2172198"/>
                  </a:cubicBezTo>
                  <a:cubicBezTo>
                    <a:pt x="1398766" y="2187438"/>
                    <a:pt x="1427341" y="2172198"/>
                    <a:pt x="1434008" y="2199821"/>
                  </a:cubicBezTo>
                  <a:cubicBezTo>
                    <a:pt x="1440676" y="2228396"/>
                    <a:pt x="1444486" y="2256018"/>
                    <a:pt x="1430198" y="2282688"/>
                  </a:cubicBezTo>
                  <a:cubicBezTo>
                    <a:pt x="1413053" y="2315073"/>
                    <a:pt x="1388288" y="2341743"/>
                    <a:pt x="1370191" y="2373176"/>
                  </a:cubicBezTo>
                  <a:cubicBezTo>
                    <a:pt x="1359713" y="2391273"/>
                    <a:pt x="1356856" y="2406513"/>
                    <a:pt x="1358761" y="2423658"/>
                  </a:cubicBezTo>
                  <a:cubicBezTo>
                    <a:pt x="1366381" y="2486523"/>
                    <a:pt x="1352093" y="2544626"/>
                    <a:pt x="1327328" y="2600823"/>
                  </a:cubicBezTo>
                  <a:cubicBezTo>
                    <a:pt x="1321613" y="2612253"/>
                    <a:pt x="1313041" y="2629398"/>
                    <a:pt x="1293991" y="2626541"/>
                  </a:cubicBezTo>
                  <a:cubicBezTo>
                    <a:pt x="1261606" y="2622731"/>
                    <a:pt x="1241603" y="2647496"/>
                    <a:pt x="1218743" y="2661783"/>
                  </a:cubicBezTo>
                  <a:cubicBezTo>
                    <a:pt x="1203503" y="2671308"/>
                    <a:pt x="1187311" y="2690358"/>
                    <a:pt x="1193026" y="2710361"/>
                  </a:cubicBezTo>
                  <a:cubicBezTo>
                    <a:pt x="1205408" y="2757033"/>
                    <a:pt x="1178738" y="2793228"/>
                    <a:pt x="1164451" y="2832281"/>
                  </a:cubicBezTo>
                  <a:cubicBezTo>
                    <a:pt x="1154926" y="2859903"/>
                    <a:pt x="1136828" y="2884668"/>
                    <a:pt x="1122541" y="2910386"/>
                  </a:cubicBezTo>
                  <a:cubicBezTo>
                    <a:pt x="1116826" y="2920863"/>
                    <a:pt x="1109206" y="2929436"/>
                    <a:pt x="1095871" y="2929436"/>
                  </a:cubicBezTo>
                  <a:cubicBezTo>
                    <a:pt x="1085393" y="2920863"/>
                    <a:pt x="1072058" y="2930388"/>
                    <a:pt x="1061581" y="2922768"/>
                  </a:cubicBezTo>
                  <a:cubicBezTo>
                    <a:pt x="1053961" y="2919911"/>
                    <a:pt x="1044436" y="2911338"/>
                    <a:pt x="1047293" y="2929436"/>
                  </a:cubicBezTo>
                  <a:cubicBezTo>
                    <a:pt x="1052056" y="2938961"/>
                    <a:pt x="1062533" y="2944676"/>
                    <a:pt x="1061581" y="2956106"/>
                  </a:cubicBezTo>
                  <a:cubicBezTo>
                    <a:pt x="1055866" y="2964678"/>
                    <a:pt x="1048246" y="2962773"/>
                    <a:pt x="1040626" y="2959916"/>
                  </a:cubicBezTo>
                  <a:cubicBezTo>
                    <a:pt x="952043" y="2929436"/>
                    <a:pt x="865366" y="2895146"/>
                    <a:pt x="783451" y="2850378"/>
                  </a:cubicBezTo>
                  <a:cubicBezTo>
                    <a:pt x="762496" y="2838948"/>
                    <a:pt x="762496" y="2820851"/>
                    <a:pt x="752971" y="2805611"/>
                  </a:cubicBezTo>
                  <a:cubicBezTo>
                    <a:pt x="730111" y="2799896"/>
                    <a:pt x="738683" y="2779893"/>
                    <a:pt x="737731" y="2765606"/>
                  </a:cubicBezTo>
                  <a:cubicBezTo>
                    <a:pt x="736778" y="2697978"/>
                    <a:pt x="732968" y="2631303"/>
                    <a:pt x="721538" y="2564628"/>
                  </a:cubicBezTo>
                  <a:cubicBezTo>
                    <a:pt x="715823" y="2532243"/>
                    <a:pt x="700583" y="2503668"/>
                    <a:pt x="670103" y="2492238"/>
                  </a:cubicBezTo>
                  <a:cubicBezTo>
                    <a:pt x="596761" y="2464616"/>
                    <a:pt x="568186" y="2400798"/>
                    <a:pt x="539611" y="2337933"/>
                  </a:cubicBezTo>
                  <a:cubicBezTo>
                    <a:pt x="520561" y="2296976"/>
                    <a:pt x="502463" y="2256971"/>
                    <a:pt x="473888" y="2221728"/>
                  </a:cubicBezTo>
                  <a:cubicBezTo>
                    <a:pt x="456743" y="2200773"/>
                    <a:pt x="450076" y="2174103"/>
                    <a:pt x="468173" y="2148386"/>
                  </a:cubicBezTo>
                  <a:cubicBezTo>
                    <a:pt x="473888" y="2140766"/>
                    <a:pt x="477698" y="2133146"/>
                    <a:pt x="471983" y="2122668"/>
                  </a:cubicBezTo>
                  <a:cubicBezTo>
                    <a:pt x="452933" y="2083616"/>
                    <a:pt x="471983" y="2052183"/>
                    <a:pt x="493891" y="2021703"/>
                  </a:cubicBezTo>
                  <a:cubicBezTo>
                    <a:pt x="518656" y="1987413"/>
                    <a:pt x="546278" y="1955028"/>
                    <a:pt x="538658" y="1907403"/>
                  </a:cubicBezTo>
                  <a:cubicBezTo>
                    <a:pt x="535801" y="1889306"/>
                    <a:pt x="531991" y="1871208"/>
                    <a:pt x="524371" y="1854063"/>
                  </a:cubicBezTo>
                  <a:cubicBezTo>
                    <a:pt x="517703" y="1837871"/>
                    <a:pt x="507226" y="1834061"/>
                    <a:pt x="499606" y="1853111"/>
                  </a:cubicBezTo>
                  <a:cubicBezTo>
                    <a:pt x="489128" y="1876923"/>
                    <a:pt x="475793" y="1875018"/>
                    <a:pt x="459601" y="1860731"/>
                  </a:cubicBezTo>
                  <a:cubicBezTo>
                    <a:pt x="443408" y="1847396"/>
                    <a:pt x="425311" y="1838823"/>
                    <a:pt x="408166" y="1827393"/>
                  </a:cubicBezTo>
                  <a:cubicBezTo>
                    <a:pt x="375781" y="1806438"/>
                    <a:pt x="371971" y="1771196"/>
                    <a:pt x="354826" y="1742621"/>
                  </a:cubicBezTo>
                  <a:cubicBezTo>
                    <a:pt x="346253" y="1729286"/>
                    <a:pt x="337681" y="1720713"/>
                    <a:pt x="322441" y="1715951"/>
                  </a:cubicBezTo>
                  <a:cubicBezTo>
                    <a:pt x="289103" y="1705473"/>
                    <a:pt x="255766" y="1691186"/>
                    <a:pt x="234811" y="1658801"/>
                  </a:cubicBezTo>
                  <a:cubicBezTo>
                    <a:pt x="228143" y="1649276"/>
                    <a:pt x="218618" y="1639751"/>
                    <a:pt x="206236" y="1644513"/>
                  </a:cubicBezTo>
                  <a:cubicBezTo>
                    <a:pt x="170993" y="1656896"/>
                    <a:pt x="143371" y="1639751"/>
                    <a:pt x="116701" y="1622606"/>
                  </a:cubicBezTo>
                  <a:cubicBezTo>
                    <a:pt x="85268" y="1603556"/>
                    <a:pt x="54788" y="1583553"/>
                    <a:pt x="28118" y="1557836"/>
                  </a:cubicBezTo>
                  <a:cubicBezTo>
                    <a:pt x="11926" y="1541643"/>
                    <a:pt x="1448" y="1523546"/>
                    <a:pt x="12878" y="1499733"/>
                  </a:cubicBezTo>
                  <a:cubicBezTo>
                    <a:pt x="20498" y="1482588"/>
                    <a:pt x="16688" y="1463538"/>
                    <a:pt x="10021" y="1446393"/>
                  </a:cubicBezTo>
                  <a:cubicBezTo>
                    <a:pt x="6211" y="1434963"/>
                    <a:pt x="-1409" y="1423533"/>
                    <a:pt x="5258" y="1410198"/>
                  </a:cubicBezTo>
                  <a:cubicBezTo>
                    <a:pt x="-12839" y="1304471"/>
                    <a:pt x="19546" y="1205411"/>
                    <a:pt x="45263" y="1105398"/>
                  </a:cubicBezTo>
                  <a:cubicBezTo>
                    <a:pt x="94793" y="912993"/>
                    <a:pt x="185281" y="739638"/>
                    <a:pt x="304343" y="581523"/>
                  </a:cubicBezTo>
                  <a:cubicBezTo>
                    <a:pt x="374828" y="487226"/>
                    <a:pt x="458648" y="405311"/>
                    <a:pt x="548183" y="329111"/>
                  </a:cubicBezTo>
                  <a:cubicBezTo>
                    <a:pt x="568186" y="311966"/>
                    <a:pt x="591046" y="303393"/>
                    <a:pt x="617716" y="317681"/>
                  </a:cubicBezTo>
                  <a:cubicBezTo>
                    <a:pt x="628193" y="324348"/>
                    <a:pt x="628193" y="314823"/>
                    <a:pt x="631051" y="309108"/>
                  </a:cubicBezTo>
                  <a:cubicBezTo>
                    <a:pt x="652006" y="308156"/>
                    <a:pt x="669151" y="289106"/>
                    <a:pt x="692011" y="299583"/>
                  </a:cubicBezTo>
                  <a:cubicBezTo>
                    <a:pt x="712013" y="311966"/>
                    <a:pt x="732968" y="317681"/>
                    <a:pt x="756781" y="316728"/>
                  </a:cubicBezTo>
                  <a:cubicBezTo>
                    <a:pt x="764401" y="317681"/>
                    <a:pt x="772973" y="320538"/>
                    <a:pt x="780593" y="315776"/>
                  </a:cubicBezTo>
                  <a:cubicBezTo>
                    <a:pt x="786308" y="312918"/>
                    <a:pt x="792023" y="311966"/>
                    <a:pt x="797738" y="314823"/>
                  </a:cubicBezTo>
                  <a:cubicBezTo>
                    <a:pt x="808216" y="327206"/>
                    <a:pt x="819646" y="321491"/>
                    <a:pt x="831076" y="316728"/>
                  </a:cubicBezTo>
                  <a:cubicBezTo>
                    <a:pt x="837743" y="304346"/>
                    <a:pt x="858698" y="297678"/>
                    <a:pt x="841553" y="277676"/>
                  </a:cubicBezTo>
                  <a:cubicBezTo>
                    <a:pt x="834886" y="270056"/>
                    <a:pt x="846316" y="263388"/>
                    <a:pt x="852031" y="259578"/>
                  </a:cubicBezTo>
                  <a:cubicBezTo>
                    <a:pt x="857269" y="255768"/>
                    <a:pt x="862508" y="252434"/>
                    <a:pt x="867152" y="248624"/>
                  </a:cubicBezTo>
                  <a:lnTo>
                    <a:pt x="876026" y="238011"/>
                  </a:lnTo>
                  <a:lnTo>
                    <a:pt x="858921" y="241392"/>
                  </a:lnTo>
                  <a:cubicBezTo>
                    <a:pt x="840303" y="244874"/>
                    <a:pt x="823694" y="244338"/>
                    <a:pt x="821551" y="210048"/>
                  </a:cubicBezTo>
                  <a:cubicBezTo>
                    <a:pt x="833933" y="208143"/>
                    <a:pt x="848221" y="208143"/>
                    <a:pt x="857746" y="190998"/>
                  </a:cubicBezTo>
                  <a:cubicBezTo>
                    <a:pt x="861079" y="184807"/>
                    <a:pt x="867032" y="183378"/>
                    <a:pt x="873343" y="184331"/>
                  </a:cubicBezTo>
                  <a:close/>
                  <a:moveTo>
                    <a:pt x="798215" y="181949"/>
                  </a:moveTo>
                  <a:cubicBezTo>
                    <a:pt x="801310" y="182187"/>
                    <a:pt x="803930" y="183378"/>
                    <a:pt x="805359" y="187188"/>
                  </a:cubicBezTo>
                  <a:cubicBezTo>
                    <a:pt x="808216" y="194808"/>
                    <a:pt x="800596" y="194808"/>
                    <a:pt x="795834" y="196713"/>
                  </a:cubicBezTo>
                  <a:cubicBezTo>
                    <a:pt x="790119" y="193856"/>
                    <a:pt x="788214" y="189093"/>
                    <a:pt x="788214" y="182426"/>
                  </a:cubicBezTo>
                  <a:cubicBezTo>
                    <a:pt x="791547" y="182426"/>
                    <a:pt x="795119" y="181711"/>
                    <a:pt x="798215" y="181949"/>
                  </a:cubicBezTo>
                  <a:close/>
                  <a:moveTo>
                    <a:pt x="938708" y="121466"/>
                  </a:moveTo>
                  <a:cubicBezTo>
                    <a:pt x="943471" y="128133"/>
                    <a:pt x="953948" y="130038"/>
                    <a:pt x="952043" y="141468"/>
                  </a:cubicBezTo>
                  <a:lnTo>
                    <a:pt x="951037" y="142501"/>
                  </a:lnTo>
                  <a:lnTo>
                    <a:pt x="953949" y="140516"/>
                  </a:lnTo>
                  <a:cubicBezTo>
                    <a:pt x="952996" y="143373"/>
                    <a:pt x="952996" y="146231"/>
                    <a:pt x="952996" y="148136"/>
                  </a:cubicBezTo>
                  <a:cubicBezTo>
                    <a:pt x="952996" y="154803"/>
                    <a:pt x="952996" y="161471"/>
                    <a:pt x="952996" y="169091"/>
                  </a:cubicBezTo>
                  <a:cubicBezTo>
                    <a:pt x="949662" y="166709"/>
                    <a:pt x="947281" y="162899"/>
                    <a:pt x="944424" y="159804"/>
                  </a:cubicBezTo>
                  <a:lnTo>
                    <a:pt x="933131" y="154863"/>
                  </a:lnTo>
                  <a:lnTo>
                    <a:pt x="931088" y="155756"/>
                  </a:lnTo>
                  <a:cubicBezTo>
                    <a:pt x="931088" y="155756"/>
                    <a:pt x="930136" y="155756"/>
                    <a:pt x="930136" y="155756"/>
                  </a:cubicBezTo>
                  <a:cubicBezTo>
                    <a:pt x="925373" y="152898"/>
                    <a:pt x="906323" y="162423"/>
                    <a:pt x="918706" y="144326"/>
                  </a:cubicBezTo>
                  <a:cubicBezTo>
                    <a:pt x="923468" y="137658"/>
                    <a:pt x="931088" y="131943"/>
                    <a:pt x="931088" y="122418"/>
                  </a:cubicBezTo>
                  <a:cubicBezTo>
                    <a:pt x="934898" y="118608"/>
                    <a:pt x="936803" y="118608"/>
                    <a:pt x="938708" y="121466"/>
                  </a:cubicBezTo>
                  <a:close/>
                  <a:moveTo>
                    <a:pt x="925373" y="107178"/>
                  </a:moveTo>
                  <a:cubicBezTo>
                    <a:pt x="930136" y="111940"/>
                    <a:pt x="934898" y="116703"/>
                    <a:pt x="938708" y="121465"/>
                  </a:cubicBezTo>
                  <a:lnTo>
                    <a:pt x="935851" y="121465"/>
                  </a:lnTo>
                  <a:cubicBezTo>
                    <a:pt x="935851" y="121465"/>
                    <a:pt x="932993" y="121465"/>
                    <a:pt x="932993" y="121465"/>
                  </a:cubicBezTo>
                  <a:cubicBezTo>
                    <a:pt x="923468" y="125275"/>
                    <a:pt x="912991" y="131943"/>
                    <a:pt x="901561" y="123370"/>
                  </a:cubicBezTo>
                  <a:cubicBezTo>
                    <a:pt x="904418" y="109083"/>
                    <a:pt x="915848" y="109083"/>
                    <a:pt x="925373" y="107178"/>
                  </a:cubicBezTo>
                  <a:close/>
                  <a:moveTo>
                    <a:pt x="1021576" y="71936"/>
                  </a:moveTo>
                  <a:cubicBezTo>
                    <a:pt x="1037768" y="75746"/>
                    <a:pt x="1038721" y="87176"/>
                    <a:pt x="1031101" y="97653"/>
                  </a:cubicBezTo>
                  <a:cubicBezTo>
                    <a:pt x="1019671" y="115751"/>
                    <a:pt x="1011098" y="95748"/>
                    <a:pt x="1000621" y="92891"/>
                  </a:cubicBezTo>
                  <a:cubicBezTo>
                    <a:pt x="1002526" y="88128"/>
                    <a:pt x="1005383" y="83366"/>
                    <a:pt x="1007288" y="79556"/>
                  </a:cubicBezTo>
                  <a:cubicBezTo>
                    <a:pt x="1012051" y="76698"/>
                    <a:pt x="1016813" y="74793"/>
                    <a:pt x="1021576" y="71936"/>
                  </a:cubicBezTo>
                  <a:close/>
                  <a:moveTo>
                    <a:pt x="1113849" y="40265"/>
                  </a:moveTo>
                  <a:cubicBezTo>
                    <a:pt x="1128732" y="39074"/>
                    <a:pt x="1143972" y="42885"/>
                    <a:pt x="1159689" y="51933"/>
                  </a:cubicBezTo>
                  <a:cubicBezTo>
                    <a:pt x="1175881" y="68126"/>
                    <a:pt x="1166356" y="76698"/>
                    <a:pt x="1151116" y="84318"/>
                  </a:cubicBezTo>
                  <a:cubicBezTo>
                    <a:pt x="1137781" y="90986"/>
                    <a:pt x="1123494" y="86223"/>
                    <a:pt x="1111111" y="92891"/>
                  </a:cubicBezTo>
                  <a:cubicBezTo>
                    <a:pt x="1083489" y="98606"/>
                    <a:pt x="1067296" y="90033"/>
                    <a:pt x="1070153" y="58601"/>
                  </a:cubicBezTo>
                  <a:cubicBezTo>
                    <a:pt x="1084441" y="47647"/>
                    <a:pt x="1098967" y="41456"/>
                    <a:pt x="1113849" y="40265"/>
                  </a:cubicBezTo>
                  <a:close/>
                  <a:moveTo>
                    <a:pt x="1400760" y="96"/>
                  </a:moveTo>
                  <a:cubicBezTo>
                    <a:pt x="1426031" y="498"/>
                    <a:pt x="1451392" y="2164"/>
                    <a:pt x="1476871" y="5260"/>
                  </a:cubicBezTo>
                  <a:cubicBezTo>
                    <a:pt x="1521639" y="13833"/>
                    <a:pt x="1566406" y="14785"/>
                    <a:pt x="1611174" y="9070"/>
                  </a:cubicBezTo>
                  <a:cubicBezTo>
                    <a:pt x="1614984" y="7165"/>
                    <a:pt x="1619746" y="9070"/>
                    <a:pt x="1619746" y="17643"/>
                  </a:cubicBezTo>
                  <a:cubicBezTo>
                    <a:pt x="1631176" y="13833"/>
                    <a:pt x="1639748" y="20500"/>
                    <a:pt x="1646416" y="28120"/>
                  </a:cubicBezTo>
                  <a:cubicBezTo>
                    <a:pt x="1652131" y="36693"/>
                    <a:pt x="1659751" y="35740"/>
                    <a:pt x="1667371" y="31930"/>
                  </a:cubicBezTo>
                  <a:cubicBezTo>
                    <a:pt x="1693088" y="18119"/>
                    <a:pt x="1717377" y="11690"/>
                    <a:pt x="1742261" y="11690"/>
                  </a:cubicBezTo>
                  <a:cubicBezTo>
                    <a:pt x="1767145" y="11690"/>
                    <a:pt x="1792624" y="18119"/>
                    <a:pt x="1820723" y="30025"/>
                  </a:cubicBezTo>
                  <a:cubicBezTo>
                    <a:pt x="1845488" y="40503"/>
                    <a:pt x="1874063" y="40503"/>
                    <a:pt x="1901686" y="45265"/>
                  </a:cubicBezTo>
                  <a:cubicBezTo>
                    <a:pt x="1905496" y="54790"/>
                    <a:pt x="1888351" y="56695"/>
                    <a:pt x="1894066" y="69078"/>
                  </a:cubicBezTo>
                  <a:cubicBezTo>
                    <a:pt x="1913116" y="57648"/>
                    <a:pt x="1934071" y="52885"/>
                    <a:pt x="1955978" y="55743"/>
                  </a:cubicBezTo>
                  <a:cubicBezTo>
                    <a:pt x="1961693" y="62410"/>
                    <a:pt x="1959788" y="69078"/>
                    <a:pt x="1954073" y="71935"/>
                  </a:cubicBezTo>
                  <a:cubicBezTo>
                    <a:pt x="1939786" y="78603"/>
                    <a:pt x="1939786" y="91938"/>
                    <a:pt x="1935976" y="103368"/>
                  </a:cubicBezTo>
                  <a:cubicBezTo>
                    <a:pt x="1904543" y="124323"/>
                    <a:pt x="1914068" y="142420"/>
                    <a:pt x="1949311" y="161470"/>
                  </a:cubicBezTo>
                  <a:cubicBezTo>
                    <a:pt x="1923593" y="162423"/>
                    <a:pt x="1905496" y="153850"/>
                    <a:pt x="1894066" y="171948"/>
                  </a:cubicBezTo>
                  <a:cubicBezTo>
                    <a:pt x="1899781" y="177663"/>
                    <a:pt x="1909306" y="175758"/>
                    <a:pt x="1913116" y="183378"/>
                  </a:cubicBezTo>
                  <a:cubicBezTo>
                    <a:pt x="1917878" y="187188"/>
                    <a:pt x="1922641" y="195760"/>
                    <a:pt x="1907401" y="196713"/>
                  </a:cubicBezTo>
                  <a:cubicBezTo>
                    <a:pt x="1907401" y="221478"/>
                    <a:pt x="1903591" y="242433"/>
                    <a:pt x="1873111" y="245290"/>
                  </a:cubicBezTo>
                  <a:cubicBezTo>
                    <a:pt x="1842631" y="244338"/>
                    <a:pt x="1879778" y="263388"/>
                    <a:pt x="1866443" y="267198"/>
                  </a:cubicBezTo>
                  <a:cubicBezTo>
                    <a:pt x="1860728" y="271008"/>
                    <a:pt x="1855013" y="271960"/>
                    <a:pt x="1851203" y="270055"/>
                  </a:cubicBezTo>
                  <a:cubicBezTo>
                    <a:pt x="1860728" y="280533"/>
                    <a:pt x="1876921" y="291963"/>
                    <a:pt x="1866443" y="313870"/>
                  </a:cubicBezTo>
                  <a:cubicBezTo>
                    <a:pt x="1859776" y="319585"/>
                    <a:pt x="1852156" y="321490"/>
                    <a:pt x="1843583" y="319585"/>
                  </a:cubicBezTo>
                  <a:cubicBezTo>
                    <a:pt x="1833106" y="315775"/>
                    <a:pt x="1827391" y="307203"/>
                    <a:pt x="1819771" y="300535"/>
                  </a:cubicBezTo>
                  <a:cubicBezTo>
                    <a:pt x="1811198" y="310060"/>
                    <a:pt x="1800721" y="314823"/>
                    <a:pt x="1788338" y="313870"/>
                  </a:cubicBezTo>
                  <a:cubicBezTo>
                    <a:pt x="1791196" y="322443"/>
                    <a:pt x="1796911" y="313870"/>
                    <a:pt x="1800721" y="315775"/>
                  </a:cubicBezTo>
                  <a:cubicBezTo>
                    <a:pt x="1808341" y="314823"/>
                    <a:pt x="1815961" y="312918"/>
                    <a:pt x="1823581" y="314823"/>
                  </a:cubicBezTo>
                  <a:cubicBezTo>
                    <a:pt x="1826438" y="315775"/>
                    <a:pt x="1830248" y="316728"/>
                    <a:pt x="1833106" y="317680"/>
                  </a:cubicBezTo>
                  <a:cubicBezTo>
                    <a:pt x="1838821" y="322443"/>
                    <a:pt x="1842631" y="327205"/>
                    <a:pt x="1838821" y="334825"/>
                  </a:cubicBezTo>
                  <a:cubicBezTo>
                    <a:pt x="1800721" y="354828"/>
                    <a:pt x="1760716" y="371020"/>
                    <a:pt x="1715948" y="370068"/>
                  </a:cubicBezTo>
                  <a:cubicBezTo>
                    <a:pt x="1707376" y="370068"/>
                    <a:pt x="1695946" y="372925"/>
                    <a:pt x="1691183" y="379593"/>
                  </a:cubicBezTo>
                  <a:cubicBezTo>
                    <a:pt x="1662608" y="411025"/>
                    <a:pt x="1627366" y="425313"/>
                    <a:pt x="1586408" y="430075"/>
                  </a:cubicBezTo>
                  <a:cubicBezTo>
                    <a:pt x="1564501" y="432933"/>
                    <a:pt x="1554976" y="450078"/>
                    <a:pt x="1542593" y="468175"/>
                  </a:cubicBezTo>
                  <a:cubicBezTo>
                    <a:pt x="1522591" y="497703"/>
                    <a:pt x="1501636" y="527230"/>
                    <a:pt x="1480681" y="555805"/>
                  </a:cubicBezTo>
                  <a:cubicBezTo>
                    <a:pt x="1475918" y="562473"/>
                    <a:pt x="1469251" y="562473"/>
                    <a:pt x="1462583" y="562473"/>
                  </a:cubicBezTo>
                  <a:cubicBezTo>
                    <a:pt x="1419721" y="558663"/>
                    <a:pt x="1380668" y="507228"/>
                    <a:pt x="1385431" y="462460"/>
                  </a:cubicBezTo>
                  <a:cubicBezTo>
                    <a:pt x="1388288" y="441505"/>
                    <a:pt x="1374001" y="421503"/>
                    <a:pt x="1379716" y="398643"/>
                  </a:cubicBezTo>
                  <a:cubicBezTo>
                    <a:pt x="1387336" y="363400"/>
                    <a:pt x="1418768" y="354828"/>
                    <a:pt x="1441628" y="335778"/>
                  </a:cubicBezTo>
                  <a:cubicBezTo>
                    <a:pt x="1443533" y="331015"/>
                    <a:pt x="1445438" y="325300"/>
                    <a:pt x="1449248" y="321490"/>
                  </a:cubicBezTo>
                  <a:cubicBezTo>
                    <a:pt x="1454011" y="314823"/>
                    <a:pt x="1454963" y="306250"/>
                    <a:pt x="1461631" y="300535"/>
                  </a:cubicBezTo>
                  <a:cubicBezTo>
                    <a:pt x="1451153" y="280533"/>
                    <a:pt x="1439723" y="265293"/>
                    <a:pt x="1412101" y="280533"/>
                  </a:cubicBezTo>
                  <a:cubicBezTo>
                    <a:pt x="1425436" y="259578"/>
                    <a:pt x="1438771" y="241480"/>
                    <a:pt x="1434961" y="215763"/>
                  </a:cubicBezTo>
                  <a:cubicBezTo>
                    <a:pt x="1430198" y="178615"/>
                    <a:pt x="1409243" y="158613"/>
                    <a:pt x="1371143" y="160518"/>
                  </a:cubicBezTo>
                  <a:cubicBezTo>
                    <a:pt x="1357808" y="161470"/>
                    <a:pt x="1343521" y="159565"/>
                    <a:pt x="1331138" y="162423"/>
                  </a:cubicBezTo>
                  <a:cubicBezTo>
                    <a:pt x="1317803" y="165280"/>
                    <a:pt x="1310183" y="161470"/>
                    <a:pt x="1303516" y="150040"/>
                  </a:cubicBezTo>
                  <a:cubicBezTo>
                    <a:pt x="1296848" y="136705"/>
                    <a:pt x="1300658" y="131943"/>
                    <a:pt x="1313993" y="130038"/>
                  </a:cubicBezTo>
                  <a:cubicBezTo>
                    <a:pt x="1321613" y="129085"/>
                    <a:pt x="1316851" y="124323"/>
                    <a:pt x="1313041" y="121465"/>
                  </a:cubicBezTo>
                  <a:cubicBezTo>
                    <a:pt x="1283513" y="99558"/>
                    <a:pt x="1311136" y="99558"/>
                    <a:pt x="1323518" y="96700"/>
                  </a:cubicBezTo>
                  <a:cubicBezTo>
                    <a:pt x="1344473" y="92890"/>
                    <a:pt x="1365428" y="88128"/>
                    <a:pt x="1387336" y="88128"/>
                  </a:cubicBezTo>
                  <a:cubicBezTo>
                    <a:pt x="1399718" y="88128"/>
                    <a:pt x="1414006" y="81460"/>
                    <a:pt x="1394003" y="68125"/>
                  </a:cubicBezTo>
                  <a:cubicBezTo>
                    <a:pt x="1402576" y="42408"/>
                    <a:pt x="1427341" y="49075"/>
                    <a:pt x="1445438" y="41455"/>
                  </a:cubicBezTo>
                  <a:lnTo>
                    <a:pt x="1471104" y="35589"/>
                  </a:lnTo>
                  <a:lnTo>
                    <a:pt x="1469608" y="35026"/>
                  </a:lnTo>
                  <a:cubicBezTo>
                    <a:pt x="1465441" y="34550"/>
                    <a:pt x="1461155" y="34788"/>
                    <a:pt x="1456869" y="34788"/>
                  </a:cubicBezTo>
                  <a:cubicBezTo>
                    <a:pt x="1424484" y="38598"/>
                    <a:pt x="1396861" y="56695"/>
                    <a:pt x="1365429" y="60505"/>
                  </a:cubicBezTo>
                  <a:cubicBezTo>
                    <a:pt x="1307326" y="66220"/>
                    <a:pt x="1264464" y="112893"/>
                    <a:pt x="1208266" y="122418"/>
                  </a:cubicBezTo>
                  <a:cubicBezTo>
                    <a:pt x="1196836" y="130038"/>
                    <a:pt x="1186359" y="129085"/>
                    <a:pt x="1175881" y="122418"/>
                  </a:cubicBezTo>
                  <a:cubicBezTo>
                    <a:pt x="1178739" y="129085"/>
                    <a:pt x="1197789" y="127180"/>
                    <a:pt x="1187311" y="142420"/>
                  </a:cubicBezTo>
                  <a:cubicBezTo>
                    <a:pt x="1185406" y="144325"/>
                    <a:pt x="1182549" y="146230"/>
                    <a:pt x="1180644" y="149088"/>
                  </a:cubicBezTo>
                  <a:cubicBezTo>
                    <a:pt x="1173262" y="152183"/>
                    <a:pt x="1165939" y="153434"/>
                    <a:pt x="1158647" y="153642"/>
                  </a:cubicBezTo>
                  <a:lnTo>
                    <a:pt x="1143520" y="152466"/>
                  </a:lnTo>
                  <a:lnTo>
                    <a:pt x="1148259" y="153731"/>
                  </a:lnTo>
                  <a:cubicBezTo>
                    <a:pt x="1153498" y="157422"/>
                    <a:pt x="1155879" y="163851"/>
                    <a:pt x="1152069" y="175758"/>
                  </a:cubicBezTo>
                  <a:cubicBezTo>
                    <a:pt x="1112064" y="198618"/>
                    <a:pt x="1069201" y="175758"/>
                    <a:pt x="1029196" y="182425"/>
                  </a:cubicBezTo>
                  <a:cubicBezTo>
                    <a:pt x="1020624" y="171948"/>
                    <a:pt x="980619" y="182425"/>
                    <a:pt x="1006336" y="148135"/>
                  </a:cubicBezTo>
                  <a:cubicBezTo>
                    <a:pt x="1011099" y="141468"/>
                    <a:pt x="1003479" y="136705"/>
                    <a:pt x="995859" y="134800"/>
                  </a:cubicBezTo>
                  <a:cubicBezTo>
                    <a:pt x="984429" y="131943"/>
                    <a:pt x="981571" y="125275"/>
                    <a:pt x="987286" y="114798"/>
                  </a:cubicBezTo>
                  <a:cubicBezTo>
                    <a:pt x="1010146" y="115750"/>
                    <a:pt x="1027291" y="130990"/>
                    <a:pt x="1049199" y="134800"/>
                  </a:cubicBezTo>
                  <a:cubicBezTo>
                    <a:pt x="1053009" y="140515"/>
                    <a:pt x="1055866" y="147183"/>
                    <a:pt x="1064439" y="149088"/>
                  </a:cubicBezTo>
                  <a:cubicBezTo>
                    <a:pt x="1074916" y="150993"/>
                    <a:pt x="1085394" y="150278"/>
                    <a:pt x="1095871" y="149326"/>
                  </a:cubicBezTo>
                  <a:lnTo>
                    <a:pt x="1106484" y="148924"/>
                  </a:lnTo>
                  <a:lnTo>
                    <a:pt x="1093014" y="149088"/>
                  </a:lnTo>
                  <a:cubicBezTo>
                    <a:pt x="1081584" y="144325"/>
                    <a:pt x="1067296" y="146230"/>
                    <a:pt x="1062534" y="131943"/>
                  </a:cubicBezTo>
                  <a:cubicBezTo>
                    <a:pt x="1083489" y="115750"/>
                    <a:pt x="1102539" y="93843"/>
                    <a:pt x="1133971" y="110988"/>
                  </a:cubicBezTo>
                  <a:cubicBezTo>
                    <a:pt x="1150164" y="112893"/>
                    <a:pt x="1147306" y="91938"/>
                    <a:pt x="1158736" y="88128"/>
                  </a:cubicBezTo>
                  <a:cubicBezTo>
                    <a:pt x="1164451" y="84318"/>
                    <a:pt x="1172071" y="81460"/>
                    <a:pt x="1173024" y="73840"/>
                  </a:cubicBezTo>
                  <a:cubicBezTo>
                    <a:pt x="1176834" y="44313"/>
                    <a:pt x="1193979" y="46218"/>
                    <a:pt x="1214934" y="54790"/>
                  </a:cubicBezTo>
                  <a:cubicBezTo>
                    <a:pt x="1234936" y="51933"/>
                    <a:pt x="1254939" y="44313"/>
                    <a:pt x="1275894" y="44313"/>
                  </a:cubicBezTo>
                  <a:cubicBezTo>
                    <a:pt x="1253986" y="44313"/>
                    <a:pt x="1233031" y="51933"/>
                    <a:pt x="1211124" y="51933"/>
                  </a:cubicBezTo>
                  <a:cubicBezTo>
                    <a:pt x="1199694" y="46218"/>
                    <a:pt x="1184454" y="50028"/>
                    <a:pt x="1174929" y="39550"/>
                  </a:cubicBezTo>
                  <a:cubicBezTo>
                    <a:pt x="1174929" y="34788"/>
                    <a:pt x="1174929" y="30978"/>
                    <a:pt x="1174929" y="26215"/>
                  </a:cubicBezTo>
                  <a:cubicBezTo>
                    <a:pt x="1249938" y="9070"/>
                    <a:pt x="1324947" y="-1110"/>
                    <a:pt x="1400760" y="96"/>
                  </a:cubicBezTo>
                  <a:close/>
                </a:path>
              </a:pathLst>
            </a:custGeom>
            <a:solidFill>
              <a:srgbClr val="8EF0A4"/>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sp>
        <p:nvSpPr>
          <p:cNvPr id="383" name="Google Shape;383;p9"/>
          <p:cNvSpPr/>
          <p:nvPr/>
        </p:nvSpPr>
        <p:spPr>
          <a:xfrm rot="-634690">
            <a:off x="4402904" y="2531493"/>
            <a:ext cx="489707" cy="585571"/>
          </a:xfrm>
          <a:custGeom>
            <a:rect b="b" l="l" r="r" t="t"/>
            <a:pathLst>
              <a:path extrusionOk="0" h="676134" w="565444">
                <a:moveTo>
                  <a:pt x="474202" y="370360"/>
                </a:moveTo>
                <a:lnTo>
                  <a:pt x="91243" y="370359"/>
                </a:lnTo>
                <a:cubicBezTo>
                  <a:pt x="84269" y="370359"/>
                  <a:pt x="78616" y="376012"/>
                  <a:pt x="78616" y="382986"/>
                </a:cubicBezTo>
                <a:lnTo>
                  <a:pt x="78615" y="382987"/>
                </a:lnTo>
                <a:cubicBezTo>
                  <a:pt x="78615" y="389961"/>
                  <a:pt x="84268" y="395613"/>
                  <a:pt x="91242" y="395613"/>
                </a:cubicBezTo>
                <a:lnTo>
                  <a:pt x="474202" y="395613"/>
                </a:lnTo>
                <a:cubicBezTo>
                  <a:pt x="477689" y="395614"/>
                  <a:pt x="480846" y="394200"/>
                  <a:pt x="483131" y="391915"/>
                </a:cubicBezTo>
                <a:lnTo>
                  <a:pt x="486829" y="382986"/>
                </a:lnTo>
                <a:lnTo>
                  <a:pt x="486829" y="382987"/>
                </a:lnTo>
                <a:lnTo>
                  <a:pt x="486829" y="382986"/>
                </a:lnTo>
                <a:lnTo>
                  <a:pt x="486829" y="382986"/>
                </a:lnTo>
                <a:lnTo>
                  <a:pt x="483131" y="374059"/>
                </a:lnTo>
                <a:cubicBezTo>
                  <a:pt x="480846" y="371774"/>
                  <a:pt x="477689" y="370360"/>
                  <a:pt x="474202" y="370360"/>
                </a:cubicBezTo>
                <a:close/>
                <a:moveTo>
                  <a:pt x="474201" y="316925"/>
                </a:moveTo>
                <a:lnTo>
                  <a:pt x="91242" y="316924"/>
                </a:lnTo>
                <a:cubicBezTo>
                  <a:pt x="84268" y="316924"/>
                  <a:pt x="78615" y="322577"/>
                  <a:pt x="78615" y="329551"/>
                </a:cubicBezTo>
                <a:lnTo>
                  <a:pt x="78614" y="329551"/>
                </a:lnTo>
                <a:cubicBezTo>
                  <a:pt x="78614" y="336525"/>
                  <a:pt x="84267" y="342178"/>
                  <a:pt x="91241" y="342178"/>
                </a:cubicBezTo>
                <a:lnTo>
                  <a:pt x="474201" y="342178"/>
                </a:lnTo>
                <a:cubicBezTo>
                  <a:pt x="477688" y="342178"/>
                  <a:pt x="480845" y="340765"/>
                  <a:pt x="483130" y="338480"/>
                </a:cubicBezTo>
                <a:lnTo>
                  <a:pt x="486828" y="329551"/>
                </a:lnTo>
                <a:lnTo>
                  <a:pt x="486828" y="329552"/>
                </a:lnTo>
                <a:lnTo>
                  <a:pt x="486828" y="329551"/>
                </a:lnTo>
                <a:lnTo>
                  <a:pt x="486828" y="329551"/>
                </a:lnTo>
                <a:lnTo>
                  <a:pt x="483130" y="320623"/>
                </a:lnTo>
                <a:cubicBezTo>
                  <a:pt x="480845" y="318338"/>
                  <a:pt x="477688" y="316925"/>
                  <a:pt x="474201" y="316925"/>
                </a:cubicBezTo>
                <a:close/>
                <a:moveTo>
                  <a:pt x="474202" y="263490"/>
                </a:moveTo>
                <a:lnTo>
                  <a:pt x="91243" y="263489"/>
                </a:lnTo>
                <a:cubicBezTo>
                  <a:pt x="84269" y="263489"/>
                  <a:pt x="78616" y="269142"/>
                  <a:pt x="78616" y="276116"/>
                </a:cubicBezTo>
                <a:lnTo>
                  <a:pt x="78615" y="276116"/>
                </a:lnTo>
                <a:cubicBezTo>
                  <a:pt x="78615" y="283090"/>
                  <a:pt x="84268" y="288743"/>
                  <a:pt x="91242" y="288743"/>
                </a:cubicBezTo>
                <a:lnTo>
                  <a:pt x="474202" y="288743"/>
                </a:lnTo>
                <a:cubicBezTo>
                  <a:pt x="477689" y="288743"/>
                  <a:pt x="480846" y="287330"/>
                  <a:pt x="483130" y="285045"/>
                </a:cubicBezTo>
                <a:lnTo>
                  <a:pt x="486828" y="276116"/>
                </a:lnTo>
                <a:lnTo>
                  <a:pt x="486829" y="276117"/>
                </a:lnTo>
                <a:lnTo>
                  <a:pt x="486828" y="276116"/>
                </a:lnTo>
                <a:lnTo>
                  <a:pt x="486828" y="276116"/>
                </a:lnTo>
                <a:lnTo>
                  <a:pt x="483131" y="267188"/>
                </a:lnTo>
                <a:cubicBezTo>
                  <a:pt x="480845" y="264903"/>
                  <a:pt x="477689" y="263490"/>
                  <a:pt x="474202" y="263490"/>
                </a:cubicBezTo>
                <a:close/>
                <a:moveTo>
                  <a:pt x="546230" y="175473"/>
                </a:moveTo>
                <a:cubicBezTo>
                  <a:pt x="556842" y="175473"/>
                  <a:pt x="565444" y="184075"/>
                  <a:pt x="565444" y="194687"/>
                </a:cubicBezTo>
                <a:cubicBezTo>
                  <a:pt x="565444" y="205299"/>
                  <a:pt x="556842" y="213901"/>
                  <a:pt x="546230" y="213901"/>
                </a:cubicBezTo>
                <a:lnTo>
                  <a:pt x="525276" y="213901"/>
                </a:lnTo>
                <a:lnTo>
                  <a:pt x="508899" y="524388"/>
                </a:lnTo>
                <a:cubicBezTo>
                  <a:pt x="504507" y="609787"/>
                  <a:pt x="447140" y="676134"/>
                  <a:pt x="378243" y="676134"/>
                </a:cubicBezTo>
                <a:lnTo>
                  <a:pt x="184455" y="676134"/>
                </a:lnTo>
                <a:cubicBezTo>
                  <a:pt x="115558" y="676134"/>
                  <a:pt x="58190" y="609787"/>
                  <a:pt x="53798" y="524388"/>
                </a:cubicBezTo>
                <a:lnTo>
                  <a:pt x="37422" y="213901"/>
                </a:lnTo>
                <a:lnTo>
                  <a:pt x="19214" y="213901"/>
                </a:lnTo>
                <a:cubicBezTo>
                  <a:pt x="8602" y="213901"/>
                  <a:pt x="0" y="205299"/>
                  <a:pt x="0" y="194687"/>
                </a:cubicBezTo>
                <a:cubicBezTo>
                  <a:pt x="0" y="184075"/>
                  <a:pt x="8602" y="175473"/>
                  <a:pt x="19214" y="175473"/>
                </a:cubicBezTo>
                <a:close/>
                <a:moveTo>
                  <a:pt x="145503" y="0"/>
                </a:moveTo>
                <a:cubicBezTo>
                  <a:pt x="165968" y="0"/>
                  <a:pt x="182559" y="16591"/>
                  <a:pt x="182559" y="37056"/>
                </a:cubicBezTo>
                <a:lnTo>
                  <a:pt x="182559" y="175472"/>
                </a:lnTo>
                <a:lnTo>
                  <a:pt x="108447" y="175472"/>
                </a:lnTo>
                <a:lnTo>
                  <a:pt x="108447" y="37056"/>
                </a:lnTo>
                <a:cubicBezTo>
                  <a:pt x="108447" y="16591"/>
                  <a:pt x="125038" y="0"/>
                  <a:pt x="145503" y="0"/>
                </a:cubicBezTo>
                <a:close/>
                <a:moveTo>
                  <a:pt x="419941" y="0"/>
                </a:moveTo>
                <a:cubicBezTo>
                  <a:pt x="440406" y="0"/>
                  <a:pt x="456997" y="16591"/>
                  <a:pt x="456997" y="37056"/>
                </a:cubicBezTo>
                <a:lnTo>
                  <a:pt x="456997" y="175472"/>
                </a:lnTo>
                <a:lnTo>
                  <a:pt x="382885" y="175472"/>
                </a:lnTo>
                <a:lnTo>
                  <a:pt x="382885" y="37056"/>
                </a:lnTo>
                <a:cubicBezTo>
                  <a:pt x="382885" y="16591"/>
                  <a:pt x="399476" y="0"/>
                  <a:pt x="419941" y="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384" name="Google Shape;384;p9"/>
          <p:cNvGrpSpPr/>
          <p:nvPr/>
        </p:nvGrpSpPr>
        <p:grpSpPr>
          <a:xfrm rot="1052635">
            <a:off x="7017236" y="2078906"/>
            <a:ext cx="1338434" cy="1227345"/>
            <a:chOff x="5655092" y="376887"/>
            <a:chExt cx="4490688" cy="4117968"/>
          </a:xfrm>
        </p:grpSpPr>
        <p:sp>
          <p:nvSpPr>
            <p:cNvPr id="385" name="Google Shape;385;p9"/>
            <p:cNvSpPr/>
            <p:nvPr/>
          </p:nvSpPr>
          <p:spPr>
            <a:xfrm>
              <a:off x="5655092" y="385052"/>
              <a:ext cx="4490688" cy="4109803"/>
            </a:xfrm>
            <a:custGeom>
              <a:rect b="b" l="l" r="r" t="t"/>
              <a:pathLst>
                <a:path extrusionOk="0" h="4109802" w="4490688">
                  <a:moveTo>
                    <a:pt x="568" y="1465456"/>
                  </a:moveTo>
                  <a:lnTo>
                    <a:pt x="10785" y="1371794"/>
                  </a:lnTo>
                  <a:cubicBezTo>
                    <a:pt x="22138" y="1279267"/>
                    <a:pt x="42006" y="1189010"/>
                    <a:pt x="67551" y="1099321"/>
                  </a:cubicBezTo>
                  <a:cubicBezTo>
                    <a:pt x="70956" y="1087400"/>
                    <a:pt x="78336" y="1089103"/>
                    <a:pt x="86283" y="1090238"/>
                  </a:cubicBezTo>
                  <a:cubicBezTo>
                    <a:pt x="185055" y="1104997"/>
                    <a:pt x="282691" y="1124865"/>
                    <a:pt x="379192" y="1150977"/>
                  </a:cubicBezTo>
                  <a:cubicBezTo>
                    <a:pt x="542675" y="1195822"/>
                    <a:pt x="699915" y="1255425"/>
                    <a:pt x="849775" y="1335464"/>
                  </a:cubicBezTo>
                  <a:cubicBezTo>
                    <a:pt x="1046183" y="1441047"/>
                    <a:pt x="1217613" y="1576716"/>
                    <a:pt x="1353282" y="1755527"/>
                  </a:cubicBezTo>
                  <a:cubicBezTo>
                    <a:pt x="1460001" y="1896304"/>
                    <a:pt x="1524146" y="2055247"/>
                    <a:pt x="1554799" y="2227813"/>
                  </a:cubicBezTo>
                  <a:cubicBezTo>
                    <a:pt x="1577505" y="2356102"/>
                    <a:pt x="1583749" y="2484959"/>
                    <a:pt x="1580911" y="2615519"/>
                  </a:cubicBezTo>
                  <a:cubicBezTo>
                    <a:pt x="1579776" y="2668879"/>
                    <a:pt x="1591696" y="2721103"/>
                    <a:pt x="1601914" y="2773327"/>
                  </a:cubicBezTo>
                  <a:cubicBezTo>
                    <a:pt x="1642785" y="2975978"/>
                    <a:pt x="1710335" y="3170683"/>
                    <a:pt x="1784698" y="3363117"/>
                  </a:cubicBezTo>
                  <a:cubicBezTo>
                    <a:pt x="1793213" y="3384688"/>
                    <a:pt x="1801727" y="3406826"/>
                    <a:pt x="1810242" y="3428397"/>
                  </a:cubicBezTo>
                  <a:cubicBezTo>
                    <a:pt x="1810810" y="3429532"/>
                    <a:pt x="1811377" y="3430668"/>
                    <a:pt x="1811945" y="3431235"/>
                  </a:cubicBezTo>
                  <a:cubicBezTo>
                    <a:pt x="1817622" y="3431235"/>
                    <a:pt x="1817622" y="3426126"/>
                    <a:pt x="1818757" y="3422720"/>
                  </a:cubicBezTo>
                  <a:cubicBezTo>
                    <a:pt x="1916393" y="3171818"/>
                    <a:pt x="2006082" y="2918078"/>
                    <a:pt x="2071362" y="2656390"/>
                  </a:cubicBezTo>
                  <a:cubicBezTo>
                    <a:pt x="2100312" y="2540022"/>
                    <a:pt x="2123586" y="2423085"/>
                    <a:pt x="2135507" y="2303311"/>
                  </a:cubicBezTo>
                  <a:cubicBezTo>
                    <a:pt x="2136642" y="2294228"/>
                    <a:pt x="2136642" y="2284578"/>
                    <a:pt x="2136642" y="2275496"/>
                  </a:cubicBezTo>
                  <a:cubicBezTo>
                    <a:pt x="2134939" y="2150612"/>
                    <a:pt x="2135507" y="2025161"/>
                    <a:pt x="2147428" y="1900846"/>
                  </a:cubicBezTo>
                  <a:cubicBezTo>
                    <a:pt x="2171837" y="1639158"/>
                    <a:pt x="2233711" y="1388823"/>
                    <a:pt x="2365406" y="1158924"/>
                  </a:cubicBezTo>
                  <a:cubicBezTo>
                    <a:pt x="2440904" y="1027229"/>
                    <a:pt x="2534566" y="909725"/>
                    <a:pt x="2640149" y="801304"/>
                  </a:cubicBezTo>
                  <a:cubicBezTo>
                    <a:pt x="2848478" y="586731"/>
                    <a:pt x="3093136" y="424950"/>
                    <a:pt x="3362203" y="297796"/>
                  </a:cubicBezTo>
                  <a:cubicBezTo>
                    <a:pt x="3600617" y="184834"/>
                    <a:pt x="3850383" y="103659"/>
                    <a:pt x="4107530" y="46894"/>
                  </a:cubicBezTo>
                  <a:cubicBezTo>
                    <a:pt x="4194948" y="27594"/>
                    <a:pt x="4282934" y="12267"/>
                    <a:pt x="4371488" y="347"/>
                  </a:cubicBezTo>
                  <a:cubicBezTo>
                    <a:pt x="4381706" y="-789"/>
                    <a:pt x="4386815" y="347"/>
                    <a:pt x="4390220" y="11700"/>
                  </a:cubicBezTo>
                  <a:cubicBezTo>
                    <a:pt x="4427686" y="142260"/>
                    <a:pt x="4456636" y="273955"/>
                    <a:pt x="4473665" y="409056"/>
                  </a:cubicBezTo>
                  <a:cubicBezTo>
                    <a:pt x="4486721" y="510098"/>
                    <a:pt x="4493533" y="611708"/>
                    <a:pt x="4489560" y="713318"/>
                  </a:cubicBezTo>
                  <a:cubicBezTo>
                    <a:pt x="4478774" y="1027229"/>
                    <a:pt x="4385112" y="1311055"/>
                    <a:pt x="4181324" y="1554010"/>
                  </a:cubicBezTo>
                  <a:cubicBezTo>
                    <a:pt x="4063253" y="1694788"/>
                    <a:pt x="3921907" y="1807751"/>
                    <a:pt x="3764100" y="1900846"/>
                  </a:cubicBezTo>
                  <a:cubicBezTo>
                    <a:pt x="3558610" y="2022323"/>
                    <a:pt x="3337226" y="2105768"/>
                    <a:pt x="3106759" y="2167074"/>
                  </a:cubicBezTo>
                  <a:cubicBezTo>
                    <a:pt x="2944411" y="2210216"/>
                    <a:pt x="2780359" y="2241437"/>
                    <a:pt x="2613470" y="2263008"/>
                  </a:cubicBezTo>
                  <a:cubicBezTo>
                    <a:pt x="2533998" y="2273225"/>
                    <a:pt x="2454527" y="2281740"/>
                    <a:pt x="2374488" y="2287416"/>
                  </a:cubicBezTo>
                  <a:cubicBezTo>
                    <a:pt x="2363703" y="2287984"/>
                    <a:pt x="2359162" y="2291958"/>
                    <a:pt x="2356323" y="2302175"/>
                  </a:cubicBezTo>
                  <a:cubicBezTo>
                    <a:pt x="2263796" y="2578622"/>
                    <a:pt x="2177513" y="2856771"/>
                    <a:pt x="2101448" y="3137759"/>
                  </a:cubicBezTo>
                  <a:cubicBezTo>
                    <a:pt x="2059441" y="3292728"/>
                    <a:pt x="2020273" y="3448265"/>
                    <a:pt x="1990756" y="3606072"/>
                  </a:cubicBezTo>
                  <a:cubicBezTo>
                    <a:pt x="1969752" y="3719035"/>
                    <a:pt x="1950452" y="3832565"/>
                    <a:pt x="1953858" y="3948366"/>
                  </a:cubicBezTo>
                  <a:cubicBezTo>
                    <a:pt x="1954426" y="3970504"/>
                    <a:pt x="1957264" y="3992643"/>
                    <a:pt x="1962941" y="4014214"/>
                  </a:cubicBezTo>
                  <a:cubicBezTo>
                    <a:pt x="1964643" y="4021026"/>
                    <a:pt x="1964643" y="4026134"/>
                    <a:pt x="1957832" y="4030676"/>
                  </a:cubicBezTo>
                  <a:cubicBezTo>
                    <a:pt x="1904472" y="4065302"/>
                    <a:pt x="1826989" y="4144680"/>
                    <a:pt x="1783563" y="4092550"/>
                  </a:cubicBezTo>
                  <a:cubicBezTo>
                    <a:pt x="1740138" y="4040421"/>
                    <a:pt x="1711281" y="3790180"/>
                    <a:pt x="1697279" y="3717899"/>
                  </a:cubicBezTo>
                  <a:cubicBezTo>
                    <a:pt x="1705794" y="3698599"/>
                    <a:pt x="1701253" y="3678732"/>
                    <a:pt x="1699550" y="3658864"/>
                  </a:cubicBezTo>
                  <a:cubicBezTo>
                    <a:pt x="1687629" y="3542495"/>
                    <a:pt x="1662653" y="3428397"/>
                    <a:pt x="1634270" y="3314866"/>
                  </a:cubicBezTo>
                  <a:cubicBezTo>
                    <a:pt x="1577505" y="3088374"/>
                    <a:pt x="1508819" y="2865286"/>
                    <a:pt x="1435024" y="2643334"/>
                  </a:cubicBezTo>
                  <a:cubicBezTo>
                    <a:pt x="1431051" y="2630846"/>
                    <a:pt x="1425942" y="2625737"/>
                    <a:pt x="1412318" y="2625169"/>
                  </a:cubicBezTo>
                  <a:cubicBezTo>
                    <a:pt x="1308438" y="2617222"/>
                    <a:pt x="1205693" y="2604166"/>
                    <a:pt x="1103515" y="2584866"/>
                  </a:cubicBezTo>
                  <a:cubicBezTo>
                    <a:pt x="893484" y="2544563"/>
                    <a:pt x="690832" y="2482689"/>
                    <a:pt x="504075" y="2375970"/>
                  </a:cubicBezTo>
                  <a:cubicBezTo>
                    <a:pt x="344565" y="2284578"/>
                    <a:pt x="210031" y="2167074"/>
                    <a:pt x="118072" y="2005293"/>
                  </a:cubicBezTo>
                  <a:cubicBezTo>
                    <a:pt x="55630" y="1895737"/>
                    <a:pt x="19868" y="1777665"/>
                    <a:pt x="6244" y="1652214"/>
                  </a:cubicBezTo>
                  <a:cubicBezTo>
                    <a:pt x="4541" y="1634617"/>
                    <a:pt x="5677" y="1615884"/>
                    <a:pt x="0" y="1598855"/>
                  </a:cubicBezTo>
                  <a:cubicBezTo>
                    <a:pt x="568" y="1554578"/>
                    <a:pt x="568" y="1510301"/>
                    <a:pt x="568" y="1465456"/>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6" name="Google Shape;386;p9"/>
            <p:cNvSpPr/>
            <p:nvPr/>
          </p:nvSpPr>
          <p:spPr>
            <a:xfrm>
              <a:off x="7600719" y="376887"/>
              <a:ext cx="2435227" cy="2185460"/>
            </a:xfrm>
            <a:custGeom>
              <a:rect b="b" l="l" r="r" t="t"/>
              <a:pathLst>
                <a:path extrusionOk="0" h="2185459" w="2435226">
                  <a:moveTo>
                    <a:pt x="2436079" y="568"/>
                  </a:moveTo>
                  <a:cubicBezTo>
                    <a:pt x="2411671" y="6812"/>
                    <a:pt x="2386694" y="6812"/>
                    <a:pt x="2361717" y="9650"/>
                  </a:cubicBezTo>
                  <a:cubicBezTo>
                    <a:pt x="2174960" y="31221"/>
                    <a:pt x="1991608" y="68686"/>
                    <a:pt x="1811095" y="119207"/>
                  </a:cubicBezTo>
                  <a:cubicBezTo>
                    <a:pt x="1547137" y="193002"/>
                    <a:pt x="1294531" y="294611"/>
                    <a:pt x="1059523" y="436524"/>
                  </a:cubicBezTo>
                  <a:cubicBezTo>
                    <a:pt x="822245" y="579573"/>
                    <a:pt x="615052" y="756680"/>
                    <a:pt x="448730" y="979200"/>
                  </a:cubicBezTo>
                  <a:cubicBezTo>
                    <a:pt x="315332" y="1158578"/>
                    <a:pt x="228481" y="1359526"/>
                    <a:pt x="176825" y="1575802"/>
                  </a:cubicBezTo>
                  <a:cubicBezTo>
                    <a:pt x="133683" y="1756315"/>
                    <a:pt x="114383" y="1939099"/>
                    <a:pt x="109274" y="2124154"/>
                  </a:cubicBezTo>
                  <a:cubicBezTo>
                    <a:pt x="108706" y="2145724"/>
                    <a:pt x="109274" y="2167295"/>
                    <a:pt x="107003" y="2188866"/>
                  </a:cubicBezTo>
                  <a:cubicBezTo>
                    <a:pt x="89974" y="2144589"/>
                    <a:pt x="78053" y="2099177"/>
                    <a:pt x="66700" y="2053765"/>
                  </a:cubicBezTo>
                  <a:cubicBezTo>
                    <a:pt x="18450" y="1863601"/>
                    <a:pt x="-7662" y="1670600"/>
                    <a:pt x="1988" y="1474192"/>
                  </a:cubicBezTo>
                  <a:cubicBezTo>
                    <a:pt x="16179" y="1193204"/>
                    <a:pt x="105868" y="940599"/>
                    <a:pt x="287517" y="723189"/>
                  </a:cubicBezTo>
                  <a:cubicBezTo>
                    <a:pt x="402750" y="585817"/>
                    <a:pt x="541257" y="476828"/>
                    <a:pt x="695659" y="387139"/>
                  </a:cubicBezTo>
                  <a:cubicBezTo>
                    <a:pt x="888093" y="275311"/>
                    <a:pt x="1094150" y="198111"/>
                    <a:pt x="1307587" y="140210"/>
                  </a:cubicBezTo>
                  <a:cubicBezTo>
                    <a:pt x="1463124" y="98204"/>
                    <a:pt x="1621499" y="66983"/>
                    <a:pt x="1781009" y="44845"/>
                  </a:cubicBezTo>
                  <a:cubicBezTo>
                    <a:pt x="1943925" y="22138"/>
                    <a:pt x="2106841" y="7379"/>
                    <a:pt x="2271460" y="2838"/>
                  </a:cubicBezTo>
                  <a:cubicBezTo>
                    <a:pt x="2276002" y="2838"/>
                    <a:pt x="2281111" y="3974"/>
                    <a:pt x="2285084" y="0"/>
                  </a:cubicBezTo>
                  <a:cubicBezTo>
                    <a:pt x="2335605" y="568"/>
                    <a:pt x="2386126" y="568"/>
                    <a:pt x="2436079" y="568"/>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87" name="Google Shape;387;p9"/>
            <p:cNvSpPr/>
            <p:nvPr/>
          </p:nvSpPr>
          <p:spPr>
            <a:xfrm>
              <a:off x="5750459" y="1472498"/>
              <a:ext cx="1612132" cy="1458865"/>
            </a:xfrm>
            <a:custGeom>
              <a:rect b="b" l="l" r="r" t="t"/>
              <a:pathLst>
                <a:path extrusionOk="0" h="1458865" w="1612131">
                  <a:moveTo>
                    <a:pt x="0" y="1093"/>
                  </a:moveTo>
                  <a:cubicBezTo>
                    <a:pt x="77768" y="-1746"/>
                    <a:pt x="156104" y="1093"/>
                    <a:pt x="233873" y="7904"/>
                  </a:cubicBezTo>
                  <a:cubicBezTo>
                    <a:pt x="367271" y="18690"/>
                    <a:pt x="499534" y="37422"/>
                    <a:pt x="630094" y="66940"/>
                  </a:cubicBezTo>
                  <a:cubicBezTo>
                    <a:pt x="835016" y="112920"/>
                    <a:pt x="1031424" y="180471"/>
                    <a:pt x="1207963" y="297407"/>
                  </a:cubicBezTo>
                  <a:cubicBezTo>
                    <a:pt x="1348741" y="390502"/>
                    <a:pt x="1461704" y="508573"/>
                    <a:pt x="1533796" y="662975"/>
                  </a:cubicBezTo>
                  <a:cubicBezTo>
                    <a:pt x="1578640" y="759476"/>
                    <a:pt x="1602482" y="861085"/>
                    <a:pt x="1610429" y="966669"/>
                  </a:cubicBezTo>
                  <a:cubicBezTo>
                    <a:pt x="1622349" y="1135261"/>
                    <a:pt x="1593399" y="1298177"/>
                    <a:pt x="1546284" y="1458823"/>
                  </a:cubicBezTo>
                  <a:cubicBezTo>
                    <a:pt x="1545716" y="1460526"/>
                    <a:pt x="1544581" y="1461661"/>
                    <a:pt x="1543446" y="1463932"/>
                  </a:cubicBezTo>
                  <a:cubicBezTo>
                    <a:pt x="1538904" y="1460526"/>
                    <a:pt x="1540608" y="1455417"/>
                    <a:pt x="1540608" y="1451443"/>
                  </a:cubicBezTo>
                  <a:cubicBezTo>
                    <a:pt x="1537769" y="1289095"/>
                    <a:pt x="1519604" y="1129017"/>
                    <a:pt x="1471354" y="972913"/>
                  </a:cubicBezTo>
                  <a:cubicBezTo>
                    <a:pt x="1415156" y="789561"/>
                    <a:pt x="1313547" y="634025"/>
                    <a:pt x="1176175" y="501194"/>
                  </a:cubicBezTo>
                  <a:cubicBezTo>
                    <a:pt x="1018935" y="349631"/>
                    <a:pt x="836151" y="240074"/>
                    <a:pt x="634635" y="158332"/>
                  </a:cubicBezTo>
                  <a:cubicBezTo>
                    <a:pt x="456960" y="86240"/>
                    <a:pt x="272473" y="39125"/>
                    <a:pt x="82877" y="11310"/>
                  </a:cubicBezTo>
                  <a:cubicBezTo>
                    <a:pt x="55630" y="6769"/>
                    <a:pt x="27815" y="3931"/>
                    <a:pt x="0" y="10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88" name="Google Shape;388;p9"/>
          <p:cNvGrpSpPr/>
          <p:nvPr/>
        </p:nvGrpSpPr>
        <p:grpSpPr>
          <a:xfrm rot="1151421">
            <a:off x="6155444" y="1329364"/>
            <a:ext cx="811322" cy="566443"/>
            <a:chOff x="5679779" y="1344421"/>
            <a:chExt cx="994669" cy="694451"/>
          </a:xfrm>
        </p:grpSpPr>
        <p:sp>
          <p:nvSpPr>
            <p:cNvPr id="389" name="Google Shape;389;p9"/>
            <p:cNvSpPr/>
            <p:nvPr/>
          </p:nvSpPr>
          <p:spPr>
            <a:xfrm rot="739920">
              <a:off x="6440960" y="1354067"/>
              <a:ext cx="163273" cy="675158"/>
            </a:xfrm>
            <a:custGeom>
              <a:rect b="b" l="l" r="r" t="t"/>
              <a:pathLst>
                <a:path extrusionOk="0" h="1457325" w="352425">
                  <a:moveTo>
                    <a:pt x="360045" y="1458278"/>
                  </a:moveTo>
                  <a:cubicBezTo>
                    <a:pt x="360045" y="1449705"/>
                    <a:pt x="360045" y="1442085"/>
                    <a:pt x="360045" y="1433513"/>
                  </a:cubicBezTo>
                  <a:cubicBezTo>
                    <a:pt x="360045" y="1008698"/>
                    <a:pt x="360045" y="584835"/>
                    <a:pt x="360998" y="160020"/>
                  </a:cubicBezTo>
                  <a:cubicBezTo>
                    <a:pt x="360998" y="138113"/>
                    <a:pt x="353378" y="129540"/>
                    <a:pt x="334328" y="122873"/>
                  </a:cubicBezTo>
                  <a:cubicBezTo>
                    <a:pt x="263843" y="98108"/>
                    <a:pt x="194310" y="71438"/>
                    <a:pt x="124778" y="45720"/>
                  </a:cubicBezTo>
                  <a:cubicBezTo>
                    <a:pt x="83820" y="30480"/>
                    <a:pt x="43815" y="16193"/>
                    <a:pt x="0" y="0"/>
                  </a:cubicBezTo>
                  <a:cubicBezTo>
                    <a:pt x="0" y="487680"/>
                    <a:pt x="0" y="972503"/>
                    <a:pt x="0" y="1457325"/>
                  </a:cubicBezTo>
                  <a:lnTo>
                    <a:pt x="360045" y="1457325"/>
                  </a:lnTo>
                  <a:close/>
                  <a:moveTo>
                    <a:pt x="323850" y="1391603"/>
                  </a:moveTo>
                  <a:cubicBezTo>
                    <a:pt x="315278" y="1392555"/>
                    <a:pt x="307658" y="1392555"/>
                    <a:pt x="300990" y="1392555"/>
                  </a:cubicBezTo>
                  <a:cubicBezTo>
                    <a:pt x="220980" y="1392555"/>
                    <a:pt x="140970" y="1392555"/>
                    <a:pt x="60960" y="1392555"/>
                  </a:cubicBezTo>
                  <a:cubicBezTo>
                    <a:pt x="34290" y="1392555"/>
                    <a:pt x="34290" y="1392555"/>
                    <a:pt x="37148" y="1362075"/>
                  </a:cubicBezTo>
                  <a:cubicBezTo>
                    <a:pt x="131445" y="1362075"/>
                    <a:pt x="226695" y="1362075"/>
                    <a:pt x="323850" y="1362075"/>
                  </a:cubicBezTo>
                  <a:cubicBezTo>
                    <a:pt x="323850" y="1372553"/>
                    <a:pt x="323850" y="1381125"/>
                    <a:pt x="323850" y="1391603"/>
                  </a:cubicBezTo>
                  <a:close/>
                  <a:moveTo>
                    <a:pt x="323850" y="1333500"/>
                  </a:moveTo>
                  <a:cubicBezTo>
                    <a:pt x="228600" y="1333500"/>
                    <a:pt x="133350" y="1333500"/>
                    <a:pt x="37148" y="1333500"/>
                  </a:cubicBezTo>
                  <a:cubicBezTo>
                    <a:pt x="33338" y="1302068"/>
                    <a:pt x="33338" y="1302068"/>
                    <a:pt x="60960" y="1302068"/>
                  </a:cubicBezTo>
                  <a:cubicBezTo>
                    <a:pt x="140970" y="1302068"/>
                    <a:pt x="220980" y="1302068"/>
                    <a:pt x="300990" y="1302068"/>
                  </a:cubicBezTo>
                  <a:cubicBezTo>
                    <a:pt x="308610" y="1302068"/>
                    <a:pt x="316230" y="1303020"/>
                    <a:pt x="323850" y="1303020"/>
                  </a:cubicBezTo>
                  <a:cubicBezTo>
                    <a:pt x="323850" y="1314450"/>
                    <a:pt x="323850" y="1323023"/>
                    <a:pt x="323850" y="1333500"/>
                  </a:cubicBezTo>
                  <a:close/>
                  <a:moveTo>
                    <a:pt x="323850" y="1277303"/>
                  </a:moveTo>
                  <a:cubicBezTo>
                    <a:pt x="315278" y="1278255"/>
                    <a:pt x="307658" y="1278255"/>
                    <a:pt x="300990" y="1278255"/>
                  </a:cubicBezTo>
                  <a:cubicBezTo>
                    <a:pt x="220980" y="1278255"/>
                    <a:pt x="140970" y="1278255"/>
                    <a:pt x="60960" y="1278255"/>
                  </a:cubicBezTo>
                  <a:cubicBezTo>
                    <a:pt x="34290" y="1278255"/>
                    <a:pt x="34290" y="1278255"/>
                    <a:pt x="37148" y="1247775"/>
                  </a:cubicBezTo>
                  <a:cubicBezTo>
                    <a:pt x="131445" y="1247775"/>
                    <a:pt x="226695" y="1247775"/>
                    <a:pt x="323850" y="1247775"/>
                  </a:cubicBezTo>
                  <a:cubicBezTo>
                    <a:pt x="323850" y="1258253"/>
                    <a:pt x="323850" y="1266825"/>
                    <a:pt x="323850" y="1277303"/>
                  </a:cubicBezTo>
                  <a:close/>
                  <a:moveTo>
                    <a:pt x="322898" y="1163003"/>
                  </a:moveTo>
                  <a:cubicBezTo>
                    <a:pt x="315278" y="1163003"/>
                    <a:pt x="307658" y="1163955"/>
                    <a:pt x="300038" y="1163955"/>
                  </a:cubicBezTo>
                  <a:cubicBezTo>
                    <a:pt x="220028" y="1163955"/>
                    <a:pt x="140018" y="1163955"/>
                    <a:pt x="60008" y="1163955"/>
                  </a:cubicBezTo>
                  <a:cubicBezTo>
                    <a:pt x="33338" y="1163955"/>
                    <a:pt x="33338" y="1163955"/>
                    <a:pt x="36195" y="1133475"/>
                  </a:cubicBezTo>
                  <a:cubicBezTo>
                    <a:pt x="130493" y="1133475"/>
                    <a:pt x="225743" y="1133475"/>
                    <a:pt x="322898" y="1133475"/>
                  </a:cubicBezTo>
                  <a:cubicBezTo>
                    <a:pt x="322898" y="1140143"/>
                    <a:pt x="323850" y="1144905"/>
                    <a:pt x="323850" y="1150620"/>
                  </a:cubicBezTo>
                  <a:cubicBezTo>
                    <a:pt x="324803" y="1154430"/>
                    <a:pt x="323850" y="1157288"/>
                    <a:pt x="322898" y="1163003"/>
                  </a:cubicBezTo>
                  <a:close/>
                  <a:moveTo>
                    <a:pt x="300990" y="936308"/>
                  </a:moveTo>
                  <a:cubicBezTo>
                    <a:pt x="220980" y="936308"/>
                    <a:pt x="140970" y="936308"/>
                    <a:pt x="60960" y="936308"/>
                  </a:cubicBezTo>
                  <a:cubicBezTo>
                    <a:pt x="34290" y="936308"/>
                    <a:pt x="34290" y="936308"/>
                    <a:pt x="37148" y="904875"/>
                  </a:cubicBezTo>
                  <a:cubicBezTo>
                    <a:pt x="133350" y="904875"/>
                    <a:pt x="227648" y="904875"/>
                    <a:pt x="323850" y="904875"/>
                  </a:cubicBezTo>
                  <a:cubicBezTo>
                    <a:pt x="323850" y="915353"/>
                    <a:pt x="323850" y="923925"/>
                    <a:pt x="323850" y="934403"/>
                  </a:cubicBezTo>
                  <a:cubicBezTo>
                    <a:pt x="316230" y="935355"/>
                    <a:pt x="308610" y="936308"/>
                    <a:pt x="300990" y="936308"/>
                  </a:cubicBezTo>
                  <a:close/>
                  <a:moveTo>
                    <a:pt x="322898" y="960120"/>
                  </a:moveTo>
                  <a:cubicBezTo>
                    <a:pt x="322898" y="970598"/>
                    <a:pt x="322898" y="980123"/>
                    <a:pt x="322898" y="990600"/>
                  </a:cubicBezTo>
                  <a:cubicBezTo>
                    <a:pt x="227648" y="990600"/>
                    <a:pt x="133350" y="990600"/>
                    <a:pt x="37148" y="990600"/>
                  </a:cubicBezTo>
                  <a:cubicBezTo>
                    <a:pt x="34290" y="959168"/>
                    <a:pt x="34290" y="959168"/>
                    <a:pt x="60960" y="959168"/>
                  </a:cubicBezTo>
                  <a:cubicBezTo>
                    <a:pt x="140018" y="959168"/>
                    <a:pt x="219075" y="959168"/>
                    <a:pt x="298133" y="959168"/>
                  </a:cubicBezTo>
                  <a:cubicBezTo>
                    <a:pt x="306705" y="959168"/>
                    <a:pt x="313373" y="960120"/>
                    <a:pt x="322898" y="960120"/>
                  </a:cubicBezTo>
                  <a:close/>
                  <a:moveTo>
                    <a:pt x="37148" y="762000"/>
                  </a:moveTo>
                  <a:cubicBezTo>
                    <a:pt x="37148" y="752475"/>
                    <a:pt x="37148" y="742950"/>
                    <a:pt x="37148" y="731520"/>
                  </a:cubicBezTo>
                  <a:cubicBezTo>
                    <a:pt x="133350" y="731520"/>
                    <a:pt x="227648" y="731520"/>
                    <a:pt x="323850" y="731520"/>
                  </a:cubicBezTo>
                  <a:cubicBezTo>
                    <a:pt x="323850" y="741998"/>
                    <a:pt x="323850" y="751523"/>
                    <a:pt x="323850" y="762000"/>
                  </a:cubicBezTo>
                  <a:cubicBezTo>
                    <a:pt x="227648" y="762000"/>
                    <a:pt x="133350" y="762000"/>
                    <a:pt x="37148" y="762000"/>
                  </a:cubicBezTo>
                  <a:close/>
                  <a:moveTo>
                    <a:pt x="322898" y="789623"/>
                  </a:moveTo>
                  <a:cubicBezTo>
                    <a:pt x="322898" y="799148"/>
                    <a:pt x="322898" y="808673"/>
                    <a:pt x="322898" y="820103"/>
                  </a:cubicBezTo>
                  <a:cubicBezTo>
                    <a:pt x="315278" y="820103"/>
                    <a:pt x="307658" y="821055"/>
                    <a:pt x="300038" y="821055"/>
                  </a:cubicBezTo>
                  <a:cubicBezTo>
                    <a:pt x="220028" y="821055"/>
                    <a:pt x="140018" y="821055"/>
                    <a:pt x="60008" y="821055"/>
                  </a:cubicBezTo>
                  <a:cubicBezTo>
                    <a:pt x="33338" y="821055"/>
                    <a:pt x="33338" y="821055"/>
                    <a:pt x="36195" y="789623"/>
                  </a:cubicBezTo>
                  <a:cubicBezTo>
                    <a:pt x="133350" y="789623"/>
                    <a:pt x="227648" y="789623"/>
                    <a:pt x="322898" y="789623"/>
                  </a:cubicBezTo>
                  <a:close/>
                  <a:moveTo>
                    <a:pt x="39053" y="647700"/>
                  </a:moveTo>
                  <a:cubicBezTo>
                    <a:pt x="32385" y="618173"/>
                    <a:pt x="33338" y="616268"/>
                    <a:pt x="61913" y="616268"/>
                  </a:cubicBezTo>
                  <a:cubicBezTo>
                    <a:pt x="141923" y="616268"/>
                    <a:pt x="221933" y="616268"/>
                    <a:pt x="301943" y="616268"/>
                  </a:cubicBezTo>
                  <a:cubicBezTo>
                    <a:pt x="308610" y="616268"/>
                    <a:pt x="315278" y="617220"/>
                    <a:pt x="324803" y="617220"/>
                  </a:cubicBezTo>
                  <a:cubicBezTo>
                    <a:pt x="324803" y="628650"/>
                    <a:pt x="324803" y="637223"/>
                    <a:pt x="324803" y="647700"/>
                  </a:cubicBezTo>
                  <a:cubicBezTo>
                    <a:pt x="228600" y="647700"/>
                    <a:pt x="133350" y="647700"/>
                    <a:pt x="39053" y="647700"/>
                  </a:cubicBezTo>
                  <a:close/>
                  <a:moveTo>
                    <a:pt x="37148" y="561975"/>
                  </a:moveTo>
                  <a:cubicBezTo>
                    <a:pt x="131445" y="561975"/>
                    <a:pt x="226695" y="561975"/>
                    <a:pt x="323850" y="561975"/>
                  </a:cubicBezTo>
                  <a:cubicBezTo>
                    <a:pt x="323850" y="571500"/>
                    <a:pt x="323850" y="581025"/>
                    <a:pt x="323850" y="591503"/>
                  </a:cubicBezTo>
                  <a:cubicBezTo>
                    <a:pt x="315278" y="591503"/>
                    <a:pt x="307658" y="592455"/>
                    <a:pt x="300990" y="592455"/>
                  </a:cubicBezTo>
                  <a:cubicBezTo>
                    <a:pt x="220980" y="592455"/>
                    <a:pt x="140970" y="592455"/>
                    <a:pt x="60960" y="592455"/>
                  </a:cubicBezTo>
                  <a:cubicBezTo>
                    <a:pt x="34290" y="593408"/>
                    <a:pt x="34290" y="593408"/>
                    <a:pt x="37148" y="561975"/>
                  </a:cubicBezTo>
                  <a:close/>
                  <a:moveTo>
                    <a:pt x="60960" y="1073468"/>
                  </a:moveTo>
                  <a:cubicBezTo>
                    <a:pt x="140970" y="1073468"/>
                    <a:pt x="220980" y="1073468"/>
                    <a:pt x="300990" y="1073468"/>
                  </a:cubicBezTo>
                  <a:cubicBezTo>
                    <a:pt x="308610" y="1073468"/>
                    <a:pt x="316230" y="1074420"/>
                    <a:pt x="323850" y="1074420"/>
                  </a:cubicBezTo>
                  <a:cubicBezTo>
                    <a:pt x="323850" y="1084898"/>
                    <a:pt x="323850" y="1094423"/>
                    <a:pt x="323850" y="1103948"/>
                  </a:cubicBezTo>
                  <a:cubicBezTo>
                    <a:pt x="228600" y="1103948"/>
                    <a:pt x="133350" y="1103948"/>
                    <a:pt x="37148" y="1103948"/>
                  </a:cubicBezTo>
                  <a:cubicBezTo>
                    <a:pt x="34290" y="1074420"/>
                    <a:pt x="34290" y="1073468"/>
                    <a:pt x="60960" y="1073468"/>
                  </a:cubicBezTo>
                  <a:close/>
                  <a:moveTo>
                    <a:pt x="323850" y="533400"/>
                  </a:moveTo>
                  <a:cubicBezTo>
                    <a:pt x="228600" y="533400"/>
                    <a:pt x="133350" y="533400"/>
                    <a:pt x="38100" y="533400"/>
                  </a:cubicBezTo>
                  <a:cubicBezTo>
                    <a:pt x="33338" y="503873"/>
                    <a:pt x="33338" y="502920"/>
                    <a:pt x="60008" y="502920"/>
                  </a:cubicBezTo>
                  <a:cubicBezTo>
                    <a:pt x="140970" y="502920"/>
                    <a:pt x="220980" y="502920"/>
                    <a:pt x="301943" y="502920"/>
                  </a:cubicBezTo>
                  <a:cubicBezTo>
                    <a:pt x="308610" y="502920"/>
                    <a:pt x="315278" y="503873"/>
                    <a:pt x="324803" y="504825"/>
                  </a:cubicBezTo>
                  <a:cubicBezTo>
                    <a:pt x="323850" y="514350"/>
                    <a:pt x="323850" y="522923"/>
                    <a:pt x="323850" y="533400"/>
                  </a:cubicBezTo>
                  <a:close/>
                  <a:moveTo>
                    <a:pt x="38100" y="447675"/>
                  </a:moveTo>
                  <a:cubicBezTo>
                    <a:pt x="132398" y="447675"/>
                    <a:pt x="227648" y="447675"/>
                    <a:pt x="322898" y="447675"/>
                  </a:cubicBezTo>
                  <a:cubicBezTo>
                    <a:pt x="322898" y="457200"/>
                    <a:pt x="322898" y="465773"/>
                    <a:pt x="322898" y="477203"/>
                  </a:cubicBezTo>
                  <a:cubicBezTo>
                    <a:pt x="315278" y="478155"/>
                    <a:pt x="308610" y="479108"/>
                    <a:pt x="300990" y="479108"/>
                  </a:cubicBezTo>
                  <a:cubicBezTo>
                    <a:pt x="220028" y="479108"/>
                    <a:pt x="140018" y="479108"/>
                    <a:pt x="59055" y="479108"/>
                  </a:cubicBezTo>
                  <a:cubicBezTo>
                    <a:pt x="34290" y="479108"/>
                    <a:pt x="33338" y="477203"/>
                    <a:pt x="38100" y="447675"/>
                  </a:cubicBezTo>
                  <a:close/>
                  <a:moveTo>
                    <a:pt x="37148" y="218123"/>
                  </a:moveTo>
                  <a:cubicBezTo>
                    <a:pt x="132398" y="218123"/>
                    <a:pt x="226695" y="218123"/>
                    <a:pt x="322898" y="218123"/>
                  </a:cubicBezTo>
                  <a:cubicBezTo>
                    <a:pt x="322898" y="227648"/>
                    <a:pt x="322898" y="237173"/>
                    <a:pt x="322898" y="248603"/>
                  </a:cubicBezTo>
                  <a:cubicBezTo>
                    <a:pt x="315278" y="248603"/>
                    <a:pt x="307658" y="249555"/>
                    <a:pt x="300038" y="249555"/>
                  </a:cubicBezTo>
                  <a:cubicBezTo>
                    <a:pt x="220028" y="249555"/>
                    <a:pt x="140018" y="249555"/>
                    <a:pt x="60008" y="249555"/>
                  </a:cubicBezTo>
                  <a:cubicBezTo>
                    <a:pt x="34290" y="250508"/>
                    <a:pt x="34290" y="249555"/>
                    <a:pt x="37148" y="218123"/>
                  </a:cubicBezTo>
                  <a:close/>
                  <a:moveTo>
                    <a:pt x="61913" y="273368"/>
                  </a:moveTo>
                  <a:cubicBezTo>
                    <a:pt x="140970" y="273368"/>
                    <a:pt x="220028" y="273368"/>
                    <a:pt x="299085" y="273368"/>
                  </a:cubicBezTo>
                  <a:cubicBezTo>
                    <a:pt x="306705" y="273368"/>
                    <a:pt x="314325" y="274320"/>
                    <a:pt x="323850" y="274320"/>
                  </a:cubicBezTo>
                  <a:cubicBezTo>
                    <a:pt x="323850" y="285750"/>
                    <a:pt x="323850" y="294323"/>
                    <a:pt x="323850" y="304800"/>
                  </a:cubicBezTo>
                  <a:cubicBezTo>
                    <a:pt x="227648" y="304800"/>
                    <a:pt x="133350" y="304800"/>
                    <a:pt x="39053" y="304800"/>
                  </a:cubicBezTo>
                  <a:cubicBezTo>
                    <a:pt x="32385" y="275273"/>
                    <a:pt x="33338" y="273368"/>
                    <a:pt x="61913" y="273368"/>
                  </a:cubicBezTo>
                  <a:close/>
                  <a:moveTo>
                    <a:pt x="322898" y="332423"/>
                  </a:moveTo>
                  <a:cubicBezTo>
                    <a:pt x="322898" y="341948"/>
                    <a:pt x="322898" y="351473"/>
                    <a:pt x="322898" y="362903"/>
                  </a:cubicBezTo>
                  <a:cubicBezTo>
                    <a:pt x="315278" y="362903"/>
                    <a:pt x="307658" y="363855"/>
                    <a:pt x="300038" y="363855"/>
                  </a:cubicBezTo>
                  <a:cubicBezTo>
                    <a:pt x="220028" y="363855"/>
                    <a:pt x="140018" y="363855"/>
                    <a:pt x="60008" y="363855"/>
                  </a:cubicBezTo>
                  <a:cubicBezTo>
                    <a:pt x="33338" y="363855"/>
                    <a:pt x="33338" y="363855"/>
                    <a:pt x="36195" y="332423"/>
                  </a:cubicBezTo>
                  <a:cubicBezTo>
                    <a:pt x="133350" y="332423"/>
                    <a:pt x="227648" y="332423"/>
                    <a:pt x="322898" y="332423"/>
                  </a:cubicBezTo>
                  <a:close/>
                  <a:moveTo>
                    <a:pt x="60960" y="387668"/>
                  </a:moveTo>
                  <a:cubicBezTo>
                    <a:pt x="140970" y="387668"/>
                    <a:pt x="220980" y="387668"/>
                    <a:pt x="300990" y="387668"/>
                  </a:cubicBezTo>
                  <a:cubicBezTo>
                    <a:pt x="307658" y="387668"/>
                    <a:pt x="314325" y="388620"/>
                    <a:pt x="323850" y="388620"/>
                  </a:cubicBezTo>
                  <a:cubicBezTo>
                    <a:pt x="323850" y="400050"/>
                    <a:pt x="323850" y="408623"/>
                    <a:pt x="323850" y="419100"/>
                  </a:cubicBezTo>
                  <a:cubicBezTo>
                    <a:pt x="227648" y="419100"/>
                    <a:pt x="133350" y="419100"/>
                    <a:pt x="39053" y="419100"/>
                  </a:cubicBezTo>
                  <a:cubicBezTo>
                    <a:pt x="32385" y="389573"/>
                    <a:pt x="33338" y="387668"/>
                    <a:pt x="60960" y="387668"/>
                  </a:cubicBezTo>
                  <a:close/>
                  <a:moveTo>
                    <a:pt x="60960" y="844868"/>
                  </a:moveTo>
                  <a:cubicBezTo>
                    <a:pt x="140970" y="844868"/>
                    <a:pt x="220980" y="844868"/>
                    <a:pt x="300990" y="844868"/>
                  </a:cubicBezTo>
                  <a:cubicBezTo>
                    <a:pt x="308610" y="844868"/>
                    <a:pt x="316230" y="845820"/>
                    <a:pt x="324803" y="845820"/>
                  </a:cubicBezTo>
                  <a:cubicBezTo>
                    <a:pt x="324803" y="856298"/>
                    <a:pt x="324803" y="864870"/>
                    <a:pt x="324803" y="875348"/>
                  </a:cubicBezTo>
                  <a:cubicBezTo>
                    <a:pt x="229553" y="875348"/>
                    <a:pt x="135255" y="875348"/>
                    <a:pt x="40005" y="875348"/>
                  </a:cubicBezTo>
                  <a:cubicBezTo>
                    <a:pt x="31433" y="848678"/>
                    <a:pt x="33338" y="844868"/>
                    <a:pt x="60960" y="844868"/>
                  </a:cubicBezTo>
                  <a:close/>
                  <a:moveTo>
                    <a:pt x="37148" y="1019175"/>
                  </a:moveTo>
                  <a:cubicBezTo>
                    <a:pt x="131445" y="1019175"/>
                    <a:pt x="226695" y="1019175"/>
                    <a:pt x="323850" y="1019175"/>
                  </a:cubicBezTo>
                  <a:cubicBezTo>
                    <a:pt x="323850" y="1028700"/>
                    <a:pt x="323850" y="1037273"/>
                    <a:pt x="323850" y="1049655"/>
                  </a:cubicBezTo>
                  <a:cubicBezTo>
                    <a:pt x="287655" y="1049655"/>
                    <a:pt x="253365" y="1049655"/>
                    <a:pt x="219075" y="1049655"/>
                  </a:cubicBezTo>
                  <a:cubicBezTo>
                    <a:pt x="166688" y="1049655"/>
                    <a:pt x="114300" y="1048703"/>
                    <a:pt x="61913" y="1049655"/>
                  </a:cubicBezTo>
                  <a:cubicBezTo>
                    <a:pt x="38100" y="1051560"/>
                    <a:pt x="31433" y="1042988"/>
                    <a:pt x="37148" y="101917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90" name="Google Shape;390;p9"/>
            <p:cNvSpPr/>
            <p:nvPr/>
          </p:nvSpPr>
          <p:spPr>
            <a:xfrm rot="186138">
              <a:off x="6177380" y="1465249"/>
              <a:ext cx="189750" cy="529535"/>
            </a:xfrm>
            <a:custGeom>
              <a:rect b="b" l="l" r="r" t="t"/>
              <a:pathLst>
                <a:path extrusionOk="0" h="1143000" w="409575">
                  <a:moveTo>
                    <a:pt x="417195" y="1149668"/>
                  </a:moveTo>
                  <a:cubicBezTo>
                    <a:pt x="417195" y="764858"/>
                    <a:pt x="417195" y="381953"/>
                    <a:pt x="417195" y="0"/>
                  </a:cubicBezTo>
                  <a:cubicBezTo>
                    <a:pt x="276225" y="0"/>
                    <a:pt x="139065" y="0"/>
                    <a:pt x="0" y="0"/>
                  </a:cubicBezTo>
                  <a:cubicBezTo>
                    <a:pt x="0" y="384810"/>
                    <a:pt x="0" y="766763"/>
                    <a:pt x="0" y="1149668"/>
                  </a:cubicBezTo>
                  <a:lnTo>
                    <a:pt x="417195" y="1149668"/>
                  </a:lnTo>
                  <a:close/>
                  <a:moveTo>
                    <a:pt x="342900" y="1091565"/>
                  </a:moveTo>
                  <a:cubicBezTo>
                    <a:pt x="342900" y="1034415"/>
                    <a:pt x="342900" y="977265"/>
                    <a:pt x="342900" y="921068"/>
                  </a:cubicBezTo>
                  <a:cubicBezTo>
                    <a:pt x="382905" y="914400"/>
                    <a:pt x="383858" y="914400"/>
                    <a:pt x="383858" y="951548"/>
                  </a:cubicBezTo>
                  <a:cubicBezTo>
                    <a:pt x="383858" y="987743"/>
                    <a:pt x="383858" y="1023938"/>
                    <a:pt x="383858" y="1061085"/>
                  </a:cubicBezTo>
                  <a:cubicBezTo>
                    <a:pt x="382905" y="1096328"/>
                    <a:pt x="382905" y="1097280"/>
                    <a:pt x="342900" y="1091565"/>
                  </a:cubicBezTo>
                  <a:close/>
                  <a:moveTo>
                    <a:pt x="382905" y="879158"/>
                  </a:moveTo>
                  <a:cubicBezTo>
                    <a:pt x="381000" y="906780"/>
                    <a:pt x="358140" y="887730"/>
                    <a:pt x="343852" y="894398"/>
                  </a:cubicBezTo>
                  <a:cubicBezTo>
                    <a:pt x="343852" y="838200"/>
                    <a:pt x="343852" y="784860"/>
                    <a:pt x="343852" y="727710"/>
                  </a:cubicBezTo>
                  <a:cubicBezTo>
                    <a:pt x="353377" y="727710"/>
                    <a:pt x="360998" y="725805"/>
                    <a:pt x="367665" y="728663"/>
                  </a:cubicBezTo>
                  <a:cubicBezTo>
                    <a:pt x="373380" y="730568"/>
                    <a:pt x="382905" y="737235"/>
                    <a:pt x="382905" y="741998"/>
                  </a:cubicBezTo>
                  <a:cubicBezTo>
                    <a:pt x="383858" y="787718"/>
                    <a:pt x="384810" y="833438"/>
                    <a:pt x="382905" y="879158"/>
                  </a:cubicBezTo>
                  <a:close/>
                  <a:moveTo>
                    <a:pt x="342900" y="139065"/>
                  </a:moveTo>
                  <a:cubicBezTo>
                    <a:pt x="356235" y="139065"/>
                    <a:pt x="367665" y="139065"/>
                    <a:pt x="382905" y="139065"/>
                  </a:cubicBezTo>
                  <a:cubicBezTo>
                    <a:pt x="382905" y="168593"/>
                    <a:pt x="382905" y="197168"/>
                    <a:pt x="382905" y="225743"/>
                  </a:cubicBezTo>
                  <a:cubicBezTo>
                    <a:pt x="382905" y="240030"/>
                    <a:pt x="382905" y="254318"/>
                    <a:pt x="382905" y="268605"/>
                  </a:cubicBezTo>
                  <a:cubicBezTo>
                    <a:pt x="382905" y="305753"/>
                    <a:pt x="382905" y="305753"/>
                    <a:pt x="342900" y="301943"/>
                  </a:cubicBezTo>
                  <a:cubicBezTo>
                    <a:pt x="342900" y="246698"/>
                    <a:pt x="342900" y="193358"/>
                    <a:pt x="342900" y="139065"/>
                  </a:cubicBezTo>
                  <a:close/>
                  <a:moveTo>
                    <a:pt x="382905" y="470535"/>
                  </a:moveTo>
                  <a:cubicBezTo>
                    <a:pt x="382905" y="506730"/>
                    <a:pt x="382905" y="506730"/>
                    <a:pt x="342900" y="501015"/>
                  </a:cubicBezTo>
                  <a:cubicBezTo>
                    <a:pt x="342900" y="447675"/>
                    <a:pt x="342900" y="393383"/>
                    <a:pt x="342900" y="340043"/>
                  </a:cubicBezTo>
                  <a:cubicBezTo>
                    <a:pt x="382905" y="333375"/>
                    <a:pt x="382905" y="333375"/>
                    <a:pt x="382905" y="370522"/>
                  </a:cubicBezTo>
                  <a:cubicBezTo>
                    <a:pt x="382905" y="403860"/>
                    <a:pt x="382905" y="437197"/>
                    <a:pt x="382905" y="470535"/>
                  </a:cubicBezTo>
                  <a:close/>
                  <a:moveTo>
                    <a:pt x="342900" y="531495"/>
                  </a:moveTo>
                  <a:cubicBezTo>
                    <a:pt x="378142" y="521018"/>
                    <a:pt x="383858" y="523875"/>
                    <a:pt x="383858" y="559118"/>
                  </a:cubicBezTo>
                  <a:cubicBezTo>
                    <a:pt x="383858" y="601980"/>
                    <a:pt x="383858" y="645795"/>
                    <a:pt x="383858" y="690563"/>
                  </a:cubicBezTo>
                  <a:cubicBezTo>
                    <a:pt x="368617" y="690563"/>
                    <a:pt x="356235" y="690563"/>
                    <a:pt x="342900" y="690563"/>
                  </a:cubicBezTo>
                  <a:cubicBezTo>
                    <a:pt x="342900" y="637223"/>
                    <a:pt x="342900" y="584835"/>
                    <a:pt x="342900" y="531495"/>
                  </a:cubicBezTo>
                  <a:close/>
                  <a:moveTo>
                    <a:pt x="263842" y="139065"/>
                  </a:moveTo>
                  <a:cubicBezTo>
                    <a:pt x="279083" y="139065"/>
                    <a:pt x="290512" y="139065"/>
                    <a:pt x="305752" y="139065"/>
                  </a:cubicBezTo>
                  <a:cubicBezTo>
                    <a:pt x="305752" y="177165"/>
                    <a:pt x="305752" y="214313"/>
                    <a:pt x="305752" y="250508"/>
                  </a:cubicBezTo>
                  <a:cubicBezTo>
                    <a:pt x="305752" y="260033"/>
                    <a:pt x="305752" y="268605"/>
                    <a:pt x="305752" y="278130"/>
                  </a:cubicBezTo>
                  <a:cubicBezTo>
                    <a:pt x="305752" y="303847"/>
                    <a:pt x="301942" y="307658"/>
                    <a:pt x="277177" y="302895"/>
                  </a:cubicBezTo>
                  <a:cubicBezTo>
                    <a:pt x="272415" y="301943"/>
                    <a:pt x="264795" y="294323"/>
                    <a:pt x="264795" y="289560"/>
                  </a:cubicBezTo>
                  <a:cubicBezTo>
                    <a:pt x="263842" y="240030"/>
                    <a:pt x="263842" y="190500"/>
                    <a:pt x="263842" y="139065"/>
                  </a:cubicBezTo>
                  <a:close/>
                  <a:moveTo>
                    <a:pt x="284798" y="526733"/>
                  </a:moveTo>
                  <a:cubicBezTo>
                    <a:pt x="301942" y="526733"/>
                    <a:pt x="306705" y="533400"/>
                    <a:pt x="306705" y="549593"/>
                  </a:cubicBezTo>
                  <a:cubicBezTo>
                    <a:pt x="305752" y="596265"/>
                    <a:pt x="306705" y="641985"/>
                    <a:pt x="306705" y="691515"/>
                  </a:cubicBezTo>
                  <a:cubicBezTo>
                    <a:pt x="291465" y="691515"/>
                    <a:pt x="280035" y="691515"/>
                    <a:pt x="264795" y="691515"/>
                  </a:cubicBezTo>
                  <a:cubicBezTo>
                    <a:pt x="264795" y="661035"/>
                    <a:pt x="264795" y="631508"/>
                    <a:pt x="264795" y="602933"/>
                  </a:cubicBezTo>
                  <a:cubicBezTo>
                    <a:pt x="264795" y="585788"/>
                    <a:pt x="265748" y="567690"/>
                    <a:pt x="264795" y="550545"/>
                  </a:cubicBezTo>
                  <a:cubicBezTo>
                    <a:pt x="262890" y="534353"/>
                    <a:pt x="267652" y="526733"/>
                    <a:pt x="284798" y="526733"/>
                  </a:cubicBezTo>
                  <a:close/>
                  <a:moveTo>
                    <a:pt x="230505" y="1012508"/>
                  </a:moveTo>
                  <a:cubicBezTo>
                    <a:pt x="230505" y="1034415"/>
                    <a:pt x="230505" y="1056323"/>
                    <a:pt x="230505" y="1079183"/>
                  </a:cubicBezTo>
                  <a:cubicBezTo>
                    <a:pt x="230505" y="1094423"/>
                    <a:pt x="220980" y="1094423"/>
                    <a:pt x="210502" y="1093470"/>
                  </a:cubicBezTo>
                  <a:cubicBezTo>
                    <a:pt x="200025" y="1093470"/>
                    <a:pt x="187642" y="1096328"/>
                    <a:pt x="187642" y="1079183"/>
                  </a:cubicBezTo>
                  <a:cubicBezTo>
                    <a:pt x="187642" y="1026795"/>
                    <a:pt x="187642" y="974408"/>
                    <a:pt x="187642" y="919163"/>
                  </a:cubicBezTo>
                  <a:cubicBezTo>
                    <a:pt x="202883" y="919163"/>
                    <a:pt x="215265" y="919163"/>
                    <a:pt x="230505" y="919163"/>
                  </a:cubicBezTo>
                  <a:cubicBezTo>
                    <a:pt x="230505" y="951548"/>
                    <a:pt x="230505" y="982027"/>
                    <a:pt x="230505" y="1012508"/>
                  </a:cubicBezTo>
                  <a:close/>
                  <a:moveTo>
                    <a:pt x="187642" y="351472"/>
                  </a:moveTo>
                  <a:cubicBezTo>
                    <a:pt x="187642" y="346710"/>
                    <a:pt x="195262" y="340043"/>
                    <a:pt x="200977" y="338138"/>
                  </a:cubicBezTo>
                  <a:cubicBezTo>
                    <a:pt x="208598" y="336233"/>
                    <a:pt x="217170" y="337185"/>
                    <a:pt x="229552" y="337185"/>
                  </a:cubicBezTo>
                  <a:cubicBezTo>
                    <a:pt x="229552" y="390525"/>
                    <a:pt x="229552" y="440055"/>
                    <a:pt x="229552" y="490538"/>
                  </a:cubicBezTo>
                  <a:cubicBezTo>
                    <a:pt x="229552" y="506730"/>
                    <a:pt x="217170" y="504825"/>
                    <a:pt x="208598" y="502920"/>
                  </a:cubicBezTo>
                  <a:cubicBezTo>
                    <a:pt x="200977" y="501015"/>
                    <a:pt x="187642" y="495300"/>
                    <a:pt x="187642" y="490538"/>
                  </a:cubicBezTo>
                  <a:cubicBezTo>
                    <a:pt x="186690" y="443865"/>
                    <a:pt x="186690" y="398145"/>
                    <a:pt x="187642" y="351472"/>
                  </a:cubicBezTo>
                  <a:close/>
                  <a:moveTo>
                    <a:pt x="187642" y="743903"/>
                  </a:moveTo>
                  <a:cubicBezTo>
                    <a:pt x="188595" y="715328"/>
                    <a:pt x="212408" y="733425"/>
                    <a:pt x="227648" y="727710"/>
                  </a:cubicBezTo>
                  <a:cubicBezTo>
                    <a:pt x="227648" y="783908"/>
                    <a:pt x="227648" y="837248"/>
                    <a:pt x="227648" y="893445"/>
                  </a:cubicBezTo>
                  <a:cubicBezTo>
                    <a:pt x="218123" y="893445"/>
                    <a:pt x="210502" y="893445"/>
                    <a:pt x="202883" y="893445"/>
                  </a:cubicBezTo>
                  <a:cubicBezTo>
                    <a:pt x="191452" y="894398"/>
                    <a:pt x="186690" y="889635"/>
                    <a:pt x="186690" y="878205"/>
                  </a:cubicBezTo>
                  <a:cubicBezTo>
                    <a:pt x="187642" y="833438"/>
                    <a:pt x="185737" y="787718"/>
                    <a:pt x="187642" y="743903"/>
                  </a:cubicBezTo>
                  <a:close/>
                  <a:moveTo>
                    <a:pt x="114300" y="139065"/>
                  </a:moveTo>
                  <a:cubicBezTo>
                    <a:pt x="127635" y="139065"/>
                    <a:pt x="139065" y="139065"/>
                    <a:pt x="154305" y="139065"/>
                  </a:cubicBezTo>
                  <a:cubicBezTo>
                    <a:pt x="154305" y="170498"/>
                    <a:pt x="154305" y="200025"/>
                    <a:pt x="154305" y="230505"/>
                  </a:cubicBezTo>
                  <a:cubicBezTo>
                    <a:pt x="154305" y="243840"/>
                    <a:pt x="154305" y="256223"/>
                    <a:pt x="154305" y="269558"/>
                  </a:cubicBezTo>
                  <a:cubicBezTo>
                    <a:pt x="154305" y="306705"/>
                    <a:pt x="154305" y="306705"/>
                    <a:pt x="114300" y="301943"/>
                  </a:cubicBezTo>
                  <a:cubicBezTo>
                    <a:pt x="114300" y="248603"/>
                    <a:pt x="114300" y="195263"/>
                    <a:pt x="114300" y="139065"/>
                  </a:cubicBezTo>
                  <a:close/>
                  <a:moveTo>
                    <a:pt x="114300" y="339090"/>
                  </a:moveTo>
                  <a:cubicBezTo>
                    <a:pt x="120015" y="338138"/>
                    <a:pt x="124777" y="338138"/>
                    <a:pt x="130492" y="337185"/>
                  </a:cubicBezTo>
                  <a:cubicBezTo>
                    <a:pt x="148590" y="334328"/>
                    <a:pt x="156210" y="340995"/>
                    <a:pt x="155258" y="360997"/>
                  </a:cubicBezTo>
                  <a:cubicBezTo>
                    <a:pt x="154305" y="398145"/>
                    <a:pt x="155258" y="435293"/>
                    <a:pt x="155258" y="472440"/>
                  </a:cubicBezTo>
                  <a:cubicBezTo>
                    <a:pt x="155258" y="506730"/>
                    <a:pt x="152400" y="508635"/>
                    <a:pt x="115252" y="501015"/>
                  </a:cubicBezTo>
                  <a:cubicBezTo>
                    <a:pt x="114300" y="447675"/>
                    <a:pt x="114300" y="394335"/>
                    <a:pt x="114300" y="339090"/>
                  </a:cubicBezTo>
                  <a:close/>
                  <a:moveTo>
                    <a:pt x="154305" y="691515"/>
                  </a:moveTo>
                  <a:cubicBezTo>
                    <a:pt x="139065" y="691515"/>
                    <a:pt x="127635" y="691515"/>
                    <a:pt x="114300" y="691515"/>
                  </a:cubicBezTo>
                  <a:cubicBezTo>
                    <a:pt x="114300" y="637223"/>
                    <a:pt x="114300" y="583883"/>
                    <a:pt x="114300" y="530543"/>
                  </a:cubicBezTo>
                  <a:cubicBezTo>
                    <a:pt x="150495" y="521018"/>
                    <a:pt x="154305" y="523875"/>
                    <a:pt x="154305" y="559118"/>
                  </a:cubicBezTo>
                  <a:cubicBezTo>
                    <a:pt x="154305" y="603885"/>
                    <a:pt x="154305" y="646748"/>
                    <a:pt x="154305" y="691515"/>
                  </a:cubicBezTo>
                  <a:close/>
                  <a:moveTo>
                    <a:pt x="114300" y="727710"/>
                  </a:moveTo>
                  <a:cubicBezTo>
                    <a:pt x="123825" y="727710"/>
                    <a:pt x="132398" y="725805"/>
                    <a:pt x="139065" y="728663"/>
                  </a:cubicBezTo>
                  <a:cubicBezTo>
                    <a:pt x="144780" y="730568"/>
                    <a:pt x="154305" y="737235"/>
                    <a:pt x="154305" y="741998"/>
                  </a:cubicBezTo>
                  <a:cubicBezTo>
                    <a:pt x="155258" y="787718"/>
                    <a:pt x="157162" y="833438"/>
                    <a:pt x="154305" y="879158"/>
                  </a:cubicBezTo>
                  <a:cubicBezTo>
                    <a:pt x="152400" y="906780"/>
                    <a:pt x="129540" y="887730"/>
                    <a:pt x="114300" y="894398"/>
                  </a:cubicBezTo>
                  <a:cubicBezTo>
                    <a:pt x="114300" y="837248"/>
                    <a:pt x="114300" y="783908"/>
                    <a:pt x="114300" y="727710"/>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91" name="Google Shape;391;p9"/>
            <p:cNvSpPr/>
            <p:nvPr/>
          </p:nvSpPr>
          <p:spPr>
            <a:xfrm rot="-419470">
              <a:off x="5712813" y="1452010"/>
              <a:ext cx="216227" cy="556013"/>
            </a:xfrm>
            <a:custGeom>
              <a:rect b="b" l="l" r="r" t="t"/>
              <a:pathLst>
                <a:path extrusionOk="0" h="1200150" w="466725">
                  <a:moveTo>
                    <a:pt x="0" y="1203008"/>
                  </a:moveTo>
                  <a:lnTo>
                    <a:pt x="468630" y="1203008"/>
                  </a:lnTo>
                  <a:cubicBezTo>
                    <a:pt x="466725" y="1197293"/>
                    <a:pt x="464820" y="1189673"/>
                    <a:pt x="464820" y="1182053"/>
                  </a:cubicBezTo>
                  <a:cubicBezTo>
                    <a:pt x="464820" y="799147"/>
                    <a:pt x="464820" y="415290"/>
                    <a:pt x="464820" y="32385"/>
                  </a:cubicBezTo>
                  <a:cubicBezTo>
                    <a:pt x="464820" y="21908"/>
                    <a:pt x="464820" y="11430"/>
                    <a:pt x="464820" y="0"/>
                  </a:cubicBezTo>
                  <a:cubicBezTo>
                    <a:pt x="308610" y="0"/>
                    <a:pt x="156210" y="0"/>
                    <a:pt x="0" y="0"/>
                  </a:cubicBezTo>
                  <a:cubicBezTo>
                    <a:pt x="0" y="10478"/>
                    <a:pt x="0" y="20003"/>
                    <a:pt x="0" y="29528"/>
                  </a:cubicBezTo>
                  <a:cubicBezTo>
                    <a:pt x="0" y="414338"/>
                    <a:pt x="0" y="799147"/>
                    <a:pt x="0" y="1183958"/>
                  </a:cubicBezTo>
                  <a:cubicBezTo>
                    <a:pt x="952" y="1189673"/>
                    <a:pt x="1905" y="1196340"/>
                    <a:pt x="0" y="1203008"/>
                  </a:cubicBezTo>
                  <a:close/>
                  <a:moveTo>
                    <a:pt x="110490" y="892493"/>
                  </a:moveTo>
                  <a:cubicBezTo>
                    <a:pt x="87630" y="892493"/>
                    <a:pt x="65722" y="892493"/>
                    <a:pt x="41910" y="892493"/>
                  </a:cubicBezTo>
                  <a:cubicBezTo>
                    <a:pt x="41910" y="870585"/>
                    <a:pt x="41910" y="848678"/>
                    <a:pt x="41910" y="825818"/>
                  </a:cubicBezTo>
                  <a:cubicBezTo>
                    <a:pt x="64770" y="825818"/>
                    <a:pt x="86677" y="825818"/>
                    <a:pt x="110490" y="825818"/>
                  </a:cubicBezTo>
                  <a:cubicBezTo>
                    <a:pt x="110490" y="847725"/>
                    <a:pt x="110490" y="869633"/>
                    <a:pt x="110490" y="892493"/>
                  </a:cubicBezTo>
                  <a:close/>
                  <a:moveTo>
                    <a:pt x="204788" y="892493"/>
                  </a:moveTo>
                  <a:cubicBezTo>
                    <a:pt x="184785" y="892493"/>
                    <a:pt x="166688" y="892493"/>
                    <a:pt x="146685" y="892493"/>
                  </a:cubicBezTo>
                  <a:cubicBezTo>
                    <a:pt x="146685" y="870585"/>
                    <a:pt x="146685" y="848678"/>
                    <a:pt x="146685" y="824865"/>
                  </a:cubicBezTo>
                  <a:cubicBezTo>
                    <a:pt x="165735" y="824865"/>
                    <a:pt x="184785" y="824865"/>
                    <a:pt x="204788" y="824865"/>
                  </a:cubicBezTo>
                  <a:cubicBezTo>
                    <a:pt x="204788" y="848678"/>
                    <a:pt x="204788" y="869633"/>
                    <a:pt x="204788" y="892493"/>
                  </a:cubicBezTo>
                  <a:close/>
                  <a:moveTo>
                    <a:pt x="206692" y="673418"/>
                  </a:moveTo>
                  <a:cubicBezTo>
                    <a:pt x="206692" y="681990"/>
                    <a:pt x="206692" y="691515"/>
                    <a:pt x="206692" y="701040"/>
                  </a:cubicBezTo>
                  <a:cubicBezTo>
                    <a:pt x="200025" y="701993"/>
                    <a:pt x="198120" y="702945"/>
                    <a:pt x="195263" y="702945"/>
                  </a:cubicBezTo>
                  <a:cubicBezTo>
                    <a:pt x="136207" y="701993"/>
                    <a:pt x="146685" y="712470"/>
                    <a:pt x="144780" y="652463"/>
                  </a:cubicBezTo>
                  <a:cubicBezTo>
                    <a:pt x="144780" y="638175"/>
                    <a:pt x="149542" y="632460"/>
                    <a:pt x="164782" y="632460"/>
                  </a:cubicBezTo>
                  <a:cubicBezTo>
                    <a:pt x="215265" y="633413"/>
                    <a:pt x="204788" y="629603"/>
                    <a:pt x="206692" y="673418"/>
                  </a:cubicBezTo>
                  <a:close/>
                  <a:moveTo>
                    <a:pt x="309563" y="892493"/>
                  </a:moveTo>
                  <a:cubicBezTo>
                    <a:pt x="291465" y="892493"/>
                    <a:pt x="272415" y="892493"/>
                    <a:pt x="252413" y="892493"/>
                  </a:cubicBezTo>
                  <a:cubicBezTo>
                    <a:pt x="252413" y="870585"/>
                    <a:pt x="252413" y="848678"/>
                    <a:pt x="252413" y="824865"/>
                  </a:cubicBezTo>
                  <a:cubicBezTo>
                    <a:pt x="272415" y="824865"/>
                    <a:pt x="290513" y="824865"/>
                    <a:pt x="309563" y="824865"/>
                  </a:cubicBezTo>
                  <a:cubicBezTo>
                    <a:pt x="309563" y="847725"/>
                    <a:pt x="309563" y="869633"/>
                    <a:pt x="309563" y="892493"/>
                  </a:cubicBezTo>
                  <a:close/>
                  <a:moveTo>
                    <a:pt x="311467" y="701993"/>
                  </a:moveTo>
                  <a:cubicBezTo>
                    <a:pt x="289560" y="701993"/>
                    <a:pt x="271463" y="701993"/>
                    <a:pt x="250507" y="701993"/>
                  </a:cubicBezTo>
                  <a:cubicBezTo>
                    <a:pt x="250507" y="681990"/>
                    <a:pt x="249555" y="662940"/>
                    <a:pt x="251460" y="644843"/>
                  </a:cubicBezTo>
                  <a:cubicBezTo>
                    <a:pt x="251460" y="641033"/>
                    <a:pt x="259080" y="634365"/>
                    <a:pt x="264795" y="633413"/>
                  </a:cubicBezTo>
                  <a:cubicBezTo>
                    <a:pt x="307657" y="626745"/>
                    <a:pt x="312420" y="630555"/>
                    <a:pt x="311467" y="672465"/>
                  </a:cubicBezTo>
                  <a:cubicBezTo>
                    <a:pt x="311467" y="681990"/>
                    <a:pt x="311467" y="690563"/>
                    <a:pt x="311467" y="701993"/>
                  </a:cubicBezTo>
                  <a:close/>
                  <a:moveTo>
                    <a:pt x="404813" y="892493"/>
                  </a:moveTo>
                  <a:cubicBezTo>
                    <a:pt x="385763" y="892493"/>
                    <a:pt x="367665" y="892493"/>
                    <a:pt x="347663" y="892493"/>
                  </a:cubicBezTo>
                  <a:cubicBezTo>
                    <a:pt x="347663" y="870585"/>
                    <a:pt x="347663" y="848678"/>
                    <a:pt x="347663" y="824865"/>
                  </a:cubicBezTo>
                  <a:cubicBezTo>
                    <a:pt x="366713" y="824865"/>
                    <a:pt x="384810" y="824865"/>
                    <a:pt x="404813" y="824865"/>
                  </a:cubicBezTo>
                  <a:cubicBezTo>
                    <a:pt x="404813" y="846772"/>
                    <a:pt x="404813" y="869633"/>
                    <a:pt x="404813" y="892493"/>
                  </a:cubicBezTo>
                  <a:close/>
                  <a:moveTo>
                    <a:pt x="404813" y="797243"/>
                  </a:moveTo>
                  <a:cubicBezTo>
                    <a:pt x="385763" y="797243"/>
                    <a:pt x="367665" y="797243"/>
                    <a:pt x="346710" y="797243"/>
                  </a:cubicBezTo>
                  <a:cubicBezTo>
                    <a:pt x="345757" y="789622"/>
                    <a:pt x="345757" y="784860"/>
                    <a:pt x="345757" y="779145"/>
                  </a:cubicBezTo>
                  <a:cubicBezTo>
                    <a:pt x="344805" y="722947"/>
                    <a:pt x="346710" y="721043"/>
                    <a:pt x="404813" y="731520"/>
                  </a:cubicBezTo>
                  <a:cubicBezTo>
                    <a:pt x="404813" y="752475"/>
                    <a:pt x="404813" y="773430"/>
                    <a:pt x="404813" y="797243"/>
                  </a:cubicBezTo>
                  <a:close/>
                  <a:moveTo>
                    <a:pt x="405765" y="701993"/>
                  </a:moveTo>
                  <a:cubicBezTo>
                    <a:pt x="386715" y="701993"/>
                    <a:pt x="367665" y="701993"/>
                    <a:pt x="345757" y="701993"/>
                  </a:cubicBezTo>
                  <a:cubicBezTo>
                    <a:pt x="345757" y="681990"/>
                    <a:pt x="344805" y="662940"/>
                    <a:pt x="345757" y="643890"/>
                  </a:cubicBezTo>
                  <a:cubicBezTo>
                    <a:pt x="345757" y="640080"/>
                    <a:pt x="351472" y="634365"/>
                    <a:pt x="355282" y="634365"/>
                  </a:cubicBezTo>
                  <a:cubicBezTo>
                    <a:pt x="371475" y="633413"/>
                    <a:pt x="387667" y="634365"/>
                    <a:pt x="404813" y="634365"/>
                  </a:cubicBezTo>
                  <a:cubicBezTo>
                    <a:pt x="405765" y="659130"/>
                    <a:pt x="405765" y="680085"/>
                    <a:pt x="405765" y="701993"/>
                  </a:cubicBezTo>
                  <a:close/>
                  <a:moveTo>
                    <a:pt x="405765" y="444818"/>
                  </a:moveTo>
                  <a:cubicBezTo>
                    <a:pt x="405765" y="467678"/>
                    <a:pt x="405765" y="488633"/>
                    <a:pt x="405765" y="513398"/>
                  </a:cubicBezTo>
                  <a:cubicBezTo>
                    <a:pt x="389572" y="513398"/>
                    <a:pt x="373380" y="514350"/>
                    <a:pt x="358140" y="512445"/>
                  </a:cubicBezTo>
                  <a:cubicBezTo>
                    <a:pt x="353377" y="512445"/>
                    <a:pt x="346710" y="504825"/>
                    <a:pt x="345757" y="500063"/>
                  </a:cubicBezTo>
                  <a:cubicBezTo>
                    <a:pt x="344805" y="481965"/>
                    <a:pt x="344805" y="463868"/>
                    <a:pt x="344805" y="443865"/>
                  </a:cubicBezTo>
                  <a:cubicBezTo>
                    <a:pt x="365760" y="444818"/>
                    <a:pt x="384810" y="444818"/>
                    <a:pt x="405765" y="444818"/>
                  </a:cubicBezTo>
                  <a:close/>
                  <a:moveTo>
                    <a:pt x="404813" y="321945"/>
                  </a:moveTo>
                  <a:cubicBezTo>
                    <a:pt x="385763" y="321945"/>
                    <a:pt x="367665" y="321945"/>
                    <a:pt x="346710" y="321945"/>
                  </a:cubicBezTo>
                  <a:cubicBezTo>
                    <a:pt x="346710" y="298133"/>
                    <a:pt x="346710" y="277178"/>
                    <a:pt x="346710" y="254318"/>
                  </a:cubicBezTo>
                  <a:cubicBezTo>
                    <a:pt x="365760" y="254318"/>
                    <a:pt x="384810" y="254318"/>
                    <a:pt x="404813" y="254318"/>
                  </a:cubicBezTo>
                  <a:cubicBezTo>
                    <a:pt x="404813" y="276225"/>
                    <a:pt x="404813" y="298133"/>
                    <a:pt x="404813" y="321945"/>
                  </a:cubicBezTo>
                  <a:close/>
                  <a:moveTo>
                    <a:pt x="404813" y="159068"/>
                  </a:moveTo>
                  <a:cubicBezTo>
                    <a:pt x="404813" y="180023"/>
                    <a:pt x="404813" y="201930"/>
                    <a:pt x="404813" y="224790"/>
                  </a:cubicBezTo>
                  <a:cubicBezTo>
                    <a:pt x="386715" y="224790"/>
                    <a:pt x="367665" y="224790"/>
                    <a:pt x="346710" y="224790"/>
                  </a:cubicBezTo>
                  <a:cubicBezTo>
                    <a:pt x="345757" y="218123"/>
                    <a:pt x="345757" y="212408"/>
                    <a:pt x="345757" y="207645"/>
                  </a:cubicBezTo>
                  <a:cubicBezTo>
                    <a:pt x="343852" y="151448"/>
                    <a:pt x="345757" y="150495"/>
                    <a:pt x="404813" y="159068"/>
                  </a:cubicBezTo>
                  <a:close/>
                  <a:moveTo>
                    <a:pt x="346710" y="349568"/>
                  </a:moveTo>
                  <a:cubicBezTo>
                    <a:pt x="365760" y="349568"/>
                    <a:pt x="383857" y="349568"/>
                    <a:pt x="403860" y="349568"/>
                  </a:cubicBezTo>
                  <a:cubicBezTo>
                    <a:pt x="403860" y="371475"/>
                    <a:pt x="403860" y="393383"/>
                    <a:pt x="403860" y="415290"/>
                  </a:cubicBezTo>
                  <a:cubicBezTo>
                    <a:pt x="401955" y="416243"/>
                    <a:pt x="401003" y="417195"/>
                    <a:pt x="399097" y="417195"/>
                  </a:cubicBezTo>
                  <a:cubicBezTo>
                    <a:pt x="336232" y="417195"/>
                    <a:pt x="343852" y="433388"/>
                    <a:pt x="346710" y="349568"/>
                  </a:cubicBezTo>
                  <a:close/>
                  <a:moveTo>
                    <a:pt x="348615" y="544830"/>
                  </a:moveTo>
                  <a:cubicBezTo>
                    <a:pt x="355282" y="534353"/>
                    <a:pt x="383857" y="538163"/>
                    <a:pt x="405765" y="534353"/>
                  </a:cubicBezTo>
                  <a:cubicBezTo>
                    <a:pt x="405765" y="558165"/>
                    <a:pt x="405765" y="576263"/>
                    <a:pt x="405765" y="593408"/>
                  </a:cubicBezTo>
                  <a:cubicBezTo>
                    <a:pt x="405765" y="598170"/>
                    <a:pt x="404813" y="601980"/>
                    <a:pt x="403860" y="611505"/>
                  </a:cubicBezTo>
                  <a:cubicBezTo>
                    <a:pt x="383857" y="608648"/>
                    <a:pt x="355282" y="613410"/>
                    <a:pt x="348615" y="602933"/>
                  </a:cubicBezTo>
                  <a:cubicBezTo>
                    <a:pt x="340042" y="588645"/>
                    <a:pt x="340042" y="559118"/>
                    <a:pt x="348615" y="544830"/>
                  </a:cubicBezTo>
                  <a:close/>
                  <a:moveTo>
                    <a:pt x="306705" y="605790"/>
                  </a:moveTo>
                  <a:cubicBezTo>
                    <a:pt x="291465" y="609600"/>
                    <a:pt x="274320" y="608648"/>
                    <a:pt x="258127" y="607695"/>
                  </a:cubicBezTo>
                  <a:cubicBezTo>
                    <a:pt x="255270" y="607695"/>
                    <a:pt x="252413" y="600075"/>
                    <a:pt x="251460" y="595313"/>
                  </a:cubicBezTo>
                  <a:cubicBezTo>
                    <a:pt x="250507" y="586740"/>
                    <a:pt x="251460" y="579120"/>
                    <a:pt x="251460" y="570548"/>
                  </a:cubicBezTo>
                  <a:cubicBezTo>
                    <a:pt x="251460" y="537210"/>
                    <a:pt x="251460" y="537210"/>
                    <a:pt x="284797" y="537210"/>
                  </a:cubicBezTo>
                  <a:cubicBezTo>
                    <a:pt x="312420" y="537210"/>
                    <a:pt x="312420" y="537210"/>
                    <a:pt x="314325" y="575310"/>
                  </a:cubicBezTo>
                  <a:cubicBezTo>
                    <a:pt x="311467" y="585788"/>
                    <a:pt x="311467" y="604838"/>
                    <a:pt x="306705" y="605790"/>
                  </a:cubicBezTo>
                  <a:close/>
                  <a:moveTo>
                    <a:pt x="252413" y="254318"/>
                  </a:moveTo>
                  <a:cubicBezTo>
                    <a:pt x="270510" y="254318"/>
                    <a:pt x="289560" y="254318"/>
                    <a:pt x="309563" y="254318"/>
                  </a:cubicBezTo>
                  <a:cubicBezTo>
                    <a:pt x="309563" y="275273"/>
                    <a:pt x="309563" y="297180"/>
                    <a:pt x="309563" y="321945"/>
                  </a:cubicBezTo>
                  <a:cubicBezTo>
                    <a:pt x="290513" y="321945"/>
                    <a:pt x="272415" y="321945"/>
                    <a:pt x="252413" y="321945"/>
                  </a:cubicBezTo>
                  <a:cubicBezTo>
                    <a:pt x="252413" y="300038"/>
                    <a:pt x="252413" y="278130"/>
                    <a:pt x="252413" y="254318"/>
                  </a:cubicBezTo>
                  <a:close/>
                  <a:moveTo>
                    <a:pt x="253365" y="349568"/>
                  </a:moveTo>
                  <a:cubicBezTo>
                    <a:pt x="271463" y="349568"/>
                    <a:pt x="289560" y="349568"/>
                    <a:pt x="309563" y="349568"/>
                  </a:cubicBezTo>
                  <a:cubicBezTo>
                    <a:pt x="309563" y="372428"/>
                    <a:pt x="309563" y="393383"/>
                    <a:pt x="309563" y="414338"/>
                  </a:cubicBezTo>
                  <a:cubicBezTo>
                    <a:pt x="306705" y="416243"/>
                    <a:pt x="305752" y="417195"/>
                    <a:pt x="304800" y="417195"/>
                  </a:cubicBezTo>
                  <a:cubicBezTo>
                    <a:pt x="247650" y="422910"/>
                    <a:pt x="240030" y="412433"/>
                    <a:pt x="253365" y="349568"/>
                  </a:cubicBezTo>
                  <a:close/>
                  <a:moveTo>
                    <a:pt x="254317" y="736283"/>
                  </a:moveTo>
                  <a:cubicBezTo>
                    <a:pt x="260985" y="725805"/>
                    <a:pt x="288607" y="728663"/>
                    <a:pt x="310515" y="725805"/>
                  </a:cubicBezTo>
                  <a:cubicBezTo>
                    <a:pt x="310515" y="753428"/>
                    <a:pt x="310515" y="774383"/>
                    <a:pt x="310515" y="799147"/>
                  </a:cubicBezTo>
                  <a:cubicBezTo>
                    <a:pt x="291465" y="798195"/>
                    <a:pt x="262890" y="803910"/>
                    <a:pt x="255270" y="793433"/>
                  </a:cubicBezTo>
                  <a:cubicBezTo>
                    <a:pt x="245745" y="780097"/>
                    <a:pt x="244792" y="750570"/>
                    <a:pt x="254317" y="736283"/>
                  </a:cubicBezTo>
                  <a:close/>
                  <a:moveTo>
                    <a:pt x="201930" y="605790"/>
                  </a:moveTo>
                  <a:cubicBezTo>
                    <a:pt x="186690" y="610553"/>
                    <a:pt x="169545" y="608648"/>
                    <a:pt x="153352" y="607695"/>
                  </a:cubicBezTo>
                  <a:cubicBezTo>
                    <a:pt x="150495" y="607695"/>
                    <a:pt x="146685" y="600075"/>
                    <a:pt x="146685" y="595313"/>
                  </a:cubicBezTo>
                  <a:cubicBezTo>
                    <a:pt x="145732" y="582930"/>
                    <a:pt x="147638" y="571500"/>
                    <a:pt x="145732" y="559118"/>
                  </a:cubicBezTo>
                  <a:cubicBezTo>
                    <a:pt x="143827" y="540068"/>
                    <a:pt x="152400" y="536258"/>
                    <a:pt x="169545" y="536258"/>
                  </a:cubicBezTo>
                  <a:cubicBezTo>
                    <a:pt x="214313" y="537210"/>
                    <a:pt x="206692" y="533400"/>
                    <a:pt x="208597" y="574358"/>
                  </a:cubicBezTo>
                  <a:cubicBezTo>
                    <a:pt x="205740" y="585788"/>
                    <a:pt x="206692" y="604838"/>
                    <a:pt x="201930" y="605790"/>
                  </a:cubicBezTo>
                  <a:close/>
                  <a:moveTo>
                    <a:pt x="145732" y="167640"/>
                  </a:moveTo>
                  <a:cubicBezTo>
                    <a:pt x="145732" y="163830"/>
                    <a:pt x="153352" y="158115"/>
                    <a:pt x="157163" y="158115"/>
                  </a:cubicBezTo>
                  <a:cubicBezTo>
                    <a:pt x="172402" y="157163"/>
                    <a:pt x="186690" y="158115"/>
                    <a:pt x="204788" y="158115"/>
                  </a:cubicBezTo>
                  <a:cubicBezTo>
                    <a:pt x="204788" y="182880"/>
                    <a:pt x="204788" y="203835"/>
                    <a:pt x="204788" y="226695"/>
                  </a:cubicBezTo>
                  <a:cubicBezTo>
                    <a:pt x="185738" y="226695"/>
                    <a:pt x="166688" y="226695"/>
                    <a:pt x="144780" y="226695"/>
                  </a:cubicBezTo>
                  <a:cubicBezTo>
                    <a:pt x="145732" y="205740"/>
                    <a:pt x="144780" y="186690"/>
                    <a:pt x="145732" y="167640"/>
                  </a:cubicBezTo>
                  <a:close/>
                  <a:moveTo>
                    <a:pt x="204788" y="254318"/>
                  </a:moveTo>
                  <a:cubicBezTo>
                    <a:pt x="204788" y="276225"/>
                    <a:pt x="204788" y="297180"/>
                    <a:pt x="204788" y="320993"/>
                  </a:cubicBezTo>
                  <a:cubicBezTo>
                    <a:pt x="186690" y="320993"/>
                    <a:pt x="167640" y="320993"/>
                    <a:pt x="146685" y="320993"/>
                  </a:cubicBezTo>
                  <a:cubicBezTo>
                    <a:pt x="146685" y="298133"/>
                    <a:pt x="146685" y="277178"/>
                    <a:pt x="146685" y="254318"/>
                  </a:cubicBezTo>
                  <a:cubicBezTo>
                    <a:pt x="165735" y="254318"/>
                    <a:pt x="183832" y="254318"/>
                    <a:pt x="204788" y="254318"/>
                  </a:cubicBezTo>
                  <a:close/>
                  <a:moveTo>
                    <a:pt x="144780" y="349568"/>
                  </a:moveTo>
                  <a:cubicBezTo>
                    <a:pt x="165735" y="349568"/>
                    <a:pt x="183832" y="349568"/>
                    <a:pt x="205740" y="349568"/>
                  </a:cubicBezTo>
                  <a:cubicBezTo>
                    <a:pt x="205740" y="368618"/>
                    <a:pt x="206692" y="388620"/>
                    <a:pt x="204788" y="407670"/>
                  </a:cubicBezTo>
                  <a:cubicBezTo>
                    <a:pt x="204788" y="411480"/>
                    <a:pt x="198120" y="417195"/>
                    <a:pt x="194310" y="418148"/>
                  </a:cubicBezTo>
                  <a:cubicBezTo>
                    <a:pt x="150495" y="426720"/>
                    <a:pt x="144780" y="421005"/>
                    <a:pt x="144780" y="377190"/>
                  </a:cubicBezTo>
                  <a:cubicBezTo>
                    <a:pt x="144780" y="368618"/>
                    <a:pt x="144780" y="359093"/>
                    <a:pt x="144780" y="349568"/>
                  </a:cubicBezTo>
                  <a:close/>
                  <a:moveTo>
                    <a:pt x="148590" y="451485"/>
                  </a:moveTo>
                  <a:cubicBezTo>
                    <a:pt x="156210" y="441008"/>
                    <a:pt x="183832" y="443865"/>
                    <a:pt x="204788" y="441008"/>
                  </a:cubicBezTo>
                  <a:cubicBezTo>
                    <a:pt x="204788" y="468630"/>
                    <a:pt x="204788" y="489585"/>
                    <a:pt x="204788" y="515303"/>
                  </a:cubicBezTo>
                  <a:cubicBezTo>
                    <a:pt x="184785" y="513398"/>
                    <a:pt x="157163" y="517208"/>
                    <a:pt x="148590" y="506730"/>
                  </a:cubicBezTo>
                  <a:cubicBezTo>
                    <a:pt x="140017" y="494348"/>
                    <a:pt x="139065" y="463868"/>
                    <a:pt x="148590" y="451485"/>
                  </a:cubicBezTo>
                  <a:close/>
                  <a:moveTo>
                    <a:pt x="112395" y="782003"/>
                  </a:moveTo>
                  <a:cubicBezTo>
                    <a:pt x="112395" y="786765"/>
                    <a:pt x="111442" y="790575"/>
                    <a:pt x="110490" y="797243"/>
                  </a:cubicBezTo>
                  <a:cubicBezTo>
                    <a:pt x="101917" y="797243"/>
                    <a:pt x="96202" y="798195"/>
                    <a:pt x="89535" y="798195"/>
                  </a:cubicBezTo>
                  <a:cubicBezTo>
                    <a:pt x="36195" y="799147"/>
                    <a:pt x="36195" y="799147"/>
                    <a:pt x="39052" y="745808"/>
                  </a:cubicBezTo>
                  <a:cubicBezTo>
                    <a:pt x="40005" y="733425"/>
                    <a:pt x="42863" y="727710"/>
                    <a:pt x="56197" y="727710"/>
                  </a:cubicBezTo>
                  <a:cubicBezTo>
                    <a:pt x="122872" y="729615"/>
                    <a:pt x="111442" y="717233"/>
                    <a:pt x="112395" y="782003"/>
                  </a:cubicBezTo>
                  <a:close/>
                  <a:moveTo>
                    <a:pt x="74295" y="609600"/>
                  </a:moveTo>
                  <a:cubicBezTo>
                    <a:pt x="40005" y="609600"/>
                    <a:pt x="40005" y="609600"/>
                    <a:pt x="40005" y="572453"/>
                  </a:cubicBezTo>
                  <a:cubicBezTo>
                    <a:pt x="40005" y="537210"/>
                    <a:pt x="40005" y="537210"/>
                    <a:pt x="78105" y="537210"/>
                  </a:cubicBezTo>
                  <a:cubicBezTo>
                    <a:pt x="112395" y="537210"/>
                    <a:pt x="112395" y="537210"/>
                    <a:pt x="112395" y="574358"/>
                  </a:cubicBezTo>
                  <a:cubicBezTo>
                    <a:pt x="112395" y="609600"/>
                    <a:pt x="112395" y="609600"/>
                    <a:pt x="74295" y="609600"/>
                  </a:cubicBezTo>
                  <a:close/>
                  <a:moveTo>
                    <a:pt x="112395" y="480060"/>
                  </a:moveTo>
                  <a:cubicBezTo>
                    <a:pt x="112395" y="513398"/>
                    <a:pt x="112395" y="513398"/>
                    <a:pt x="75247" y="513398"/>
                  </a:cubicBezTo>
                  <a:cubicBezTo>
                    <a:pt x="40005" y="513398"/>
                    <a:pt x="40005" y="513398"/>
                    <a:pt x="40005" y="477203"/>
                  </a:cubicBezTo>
                  <a:cubicBezTo>
                    <a:pt x="40005" y="437198"/>
                    <a:pt x="38100" y="443865"/>
                    <a:pt x="76200" y="442913"/>
                  </a:cubicBezTo>
                  <a:cubicBezTo>
                    <a:pt x="115252" y="443865"/>
                    <a:pt x="112395" y="438150"/>
                    <a:pt x="112395" y="480060"/>
                  </a:cubicBezTo>
                  <a:close/>
                  <a:moveTo>
                    <a:pt x="41910" y="320993"/>
                  </a:moveTo>
                  <a:cubicBezTo>
                    <a:pt x="41910" y="299085"/>
                    <a:pt x="41910" y="277178"/>
                    <a:pt x="41910" y="252413"/>
                  </a:cubicBezTo>
                  <a:cubicBezTo>
                    <a:pt x="65722" y="252413"/>
                    <a:pt x="86677" y="252413"/>
                    <a:pt x="109538" y="252413"/>
                  </a:cubicBezTo>
                  <a:cubicBezTo>
                    <a:pt x="109538" y="275273"/>
                    <a:pt x="109538" y="297180"/>
                    <a:pt x="109538" y="320993"/>
                  </a:cubicBezTo>
                  <a:cubicBezTo>
                    <a:pt x="87630" y="320993"/>
                    <a:pt x="65722" y="320993"/>
                    <a:pt x="41910" y="320993"/>
                  </a:cubicBezTo>
                  <a:close/>
                  <a:moveTo>
                    <a:pt x="40957" y="169545"/>
                  </a:moveTo>
                  <a:cubicBezTo>
                    <a:pt x="49530" y="142875"/>
                    <a:pt x="74295" y="162878"/>
                    <a:pt x="91440" y="158115"/>
                  </a:cubicBezTo>
                  <a:cubicBezTo>
                    <a:pt x="100965" y="155258"/>
                    <a:pt x="111442" y="156210"/>
                    <a:pt x="111442" y="171450"/>
                  </a:cubicBezTo>
                  <a:cubicBezTo>
                    <a:pt x="111442" y="188595"/>
                    <a:pt x="111442" y="205740"/>
                    <a:pt x="111442" y="226695"/>
                  </a:cubicBezTo>
                  <a:cubicBezTo>
                    <a:pt x="100965" y="227648"/>
                    <a:pt x="94297" y="227648"/>
                    <a:pt x="87630" y="227648"/>
                  </a:cubicBezTo>
                  <a:cubicBezTo>
                    <a:pt x="72390" y="227648"/>
                    <a:pt x="57150" y="227648"/>
                    <a:pt x="39052" y="227648"/>
                  </a:cubicBezTo>
                  <a:cubicBezTo>
                    <a:pt x="40005" y="206693"/>
                    <a:pt x="36195" y="185738"/>
                    <a:pt x="40957" y="169545"/>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92" name="Google Shape;392;p9"/>
            <p:cNvSpPr/>
            <p:nvPr/>
          </p:nvSpPr>
          <p:spPr>
            <a:xfrm>
              <a:off x="5975196" y="1441944"/>
              <a:ext cx="158861" cy="551600"/>
            </a:xfrm>
            <a:custGeom>
              <a:rect b="b" l="l" r="r" t="t"/>
              <a:pathLst>
                <a:path extrusionOk="0" h="1190625" w="342900">
                  <a:moveTo>
                    <a:pt x="344805" y="1193721"/>
                  </a:moveTo>
                  <a:cubicBezTo>
                    <a:pt x="342900" y="1188006"/>
                    <a:pt x="342900" y="1177528"/>
                    <a:pt x="342900" y="1161335"/>
                  </a:cubicBezTo>
                  <a:cubicBezTo>
                    <a:pt x="342900" y="812721"/>
                    <a:pt x="342900" y="465058"/>
                    <a:pt x="342900" y="116443"/>
                  </a:cubicBezTo>
                  <a:cubicBezTo>
                    <a:pt x="342900" y="106918"/>
                    <a:pt x="342900" y="97393"/>
                    <a:pt x="342900" y="86916"/>
                  </a:cubicBezTo>
                  <a:cubicBezTo>
                    <a:pt x="329565" y="85963"/>
                    <a:pt x="318135" y="85010"/>
                    <a:pt x="304800" y="84058"/>
                  </a:cubicBezTo>
                  <a:cubicBezTo>
                    <a:pt x="304800" y="61198"/>
                    <a:pt x="305753" y="39291"/>
                    <a:pt x="303848" y="17383"/>
                  </a:cubicBezTo>
                  <a:cubicBezTo>
                    <a:pt x="303848" y="11668"/>
                    <a:pt x="296228" y="1191"/>
                    <a:pt x="291465" y="1191"/>
                  </a:cubicBezTo>
                  <a:cubicBezTo>
                    <a:pt x="274320" y="-715"/>
                    <a:pt x="257175" y="238"/>
                    <a:pt x="237173" y="238"/>
                  </a:cubicBezTo>
                  <a:cubicBezTo>
                    <a:pt x="237173" y="30718"/>
                    <a:pt x="237173" y="58341"/>
                    <a:pt x="237173" y="86916"/>
                  </a:cubicBezTo>
                  <a:cubicBezTo>
                    <a:pt x="157163" y="86916"/>
                    <a:pt x="80010" y="86916"/>
                    <a:pt x="0" y="86916"/>
                  </a:cubicBezTo>
                  <a:cubicBezTo>
                    <a:pt x="0" y="456485"/>
                    <a:pt x="0" y="823198"/>
                    <a:pt x="0" y="1193721"/>
                  </a:cubicBezTo>
                  <a:lnTo>
                    <a:pt x="344805" y="1193721"/>
                  </a:lnTo>
                  <a:close/>
                  <a:moveTo>
                    <a:pt x="315278" y="971788"/>
                  </a:moveTo>
                  <a:cubicBezTo>
                    <a:pt x="289560" y="971788"/>
                    <a:pt x="264795" y="971788"/>
                    <a:pt x="238125" y="971788"/>
                  </a:cubicBezTo>
                  <a:cubicBezTo>
                    <a:pt x="238125" y="943213"/>
                    <a:pt x="238125" y="914638"/>
                    <a:pt x="238125" y="885110"/>
                  </a:cubicBezTo>
                  <a:cubicBezTo>
                    <a:pt x="263843" y="885110"/>
                    <a:pt x="287655" y="885110"/>
                    <a:pt x="315278" y="885110"/>
                  </a:cubicBezTo>
                  <a:cubicBezTo>
                    <a:pt x="315278" y="914638"/>
                    <a:pt x="315278" y="943213"/>
                    <a:pt x="315278" y="971788"/>
                  </a:cubicBezTo>
                  <a:close/>
                  <a:moveTo>
                    <a:pt x="315278" y="724138"/>
                  </a:moveTo>
                  <a:cubicBezTo>
                    <a:pt x="289560" y="724138"/>
                    <a:pt x="264795" y="724138"/>
                    <a:pt x="238125" y="724138"/>
                  </a:cubicBezTo>
                  <a:cubicBezTo>
                    <a:pt x="238125" y="695563"/>
                    <a:pt x="238125" y="666988"/>
                    <a:pt x="238125" y="637460"/>
                  </a:cubicBezTo>
                  <a:cubicBezTo>
                    <a:pt x="262890" y="637460"/>
                    <a:pt x="287655" y="637460"/>
                    <a:pt x="315278" y="637460"/>
                  </a:cubicBezTo>
                  <a:cubicBezTo>
                    <a:pt x="315278" y="666988"/>
                    <a:pt x="315278" y="694610"/>
                    <a:pt x="315278" y="724138"/>
                  </a:cubicBezTo>
                  <a:close/>
                  <a:moveTo>
                    <a:pt x="239078" y="265033"/>
                  </a:moveTo>
                  <a:cubicBezTo>
                    <a:pt x="263843" y="265033"/>
                    <a:pt x="288608" y="265033"/>
                    <a:pt x="316230" y="265033"/>
                  </a:cubicBezTo>
                  <a:cubicBezTo>
                    <a:pt x="316230" y="295513"/>
                    <a:pt x="316230" y="323135"/>
                    <a:pt x="316230" y="353616"/>
                  </a:cubicBezTo>
                  <a:cubicBezTo>
                    <a:pt x="290513" y="353616"/>
                    <a:pt x="266700" y="353616"/>
                    <a:pt x="239078" y="353616"/>
                  </a:cubicBezTo>
                  <a:cubicBezTo>
                    <a:pt x="239078" y="324088"/>
                    <a:pt x="239078" y="295513"/>
                    <a:pt x="239078" y="265033"/>
                  </a:cubicBezTo>
                  <a:close/>
                  <a:moveTo>
                    <a:pt x="238125" y="388858"/>
                  </a:moveTo>
                  <a:cubicBezTo>
                    <a:pt x="262890" y="388858"/>
                    <a:pt x="286703" y="388858"/>
                    <a:pt x="314325" y="388858"/>
                  </a:cubicBezTo>
                  <a:cubicBezTo>
                    <a:pt x="314325" y="417433"/>
                    <a:pt x="314325" y="446008"/>
                    <a:pt x="314325" y="477441"/>
                  </a:cubicBezTo>
                  <a:cubicBezTo>
                    <a:pt x="288608" y="477441"/>
                    <a:pt x="263843" y="477441"/>
                    <a:pt x="238125" y="477441"/>
                  </a:cubicBezTo>
                  <a:cubicBezTo>
                    <a:pt x="238125" y="447913"/>
                    <a:pt x="238125" y="419338"/>
                    <a:pt x="238125" y="388858"/>
                  </a:cubicBezTo>
                  <a:close/>
                  <a:moveTo>
                    <a:pt x="238125" y="761285"/>
                  </a:moveTo>
                  <a:cubicBezTo>
                    <a:pt x="263843" y="761285"/>
                    <a:pt x="288608" y="761285"/>
                    <a:pt x="314325" y="761285"/>
                  </a:cubicBezTo>
                  <a:cubicBezTo>
                    <a:pt x="314325" y="789860"/>
                    <a:pt x="314325" y="817483"/>
                    <a:pt x="314325" y="848916"/>
                  </a:cubicBezTo>
                  <a:cubicBezTo>
                    <a:pt x="288608" y="848916"/>
                    <a:pt x="263843" y="848916"/>
                    <a:pt x="238125" y="848916"/>
                  </a:cubicBezTo>
                  <a:cubicBezTo>
                    <a:pt x="238125" y="818435"/>
                    <a:pt x="238125" y="790813"/>
                    <a:pt x="238125" y="761285"/>
                  </a:cubicBezTo>
                  <a:close/>
                  <a:moveTo>
                    <a:pt x="103823" y="1094660"/>
                  </a:moveTo>
                  <a:cubicBezTo>
                    <a:pt x="79058" y="1094660"/>
                    <a:pt x="54293" y="1094660"/>
                    <a:pt x="26670" y="1094660"/>
                  </a:cubicBezTo>
                  <a:cubicBezTo>
                    <a:pt x="26670" y="1065133"/>
                    <a:pt x="26670" y="1038463"/>
                    <a:pt x="26670" y="1008935"/>
                  </a:cubicBezTo>
                  <a:cubicBezTo>
                    <a:pt x="52388" y="1008935"/>
                    <a:pt x="77153" y="1008935"/>
                    <a:pt x="103823" y="1008935"/>
                  </a:cubicBezTo>
                  <a:cubicBezTo>
                    <a:pt x="103823" y="1036558"/>
                    <a:pt x="103823" y="1065133"/>
                    <a:pt x="103823" y="1094660"/>
                  </a:cubicBezTo>
                  <a:close/>
                  <a:moveTo>
                    <a:pt x="103823" y="971788"/>
                  </a:moveTo>
                  <a:cubicBezTo>
                    <a:pt x="79058" y="971788"/>
                    <a:pt x="54293" y="971788"/>
                    <a:pt x="27623" y="971788"/>
                  </a:cubicBezTo>
                  <a:cubicBezTo>
                    <a:pt x="27623" y="943213"/>
                    <a:pt x="27623" y="915591"/>
                    <a:pt x="27623" y="885110"/>
                  </a:cubicBezTo>
                  <a:cubicBezTo>
                    <a:pt x="53340" y="885110"/>
                    <a:pt x="78105" y="885110"/>
                    <a:pt x="103823" y="885110"/>
                  </a:cubicBezTo>
                  <a:cubicBezTo>
                    <a:pt x="103823" y="913685"/>
                    <a:pt x="103823" y="942260"/>
                    <a:pt x="103823" y="971788"/>
                  </a:cubicBezTo>
                  <a:close/>
                  <a:moveTo>
                    <a:pt x="104775" y="847010"/>
                  </a:moveTo>
                  <a:cubicBezTo>
                    <a:pt x="80010" y="847010"/>
                    <a:pt x="55245" y="847010"/>
                    <a:pt x="28575" y="847010"/>
                  </a:cubicBezTo>
                  <a:cubicBezTo>
                    <a:pt x="28575" y="818435"/>
                    <a:pt x="28575" y="790813"/>
                    <a:pt x="28575" y="760333"/>
                  </a:cubicBezTo>
                  <a:cubicBezTo>
                    <a:pt x="54293" y="760333"/>
                    <a:pt x="78105" y="760333"/>
                    <a:pt x="104775" y="760333"/>
                  </a:cubicBezTo>
                  <a:cubicBezTo>
                    <a:pt x="104775" y="789860"/>
                    <a:pt x="104775" y="817483"/>
                    <a:pt x="104775" y="847010"/>
                  </a:cubicBezTo>
                  <a:close/>
                  <a:moveTo>
                    <a:pt x="28575" y="724138"/>
                  </a:moveTo>
                  <a:cubicBezTo>
                    <a:pt x="28575" y="696516"/>
                    <a:pt x="28575" y="667941"/>
                    <a:pt x="28575" y="637460"/>
                  </a:cubicBezTo>
                  <a:cubicBezTo>
                    <a:pt x="54293" y="637460"/>
                    <a:pt x="79058" y="637460"/>
                    <a:pt x="104775" y="637460"/>
                  </a:cubicBezTo>
                  <a:cubicBezTo>
                    <a:pt x="104775" y="666035"/>
                    <a:pt x="104775" y="694610"/>
                    <a:pt x="104775" y="724138"/>
                  </a:cubicBezTo>
                  <a:cubicBezTo>
                    <a:pt x="80010" y="724138"/>
                    <a:pt x="55245" y="724138"/>
                    <a:pt x="28575" y="724138"/>
                  </a:cubicBezTo>
                  <a:close/>
                  <a:moveTo>
                    <a:pt x="104775" y="601266"/>
                  </a:moveTo>
                  <a:cubicBezTo>
                    <a:pt x="79058" y="601266"/>
                    <a:pt x="54293" y="601266"/>
                    <a:pt x="27623" y="601266"/>
                  </a:cubicBezTo>
                  <a:cubicBezTo>
                    <a:pt x="27623" y="571738"/>
                    <a:pt x="27623" y="544116"/>
                    <a:pt x="27623" y="514588"/>
                  </a:cubicBezTo>
                  <a:cubicBezTo>
                    <a:pt x="53340" y="514588"/>
                    <a:pt x="78105" y="514588"/>
                    <a:pt x="104775" y="514588"/>
                  </a:cubicBezTo>
                  <a:cubicBezTo>
                    <a:pt x="104775" y="544116"/>
                    <a:pt x="104775" y="571738"/>
                    <a:pt x="104775" y="601266"/>
                  </a:cubicBezTo>
                  <a:close/>
                  <a:moveTo>
                    <a:pt x="209550" y="1094660"/>
                  </a:moveTo>
                  <a:cubicBezTo>
                    <a:pt x="184785" y="1094660"/>
                    <a:pt x="159068" y="1094660"/>
                    <a:pt x="132398" y="1094660"/>
                  </a:cubicBezTo>
                  <a:cubicBezTo>
                    <a:pt x="132398" y="1067038"/>
                    <a:pt x="132398" y="1038463"/>
                    <a:pt x="132398" y="1008935"/>
                  </a:cubicBezTo>
                  <a:cubicBezTo>
                    <a:pt x="159068" y="1008935"/>
                    <a:pt x="182880" y="1008935"/>
                    <a:pt x="209550" y="1008935"/>
                  </a:cubicBezTo>
                  <a:cubicBezTo>
                    <a:pt x="209550" y="1037510"/>
                    <a:pt x="209550" y="1065133"/>
                    <a:pt x="209550" y="1094660"/>
                  </a:cubicBezTo>
                  <a:close/>
                  <a:moveTo>
                    <a:pt x="132398" y="476488"/>
                  </a:moveTo>
                  <a:cubicBezTo>
                    <a:pt x="132398" y="446960"/>
                    <a:pt x="132398" y="418385"/>
                    <a:pt x="132398" y="387906"/>
                  </a:cubicBezTo>
                  <a:cubicBezTo>
                    <a:pt x="159068" y="387906"/>
                    <a:pt x="182880" y="387906"/>
                    <a:pt x="208598" y="387906"/>
                  </a:cubicBezTo>
                  <a:cubicBezTo>
                    <a:pt x="208598" y="417433"/>
                    <a:pt x="208598" y="446008"/>
                    <a:pt x="208598" y="476488"/>
                  </a:cubicBezTo>
                  <a:cubicBezTo>
                    <a:pt x="184785" y="476488"/>
                    <a:pt x="159068" y="476488"/>
                    <a:pt x="132398" y="476488"/>
                  </a:cubicBezTo>
                  <a:close/>
                  <a:moveTo>
                    <a:pt x="209550" y="971788"/>
                  </a:moveTo>
                  <a:cubicBezTo>
                    <a:pt x="183833" y="971788"/>
                    <a:pt x="159068" y="971788"/>
                    <a:pt x="132398" y="971788"/>
                  </a:cubicBezTo>
                  <a:cubicBezTo>
                    <a:pt x="132398" y="943213"/>
                    <a:pt x="132398" y="914638"/>
                    <a:pt x="132398" y="885110"/>
                  </a:cubicBezTo>
                  <a:cubicBezTo>
                    <a:pt x="158115" y="885110"/>
                    <a:pt x="181928" y="885110"/>
                    <a:pt x="209550" y="885110"/>
                  </a:cubicBezTo>
                  <a:cubicBezTo>
                    <a:pt x="209550" y="914638"/>
                    <a:pt x="209550" y="943213"/>
                    <a:pt x="209550" y="971788"/>
                  </a:cubicBezTo>
                  <a:close/>
                  <a:moveTo>
                    <a:pt x="209550" y="724138"/>
                  </a:moveTo>
                  <a:cubicBezTo>
                    <a:pt x="183833" y="724138"/>
                    <a:pt x="159068" y="724138"/>
                    <a:pt x="132398" y="724138"/>
                  </a:cubicBezTo>
                  <a:cubicBezTo>
                    <a:pt x="132398" y="695563"/>
                    <a:pt x="132398" y="667941"/>
                    <a:pt x="132398" y="637460"/>
                  </a:cubicBezTo>
                  <a:cubicBezTo>
                    <a:pt x="157163" y="637460"/>
                    <a:pt x="181928" y="637460"/>
                    <a:pt x="209550" y="637460"/>
                  </a:cubicBezTo>
                  <a:cubicBezTo>
                    <a:pt x="209550" y="666988"/>
                    <a:pt x="209550" y="694610"/>
                    <a:pt x="209550" y="724138"/>
                  </a:cubicBezTo>
                  <a:close/>
                  <a:moveTo>
                    <a:pt x="209550" y="601266"/>
                  </a:moveTo>
                  <a:cubicBezTo>
                    <a:pt x="183833" y="601266"/>
                    <a:pt x="159068" y="601266"/>
                    <a:pt x="133350" y="601266"/>
                  </a:cubicBezTo>
                  <a:cubicBezTo>
                    <a:pt x="133350" y="572691"/>
                    <a:pt x="133350" y="545068"/>
                    <a:pt x="133350" y="514588"/>
                  </a:cubicBezTo>
                  <a:cubicBezTo>
                    <a:pt x="158115" y="514588"/>
                    <a:pt x="182880" y="514588"/>
                    <a:pt x="209550" y="514588"/>
                  </a:cubicBezTo>
                  <a:cubicBezTo>
                    <a:pt x="209550" y="544116"/>
                    <a:pt x="209550" y="571738"/>
                    <a:pt x="209550" y="601266"/>
                  </a:cubicBezTo>
                  <a:close/>
                  <a:moveTo>
                    <a:pt x="133350" y="142160"/>
                  </a:moveTo>
                  <a:cubicBezTo>
                    <a:pt x="158115" y="142160"/>
                    <a:pt x="183833" y="142160"/>
                    <a:pt x="209550" y="142160"/>
                  </a:cubicBezTo>
                  <a:cubicBezTo>
                    <a:pt x="209550" y="171688"/>
                    <a:pt x="209550" y="200263"/>
                    <a:pt x="209550" y="230743"/>
                  </a:cubicBezTo>
                  <a:cubicBezTo>
                    <a:pt x="182880" y="230743"/>
                    <a:pt x="159068" y="230743"/>
                    <a:pt x="133350" y="230743"/>
                  </a:cubicBezTo>
                  <a:cubicBezTo>
                    <a:pt x="133350" y="200263"/>
                    <a:pt x="133350" y="172641"/>
                    <a:pt x="133350" y="142160"/>
                  </a:cubicBezTo>
                  <a:close/>
                  <a:moveTo>
                    <a:pt x="132398" y="265033"/>
                  </a:moveTo>
                  <a:cubicBezTo>
                    <a:pt x="158115" y="265033"/>
                    <a:pt x="182880" y="265033"/>
                    <a:pt x="209550" y="265033"/>
                  </a:cubicBezTo>
                  <a:cubicBezTo>
                    <a:pt x="209550" y="294560"/>
                    <a:pt x="209550" y="323135"/>
                    <a:pt x="209550" y="353616"/>
                  </a:cubicBezTo>
                  <a:cubicBezTo>
                    <a:pt x="184785" y="353616"/>
                    <a:pt x="160020" y="353616"/>
                    <a:pt x="132398" y="353616"/>
                  </a:cubicBezTo>
                  <a:cubicBezTo>
                    <a:pt x="132398" y="323135"/>
                    <a:pt x="132398" y="294560"/>
                    <a:pt x="132398" y="265033"/>
                  </a:cubicBezTo>
                  <a:close/>
                  <a:moveTo>
                    <a:pt x="26670" y="153591"/>
                  </a:moveTo>
                  <a:cubicBezTo>
                    <a:pt x="26670" y="148828"/>
                    <a:pt x="35243" y="141208"/>
                    <a:pt x="40005" y="140256"/>
                  </a:cubicBezTo>
                  <a:cubicBezTo>
                    <a:pt x="60008" y="138351"/>
                    <a:pt x="80963" y="139303"/>
                    <a:pt x="103823" y="139303"/>
                  </a:cubicBezTo>
                  <a:cubicBezTo>
                    <a:pt x="103823" y="169783"/>
                    <a:pt x="103823" y="199310"/>
                    <a:pt x="103823" y="230743"/>
                  </a:cubicBezTo>
                  <a:cubicBezTo>
                    <a:pt x="80963" y="230743"/>
                    <a:pt x="59055" y="231696"/>
                    <a:pt x="38100" y="229791"/>
                  </a:cubicBezTo>
                  <a:cubicBezTo>
                    <a:pt x="34290" y="229791"/>
                    <a:pt x="27623" y="221218"/>
                    <a:pt x="27623" y="216456"/>
                  </a:cubicBezTo>
                  <a:cubicBezTo>
                    <a:pt x="25718" y="196453"/>
                    <a:pt x="25718" y="174546"/>
                    <a:pt x="26670" y="153591"/>
                  </a:cubicBezTo>
                  <a:close/>
                  <a:moveTo>
                    <a:pt x="26670" y="325993"/>
                  </a:moveTo>
                  <a:cubicBezTo>
                    <a:pt x="26670" y="256460"/>
                    <a:pt x="31433" y="252651"/>
                    <a:pt x="104775" y="266938"/>
                  </a:cubicBezTo>
                  <a:cubicBezTo>
                    <a:pt x="104775" y="296466"/>
                    <a:pt x="104775" y="324088"/>
                    <a:pt x="104775" y="355521"/>
                  </a:cubicBezTo>
                  <a:cubicBezTo>
                    <a:pt x="81915" y="355521"/>
                    <a:pt x="60008" y="356473"/>
                    <a:pt x="38100" y="354568"/>
                  </a:cubicBezTo>
                  <a:cubicBezTo>
                    <a:pt x="34290" y="354568"/>
                    <a:pt x="28575" y="346948"/>
                    <a:pt x="26670" y="342185"/>
                  </a:cubicBezTo>
                  <a:cubicBezTo>
                    <a:pt x="24765" y="337423"/>
                    <a:pt x="26670" y="330756"/>
                    <a:pt x="26670" y="325993"/>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93" name="Google Shape;393;p9"/>
          <p:cNvGrpSpPr/>
          <p:nvPr/>
        </p:nvGrpSpPr>
        <p:grpSpPr>
          <a:xfrm rot="2779377">
            <a:off x="6882919" y="1481878"/>
            <a:ext cx="612565" cy="807484"/>
            <a:chOff x="5733204" y="4148522"/>
            <a:chExt cx="1306402" cy="1722100"/>
          </a:xfrm>
        </p:grpSpPr>
        <p:grpSp>
          <p:nvGrpSpPr>
            <p:cNvPr id="394" name="Google Shape;394;p9"/>
            <p:cNvGrpSpPr/>
            <p:nvPr/>
          </p:nvGrpSpPr>
          <p:grpSpPr>
            <a:xfrm>
              <a:off x="5733204" y="4148522"/>
              <a:ext cx="1306402" cy="1722100"/>
              <a:chOff x="2445111" y="599435"/>
              <a:chExt cx="5312311" cy="7002691"/>
            </a:xfrm>
          </p:grpSpPr>
          <p:sp>
            <p:nvSpPr>
              <p:cNvPr id="395" name="Google Shape;395;p9"/>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96" name="Google Shape;396;p9"/>
              <p:cNvSpPr/>
              <p:nvPr/>
            </p:nvSpPr>
            <p:spPr>
              <a:xfrm>
                <a:off x="2473235" y="4334670"/>
                <a:ext cx="1615901" cy="31589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397" name="Google Shape;397;p9"/>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398" name="Google Shape;398;p9"/>
            <p:cNvGrpSpPr/>
            <p:nvPr/>
          </p:nvGrpSpPr>
          <p:grpSpPr>
            <a:xfrm>
              <a:off x="5960899" y="4970731"/>
              <a:ext cx="821311" cy="845919"/>
              <a:chOff x="954383" y="599435"/>
              <a:chExt cx="6803039" cy="7006874"/>
            </a:xfrm>
          </p:grpSpPr>
          <p:sp>
            <p:nvSpPr>
              <p:cNvPr id="399" name="Google Shape;399;p9"/>
              <p:cNvSpPr/>
              <p:nvPr/>
            </p:nvSpPr>
            <p:spPr>
              <a:xfrm>
                <a:off x="2445111" y="599435"/>
                <a:ext cx="3497902" cy="6838182"/>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00" name="Google Shape;400;p9"/>
              <p:cNvSpPr/>
              <p:nvPr/>
            </p:nvSpPr>
            <p:spPr>
              <a:xfrm>
                <a:off x="954383" y="4447323"/>
                <a:ext cx="1615901" cy="3158986"/>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01" name="Google Shape;401;p9"/>
              <p:cNvSpPr/>
              <p:nvPr/>
            </p:nvSpPr>
            <p:spPr>
              <a:xfrm>
                <a:off x="5693427" y="3567142"/>
                <a:ext cx="2063995" cy="4034984"/>
              </a:xfrm>
              <a:custGeom>
                <a:rect b="b" l="l" r="r" t="t"/>
                <a:pathLst>
                  <a:path extrusionOk="0" h="803153" w="410833">
                    <a:moveTo>
                      <a:pt x="410833" y="353414"/>
                    </a:moveTo>
                    <a:cubicBezTo>
                      <a:pt x="389806" y="358266"/>
                      <a:pt x="376058" y="347752"/>
                      <a:pt x="362309" y="339665"/>
                    </a:cubicBezTo>
                    <a:cubicBezTo>
                      <a:pt x="321064" y="313786"/>
                      <a:pt x="280628" y="286289"/>
                      <a:pt x="239383" y="260410"/>
                    </a:cubicBezTo>
                    <a:cubicBezTo>
                      <a:pt x="232913" y="256366"/>
                      <a:pt x="226443" y="248279"/>
                      <a:pt x="218356" y="252323"/>
                    </a:cubicBezTo>
                    <a:cubicBezTo>
                      <a:pt x="214223" y="255048"/>
                      <a:pt x="214313" y="268497"/>
                      <a:pt x="214313" y="276585"/>
                    </a:cubicBezTo>
                    <a:cubicBezTo>
                      <a:pt x="219165" y="439138"/>
                      <a:pt x="224017" y="602501"/>
                      <a:pt x="228870" y="765055"/>
                    </a:cubicBezTo>
                    <a:cubicBezTo>
                      <a:pt x="229678" y="783656"/>
                      <a:pt x="229678" y="804683"/>
                      <a:pt x="203799" y="803066"/>
                    </a:cubicBezTo>
                    <a:cubicBezTo>
                      <a:pt x="181155" y="802257"/>
                      <a:pt x="179537" y="783656"/>
                      <a:pt x="180346" y="765055"/>
                    </a:cubicBezTo>
                    <a:lnTo>
                      <a:pt x="194903" y="279819"/>
                    </a:lnTo>
                    <a:cubicBezTo>
                      <a:pt x="194903" y="270115"/>
                      <a:pt x="198992" y="256921"/>
                      <a:pt x="190859" y="252323"/>
                    </a:cubicBezTo>
                    <a:cubicBezTo>
                      <a:pt x="181414" y="246983"/>
                      <a:pt x="173067" y="257984"/>
                      <a:pt x="164980" y="262836"/>
                    </a:cubicBezTo>
                    <a:lnTo>
                      <a:pt x="40436" y="340474"/>
                    </a:lnTo>
                    <a:cubicBezTo>
                      <a:pt x="29114" y="347752"/>
                      <a:pt x="16175" y="354222"/>
                      <a:pt x="0" y="353414"/>
                    </a:cubicBezTo>
                    <a:cubicBezTo>
                      <a:pt x="1617" y="335621"/>
                      <a:pt x="15366" y="329960"/>
                      <a:pt x="26688" y="324299"/>
                    </a:cubicBezTo>
                    <a:cubicBezTo>
                      <a:pt x="71977" y="300038"/>
                      <a:pt x="118074" y="276585"/>
                      <a:pt x="164171" y="253131"/>
                    </a:cubicBezTo>
                    <a:cubicBezTo>
                      <a:pt x="188433" y="241001"/>
                      <a:pt x="198138" y="220782"/>
                      <a:pt x="199755" y="194094"/>
                    </a:cubicBezTo>
                    <a:cubicBezTo>
                      <a:pt x="202182" y="134249"/>
                      <a:pt x="190051" y="74403"/>
                      <a:pt x="198138" y="14557"/>
                    </a:cubicBezTo>
                    <a:cubicBezTo>
                      <a:pt x="198947" y="9705"/>
                      <a:pt x="198138" y="4044"/>
                      <a:pt x="205417" y="0"/>
                    </a:cubicBezTo>
                    <a:cubicBezTo>
                      <a:pt x="217547" y="7279"/>
                      <a:pt x="216739" y="20218"/>
                      <a:pt x="215930" y="32349"/>
                    </a:cubicBezTo>
                    <a:cubicBezTo>
                      <a:pt x="214313" y="86534"/>
                      <a:pt x="211886" y="139910"/>
                      <a:pt x="210269" y="194094"/>
                    </a:cubicBezTo>
                    <a:cubicBezTo>
                      <a:pt x="209460" y="220782"/>
                      <a:pt x="219974" y="241001"/>
                      <a:pt x="244235" y="253131"/>
                    </a:cubicBezTo>
                    <a:cubicBezTo>
                      <a:pt x="287907" y="274967"/>
                      <a:pt x="330769" y="298420"/>
                      <a:pt x="373632" y="321873"/>
                    </a:cubicBezTo>
                    <a:cubicBezTo>
                      <a:pt x="388189" y="328343"/>
                      <a:pt x="401128" y="337239"/>
                      <a:pt x="410833" y="353414"/>
                    </a:cubicBezTo>
                    <a:close/>
                  </a:path>
                </a:pathLst>
              </a:custGeom>
              <a:solidFill>
                <a:schemeClr val="accent3"/>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grpSp>
        <p:nvGrpSpPr>
          <p:cNvPr id="402" name="Google Shape;402;p9"/>
          <p:cNvGrpSpPr/>
          <p:nvPr/>
        </p:nvGrpSpPr>
        <p:grpSpPr>
          <a:xfrm rot="-3294498">
            <a:off x="4593929" y="2076986"/>
            <a:ext cx="889290" cy="318443"/>
            <a:chOff x="2751274" y="4274125"/>
            <a:chExt cx="1502839" cy="538144"/>
          </a:xfrm>
        </p:grpSpPr>
        <p:sp>
          <p:nvSpPr>
            <p:cNvPr id="403" name="Google Shape;403;p9"/>
            <p:cNvSpPr/>
            <p:nvPr/>
          </p:nvSpPr>
          <p:spPr>
            <a:xfrm>
              <a:off x="2751274" y="4567310"/>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04" name="Google Shape;404;p9"/>
            <p:cNvSpPr/>
            <p:nvPr/>
          </p:nvSpPr>
          <p:spPr>
            <a:xfrm>
              <a:off x="3010694" y="4274125"/>
              <a:ext cx="592070" cy="490966"/>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05" name="Google Shape;405;p9"/>
            <p:cNvSpPr/>
            <p:nvPr/>
          </p:nvSpPr>
          <p:spPr>
            <a:xfrm>
              <a:off x="3593508" y="4427305"/>
              <a:ext cx="369266" cy="306207"/>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06" name="Google Shape;406;p9"/>
            <p:cNvSpPr/>
            <p:nvPr/>
          </p:nvSpPr>
          <p:spPr>
            <a:xfrm>
              <a:off x="3958709" y="4512144"/>
              <a:ext cx="295404" cy="244959"/>
            </a:xfrm>
            <a:custGeom>
              <a:rect b="b" l="l" r="r" t="t"/>
              <a:pathLst>
                <a:path extrusionOk="0" h="794837" w="958519">
                  <a:moveTo>
                    <a:pt x="652747" y="294854"/>
                  </a:moveTo>
                  <a:cubicBezTo>
                    <a:pt x="717201" y="295314"/>
                    <a:pt x="781657" y="295314"/>
                    <a:pt x="846112" y="294854"/>
                  </a:cubicBezTo>
                  <a:cubicBezTo>
                    <a:pt x="859463" y="294854"/>
                    <a:pt x="864527" y="300379"/>
                    <a:pt x="866369" y="313270"/>
                  </a:cubicBezTo>
                  <a:cubicBezTo>
                    <a:pt x="874656" y="380026"/>
                    <a:pt x="883864" y="446783"/>
                    <a:pt x="892151" y="514000"/>
                  </a:cubicBezTo>
                  <a:cubicBezTo>
                    <a:pt x="894913" y="534257"/>
                    <a:pt x="885705" y="544846"/>
                    <a:pt x="864527" y="544846"/>
                  </a:cubicBezTo>
                  <a:cubicBezTo>
                    <a:pt x="831379" y="545767"/>
                    <a:pt x="797771" y="545307"/>
                    <a:pt x="764623" y="545307"/>
                  </a:cubicBezTo>
                  <a:cubicBezTo>
                    <a:pt x="731014" y="545307"/>
                    <a:pt x="697865" y="544846"/>
                    <a:pt x="664256" y="545307"/>
                  </a:cubicBezTo>
                  <a:cubicBezTo>
                    <a:pt x="650445" y="545307"/>
                    <a:pt x="645380" y="539782"/>
                    <a:pt x="644920" y="526431"/>
                  </a:cubicBezTo>
                  <a:lnTo>
                    <a:pt x="641880" y="465357"/>
                  </a:lnTo>
                  <a:lnTo>
                    <a:pt x="629441" y="467387"/>
                  </a:lnTo>
                  <a:lnTo>
                    <a:pt x="616525" y="466971"/>
                  </a:lnTo>
                  <a:lnTo>
                    <a:pt x="619140" y="519985"/>
                  </a:lnTo>
                  <a:cubicBezTo>
                    <a:pt x="620521" y="544386"/>
                    <a:pt x="618679" y="545767"/>
                    <a:pt x="594278" y="545767"/>
                  </a:cubicBezTo>
                  <a:cubicBezTo>
                    <a:pt x="556987" y="545306"/>
                    <a:pt x="519235" y="545306"/>
                    <a:pt x="481942" y="545306"/>
                  </a:cubicBezTo>
                  <a:cubicBezTo>
                    <a:pt x="444650" y="545306"/>
                    <a:pt x="406898" y="545306"/>
                    <a:pt x="369607" y="545306"/>
                  </a:cubicBezTo>
                  <a:cubicBezTo>
                    <a:pt x="346587" y="545306"/>
                    <a:pt x="344746" y="543925"/>
                    <a:pt x="345666" y="521826"/>
                  </a:cubicBezTo>
                  <a:cubicBezTo>
                    <a:pt x="348889" y="452307"/>
                    <a:pt x="352572" y="382788"/>
                    <a:pt x="355795" y="313269"/>
                  </a:cubicBezTo>
                  <a:cubicBezTo>
                    <a:pt x="356255" y="300839"/>
                    <a:pt x="361320" y="295314"/>
                    <a:pt x="374211" y="295775"/>
                  </a:cubicBezTo>
                  <a:cubicBezTo>
                    <a:pt x="446031" y="296235"/>
                    <a:pt x="518314" y="296235"/>
                    <a:pt x="590135" y="295775"/>
                  </a:cubicBezTo>
                  <a:cubicBezTo>
                    <a:pt x="603946" y="295775"/>
                    <a:pt x="608550" y="301760"/>
                    <a:pt x="609011" y="314651"/>
                  </a:cubicBezTo>
                  <a:lnTo>
                    <a:pt x="616342" y="463262"/>
                  </a:lnTo>
                  <a:lnTo>
                    <a:pt x="641779" y="463326"/>
                  </a:lnTo>
                  <a:lnTo>
                    <a:pt x="634331" y="313730"/>
                  </a:lnTo>
                  <a:cubicBezTo>
                    <a:pt x="633410" y="299918"/>
                    <a:pt x="638935" y="294854"/>
                    <a:pt x="652747" y="294854"/>
                  </a:cubicBezTo>
                  <a:close/>
                  <a:moveTo>
                    <a:pt x="115471" y="294854"/>
                  </a:moveTo>
                  <a:cubicBezTo>
                    <a:pt x="180386" y="295314"/>
                    <a:pt x="245762" y="295314"/>
                    <a:pt x="310677" y="294854"/>
                  </a:cubicBezTo>
                  <a:cubicBezTo>
                    <a:pt x="326331" y="294854"/>
                    <a:pt x="330934" y="300839"/>
                    <a:pt x="330474" y="316032"/>
                  </a:cubicBezTo>
                  <a:cubicBezTo>
                    <a:pt x="326791" y="383710"/>
                    <a:pt x="323568" y="451847"/>
                    <a:pt x="320346" y="519985"/>
                  </a:cubicBezTo>
                  <a:cubicBezTo>
                    <a:pt x="319425" y="543005"/>
                    <a:pt x="317583" y="545307"/>
                    <a:pt x="295024" y="545307"/>
                  </a:cubicBezTo>
                  <a:cubicBezTo>
                    <a:pt x="261876" y="545767"/>
                    <a:pt x="229187" y="545307"/>
                    <a:pt x="196499" y="545307"/>
                  </a:cubicBezTo>
                  <a:cubicBezTo>
                    <a:pt x="162891" y="545307"/>
                    <a:pt x="129743" y="545767"/>
                    <a:pt x="96134" y="545307"/>
                  </a:cubicBezTo>
                  <a:cubicBezTo>
                    <a:pt x="74496" y="545307"/>
                    <a:pt x="65288" y="535638"/>
                    <a:pt x="68050" y="514460"/>
                  </a:cubicBezTo>
                  <a:cubicBezTo>
                    <a:pt x="76337" y="448164"/>
                    <a:pt x="85545" y="381868"/>
                    <a:pt x="93832" y="315572"/>
                  </a:cubicBezTo>
                  <a:cubicBezTo>
                    <a:pt x="95674" y="301760"/>
                    <a:pt x="100278" y="294854"/>
                    <a:pt x="115471" y="294854"/>
                  </a:cubicBezTo>
                  <a:close/>
                  <a:moveTo>
                    <a:pt x="644460" y="61896"/>
                  </a:moveTo>
                  <a:cubicBezTo>
                    <a:pt x="697865" y="62357"/>
                    <a:pt x="750810" y="61896"/>
                    <a:pt x="804215" y="62357"/>
                  </a:cubicBezTo>
                  <a:cubicBezTo>
                    <a:pt x="826314" y="62357"/>
                    <a:pt x="833681" y="68802"/>
                    <a:pt x="836443" y="90901"/>
                  </a:cubicBezTo>
                  <a:cubicBezTo>
                    <a:pt x="843809" y="144306"/>
                    <a:pt x="850255" y="197713"/>
                    <a:pt x="857621" y="251118"/>
                  </a:cubicBezTo>
                  <a:cubicBezTo>
                    <a:pt x="859462" y="264009"/>
                    <a:pt x="853938" y="268153"/>
                    <a:pt x="841968" y="268153"/>
                  </a:cubicBezTo>
                  <a:cubicBezTo>
                    <a:pt x="810201" y="268153"/>
                    <a:pt x="777973" y="268153"/>
                    <a:pt x="745746" y="268153"/>
                  </a:cubicBezTo>
                  <a:cubicBezTo>
                    <a:pt x="713979" y="268153"/>
                    <a:pt x="682672" y="267692"/>
                    <a:pt x="650905" y="268153"/>
                  </a:cubicBezTo>
                  <a:cubicBezTo>
                    <a:pt x="637554" y="268153"/>
                    <a:pt x="631569" y="263088"/>
                    <a:pt x="631109" y="249737"/>
                  </a:cubicBezTo>
                  <a:cubicBezTo>
                    <a:pt x="628807" y="194030"/>
                    <a:pt x="626505" y="138782"/>
                    <a:pt x="623282" y="83074"/>
                  </a:cubicBezTo>
                  <a:cubicBezTo>
                    <a:pt x="622361" y="66500"/>
                    <a:pt x="628807" y="61436"/>
                    <a:pt x="644460" y="61896"/>
                  </a:cubicBezTo>
                  <a:close/>
                  <a:moveTo>
                    <a:pt x="390324" y="61896"/>
                  </a:moveTo>
                  <a:cubicBezTo>
                    <a:pt x="452016" y="62817"/>
                    <a:pt x="513249" y="62817"/>
                    <a:pt x="574941" y="61896"/>
                  </a:cubicBezTo>
                  <a:cubicBezTo>
                    <a:pt x="591055" y="61896"/>
                    <a:pt x="597040" y="67881"/>
                    <a:pt x="597500" y="83074"/>
                  </a:cubicBezTo>
                  <a:cubicBezTo>
                    <a:pt x="599802" y="137861"/>
                    <a:pt x="602564" y="193109"/>
                    <a:pt x="605327" y="247895"/>
                  </a:cubicBezTo>
                  <a:cubicBezTo>
                    <a:pt x="606247" y="263549"/>
                    <a:pt x="599802" y="268152"/>
                    <a:pt x="584609" y="268152"/>
                  </a:cubicBezTo>
                  <a:cubicBezTo>
                    <a:pt x="551461" y="267692"/>
                    <a:pt x="517392" y="268152"/>
                    <a:pt x="483323" y="268152"/>
                  </a:cubicBezTo>
                  <a:cubicBezTo>
                    <a:pt x="448333" y="268152"/>
                    <a:pt x="412883" y="267692"/>
                    <a:pt x="377894" y="268152"/>
                  </a:cubicBezTo>
                  <a:cubicBezTo>
                    <a:pt x="364082" y="268152"/>
                    <a:pt x="358557" y="263088"/>
                    <a:pt x="359478" y="249276"/>
                  </a:cubicBezTo>
                  <a:cubicBezTo>
                    <a:pt x="362240" y="193569"/>
                    <a:pt x="365003" y="138321"/>
                    <a:pt x="367305" y="82614"/>
                  </a:cubicBezTo>
                  <a:cubicBezTo>
                    <a:pt x="367765" y="66961"/>
                    <a:pt x="374671" y="61436"/>
                    <a:pt x="390324" y="61896"/>
                  </a:cubicBezTo>
                  <a:close/>
                  <a:moveTo>
                    <a:pt x="152302" y="61896"/>
                  </a:moveTo>
                  <a:cubicBezTo>
                    <a:pt x="209851" y="61896"/>
                    <a:pt x="266939" y="61896"/>
                    <a:pt x="324488" y="61896"/>
                  </a:cubicBezTo>
                  <a:cubicBezTo>
                    <a:pt x="337379" y="61896"/>
                    <a:pt x="342443" y="67881"/>
                    <a:pt x="341522" y="80312"/>
                  </a:cubicBezTo>
                  <a:cubicBezTo>
                    <a:pt x="338760" y="136940"/>
                    <a:pt x="335998" y="193569"/>
                    <a:pt x="333696" y="250197"/>
                  </a:cubicBezTo>
                  <a:cubicBezTo>
                    <a:pt x="333235" y="262627"/>
                    <a:pt x="327711" y="267692"/>
                    <a:pt x="314820" y="267692"/>
                  </a:cubicBezTo>
                  <a:cubicBezTo>
                    <a:pt x="282592" y="268152"/>
                    <a:pt x="249905" y="268152"/>
                    <a:pt x="216757" y="268152"/>
                  </a:cubicBezTo>
                  <a:cubicBezTo>
                    <a:pt x="184990" y="268152"/>
                    <a:pt x="153683" y="267692"/>
                    <a:pt x="121916" y="268152"/>
                  </a:cubicBezTo>
                  <a:cubicBezTo>
                    <a:pt x="106723" y="268613"/>
                    <a:pt x="100738" y="263088"/>
                    <a:pt x="102580" y="247435"/>
                  </a:cubicBezTo>
                  <a:cubicBezTo>
                    <a:pt x="109946" y="194029"/>
                    <a:pt x="116852" y="140623"/>
                    <a:pt x="123758" y="87217"/>
                  </a:cubicBezTo>
                  <a:cubicBezTo>
                    <a:pt x="126060" y="71104"/>
                    <a:pt x="135267" y="61896"/>
                    <a:pt x="152302" y="61896"/>
                  </a:cubicBezTo>
                  <a:close/>
                  <a:moveTo>
                    <a:pt x="136187" y="41639"/>
                  </a:moveTo>
                  <a:cubicBezTo>
                    <a:pt x="112247" y="41639"/>
                    <a:pt x="104420" y="48084"/>
                    <a:pt x="101198" y="71564"/>
                  </a:cubicBezTo>
                  <a:cubicBezTo>
                    <a:pt x="95673" y="108396"/>
                    <a:pt x="91069" y="145687"/>
                    <a:pt x="86465" y="182979"/>
                  </a:cubicBezTo>
                  <a:cubicBezTo>
                    <a:pt x="72193" y="296696"/>
                    <a:pt x="57461" y="409953"/>
                    <a:pt x="43188" y="523209"/>
                  </a:cubicBezTo>
                  <a:cubicBezTo>
                    <a:pt x="38584" y="556817"/>
                    <a:pt x="45951" y="563723"/>
                    <a:pt x="80020" y="563723"/>
                  </a:cubicBezTo>
                  <a:cubicBezTo>
                    <a:pt x="213073" y="563723"/>
                    <a:pt x="346125" y="563723"/>
                    <a:pt x="479180" y="563723"/>
                  </a:cubicBezTo>
                  <a:cubicBezTo>
                    <a:pt x="615455" y="563723"/>
                    <a:pt x="751270" y="563723"/>
                    <a:pt x="887546" y="563263"/>
                  </a:cubicBezTo>
                  <a:cubicBezTo>
                    <a:pt x="912407" y="563263"/>
                    <a:pt x="921155" y="554055"/>
                    <a:pt x="917932" y="530115"/>
                  </a:cubicBezTo>
                  <a:cubicBezTo>
                    <a:pt x="898595" y="377725"/>
                    <a:pt x="878799" y="225795"/>
                    <a:pt x="859462" y="73406"/>
                  </a:cubicBezTo>
                  <a:cubicBezTo>
                    <a:pt x="856240" y="49005"/>
                    <a:pt x="848413" y="41639"/>
                    <a:pt x="824012" y="41639"/>
                  </a:cubicBezTo>
                  <a:cubicBezTo>
                    <a:pt x="594738" y="41639"/>
                    <a:pt x="365463" y="41639"/>
                    <a:pt x="136187" y="41639"/>
                  </a:cubicBezTo>
                  <a:close/>
                  <a:moveTo>
                    <a:pt x="130202" y="204"/>
                  </a:moveTo>
                  <a:cubicBezTo>
                    <a:pt x="201102" y="-257"/>
                    <a:pt x="272002" y="204"/>
                    <a:pt x="342903" y="204"/>
                  </a:cubicBezTo>
                  <a:cubicBezTo>
                    <a:pt x="501738" y="204"/>
                    <a:pt x="660573" y="204"/>
                    <a:pt x="819408" y="204"/>
                  </a:cubicBezTo>
                  <a:cubicBezTo>
                    <a:pt x="869130" y="204"/>
                    <a:pt x="893991" y="22302"/>
                    <a:pt x="899976" y="71564"/>
                  </a:cubicBezTo>
                  <a:cubicBezTo>
                    <a:pt x="919313" y="223954"/>
                    <a:pt x="938649" y="376343"/>
                    <a:pt x="957986" y="528272"/>
                  </a:cubicBezTo>
                  <a:cubicBezTo>
                    <a:pt x="962590" y="566024"/>
                    <a:pt x="936808" y="617588"/>
                    <a:pt x="904120" y="636003"/>
                  </a:cubicBezTo>
                  <a:cubicBezTo>
                    <a:pt x="893531" y="641988"/>
                    <a:pt x="882021" y="643369"/>
                    <a:pt x="870051" y="643369"/>
                  </a:cubicBezTo>
                  <a:cubicBezTo>
                    <a:pt x="816646" y="643369"/>
                    <a:pt x="761859" y="643369"/>
                    <a:pt x="707533" y="643369"/>
                  </a:cubicBezTo>
                  <a:cubicBezTo>
                    <a:pt x="650445" y="643369"/>
                    <a:pt x="593817" y="643830"/>
                    <a:pt x="536728" y="642909"/>
                  </a:cubicBezTo>
                  <a:cubicBezTo>
                    <a:pt x="521995" y="642909"/>
                    <a:pt x="518312" y="647053"/>
                    <a:pt x="521995" y="661325"/>
                  </a:cubicBezTo>
                  <a:cubicBezTo>
                    <a:pt x="530743" y="697696"/>
                    <a:pt x="538109" y="734527"/>
                    <a:pt x="547317" y="770898"/>
                  </a:cubicBezTo>
                  <a:cubicBezTo>
                    <a:pt x="551461" y="786551"/>
                    <a:pt x="546857" y="792076"/>
                    <a:pt x="531203" y="792996"/>
                  </a:cubicBezTo>
                  <a:cubicBezTo>
                    <a:pt x="495293" y="795298"/>
                    <a:pt x="459843" y="795759"/>
                    <a:pt x="423932" y="792536"/>
                  </a:cubicBezTo>
                  <a:cubicBezTo>
                    <a:pt x="411502" y="791615"/>
                    <a:pt x="409200" y="786551"/>
                    <a:pt x="411962" y="775502"/>
                  </a:cubicBezTo>
                  <a:cubicBezTo>
                    <a:pt x="420709" y="738210"/>
                    <a:pt x="428536" y="701379"/>
                    <a:pt x="436823" y="664087"/>
                  </a:cubicBezTo>
                  <a:cubicBezTo>
                    <a:pt x="441427" y="644290"/>
                    <a:pt x="440506" y="643369"/>
                    <a:pt x="419789" y="643369"/>
                  </a:cubicBezTo>
                  <a:cubicBezTo>
                    <a:pt x="314358" y="643369"/>
                    <a:pt x="208929" y="643369"/>
                    <a:pt x="103039" y="643369"/>
                  </a:cubicBezTo>
                  <a:cubicBezTo>
                    <a:pt x="41347" y="643369"/>
                    <a:pt x="-6994" y="589964"/>
                    <a:pt x="832" y="528732"/>
                  </a:cubicBezTo>
                  <a:cubicBezTo>
                    <a:pt x="20168" y="372199"/>
                    <a:pt x="40426" y="216127"/>
                    <a:pt x="60683" y="59594"/>
                  </a:cubicBezTo>
                  <a:cubicBezTo>
                    <a:pt x="65287" y="24144"/>
                    <a:pt x="93371" y="664"/>
                    <a:pt x="130202" y="204"/>
                  </a:cubicBezTo>
                  <a:close/>
                </a:path>
              </a:pathLst>
            </a:custGeom>
            <a:solidFill>
              <a:schemeClr val="accent2"/>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grpSp>
        <p:nvGrpSpPr>
          <p:cNvPr id="407" name="Google Shape;407;p9"/>
          <p:cNvGrpSpPr/>
          <p:nvPr/>
        </p:nvGrpSpPr>
        <p:grpSpPr>
          <a:xfrm rot="-983725">
            <a:off x="5299953" y="1440426"/>
            <a:ext cx="822437" cy="417980"/>
            <a:chOff x="1786971" y="4942919"/>
            <a:chExt cx="2041538" cy="1037553"/>
          </a:xfrm>
        </p:grpSpPr>
        <p:sp>
          <p:nvSpPr>
            <p:cNvPr id="408" name="Google Shape;408;p9"/>
            <p:cNvSpPr/>
            <p:nvPr/>
          </p:nvSpPr>
          <p:spPr>
            <a:xfrm>
              <a:off x="1886713" y="4942919"/>
              <a:ext cx="1842053" cy="62168"/>
            </a:xfrm>
            <a:prstGeom prst="roundRect">
              <a:avLst>
                <a:gd fmla="val 50000"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09" name="Google Shape;409;p9"/>
            <p:cNvSpPr/>
            <p:nvPr/>
          </p:nvSpPr>
          <p:spPr>
            <a:xfrm>
              <a:off x="1786971" y="5005087"/>
              <a:ext cx="2041538" cy="972483"/>
            </a:xfrm>
            <a:prstGeom prst="trapezoid">
              <a:avLst>
                <a:gd fmla="val 15411" name="adj"/>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0" name="Google Shape;410;p9"/>
            <p:cNvSpPr/>
            <p:nvPr/>
          </p:nvSpPr>
          <p:spPr>
            <a:xfrm>
              <a:off x="1950379" y="5043805"/>
              <a:ext cx="1714722" cy="187750"/>
            </a:xfrm>
            <a:prstGeom prst="trapezoid">
              <a:avLst>
                <a:gd fmla="val 25000" name="adj"/>
              </a:avLst>
            </a:prstGeom>
            <a:solidFill>
              <a:srgbClr val="575757"/>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11" name="Google Shape;411;p9"/>
            <p:cNvGrpSpPr/>
            <p:nvPr/>
          </p:nvGrpSpPr>
          <p:grpSpPr>
            <a:xfrm>
              <a:off x="2260924" y="5043805"/>
              <a:ext cx="1107473" cy="187751"/>
              <a:chOff x="7962899" y="2433000"/>
              <a:chExt cx="2294160" cy="371747"/>
            </a:xfrm>
          </p:grpSpPr>
          <p:grpSp>
            <p:nvGrpSpPr>
              <p:cNvPr id="412" name="Google Shape;412;p9"/>
              <p:cNvGrpSpPr/>
              <p:nvPr/>
            </p:nvGrpSpPr>
            <p:grpSpPr>
              <a:xfrm>
                <a:off x="7962899" y="2433000"/>
                <a:ext cx="344267" cy="371747"/>
                <a:chOff x="6383215" y="2833551"/>
                <a:chExt cx="240196" cy="371747"/>
              </a:xfrm>
            </p:grpSpPr>
            <p:sp>
              <p:nvSpPr>
                <p:cNvPr id="413" name="Google Shape;413;p9"/>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4" name="Google Shape;414;p9"/>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5" name="Google Shape;415;p9"/>
                <p:cNvSpPr/>
                <p:nvPr/>
              </p:nvSpPr>
              <p:spPr>
                <a:xfrm>
                  <a:off x="6383215" y="2936632"/>
                  <a:ext cx="240196" cy="93782"/>
                </a:xfrm>
                <a:prstGeom prst="trapezoid">
                  <a:avLst>
                    <a:gd fmla="val 74687"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16" name="Google Shape;416;p9"/>
              <p:cNvGrpSpPr/>
              <p:nvPr/>
            </p:nvGrpSpPr>
            <p:grpSpPr>
              <a:xfrm>
                <a:off x="8933083" y="2433000"/>
                <a:ext cx="344267" cy="371747"/>
                <a:chOff x="6383215" y="2833551"/>
                <a:chExt cx="240196" cy="371747"/>
              </a:xfrm>
            </p:grpSpPr>
            <p:sp>
              <p:nvSpPr>
                <p:cNvPr id="417" name="Google Shape;417;p9"/>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8" name="Google Shape;418;p9"/>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19" name="Google Shape;419;p9"/>
                <p:cNvSpPr/>
                <p:nvPr/>
              </p:nvSpPr>
              <p:spPr>
                <a:xfrm>
                  <a:off x="6383215" y="2936632"/>
                  <a:ext cx="240196" cy="93782"/>
                </a:xfrm>
                <a:prstGeom prst="trapezoid">
                  <a:avLst>
                    <a:gd fmla="val 67722"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20" name="Google Shape;420;p9"/>
              <p:cNvGrpSpPr/>
              <p:nvPr/>
            </p:nvGrpSpPr>
            <p:grpSpPr>
              <a:xfrm>
                <a:off x="9912792" y="2433000"/>
                <a:ext cx="344267" cy="371747"/>
                <a:chOff x="6383215" y="2833551"/>
                <a:chExt cx="240196" cy="371747"/>
              </a:xfrm>
            </p:grpSpPr>
            <p:sp>
              <p:nvSpPr>
                <p:cNvPr id="421" name="Google Shape;421;p9"/>
                <p:cNvSpPr/>
                <p:nvPr/>
              </p:nvSpPr>
              <p:spPr>
                <a:xfrm>
                  <a:off x="6427177" y="2833551"/>
                  <a:ext cx="152272" cy="103080"/>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2" name="Google Shape;422;p9"/>
                <p:cNvSpPr/>
                <p:nvPr/>
              </p:nvSpPr>
              <p:spPr>
                <a:xfrm>
                  <a:off x="6383215" y="3030414"/>
                  <a:ext cx="240196" cy="174884"/>
                </a:xfrm>
                <a:prstGeom prst="rect">
                  <a:avLst/>
                </a:prstGeom>
                <a:solidFill>
                  <a:srgbClr val="FCD79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3" name="Google Shape;423;p9"/>
                <p:cNvSpPr/>
                <p:nvPr/>
              </p:nvSpPr>
              <p:spPr>
                <a:xfrm>
                  <a:off x="6383215" y="2936632"/>
                  <a:ext cx="240196" cy="93782"/>
                </a:xfrm>
                <a:prstGeom prst="trapezoid">
                  <a:avLst>
                    <a:gd fmla="val 71204" name="adj"/>
                  </a:avLst>
                </a:prstGeom>
                <a:solidFill>
                  <a:srgbClr val="FAC46E"/>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sp>
          <p:nvSpPr>
            <p:cNvPr id="424" name="Google Shape;424;p9"/>
            <p:cNvSpPr/>
            <p:nvPr/>
          </p:nvSpPr>
          <p:spPr>
            <a:xfrm>
              <a:off x="1842501"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5" name="Google Shape;425;p9"/>
            <p:cNvSpPr/>
            <p:nvPr/>
          </p:nvSpPr>
          <p:spPr>
            <a:xfrm>
              <a:off x="2313764"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6" name="Google Shape;426;p9"/>
            <p:cNvSpPr/>
            <p:nvPr/>
          </p:nvSpPr>
          <p:spPr>
            <a:xfrm>
              <a:off x="2785027"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27" name="Google Shape;427;p9"/>
            <p:cNvSpPr/>
            <p:nvPr/>
          </p:nvSpPr>
          <p:spPr>
            <a:xfrm>
              <a:off x="3256290" y="5231555"/>
              <a:ext cx="527872" cy="746014"/>
            </a:xfrm>
            <a:prstGeom prst="trapezoid">
              <a:avLst>
                <a:gd fmla="val 21325" name="adj"/>
              </a:avLst>
            </a:prstGeom>
            <a:solidFill>
              <a:srgbClr val="8EF0A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nvGrpSpPr>
            <p:cNvPr id="428" name="Google Shape;428;p9"/>
            <p:cNvGrpSpPr/>
            <p:nvPr/>
          </p:nvGrpSpPr>
          <p:grpSpPr>
            <a:xfrm>
              <a:off x="1962670" y="5271362"/>
              <a:ext cx="302363" cy="682663"/>
              <a:chOff x="7384246" y="2899703"/>
              <a:chExt cx="626352" cy="1351672"/>
            </a:xfrm>
          </p:grpSpPr>
          <p:sp>
            <p:nvSpPr>
              <p:cNvPr id="429" name="Google Shape;429;p9"/>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0" name="Google Shape;430;p9"/>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1" name="Google Shape;431;p9"/>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2" name="Google Shape;432;p9"/>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3" name="Google Shape;433;p9"/>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4" name="Google Shape;434;p9"/>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5" name="Google Shape;435;p9"/>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6" name="Google Shape;436;p9"/>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7" name="Google Shape;437;p9"/>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8" name="Google Shape;438;p9"/>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39" name="Google Shape;439;p9"/>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40" name="Google Shape;440;p9"/>
            <p:cNvGrpSpPr/>
            <p:nvPr/>
          </p:nvGrpSpPr>
          <p:grpSpPr>
            <a:xfrm>
              <a:off x="2430707" y="5271362"/>
              <a:ext cx="302363" cy="682663"/>
              <a:chOff x="7384246" y="2899703"/>
              <a:chExt cx="626352" cy="1351672"/>
            </a:xfrm>
          </p:grpSpPr>
          <p:sp>
            <p:nvSpPr>
              <p:cNvPr id="441" name="Google Shape;441;p9"/>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2" name="Google Shape;442;p9"/>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3" name="Google Shape;443;p9"/>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4" name="Google Shape;444;p9"/>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5" name="Google Shape;445;p9"/>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6" name="Google Shape;446;p9"/>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7" name="Google Shape;447;p9"/>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8" name="Google Shape;448;p9"/>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49" name="Google Shape;449;p9"/>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0" name="Google Shape;450;p9"/>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1" name="Google Shape;451;p9"/>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52" name="Google Shape;452;p9"/>
            <p:cNvGrpSpPr/>
            <p:nvPr/>
          </p:nvGrpSpPr>
          <p:grpSpPr>
            <a:xfrm>
              <a:off x="2898745" y="5271362"/>
              <a:ext cx="302363" cy="682663"/>
              <a:chOff x="7384246" y="2899703"/>
              <a:chExt cx="626352" cy="1351672"/>
            </a:xfrm>
          </p:grpSpPr>
          <p:sp>
            <p:nvSpPr>
              <p:cNvPr id="453" name="Google Shape;453;p9"/>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4" name="Google Shape;454;p9"/>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5" name="Google Shape;455;p9"/>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6" name="Google Shape;456;p9"/>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7" name="Google Shape;457;p9"/>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8" name="Google Shape;458;p9"/>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59" name="Google Shape;459;p9"/>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0" name="Google Shape;460;p9"/>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1" name="Google Shape;461;p9"/>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2" name="Google Shape;462;p9"/>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3" name="Google Shape;463;p9"/>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grpSp>
          <p:nvGrpSpPr>
            <p:cNvPr id="464" name="Google Shape;464;p9"/>
            <p:cNvGrpSpPr/>
            <p:nvPr/>
          </p:nvGrpSpPr>
          <p:grpSpPr>
            <a:xfrm>
              <a:off x="3366783" y="5271362"/>
              <a:ext cx="302363" cy="682663"/>
              <a:chOff x="7384246" y="2899703"/>
              <a:chExt cx="626352" cy="1351672"/>
            </a:xfrm>
          </p:grpSpPr>
          <p:sp>
            <p:nvSpPr>
              <p:cNvPr id="465" name="Google Shape;465;p9"/>
              <p:cNvSpPr/>
              <p:nvPr/>
            </p:nvSpPr>
            <p:spPr>
              <a:xfrm>
                <a:off x="7400629" y="2939722"/>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6" name="Google Shape;466;p9"/>
              <p:cNvSpPr/>
              <p:nvPr/>
            </p:nvSpPr>
            <p:spPr>
              <a:xfrm>
                <a:off x="747971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7" name="Google Shape;467;p9"/>
              <p:cNvSpPr/>
              <p:nvPr/>
            </p:nvSpPr>
            <p:spPr>
              <a:xfrm>
                <a:off x="7589172" y="3070274"/>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8" name="Google Shape;468;p9"/>
              <p:cNvSpPr/>
              <p:nvPr/>
            </p:nvSpPr>
            <p:spPr>
              <a:xfrm>
                <a:off x="7771871" y="336042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69" name="Google Shape;469;p9"/>
              <p:cNvSpPr/>
              <p:nvPr/>
            </p:nvSpPr>
            <p:spPr>
              <a:xfrm>
                <a:off x="7902462" y="320802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0" name="Google Shape;470;p9"/>
              <p:cNvSpPr/>
              <p:nvPr/>
            </p:nvSpPr>
            <p:spPr>
              <a:xfrm>
                <a:off x="7830766" y="37332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1" name="Google Shape;471;p9"/>
              <p:cNvSpPr/>
              <p:nvPr/>
            </p:nvSpPr>
            <p:spPr>
              <a:xfrm>
                <a:off x="7673413" y="3573780"/>
                <a:ext cx="27432" cy="64008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2" name="Google Shape;472;p9"/>
              <p:cNvSpPr/>
              <p:nvPr/>
            </p:nvSpPr>
            <p:spPr>
              <a:xfrm>
                <a:off x="7548206" y="3756660"/>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3" name="Google Shape;473;p9"/>
              <p:cNvSpPr/>
              <p:nvPr/>
            </p:nvSpPr>
            <p:spPr>
              <a:xfrm>
                <a:off x="7384246" y="3865978"/>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4" name="Google Shape;474;p9"/>
              <p:cNvSpPr/>
              <p:nvPr/>
            </p:nvSpPr>
            <p:spPr>
              <a:xfrm>
                <a:off x="7830765" y="2899703"/>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sp>
            <p:nvSpPr>
              <p:cNvPr id="475" name="Google Shape;475;p9"/>
              <p:cNvSpPr/>
              <p:nvPr/>
            </p:nvSpPr>
            <p:spPr>
              <a:xfrm>
                <a:off x="7983166" y="3885615"/>
                <a:ext cx="27432" cy="365760"/>
              </a:xfrm>
              <a:prstGeom prst="roundRect">
                <a:avLst>
                  <a:gd fmla="val 50000" name="adj"/>
                </a:avLst>
              </a:prstGeom>
              <a:solidFill>
                <a:srgbClr val="55E976"/>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Corbel"/>
                  <a:ea typeface="Corbel"/>
                  <a:cs typeface="Corbel"/>
                  <a:sym typeface="Corbel"/>
                </a:endParaRPr>
              </a:p>
            </p:txBody>
          </p:sp>
        </p:grpSp>
        <p:pic>
          <p:nvPicPr>
            <p:cNvPr id="476" name="Google Shape;476;p9"/>
            <p:cNvPicPr preferRelativeResize="0"/>
            <p:nvPr/>
          </p:nvPicPr>
          <p:blipFill rotWithShape="1">
            <a:blip r:embed="rId3">
              <a:alphaModFix/>
            </a:blip>
            <a:srcRect b="0" l="0" r="0" t="0"/>
            <a:stretch/>
          </p:blipFill>
          <p:spPr>
            <a:xfrm>
              <a:off x="1843781" y="5671824"/>
              <a:ext cx="1940381" cy="308648"/>
            </a:xfrm>
            <a:prstGeom prst="rect">
              <a:avLst/>
            </a:prstGeom>
            <a:noFill/>
            <a:ln>
              <a:noFill/>
            </a:ln>
          </p:spPr>
        </p:pic>
      </p:grpSp>
      <p:grpSp>
        <p:nvGrpSpPr>
          <p:cNvPr id="477" name="Google Shape;477;p9"/>
          <p:cNvGrpSpPr/>
          <p:nvPr/>
        </p:nvGrpSpPr>
        <p:grpSpPr>
          <a:xfrm>
            <a:off x="4658362" y="1417977"/>
            <a:ext cx="450484" cy="450484"/>
            <a:chOff x="4266660" y="45289"/>
            <a:chExt cx="768290" cy="768290"/>
          </a:xfrm>
        </p:grpSpPr>
        <p:sp>
          <p:nvSpPr>
            <p:cNvPr id="478" name="Google Shape;478;p9"/>
            <p:cNvSpPr/>
            <p:nvPr/>
          </p:nvSpPr>
          <p:spPr>
            <a:xfrm>
              <a:off x="4266660" y="45289"/>
              <a:ext cx="768290" cy="768290"/>
            </a:xfrm>
            <a:custGeom>
              <a:rect b="b" l="l" r="r" t="t"/>
              <a:pathLst>
                <a:path extrusionOk="0" h="768290" w="768290">
                  <a:moveTo>
                    <a:pt x="583092" y="51758"/>
                  </a:moveTo>
                  <a:cubicBezTo>
                    <a:pt x="579857" y="80064"/>
                    <a:pt x="579048" y="105943"/>
                    <a:pt x="573387" y="131014"/>
                  </a:cubicBezTo>
                  <a:cubicBezTo>
                    <a:pt x="567726" y="153658"/>
                    <a:pt x="576622" y="160937"/>
                    <a:pt x="596031" y="164980"/>
                  </a:cubicBezTo>
                  <a:cubicBezTo>
                    <a:pt x="630807" y="172259"/>
                    <a:pt x="665582" y="183581"/>
                    <a:pt x="700357" y="188433"/>
                  </a:cubicBezTo>
                  <a:cubicBezTo>
                    <a:pt x="727854" y="192477"/>
                    <a:pt x="719766" y="202182"/>
                    <a:pt x="709253" y="215121"/>
                  </a:cubicBezTo>
                  <a:cubicBezTo>
                    <a:pt x="696313" y="232104"/>
                    <a:pt x="684991" y="249896"/>
                    <a:pt x="671243" y="265262"/>
                  </a:cubicBezTo>
                  <a:cubicBezTo>
                    <a:pt x="660729" y="277393"/>
                    <a:pt x="663156" y="283863"/>
                    <a:pt x="674478" y="293568"/>
                  </a:cubicBezTo>
                  <a:cubicBezTo>
                    <a:pt x="707636" y="323491"/>
                    <a:pt x="739985" y="355031"/>
                    <a:pt x="775569" y="388189"/>
                  </a:cubicBezTo>
                  <a:cubicBezTo>
                    <a:pt x="752115" y="398702"/>
                    <a:pt x="730280" y="410833"/>
                    <a:pt x="706827" y="417303"/>
                  </a:cubicBezTo>
                  <a:cubicBezTo>
                    <a:pt x="679330" y="425390"/>
                    <a:pt x="677713" y="439138"/>
                    <a:pt x="686609" y="463400"/>
                  </a:cubicBezTo>
                  <a:cubicBezTo>
                    <a:pt x="700357" y="500602"/>
                    <a:pt x="710062" y="539421"/>
                    <a:pt x="723002" y="580666"/>
                  </a:cubicBezTo>
                  <a:cubicBezTo>
                    <a:pt x="692270" y="577431"/>
                    <a:pt x="663156" y="576622"/>
                    <a:pt x="635659" y="571770"/>
                  </a:cubicBezTo>
                  <a:cubicBezTo>
                    <a:pt x="619484" y="569343"/>
                    <a:pt x="616250" y="572578"/>
                    <a:pt x="613015" y="587944"/>
                  </a:cubicBezTo>
                  <a:cubicBezTo>
                    <a:pt x="604119" y="631615"/>
                    <a:pt x="591988" y="675287"/>
                    <a:pt x="581474" y="719767"/>
                  </a:cubicBezTo>
                  <a:cubicBezTo>
                    <a:pt x="554786" y="707636"/>
                    <a:pt x="533759" y="687417"/>
                    <a:pt x="511115" y="670434"/>
                  </a:cubicBezTo>
                  <a:cubicBezTo>
                    <a:pt x="497367" y="659921"/>
                    <a:pt x="490897" y="661538"/>
                    <a:pt x="480384" y="673669"/>
                  </a:cubicBezTo>
                  <a:cubicBezTo>
                    <a:pt x="449652" y="706827"/>
                    <a:pt x="418112" y="739176"/>
                    <a:pt x="385762" y="773951"/>
                  </a:cubicBezTo>
                  <a:cubicBezTo>
                    <a:pt x="372823" y="744837"/>
                    <a:pt x="359883" y="719767"/>
                    <a:pt x="350179" y="692270"/>
                  </a:cubicBezTo>
                  <a:cubicBezTo>
                    <a:pt x="344517" y="676904"/>
                    <a:pt x="338048" y="676095"/>
                    <a:pt x="324299" y="680948"/>
                  </a:cubicBezTo>
                  <a:cubicBezTo>
                    <a:pt x="286289" y="693887"/>
                    <a:pt x="248279" y="704401"/>
                    <a:pt x="210269" y="716532"/>
                  </a:cubicBezTo>
                  <a:cubicBezTo>
                    <a:pt x="195712" y="720575"/>
                    <a:pt x="190051" y="718149"/>
                    <a:pt x="192477" y="701975"/>
                  </a:cubicBezTo>
                  <a:cubicBezTo>
                    <a:pt x="196521" y="680139"/>
                    <a:pt x="197329" y="658303"/>
                    <a:pt x="202182" y="637276"/>
                  </a:cubicBezTo>
                  <a:cubicBezTo>
                    <a:pt x="206225" y="619484"/>
                    <a:pt x="200564" y="613015"/>
                    <a:pt x="182772" y="609780"/>
                  </a:cubicBezTo>
                  <a:cubicBezTo>
                    <a:pt x="139910" y="601692"/>
                    <a:pt x="97856" y="590370"/>
                    <a:pt x="50950" y="579048"/>
                  </a:cubicBezTo>
                  <a:cubicBezTo>
                    <a:pt x="69550" y="553978"/>
                    <a:pt x="85725" y="530525"/>
                    <a:pt x="103517" y="508689"/>
                  </a:cubicBezTo>
                  <a:cubicBezTo>
                    <a:pt x="112413" y="497367"/>
                    <a:pt x="112413" y="490088"/>
                    <a:pt x="101091" y="480384"/>
                  </a:cubicBezTo>
                  <a:cubicBezTo>
                    <a:pt x="67124" y="449652"/>
                    <a:pt x="33966" y="418112"/>
                    <a:pt x="0" y="385763"/>
                  </a:cubicBezTo>
                  <a:cubicBezTo>
                    <a:pt x="25879" y="374440"/>
                    <a:pt x="48524" y="361501"/>
                    <a:pt x="73594" y="354222"/>
                  </a:cubicBezTo>
                  <a:cubicBezTo>
                    <a:pt x="96238" y="346944"/>
                    <a:pt x="98665" y="336430"/>
                    <a:pt x="91386" y="315403"/>
                  </a:cubicBezTo>
                  <a:cubicBezTo>
                    <a:pt x="77638" y="275776"/>
                    <a:pt x="66316" y="236148"/>
                    <a:pt x="53376" y="192477"/>
                  </a:cubicBezTo>
                  <a:cubicBezTo>
                    <a:pt x="84108" y="195712"/>
                    <a:pt x="112413" y="198947"/>
                    <a:pt x="140718" y="202182"/>
                  </a:cubicBezTo>
                  <a:cubicBezTo>
                    <a:pt x="154467" y="203799"/>
                    <a:pt x="160937" y="200564"/>
                    <a:pt x="164171" y="184390"/>
                  </a:cubicBezTo>
                  <a:cubicBezTo>
                    <a:pt x="173067" y="140718"/>
                    <a:pt x="184390" y="97047"/>
                    <a:pt x="195712" y="50950"/>
                  </a:cubicBezTo>
                  <a:cubicBezTo>
                    <a:pt x="217547" y="67124"/>
                    <a:pt x="239383" y="80064"/>
                    <a:pt x="257984" y="97856"/>
                  </a:cubicBezTo>
                  <a:cubicBezTo>
                    <a:pt x="277393" y="115648"/>
                    <a:pt x="287907" y="109987"/>
                    <a:pt x="303272" y="93004"/>
                  </a:cubicBezTo>
                  <a:cubicBezTo>
                    <a:pt x="329960" y="62272"/>
                    <a:pt x="359074" y="33158"/>
                    <a:pt x="389806" y="0"/>
                  </a:cubicBezTo>
                  <a:cubicBezTo>
                    <a:pt x="401128" y="25879"/>
                    <a:pt x="412450" y="50141"/>
                    <a:pt x="422155" y="74403"/>
                  </a:cubicBezTo>
                  <a:cubicBezTo>
                    <a:pt x="428625" y="92195"/>
                    <a:pt x="437521" y="97856"/>
                    <a:pt x="457739" y="91386"/>
                  </a:cubicBezTo>
                  <a:cubicBezTo>
                    <a:pt x="497367" y="75212"/>
                    <a:pt x="538612" y="64698"/>
                    <a:pt x="583092" y="51758"/>
                  </a:cubicBezTo>
                  <a:close/>
                </a:path>
              </a:pathLst>
            </a:custGeom>
            <a:solidFill>
              <a:srgbClr val="61BAE8"/>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79" name="Google Shape;479;p9"/>
            <p:cNvSpPr/>
            <p:nvPr/>
          </p:nvSpPr>
          <p:spPr>
            <a:xfrm>
              <a:off x="4418684" y="198118"/>
              <a:ext cx="460974" cy="460974"/>
            </a:xfrm>
            <a:custGeom>
              <a:rect b="b" l="l" r="r" t="t"/>
              <a:pathLst>
                <a:path extrusionOk="0" h="460974" w="460974">
                  <a:moveTo>
                    <a:pt x="229695" y="463421"/>
                  </a:moveTo>
                  <a:cubicBezTo>
                    <a:pt x="112430" y="466655"/>
                    <a:pt x="-1601" y="369608"/>
                    <a:pt x="17" y="230507"/>
                  </a:cubicBezTo>
                  <a:cubicBezTo>
                    <a:pt x="1634" y="93833"/>
                    <a:pt x="110004" y="-1597"/>
                    <a:pt x="240209" y="20"/>
                  </a:cubicBezTo>
                  <a:cubicBezTo>
                    <a:pt x="363944" y="2446"/>
                    <a:pt x="469078" y="108390"/>
                    <a:pt x="466652" y="235360"/>
                  </a:cubicBezTo>
                  <a:cubicBezTo>
                    <a:pt x="462608" y="367991"/>
                    <a:pt x="354239" y="469082"/>
                    <a:pt x="229695" y="463421"/>
                  </a:cubicBezTo>
                  <a:close/>
                </a:path>
              </a:pathLst>
            </a:custGeom>
            <a:solidFill>
              <a:schemeClr val="accent1"/>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pic>
        <p:nvPicPr>
          <p:cNvPr id="480" name="Google Shape;480;p9"/>
          <p:cNvPicPr preferRelativeResize="0"/>
          <p:nvPr/>
        </p:nvPicPr>
        <p:blipFill rotWithShape="1">
          <a:blip r:embed="rId4">
            <a:alphaModFix/>
          </a:blip>
          <a:srcRect b="0" l="0" r="0" t="0"/>
          <a:stretch/>
        </p:blipFill>
        <p:spPr>
          <a:xfrm>
            <a:off x="5306301" y="2429164"/>
            <a:ext cx="1613872" cy="840686"/>
          </a:xfrm>
          <a:prstGeom prst="rect">
            <a:avLst/>
          </a:prstGeom>
          <a:noFill/>
          <a:ln>
            <a:noFill/>
          </a:ln>
        </p:spPr>
      </p:pic>
      <p:pic>
        <p:nvPicPr>
          <p:cNvPr id="481" name="Google Shape;481;p9"/>
          <p:cNvPicPr preferRelativeResize="0"/>
          <p:nvPr/>
        </p:nvPicPr>
        <p:blipFill rotWithShape="1">
          <a:blip r:embed="rId5">
            <a:alphaModFix/>
          </a:blip>
          <a:srcRect b="0" l="0" r="0" t="0"/>
          <a:stretch/>
        </p:blipFill>
        <p:spPr>
          <a:xfrm>
            <a:off x="-14514" y="14888"/>
            <a:ext cx="2307771" cy="473777"/>
          </a:xfrm>
          <a:prstGeom prst="rect">
            <a:avLst/>
          </a:prstGeom>
          <a:noFill/>
          <a:ln>
            <a:noFill/>
          </a:ln>
        </p:spPr>
      </p:pic>
      <p:pic>
        <p:nvPicPr>
          <p:cNvPr id="482" name="Google Shape;482;p9"/>
          <p:cNvPicPr preferRelativeResize="0"/>
          <p:nvPr/>
        </p:nvPicPr>
        <p:blipFill rotWithShape="1">
          <a:blip r:embed="rId6">
            <a:alphaModFix/>
          </a:blip>
          <a:srcRect b="0" l="0" r="0" t="0"/>
          <a:stretch/>
        </p:blipFill>
        <p:spPr>
          <a:xfrm>
            <a:off x="2100850" y="4253647"/>
            <a:ext cx="713797" cy="738275"/>
          </a:xfrm>
          <a:prstGeom prst="rect">
            <a:avLst/>
          </a:prstGeom>
          <a:noFill/>
          <a:ln>
            <a:noFill/>
          </a:ln>
        </p:spPr>
      </p:pic>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13" name="Shape 613"/>
        <p:cNvGrpSpPr/>
        <p:nvPr/>
      </p:nvGrpSpPr>
      <p:grpSpPr>
        <a:xfrm>
          <a:off x="0" y="0"/>
          <a:ext cx="0" cy="0"/>
          <a:chOff x="0" y="0"/>
          <a:chExt cx="0" cy="0"/>
        </a:xfrm>
      </p:grpSpPr>
      <p:sp>
        <p:nvSpPr>
          <p:cNvPr id="614" name="Google Shape;614;gc843dd5340_0_5"/>
          <p:cNvSpPr txBox="1"/>
          <p:nvPr/>
        </p:nvSpPr>
        <p:spPr>
          <a:xfrm>
            <a:off x="1263600" y="766800"/>
            <a:ext cx="9817200" cy="8841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0"/>
              <a:buFont typeface="Arial"/>
              <a:buNone/>
            </a:pPr>
            <a:r>
              <a:rPr b="1" i="0" lang="fr-FR" sz="3600" u="none" cap="none" strike="noStrike">
                <a:solidFill>
                  <a:schemeClr val="dk2"/>
                </a:solidFill>
                <a:latin typeface="Corbel"/>
                <a:ea typeface="Corbel"/>
                <a:cs typeface="Corbel"/>
                <a:sym typeface="Corbel"/>
              </a:rPr>
              <a:t>Notre force humaine représente peu d’énergie</a:t>
            </a:r>
            <a:endParaRPr b="0" i="0" sz="1400" u="none" cap="none" strike="noStrike">
              <a:solidFill>
                <a:srgbClr val="000000"/>
              </a:solidFill>
              <a:latin typeface="Arial"/>
              <a:ea typeface="Arial"/>
              <a:cs typeface="Arial"/>
              <a:sym typeface="Arial"/>
            </a:endParaRPr>
          </a:p>
        </p:txBody>
      </p:sp>
      <p:pic>
        <p:nvPicPr>
          <p:cNvPr descr="World famous track cyclist Robert Förstemann battles a 700w toaster. Can he, with his 74cm legs, generate enough energy to create a golden-brown toast? Please like, share and comment! &#10;&#10;The challenge was set up to show how much energy we humans consume compared to what we can generate. This is a graduation project from the Stockholm Academy of Dramatic Arts filmed in Stockholm, Sweden.&#10;&#10;The finishing examples estimate how many Roberts that would be needed to power either a petrol car consuming 6,5l/100km for one hour, or a one-hour Boeing 737-800 flight.&#10;&#10;Producer and Director - Nathan Grossman&#10;Director of photography – Johan Hannu&#10;Original music - Fredrik Wictorsson&#10;Mechatronic engineers – Jitin Thomas and Satyajit Bagchi" id="615" name="Google Shape;615;gc843dd5340_0_5" title="Olympic Cyclist Vs. Toaster: Can He Power It?">
            <a:hlinkClick r:id="rId3"/>
          </p:cNvPr>
          <p:cNvPicPr preferRelativeResize="0"/>
          <p:nvPr/>
        </p:nvPicPr>
        <p:blipFill rotWithShape="1">
          <a:blip r:embed="rId4">
            <a:alphaModFix/>
          </a:blip>
          <a:srcRect b="0" l="0" r="0" t="0"/>
          <a:stretch/>
        </p:blipFill>
        <p:spPr>
          <a:xfrm>
            <a:off x="2698213" y="1699616"/>
            <a:ext cx="6795575" cy="5096675"/>
          </a:xfrm>
          <a:prstGeom prst="rect">
            <a:avLst/>
          </a:prstGeom>
          <a:noFill/>
          <a:ln>
            <a:noFill/>
          </a:ln>
        </p:spPr>
      </p:pic>
      <p:pic>
        <p:nvPicPr>
          <p:cNvPr id="616" name="Google Shape;616;gc843dd5340_0_5"/>
          <p:cNvPicPr preferRelativeResize="0"/>
          <p:nvPr/>
        </p:nvPicPr>
        <p:blipFill rotWithShape="1">
          <a:blip r:embed="rId5">
            <a:alphaModFix/>
          </a:blip>
          <a:srcRect b="0" l="0" r="0" t="0"/>
          <a:stretch/>
        </p:blipFill>
        <p:spPr>
          <a:xfrm>
            <a:off x="11001375" y="5629275"/>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615"/>
                                        </p:tgtEl>
                                        <p:attrNameLst>
                                          <p:attrName>style.visibility</p:attrName>
                                        </p:attrNameLst>
                                      </p:cBhvr>
                                      <p:to>
                                        <p:strVal val="visible"/>
                                      </p:to>
                                    </p:set>
                                    <p:animEffect filter="fade" transition="in">
                                      <p:cBhvr>
                                        <p:cTn dur="1000"/>
                                        <p:tgtEl>
                                          <p:spTgt spid="615"/>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21" name="Shape 621"/>
        <p:cNvGrpSpPr/>
        <p:nvPr/>
      </p:nvGrpSpPr>
      <p:grpSpPr>
        <a:xfrm>
          <a:off x="0" y="0"/>
          <a:ext cx="0" cy="0"/>
          <a:chOff x="0" y="0"/>
          <a:chExt cx="0" cy="0"/>
        </a:xfrm>
      </p:grpSpPr>
      <p:sp>
        <p:nvSpPr>
          <p:cNvPr id="622" name="Google Shape;622;p11"/>
          <p:cNvSpPr txBox="1"/>
          <p:nvPr>
            <p:ph idx="12" type="sldNum"/>
          </p:nvPr>
        </p:nvSpPr>
        <p:spPr>
          <a:xfrm>
            <a:off x="11280576" y="6597352"/>
            <a:ext cx="864000" cy="260700"/>
          </a:xfrm>
          <a:prstGeom prst="rect">
            <a:avLst/>
          </a:prstGeom>
          <a:noFill/>
          <a:ln>
            <a:noFill/>
          </a:ln>
        </p:spPr>
        <p:txBody>
          <a:bodyPr anchorCtr="0" anchor="ctr" bIns="45700" lIns="91425" spcFirstLastPara="1" rIns="91425" wrap="square" tIns="45700">
            <a:noAutofit/>
          </a:bodyPr>
          <a:lstStyle/>
          <a:p>
            <a:pPr indent="0" lvl="0" marL="0" rtl="0" algn="r">
              <a:lnSpc>
                <a:spcPct val="100000"/>
              </a:lnSpc>
              <a:spcBef>
                <a:spcPts val="0"/>
              </a:spcBef>
              <a:spcAft>
                <a:spcPts val="0"/>
              </a:spcAft>
              <a:buSzPts val="1400"/>
              <a:buNone/>
            </a:pPr>
            <a:fld id="{00000000-1234-1234-1234-123412341234}" type="slidenum">
              <a:rPr lang="fr-FR"/>
              <a:t>‹#›</a:t>
            </a:fld>
            <a:endParaRPr/>
          </a:p>
        </p:txBody>
      </p:sp>
      <p:sp>
        <p:nvSpPr>
          <p:cNvPr id="623" name="Google Shape;623;p11"/>
          <p:cNvSpPr txBox="1"/>
          <p:nvPr/>
        </p:nvSpPr>
        <p:spPr>
          <a:xfrm>
            <a:off x="6553196" y="4472394"/>
            <a:ext cx="4727400" cy="1077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6E97"/>
              </a:buClr>
              <a:buSzPts val="2000"/>
              <a:buFont typeface="Century Gothic"/>
              <a:buNone/>
            </a:pPr>
            <a:r>
              <a:rPr b="1" i="0" lang="fr-FR" sz="2800" u="none" cap="none" strike="noStrike">
                <a:solidFill>
                  <a:srgbClr val="1C82B8"/>
                </a:solidFill>
                <a:latin typeface="Corbel"/>
                <a:ea typeface="Corbel"/>
                <a:cs typeface="Corbel"/>
                <a:sym typeface="Corbel"/>
              </a:rPr>
              <a:t>Cuire un gâteau dans un four électrique (1 kWh)</a:t>
            </a:r>
            <a:endParaRPr b="0" i="0" sz="1400" u="none" cap="none" strike="noStrike">
              <a:solidFill>
                <a:srgbClr val="000000"/>
              </a:solidFill>
              <a:latin typeface="Arial"/>
              <a:ea typeface="Arial"/>
              <a:cs typeface="Arial"/>
              <a:sym typeface="Arial"/>
            </a:endParaRPr>
          </a:p>
        </p:txBody>
      </p:sp>
      <p:sp>
        <p:nvSpPr>
          <p:cNvPr id="624" name="Google Shape;624;p11"/>
          <p:cNvSpPr txBox="1"/>
          <p:nvPr/>
        </p:nvSpPr>
        <p:spPr>
          <a:xfrm>
            <a:off x="6199121" y="2271277"/>
            <a:ext cx="643500" cy="156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6E97"/>
              </a:buClr>
              <a:buSzPts val="3600"/>
              <a:buFont typeface="Noto Sans Symbols"/>
              <a:buNone/>
            </a:pPr>
            <a:r>
              <a:rPr b="0" i="0" lang="fr-FR" sz="9600" u="none" cap="none" strike="noStrike">
                <a:solidFill>
                  <a:srgbClr val="1C82B8"/>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pic>
        <p:nvPicPr>
          <p:cNvPr id="625" name="Google Shape;625;p11"/>
          <p:cNvPicPr preferRelativeResize="0"/>
          <p:nvPr/>
        </p:nvPicPr>
        <p:blipFill rotWithShape="1">
          <a:blip r:embed="rId3">
            <a:alphaModFix/>
          </a:blip>
          <a:srcRect b="0" l="0" r="0" t="0"/>
          <a:stretch/>
        </p:blipFill>
        <p:spPr>
          <a:xfrm>
            <a:off x="7829300" y="2152450"/>
            <a:ext cx="2044800" cy="2031850"/>
          </a:xfrm>
          <a:prstGeom prst="rect">
            <a:avLst/>
          </a:prstGeom>
          <a:noFill/>
          <a:ln>
            <a:noFill/>
          </a:ln>
        </p:spPr>
      </p:pic>
      <p:pic>
        <p:nvPicPr>
          <p:cNvPr id="626" name="Google Shape;626;p11"/>
          <p:cNvPicPr preferRelativeResize="0"/>
          <p:nvPr/>
        </p:nvPicPr>
        <p:blipFill rotWithShape="1">
          <a:blip r:embed="rId4">
            <a:alphaModFix/>
          </a:blip>
          <a:srcRect b="70050" l="0" r="61259" t="0"/>
          <a:stretch/>
        </p:blipFill>
        <p:spPr>
          <a:xfrm>
            <a:off x="1149461" y="1921240"/>
            <a:ext cx="4720588" cy="1920717"/>
          </a:xfrm>
          <a:prstGeom prst="rect">
            <a:avLst/>
          </a:prstGeom>
          <a:noFill/>
          <a:ln>
            <a:noFill/>
          </a:ln>
        </p:spPr>
      </p:pic>
      <p:sp>
        <p:nvSpPr>
          <p:cNvPr id="627" name="Google Shape;627;p11"/>
          <p:cNvSpPr txBox="1"/>
          <p:nvPr/>
        </p:nvSpPr>
        <p:spPr>
          <a:xfrm>
            <a:off x="911404" y="4339464"/>
            <a:ext cx="4763100" cy="608400"/>
          </a:xfrm>
          <a:prstGeom prst="rect">
            <a:avLst/>
          </a:prstGeom>
          <a:solidFill>
            <a:srgbClr val="1C82B8"/>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2700" u="none" cap="none" strike="noStrike">
                <a:solidFill>
                  <a:srgbClr val="FFFFFF"/>
                </a:solidFill>
                <a:latin typeface="Corbel"/>
                <a:ea typeface="Corbel"/>
                <a:cs typeface="Corbel"/>
                <a:sym typeface="Corbel"/>
              </a:rPr>
              <a:t>10 cyclistes pendant une heure</a:t>
            </a:r>
            <a:endParaRPr b="0" i="0" sz="1400" u="none" cap="none" strike="noStrike">
              <a:solidFill>
                <a:srgbClr val="000000"/>
              </a:solidFill>
              <a:latin typeface="Arial"/>
              <a:ea typeface="Arial"/>
              <a:cs typeface="Arial"/>
              <a:sym typeface="Arial"/>
            </a:endParaRPr>
          </a:p>
        </p:txBody>
      </p:sp>
      <p:pic>
        <p:nvPicPr>
          <p:cNvPr id="628" name="Google Shape;628;p11"/>
          <p:cNvPicPr preferRelativeResize="0"/>
          <p:nvPr/>
        </p:nvPicPr>
        <p:blipFill rotWithShape="1">
          <a:blip r:embed="rId5">
            <a:alphaModFix/>
          </a:blip>
          <a:srcRect b="0" l="0" r="0" t="0"/>
          <a:stretch/>
        </p:blipFill>
        <p:spPr>
          <a:xfrm>
            <a:off x="11083559" y="5780750"/>
            <a:ext cx="940741" cy="10773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33" name="Shape 633"/>
        <p:cNvGrpSpPr/>
        <p:nvPr/>
      </p:nvGrpSpPr>
      <p:grpSpPr>
        <a:xfrm>
          <a:off x="0" y="0"/>
          <a:ext cx="0" cy="0"/>
          <a:chOff x="0" y="0"/>
          <a:chExt cx="0" cy="0"/>
        </a:xfrm>
      </p:grpSpPr>
      <p:sp>
        <p:nvSpPr>
          <p:cNvPr id="634" name="Google Shape;634;gc4772aeaa7_2_0"/>
          <p:cNvSpPr txBox="1"/>
          <p:nvPr/>
        </p:nvSpPr>
        <p:spPr>
          <a:xfrm>
            <a:off x="788400" y="6335775"/>
            <a:ext cx="6360900" cy="26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600"/>
              <a:buFont typeface="Arial"/>
              <a:buNone/>
            </a:pPr>
            <a:r>
              <a:rPr b="0" i="0" lang="fr-FR" sz="1100" u="none" cap="none" strike="noStrike">
                <a:solidFill>
                  <a:srgbClr val="2A6176"/>
                </a:solidFill>
                <a:latin typeface="Arial"/>
                <a:ea typeface="Arial"/>
                <a:cs typeface="Arial"/>
                <a:sym typeface="Arial"/>
              </a:rPr>
              <a:t>* Selon les conditions climatiques moyennes en France </a:t>
            </a:r>
            <a:br>
              <a:rPr lang="fr-FR" sz="1100">
                <a:solidFill>
                  <a:srgbClr val="2A6176"/>
                </a:solidFill>
              </a:rPr>
            </a:br>
            <a:r>
              <a:rPr lang="fr-FR" sz="1100">
                <a:solidFill>
                  <a:srgbClr val="2A6176"/>
                </a:solidFill>
              </a:rPr>
              <a:t>** </a:t>
            </a:r>
            <a:r>
              <a:rPr b="0" i="0" lang="fr-FR" sz="1100" u="none" cap="none" strike="noStrike">
                <a:solidFill>
                  <a:srgbClr val="2A6176"/>
                </a:solidFill>
                <a:latin typeface="Arial"/>
                <a:ea typeface="Arial"/>
                <a:cs typeface="Arial"/>
                <a:sym typeface="Arial"/>
              </a:rPr>
              <a:t>À 200 bars</a:t>
            </a:r>
            <a:endParaRPr b="0" i="0" sz="1400" u="none" cap="none" strike="noStrike">
              <a:solidFill>
                <a:srgbClr val="000000"/>
              </a:solidFill>
              <a:latin typeface="Arial"/>
              <a:ea typeface="Arial"/>
              <a:cs typeface="Arial"/>
              <a:sym typeface="Arial"/>
            </a:endParaRPr>
          </a:p>
        </p:txBody>
      </p:sp>
      <p:grpSp>
        <p:nvGrpSpPr>
          <p:cNvPr id="635" name="Google Shape;635;gc4772aeaa7_2_0"/>
          <p:cNvGrpSpPr/>
          <p:nvPr/>
        </p:nvGrpSpPr>
        <p:grpSpPr>
          <a:xfrm>
            <a:off x="57951" y="3116225"/>
            <a:ext cx="5971448" cy="2769179"/>
            <a:chOff x="57951" y="2673550"/>
            <a:chExt cx="5971448" cy="2769179"/>
          </a:xfrm>
        </p:grpSpPr>
        <p:sp>
          <p:nvSpPr>
            <p:cNvPr id="636" name="Google Shape;636;gc4772aeaa7_2_0"/>
            <p:cNvSpPr txBox="1"/>
            <p:nvPr/>
          </p:nvSpPr>
          <p:spPr>
            <a:xfrm>
              <a:off x="1736383" y="4517215"/>
              <a:ext cx="1440300" cy="9255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700" u="none" cap="none" strike="noStrike">
                  <a:solidFill>
                    <a:srgbClr val="FFFFFF"/>
                  </a:solidFill>
                  <a:latin typeface="Corbel"/>
                  <a:ea typeface="Corbel"/>
                  <a:cs typeface="Corbel"/>
                  <a:sym typeface="Corbel"/>
                </a:rPr>
                <a:t>50 m² de panneaux solaires</a:t>
              </a:r>
              <a:r>
                <a:rPr b="0" i="0" lang="fr-FR" sz="1700" u="none" cap="none" strike="noStrike">
                  <a:solidFill>
                    <a:srgbClr val="2A6176"/>
                  </a:solidFill>
                  <a:latin typeface="Corbel"/>
                  <a:ea typeface="Corbel"/>
                  <a:cs typeface="Corbel"/>
                  <a:sym typeface="Corbel"/>
                </a:rPr>
                <a:t> </a:t>
              </a:r>
              <a:r>
                <a:rPr b="0" i="0" lang="fr-FR" sz="1700" u="none" cap="none" strike="noStrike">
                  <a:solidFill>
                    <a:schemeClr val="lt1"/>
                  </a:solidFill>
                  <a:latin typeface="Corbel"/>
                  <a:ea typeface="Corbel"/>
                  <a:cs typeface="Corbel"/>
                  <a:sym typeface="Corbel"/>
                </a:rPr>
                <a:t>*</a:t>
              </a:r>
              <a:endParaRPr b="0" i="0" sz="1400" u="none" cap="none" strike="noStrike">
                <a:solidFill>
                  <a:srgbClr val="000000"/>
                </a:solidFill>
                <a:latin typeface="Arial"/>
                <a:ea typeface="Arial"/>
                <a:cs typeface="Arial"/>
                <a:sym typeface="Arial"/>
              </a:endParaRPr>
            </a:p>
          </p:txBody>
        </p:sp>
        <p:sp>
          <p:nvSpPr>
            <p:cNvPr id="637" name="Google Shape;637;gc4772aeaa7_2_0"/>
            <p:cNvSpPr txBox="1"/>
            <p:nvPr/>
          </p:nvSpPr>
          <p:spPr>
            <a:xfrm>
              <a:off x="3306900" y="4517223"/>
              <a:ext cx="1368300" cy="9255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600" u="none" cap="none" strike="noStrike">
                  <a:solidFill>
                    <a:srgbClr val="FFFFFF"/>
                  </a:solidFill>
                  <a:latin typeface="Corbel"/>
                  <a:ea typeface="Corbel"/>
                  <a:cs typeface="Corbel"/>
                  <a:sym typeface="Corbel"/>
                </a:rPr>
                <a:t>Une éolienne de 5 m de diamètre</a:t>
              </a:r>
              <a:r>
                <a:rPr b="0" i="0" lang="fr-FR" sz="1600" u="none" cap="none" strike="noStrike">
                  <a:solidFill>
                    <a:srgbClr val="2A6176"/>
                  </a:solidFill>
                  <a:latin typeface="Corbel"/>
                  <a:ea typeface="Corbel"/>
                  <a:cs typeface="Corbel"/>
                  <a:sym typeface="Corbel"/>
                </a:rPr>
                <a:t> </a:t>
              </a:r>
              <a:r>
                <a:rPr b="0" i="0" lang="fr-FR" sz="1600" u="none" cap="none" strike="noStrike">
                  <a:solidFill>
                    <a:schemeClr val="lt1"/>
                  </a:solidFill>
                  <a:latin typeface="Corbel"/>
                  <a:ea typeface="Corbel"/>
                  <a:cs typeface="Corbel"/>
                  <a:sym typeface="Corbel"/>
                </a:rPr>
                <a:t>*</a:t>
              </a:r>
              <a:endParaRPr b="0" i="0" sz="1400" u="none" cap="none" strike="noStrike">
                <a:solidFill>
                  <a:srgbClr val="000000"/>
                </a:solidFill>
                <a:latin typeface="Arial"/>
                <a:ea typeface="Arial"/>
                <a:cs typeface="Arial"/>
                <a:sym typeface="Arial"/>
              </a:endParaRPr>
            </a:p>
          </p:txBody>
        </p:sp>
        <p:sp>
          <p:nvSpPr>
            <p:cNvPr id="638" name="Google Shape;638;gc4772aeaa7_2_0"/>
            <p:cNvSpPr txBox="1"/>
            <p:nvPr/>
          </p:nvSpPr>
          <p:spPr>
            <a:xfrm>
              <a:off x="309875" y="4517229"/>
              <a:ext cx="1296000" cy="9255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800"/>
                <a:buFont typeface="Arial"/>
                <a:buNone/>
              </a:pPr>
              <a:r>
                <a:rPr b="1" i="0" lang="fr-FR" sz="1900" u="none" cap="none" strike="noStrike">
                  <a:solidFill>
                    <a:srgbClr val="FFFFFF"/>
                  </a:solidFill>
                  <a:latin typeface="Corbel"/>
                  <a:ea typeface="Corbel"/>
                  <a:cs typeface="Corbel"/>
                  <a:sym typeface="Corbel"/>
                </a:rPr>
                <a:t>8 000 L d’eau</a:t>
              </a:r>
              <a:r>
                <a:rPr b="0" i="0" lang="fr-FR" sz="1500" u="none" cap="none" strike="noStrike">
                  <a:solidFill>
                    <a:srgbClr val="2A6176"/>
                  </a:solidFill>
                  <a:latin typeface="Corbel"/>
                  <a:ea typeface="Corbel"/>
                  <a:cs typeface="Corbel"/>
                  <a:sym typeface="Corbel"/>
                </a:rPr>
                <a:t> </a:t>
              </a:r>
              <a:r>
                <a:rPr b="0" i="0" lang="fr-FR" sz="1500" u="none" cap="none" strike="noStrike">
                  <a:solidFill>
                    <a:schemeClr val="lt1"/>
                  </a:solidFill>
                  <a:latin typeface="Corbel"/>
                  <a:ea typeface="Corbel"/>
                  <a:cs typeface="Corbel"/>
                  <a:sym typeface="Corbel"/>
                </a:rPr>
                <a:t>*</a:t>
              </a:r>
              <a:endParaRPr b="0" i="0" sz="1400" u="none" cap="none" strike="noStrike">
                <a:solidFill>
                  <a:srgbClr val="000000"/>
                </a:solidFill>
                <a:latin typeface="Arial"/>
                <a:ea typeface="Arial"/>
                <a:cs typeface="Arial"/>
                <a:sym typeface="Arial"/>
              </a:endParaRPr>
            </a:p>
          </p:txBody>
        </p:sp>
        <p:sp>
          <p:nvSpPr>
            <p:cNvPr id="639" name="Google Shape;639;gc4772aeaa7_2_0"/>
            <p:cNvSpPr txBox="1"/>
            <p:nvPr/>
          </p:nvSpPr>
          <p:spPr>
            <a:xfrm>
              <a:off x="4805399" y="4517214"/>
              <a:ext cx="1224000" cy="925499"/>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Une bûche de bois</a:t>
              </a:r>
              <a:endParaRPr b="0" i="0" sz="1400" u="none" cap="none" strike="noStrike">
                <a:solidFill>
                  <a:srgbClr val="000000"/>
                </a:solidFill>
                <a:latin typeface="Arial"/>
                <a:ea typeface="Arial"/>
                <a:cs typeface="Arial"/>
                <a:sym typeface="Arial"/>
              </a:endParaRPr>
            </a:p>
          </p:txBody>
        </p:sp>
        <p:pic>
          <p:nvPicPr>
            <p:cNvPr id="640" name="Google Shape;640;gc4772aeaa7_2_0"/>
            <p:cNvPicPr preferRelativeResize="0"/>
            <p:nvPr/>
          </p:nvPicPr>
          <p:blipFill rotWithShape="1">
            <a:blip r:embed="rId3">
              <a:alphaModFix/>
            </a:blip>
            <a:srcRect b="0" l="0" r="0" t="0"/>
            <a:stretch/>
          </p:blipFill>
          <p:spPr>
            <a:xfrm>
              <a:off x="1781441" y="2801168"/>
              <a:ext cx="1440000" cy="1440000"/>
            </a:xfrm>
            <a:prstGeom prst="rect">
              <a:avLst/>
            </a:prstGeom>
            <a:noFill/>
            <a:ln>
              <a:noFill/>
            </a:ln>
          </p:spPr>
        </p:pic>
        <p:pic>
          <p:nvPicPr>
            <p:cNvPr id="641" name="Google Shape;641;gc4772aeaa7_2_0"/>
            <p:cNvPicPr preferRelativeResize="0"/>
            <p:nvPr/>
          </p:nvPicPr>
          <p:blipFill rotWithShape="1">
            <a:blip r:embed="rId4">
              <a:alphaModFix/>
            </a:blip>
            <a:srcRect b="0" l="0" r="0" t="0"/>
            <a:stretch/>
          </p:blipFill>
          <p:spPr>
            <a:xfrm>
              <a:off x="3449725" y="2981176"/>
              <a:ext cx="1224000" cy="1224000"/>
            </a:xfrm>
            <a:prstGeom prst="rect">
              <a:avLst/>
            </a:prstGeom>
            <a:noFill/>
            <a:ln>
              <a:noFill/>
            </a:ln>
          </p:spPr>
        </p:pic>
        <p:pic>
          <p:nvPicPr>
            <p:cNvPr id="642" name="Google Shape;642;gc4772aeaa7_2_0"/>
            <p:cNvPicPr preferRelativeResize="0"/>
            <p:nvPr/>
          </p:nvPicPr>
          <p:blipFill rotWithShape="1">
            <a:blip r:embed="rId5">
              <a:alphaModFix/>
            </a:blip>
            <a:srcRect b="0" l="0" r="0" t="0"/>
            <a:stretch/>
          </p:blipFill>
          <p:spPr>
            <a:xfrm>
              <a:off x="57951" y="2673550"/>
              <a:ext cx="1678425" cy="1678425"/>
            </a:xfrm>
            <a:prstGeom prst="rect">
              <a:avLst/>
            </a:prstGeom>
            <a:noFill/>
            <a:ln>
              <a:noFill/>
            </a:ln>
          </p:spPr>
        </p:pic>
        <p:pic>
          <p:nvPicPr>
            <p:cNvPr id="643" name="Google Shape;643;gc4772aeaa7_2_0"/>
            <p:cNvPicPr preferRelativeResize="0"/>
            <p:nvPr/>
          </p:nvPicPr>
          <p:blipFill rotWithShape="1">
            <a:blip r:embed="rId6">
              <a:alphaModFix/>
            </a:blip>
            <a:srcRect b="0" l="0" r="0" t="0"/>
            <a:stretch/>
          </p:blipFill>
          <p:spPr>
            <a:xfrm>
              <a:off x="4955450" y="3337076"/>
              <a:ext cx="838175" cy="816924"/>
            </a:xfrm>
            <a:prstGeom prst="rect">
              <a:avLst/>
            </a:prstGeom>
            <a:noFill/>
            <a:ln>
              <a:noFill/>
            </a:ln>
          </p:spPr>
        </p:pic>
      </p:grpSp>
      <p:grpSp>
        <p:nvGrpSpPr>
          <p:cNvPr id="644" name="Google Shape;644;gc4772aeaa7_2_0"/>
          <p:cNvGrpSpPr/>
          <p:nvPr/>
        </p:nvGrpSpPr>
        <p:grpSpPr>
          <a:xfrm>
            <a:off x="6112737" y="3768825"/>
            <a:ext cx="4365308" cy="2586558"/>
            <a:chOff x="6108399" y="3351675"/>
            <a:chExt cx="4365308" cy="2586558"/>
          </a:xfrm>
        </p:grpSpPr>
        <p:sp>
          <p:nvSpPr>
            <p:cNvPr id="645" name="Google Shape;645;gc4772aeaa7_2_0"/>
            <p:cNvSpPr txBox="1"/>
            <p:nvPr/>
          </p:nvSpPr>
          <p:spPr>
            <a:xfrm>
              <a:off x="6108399" y="4517215"/>
              <a:ext cx="1570800" cy="925500"/>
            </a:xfrm>
            <a:prstGeom prst="rect">
              <a:avLst/>
            </a:prstGeom>
            <a:solidFill>
              <a:srgbClr val="1BA3AB"/>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Une bouteille de gaz</a:t>
              </a:r>
              <a:r>
                <a:rPr b="0" i="0" lang="fr-FR" sz="1400" u="none" cap="none" strike="noStrike">
                  <a:solidFill>
                    <a:srgbClr val="2A6176"/>
                  </a:solidFill>
                  <a:latin typeface="Corbel"/>
                  <a:ea typeface="Corbel"/>
                  <a:cs typeface="Corbel"/>
                  <a:sym typeface="Corbel"/>
                </a:rPr>
                <a:t> </a:t>
              </a:r>
              <a:r>
                <a:rPr b="0" i="0" lang="fr-FR" sz="1400" u="none" cap="none" strike="noStrike">
                  <a:solidFill>
                    <a:schemeClr val="lt1"/>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p:txBody>
        </p:sp>
        <p:sp>
          <p:nvSpPr>
            <p:cNvPr id="646" name="Google Shape;646;gc4772aeaa7_2_0"/>
            <p:cNvSpPr txBox="1"/>
            <p:nvPr/>
          </p:nvSpPr>
          <p:spPr>
            <a:xfrm>
              <a:off x="7747662" y="4517214"/>
              <a:ext cx="1440300" cy="925500"/>
            </a:xfrm>
            <a:prstGeom prst="rect">
              <a:avLst/>
            </a:prstGeom>
            <a:solidFill>
              <a:srgbClr val="1BA3AB"/>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800" u="none" cap="none" strike="noStrike">
                  <a:solidFill>
                    <a:srgbClr val="FFFFFF"/>
                  </a:solidFill>
                  <a:latin typeface="Corbel"/>
                  <a:ea typeface="Corbel"/>
                  <a:cs typeface="Corbel"/>
                  <a:sym typeface="Corbel"/>
                </a:rPr>
                <a:t>Un petit tas de charbon</a:t>
              </a:r>
              <a:endParaRPr b="0" i="0" sz="1400" u="none" cap="none" strike="noStrike">
                <a:solidFill>
                  <a:srgbClr val="000000"/>
                </a:solidFill>
                <a:latin typeface="Arial"/>
                <a:ea typeface="Arial"/>
                <a:cs typeface="Arial"/>
                <a:sym typeface="Arial"/>
              </a:endParaRPr>
            </a:p>
          </p:txBody>
        </p:sp>
        <p:sp>
          <p:nvSpPr>
            <p:cNvPr id="647" name="Google Shape;647;gc4772aeaa7_2_0"/>
            <p:cNvSpPr txBox="1"/>
            <p:nvPr/>
          </p:nvSpPr>
          <p:spPr>
            <a:xfrm>
              <a:off x="9249707" y="4517215"/>
              <a:ext cx="1224000" cy="925500"/>
            </a:xfrm>
            <a:prstGeom prst="rect">
              <a:avLst/>
            </a:prstGeom>
            <a:solidFill>
              <a:srgbClr val="1BA3AB"/>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2000" u="none" cap="none" strike="noStrike">
                  <a:solidFill>
                    <a:srgbClr val="FFFFFF"/>
                  </a:solidFill>
                  <a:latin typeface="Corbel"/>
                  <a:ea typeface="Corbel"/>
                  <a:cs typeface="Corbel"/>
                  <a:sym typeface="Corbel"/>
                </a:rPr>
                <a:t>33 cl de pétrole</a:t>
              </a:r>
              <a:endParaRPr b="0" i="0" sz="1400" u="none" cap="none" strike="noStrike">
                <a:solidFill>
                  <a:srgbClr val="000000"/>
                </a:solidFill>
                <a:latin typeface="Arial"/>
                <a:ea typeface="Arial"/>
                <a:cs typeface="Arial"/>
                <a:sym typeface="Arial"/>
              </a:endParaRPr>
            </a:p>
          </p:txBody>
        </p:sp>
        <p:sp>
          <p:nvSpPr>
            <p:cNvPr id="648" name="Google Shape;648;gc4772aeaa7_2_0"/>
            <p:cNvSpPr/>
            <p:nvPr/>
          </p:nvSpPr>
          <p:spPr>
            <a:xfrm>
              <a:off x="6155459" y="5596533"/>
              <a:ext cx="4314000" cy="341700"/>
            </a:xfrm>
            <a:prstGeom prst="rect">
              <a:avLst/>
            </a:prstGeom>
            <a:solidFill>
              <a:srgbClr val="1BA3AB"/>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entury Gothic"/>
                <a:buNone/>
              </a:pPr>
              <a:r>
                <a:rPr b="1" i="0" lang="fr-FR" sz="1800" u="none" cap="none" strike="noStrike">
                  <a:solidFill>
                    <a:srgbClr val="FFFFFF"/>
                  </a:solidFill>
                  <a:latin typeface="Corbel"/>
                  <a:ea typeface="Corbel"/>
                  <a:cs typeface="Corbel"/>
                  <a:sym typeface="Corbel"/>
                </a:rPr>
                <a:t>Energies fossiles</a:t>
              </a:r>
              <a:endParaRPr b="0" i="0" sz="1400" u="none" cap="none" strike="noStrike">
                <a:solidFill>
                  <a:srgbClr val="000000"/>
                </a:solidFill>
                <a:latin typeface="Arial"/>
                <a:ea typeface="Arial"/>
                <a:cs typeface="Arial"/>
                <a:sym typeface="Arial"/>
              </a:endParaRPr>
            </a:p>
          </p:txBody>
        </p:sp>
        <p:pic>
          <p:nvPicPr>
            <p:cNvPr id="649" name="Google Shape;649;gc4772aeaa7_2_0"/>
            <p:cNvPicPr preferRelativeResize="0"/>
            <p:nvPr/>
          </p:nvPicPr>
          <p:blipFill rotWithShape="1">
            <a:blip r:embed="rId7">
              <a:alphaModFix/>
            </a:blip>
            <a:srcRect b="0" l="0" r="0" t="0"/>
            <a:stretch/>
          </p:blipFill>
          <p:spPr>
            <a:xfrm>
              <a:off x="9611162" y="3442625"/>
              <a:ext cx="528625" cy="528625"/>
            </a:xfrm>
            <a:prstGeom prst="rect">
              <a:avLst/>
            </a:prstGeom>
            <a:noFill/>
            <a:ln>
              <a:noFill/>
            </a:ln>
          </p:spPr>
        </p:pic>
        <p:pic>
          <p:nvPicPr>
            <p:cNvPr id="650" name="Google Shape;650;gc4772aeaa7_2_0"/>
            <p:cNvPicPr preferRelativeResize="0"/>
            <p:nvPr/>
          </p:nvPicPr>
          <p:blipFill rotWithShape="1">
            <a:blip r:embed="rId8">
              <a:alphaModFix/>
            </a:blip>
            <a:srcRect b="0" l="0" r="0" t="0"/>
            <a:stretch/>
          </p:blipFill>
          <p:spPr>
            <a:xfrm>
              <a:off x="6536187" y="3351675"/>
              <a:ext cx="735613" cy="735613"/>
            </a:xfrm>
            <a:prstGeom prst="rect">
              <a:avLst/>
            </a:prstGeom>
            <a:noFill/>
            <a:ln>
              <a:noFill/>
            </a:ln>
          </p:spPr>
        </p:pic>
        <p:pic>
          <p:nvPicPr>
            <p:cNvPr id="651" name="Google Shape;651;gc4772aeaa7_2_0"/>
            <p:cNvPicPr preferRelativeResize="0"/>
            <p:nvPr/>
          </p:nvPicPr>
          <p:blipFill rotWithShape="1">
            <a:blip r:embed="rId9">
              <a:alphaModFix/>
            </a:blip>
            <a:srcRect b="0" l="0" r="0" t="0"/>
            <a:stretch/>
          </p:blipFill>
          <p:spPr>
            <a:xfrm>
              <a:off x="8109337" y="3430950"/>
              <a:ext cx="627025" cy="627025"/>
            </a:xfrm>
            <a:prstGeom prst="rect">
              <a:avLst/>
            </a:prstGeom>
            <a:noFill/>
            <a:ln>
              <a:noFill/>
            </a:ln>
          </p:spPr>
        </p:pic>
      </p:grpSp>
      <p:pic>
        <p:nvPicPr>
          <p:cNvPr id="652" name="Google Shape;652;gc4772aeaa7_2_0"/>
          <p:cNvPicPr preferRelativeResize="0"/>
          <p:nvPr/>
        </p:nvPicPr>
        <p:blipFill rotWithShape="1">
          <a:blip r:embed="rId10">
            <a:alphaModFix/>
          </a:blip>
          <a:srcRect b="70050" l="0" r="61258" t="0"/>
          <a:stretch/>
        </p:blipFill>
        <p:spPr>
          <a:xfrm>
            <a:off x="5661710" y="1676889"/>
            <a:ext cx="2565720" cy="988969"/>
          </a:xfrm>
          <a:prstGeom prst="rect">
            <a:avLst/>
          </a:prstGeom>
          <a:noFill/>
          <a:ln>
            <a:noFill/>
          </a:ln>
        </p:spPr>
      </p:pic>
      <p:grpSp>
        <p:nvGrpSpPr>
          <p:cNvPr id="653" name="Google Shape;653;gc4772aeaa7_2_0"/>
          <p:cNvGrpSpPr/>
          <p:nvPr/>
        </p:nvGrpSpPr>
        <p:grpSpPr>
          <a:xfrm>
            <a:off x="11221739" y="3989670"/>
            <a:ext cx="250020" cy="261576"/>
            <a:chOff x="10438351" y="268692"/>
            <a:chExt cx="1080000" cy="1080000"/>
          </a:xfrm>
        </p:grpSpPr>
        <p:sp>
          <p:nvSpPr>
            <p:cNvPr id="654" name="Google Shape;654;gc4772aeaa7_2_0"/>
            <p:cNvSpPr/>
            <p:nvPr/>
          </p:nvSpPr>
          <p:spPr>
            <a:xfrm>
              <a:off x="10438351" y="268692"/>
              <a:ext cx="1080000" cy="1080000"/>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FFFFFF"/>
                </a:solidFill>
                <a:latin typeface="Arial"/>
                <a:ea typeface="Arial"/>
                <a:cs typeface="Arial"/>
                <a:sym typeface="Arial"/>
              </a:endParaRPr>
            </a:p>
          </p:txBody>
        </p:sp>
        <p:pic>
          <p:nvPicPr>
            <p:cNvPr id="655" name="Google Shape;655;gc4772aeaa7_2_0"/>
            <p:cNvPicPr preferRelativeResize="0"/>
            <p:nvPr/>
          </p:nvPicPr>
          <p:blipFill rotWithShape="1">
            <a:blip r:embed="rId11">
              <a:alphaModFix/>
            </a:blip>
            <a:srcRect b="0" l="0" r="0" t="0"/>
            <a:stretch/>
          </p:blipFill>
          <p:spPr>
            <a:xfrm>
              <a:off x="10564386" y="431282"/>
              <a:ext cx="850879" cy="850880"/>
            </a:xfrm>
            <a:prstGeom prst="rect">
              <a:avLst/>
            </a:prstGeom>
            <a:noFill/>
            <a:ln>
              <a:noFill/>
            </a:ln>
          </p:spPr>
        </p:pic>
      </p:grpSp>
      <p:sp>
        <p:nvSpPr>
          <p:cNvPr id="656" name="Google Shape;656;gc4772aeaa7_2_0"/>
          <p:cNvSpPr txBox="1"/>
          <p:nvPr/>
        </p:nvSpPr>
        <p:spPr>
          <a:xfrm>
            <a:off x="10604200" y="4974424"/>
            <a:ext cx="1440300" cy="911100"/>
          </a:xfrm>
          <a:prstGeom prst="rect">
            <a:avLst/>
          </a:prstGeom>
          <a:solidFill>
            <a:srgbClr val="757070"/>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1800"/>
              <a:buFont typeface="Century Gothic"/>
              <a:buNone/>
            </a:pPr>
            <a:r>
              <a:rPr b="1" i="0" lang="fr-FR" sz="1900" u="none" cap="none" strike="noStrike">
                <a:solidFill>
                  <a:srgbClr val="FFFFFF"/>
                </a:solidFill>
                <a:latin typeface="Corbel"/>
                <a:ea typeface="Corbel"/>
                <a:cs typeface="Corbel"/>
                <a:sym typeface="Corbel"/>
              </a:rPr>
              <a:t>Une pincée d’uranium</a:t>
            </a:r>
            <a:endParaRPr b="0" i="0" sz="1400" u="none" cap="none" strike="noStrike">
              <a:solidFill>
                <a:srgbClr val="000000"/>
              </a:solidFill>
              <a:latin typeface="Arial"/>
              <a:ea typeface="Arial"/>
              <a:cs typeface="Arial"/>
              <a:sym typeface="Arial"/>
            </a:endParaRPr>
          </a:p>
        </p:txBody>
      </p:sp>
      <p:sp>
        <p:nvSpPr>
          <p:cNvPr id="657" name="Google Shape;657;gc4772aeaa7_2_0"/>
          <p:cNvSpPr txBox="1"/>
          <p:nvPr/>
        </p:nvSpPr>
        <p:spPr>
          <a:xfrm>
            <a:off x="2472302" y="1144575"/>
            <a:ext cx="72474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0"/>
              <a:buFont typeface="Arial"/>
              <a:buNone/>
            </a:pPr>
            <a:r>
              <a:rPr b="0" i="0" lang="fr-FR" sz="3200" u="none" cap="none" strike="noStrike">
                <a:solidFill>
                  <a:srgbClr val="666666"/>
                </a:solidFill>
                <a:latin typeface="Corbel"/>
                <a:ea typeface="Corbel"/>
                <a:cs typeface="Corbel"/>
                <a:sym typeface="Corbel"/>
              </a:rPr>
              <a:t>Pour cuire un gâteau pendant une heure, il faut dix cyclistes                                         ou :</a:t>
            </a:r>
            <a:endParaRPr b="0" i="0" sz="1400" u="none" cap="none" strike="noStrike">
              <a:solidFill>
                <a:srgbClr val="000000"/>
              </a:solidFill>
              <a:latin typeface="Arial"/>
              <a:ea typeface="Arial"/>
              <a:cs typeface="Arial"/>
              <a:sym typeface="Arial"/>
            </a:endParaRPr>
          </a:p>
        </p:txBody>
      </p:sp>
      <p:pic>
        <p:nvPicPr>
          <p:cNvPr id="658" name="Google Shape;658;gc4772aeaa7_2_0"/>
          <p:cNvPicPr preferRelativeResize="0"/>
          <p:nvPr/>
        </p:nvPicPr>
        <p:blipFill rotWithShape="1">
          <a:blip r:embed="rId12">
            <a:alphaModFix/>
          </a:blip>
          <a:srcRect b="0" l="0" r="0" t="0"/>
          <a:stretch/>
        </p:blipFill>
        <p:spPr>
          <a:xfrm>
            <a:off x="11386875" y="6051125"/>
            <a:ext cx="805136" cy="8309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2" presetSubtype="4">
                                  <p:stCondLst>
                                    <p:cond delay="0"/>
                                  </p:stCondLst>
                                  <p:childTnLst>
                                    <p:set>
                                      <p:cBhvr>
                                        <p:cTn dur="1" fill="hold">
                                          <p:stCondLst>
                                            <p:cond delay="0"/>
                                          </p:stCondLst>
                                        </p:cTn>
                                        <p:tgtEl>
                                          <p:spTgt spid="635"/>
                                        </p:tgtEl>
                                        <p:attrNameLst>
                                          <p:attrName>style.visibility</p:attrName>
                                        </p:attrNameLst>
                                      </p:cBhvr>
                                      <p:to>
                                        <p:strVal val="visible"/>
                                      </p:to>
                                    </p:set>
                                    <p:anim calcmode="lin" valueType="num">
                                      <p:cBhvr additive="base">
                                        <p:cTn dur="500"/>
                                        <p:tgtEl>
                                          <p:spTgt spid="635"/>
                                        </p:tgtEl>
                                        <p:attrNameLst>
                                          <p:attrName>ppt_y</p:attrName>
                                        </p:attrNameLst>
                                      </p:cBhvr>
                                      <p:tavLst>
                                        <p:tav fmla="" tm="0">
                                          <p:val>
                                            <p:strVal val="#ppt_y+1"/>
                                          </p:val>
                                        </p:tav>
                                        <p:tav fmla="" tm="100000">
                                          <p:val>
                                            <p:strVal val="#ppt_y"/>
                                          </p:val>
                                        </p:tav>
                                      </p:tavLst>
                                    </p:anim>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63" name="Shape 663"/>
        <p:cNvGrpSpPr/>
        <p:nvPr/>
      </p:nvGrpSpPr>
      <p:grpSpPr>
        <a:xfrm>
          <a:off x="0" y="0"/>
          <a:ext cx="0" cy="0"/>
          <a:chOff x="0" y="0"/>
          <a:chExt cx="0" cy="0"/>
        </a:xfrm>
      </p:grpSpPr>
      <p:sp>
        <p:nvSpPr>
          <p:cNvPr id="664" name="Google Shape;664;p13"/>
          <p:cNvSpPr txBox="1"/>
          <p:nvPr/>
        </p:nvSpPr>
        <p:spPr>
          <a:xfrm>
            <a:off x="6214470" y="3144493"/>
            <a:ext cx="437700" cy="646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6E97"/>
              </a:buClr>
              <a:buSzPts val="3600"/>
              <a:buFont typeface="Noto Sans Symbols"/>
              <a:buNone/>
            </a:pPr>
            <a:r>
              <a:rPr b="0" i="0" lang="fr-FR" sz="3600" u="none" cap="none" strike="noStrike">
                <a:solidFill>
                  <a:srgbClr val="006E97"/>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sp>
        <p:nvSpPr>
          <p:cNvPr id="665" name="Google Shape;665;p13"/>
          <p:cNvSpPr/>
          <p:nvPr/>
        </p:nvSpPr>
        <p:spPr>
          <a:xfrm>
            <a:off x="6264339" y="5042288"/>
            <a:ext cx="1831800" cy="473700"/>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sp>
        <p:nvSpPr>
          <p:cNvPr id="666" name="Google Shape;666;p13"/>
          <p:cNvSpPr txBox="1"/>
          <p:nvPr/>
        </p:nvSpPr>
        <p:spPr>
          <a:xfrm>
            <a:off x="6076639" y="5279411"/>
            <a:ext cx="488700" cy="64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6E97"/>
              </a:buClr>
              <a:buSzPts val="3600"/>
              <a:buFont typeface="Noto Sans Symbols"/>
              <a:buNone/>
            </a:pPr>
            <a:r>
              <a:rPr b="0" i="0" lang="fr-FR" sz="3600" u="none" cap="none" strike="noStrike">
                <a:solidFill>
                  <a:srgbClr val="006E97"/>
                </a:solidFill>
                <a:latin typeface="Arial"/>
                <a:ea typeface="Arial"/>
                <a:cs typeface="Arial"/>
                <a:sym typeface="Arial"/>
              </a:rPr>
              <a:t>=</a:t>
            </a:r>
            <a:endParaRPr b="0" i="0" sz="1400" u="none" cap="none" strike="noStrike">
              <a:solidFill>
                <a:srgbClr val="000000"/>
              </a:solidFill>
              <a:latin typeface="Arial"/>
              <a:ea typeface="Arial"/>
              <a:cs typeface="Arial"/>
              <a:sym typeface="Arial"/>
            </a:endParaRPr>
          </a:p>
        </p:txBody>
      </p:sp>
      <p:pic>
        <p:nvPicPr>
          <p:cNvPr id="667" name="Google Shape;667;p13"/>
          <p:cNvPicPr preferRelativeResize="0"/>
          <p:nvPr/>
        </p:nvPicPr>
        <p:blipFill rotWithShape="1">
          <a:blip r:embed="rId3">
            <a:alphaModFix/>
          </a:blip>
          <a:srcRect b="70050" l="0" r="61259" t="0"/>
          <a:stretch/>
        </p:blipFill>
        <p:spPr>
          <a:xfrm>
            <a:off x="2999656" y="2708921"/>
            <a:ext cx="2565720" cy="988969"/>
          </a:xfrm>
          <a:prstGeom prst="rect">
            <a:avLst/>
          </a:prstGeom>
          <a:noFill/>
          <a:ln>
            <a:noFill/>
          </a:ln>
        </p:spPr>
      </p:pic>
      <p:sp>
        <p:nvSpPr>
          <p:cNvPr id="668" name="Google Shape;668;p13"/>
          <p:cNvSpPr txBox="1"/>
          <p:nvPr/>
        </p:nvSpPr>
        <p:spPr>
          <a:xfrm>
            <a:off x="2038465" y="5964118"/>
            <a:ext cx="4317300" cy="461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4E3F2B"/>
                </a:solidFill>
                <a:latin typeface="Corbel"/>
                <a:ea typeface="Corbel"/>
                <a:cs typeface="Corbel"/>
                <a:sym typeface="Corbel"/>
              </a:rPr>
              <a:t>Alimentation électrique</a:t>
            </a:r>
            <a:endParaRPr b="0" i="0" sz="1400" u="none" cap="none" strike="noStrike">
              <a:solidFill>
                <a:srgbClr val="000000"/>
              </a:solidFill>
              <a:latin typeface="Arial"/>
              <a:ea typeface="Arial"/>
              <a:cs typeface="Arial"/>
              <a:sym typeface="Arial"/>
            </a:endParaRPr>
          </a:p>
        </p:txBody>
      </p:sp>
      <p:pic>
        <p:nvPicPr>
          <p:cNvPr descr="plug.png" id="669" name="Google Shape;669;p13"/>
          <p:cNvPicPr preferRelativeResize="0"/>
          <p:nvPr/>
        </p:nvPicPr>
        <p:blipFill rotWithShape="1">
          <a:blip r:embed="rId4">
            <a:alphaModFix/>
          </a:blip>
          <a:srcRect b="0" l="0" r="0" t="0"/>
          <a:stretch/>
        </p:blipFill>
        <p:spPr>
          <a:xfrm rot="1834807">
            <a:off x="3209458" y="4681636"/>
            <a:ext cx="1648996" cy="1841757"/>
          </a:xfrm>
          <a:prstGeom prst="rect">
            <a:avLst/>
          </a:prstGeom>
          <a:noFill/>
          <a:ln>
            <a:noFill/>
          </a:ln>
        </p:spPr>
      </p:pic>
      <p:sp>
        <p:nvSpPr>
          <p:cNvPr id="670" name="Google Shape;670;p13"/>
          <p:cNvSpPr txBox="1"/>
          <p:nvPr/>
        </p:nvSpPr>
        <p:spPr>
          <a:xfrm>
            <a:off x="2999656" y="4089649"/>
            <a:ext cx="2448300" cy="461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4E3F2B"/>
                </a:solidFill>
                <a:latin typeface="Corbel"/>
                <a:ea typeface="Corbel"/>
                <a:cs typeface="Corbel"/>
                <a:sym typeface="Corbel"/>
              </a:rPr>
              <a:t>10 cyclistes</a:t>
            </a:r>
            <a:endParaRPr b="0" i="0" sz="1400" u="none" cap="none" strike="noStrike">
              <a:solidFill>
                <a:srgbClr val="000000"/>
              </a:solidFill>
              <a:latin typeface="Arial"/>
              <a:ea typeface="Arial"/>
              <a:cs typeface="Arial"/>
              <a:sym typeface="Arial"/>
            </a:endParaRPr>
          </a:p>
        </p:txBody>
      </p:sp>
      <p:pic>
        <p:nvPicPr>
          <p:cNvPr descr="money.png" id="671" name="Google Shape;671;p13"/>
          <p:cNvPicPr preferRelativeResize="0"/>
          <p:nvPr/>
        </p:nvPicPr>
        <p:blipFill rotWithShape="1">
          <a:blip r:embed="rId5">
            <a:alphaModFix/>
          </a:blip>
          <a:srcRect b="0" l="0" r="0" t="0"/>
          <a:stretch/>
        </p:blipFill>
        <p:spPr>
          <a:xfrm>
            <a:off x="7112496" y="3009528"/>
            <a:ext cx="1291830" cy="1288702"/>
          </a:xfrm>
          <a:prstGeom prst="rect">
            <a:avLst/>
          </a:prstGeom>
          <a:noFill/>
          <a:ln>
            <a:noFill/>
          </a:ln>
        </p:spPr>
      </p:pic>
      <p:sp>
        <p:nvSpPr>
          <p:cNvPr id="672" name="Google Shape;672;p13"/>
          <p:cNvSpPr txBox="1"/>
          <p:nvPr/>
        </p:nvSpPr>
        <p:spPr>
          <a:xfrm>
            <a:off x="8366871" y="3089925"/>
            <a:ext cx="3067200" cy="769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fr-FR" sz="4400" u="none" cap="none" strike="noStrike">
                <a:solidFill>
                  <a:schemeClr val="accent6"/>
                </a:solidFill>
                <a:latin typeface="Corbel"/>
                <a:ea typeface="Corbel"/>
                <a:cs typeface="Corbel"/>
                <a:sym typeface="Corbel"/>
              </a:rPr>
              <a:t>100 €</a:t>
            </a:r>
            <a:endParaRPr b="0" i="0" sz="1400" u="none" cap="none" strike="noStrike">
              <a:solidFill>
                <a:srgbClr val="000000"/>
              </a:solidFill>
              <a:latin typeface="Arial"/>
              <a:ea typeface="Arial"/>
              <a:cs typeface="Arial"/>
              <a:sym typeface="Arial"/>
            </a:endParaRPr>
          </a:p>
        </p:txBody>
      </p:sp>
      <p:sp>
        <p:nvSpPr>
          <p:cNvPr id="673" name="Google Shape;673;p13"/>
          <p:cNvSpPr txBox="1"/>
          <p:nvPr/>
        </p:nvSpPr>
        <p:spPr>
          <a:xfrm>
            <a:off x="8453031" y="5092999"/>
            <a:ext cx="2984400" cy="7695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400"/>
              <a:buFont typeface="Arial"/>
              <a:buNone/>
            </a:pPr>
            <a:r>
              <a:rPr b="1" i="0" lang="fr-FR" sz="4400" u="none" cap="none" strike="noStrike">
                <a:solidFill>
                  <a:schemeClr val="accent6"/>
                </a:solidFill>
                <a:latin typeface="Corbel"/>
                <a:ea typeface="Corbel"/>
                <a:cs typeface="Corbel"/>
                <a:sym typeface="Corbel"/>
              </a:rPr>
              <a:t>0,10 €</a:t>
            </a:r>
            <a:endParaRPr b="0" i="0" sz="1400" u="none" cap="none" strike="noStrike">
              <a:solidFill>
                <a:srgbClr val="000000"/>
              </a:solidFill>
              <a:latin typeface="Arial"/>
              <a:ea typeface="Arial"/>
              <a:cs typeface="Arial"/>
              <a:sym typeface="Arial"/>
            </a:endParaRPr>
          </a:p>
        </p:txBody>
      </p:sp>
      <p:pic>
        <p:nvPicPr>
          <p:cNvPr id="674" name="Google Shape;674;p13"/>
          <p:cNvPicPr preferRelativeResize="0"/>
          <p:nvPr/>
        </p:nvPicPr>
        <p:blipFill rotWithShape="1">
          <a:blip r:embed="rId6">
            <a:alphaModFix/>
          </a:blip>
          <a:srcRect b="0" l="0" r="0" t="0"/>
          <a:stretch/>
        </p:blipFill>
        <p:spPr>
          <a:xfrm rot="-1847292">
            <a:off x="7429725" y="5130350"/>
            <a:ext cx="1066875" cy="1066875"/>
          </a:xfrm>
          <a:prstGeom prst="rect">
            <a:avLst/>
          </a:prstGeom>
          <a:noFill/>
          <a:ln>
            <a:noFill/>
          </a:ln>
        </p:spPr>
      </p:pic>
      <p:sp>
        <p:nvSpPr>
          <p:cNvPr id="675" name="Google Shape;675;p13"/>
          <p:cNvSpPr txBox="1"/>
          <p:nvPr/>
        </p:nvSpPr>
        <p:spPr>
          <a:xfrm>
            <a:off x="1285200" y="1034525"/>
            <a:ext cx="81756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0"/>
              <a:buFont typeface="Arial"/>
              <a:buNone/>
            </a:pPr>
            <a:r>
              <a:rPr b="0" i="0" lang="fr-FR" sz="3600" u="none" cap="none" strike="noStrike">
                <a:solidFill>
                  <a:srgbClr val="666666"/>
                </a:solidFill>
                <a:latin typeface="Corbel"/>
                <a:ea typeface="Corbel"/>
                <a:cs typeface="Corbel"/>
                <a:sym typeface="Corbel"/>
              </a:rPr>
              <a:t>Dix cyclistes qui pédalent pendant une heure sont l’équivalent de</a:t>
            </a:r>
            <a:endParaRPr b="0" i="0" sz="1400" u="none" cap="none" strike="noStrike">
              <a:solidFill>
                <a:srgbClr val="000000"/>
              </a:solidFill>
              <a:latin typeface="Arial"/>
              <a:ea typeface="Arial"/>
              <a:cs typeface="Arial"/>
              <a:sym typeface="Arial"/>
            </a:endParaRPr>
          </a:p>
        </p:txBody>
      </p:sp>
      <p:pic>
        <p:nvPicPr>
          <p:cNvPr id="676" name="Google Shape;676;p13"/>
          <p:cNvPicPr preferRelativeResize="0"/>
          <p:nvPr/>
        </p:nvPicPr>
        <p:blipFill rotWithShape="1">
          <a:blip r:embed="rId7">
            <a:alphaModFix/>
          </a:blip>
          <a:srcRect b="0" l="0" r="0" t="0"/>
          <a:stretch/>
        </p:blipFill>
        <p:spPr>
          <a:xfrm>
            <a:off x="11007925" y="5643100"/>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4"/>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2"/>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9"/>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6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66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673"/>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681" name="Shape 681"/>
        <p:cNvGrpSpPr/>
        <p:nvPr/>
      </p:nvGrpSpPr>
      <p:grpSpPr>
        <a:xfrm>
          <a:off x="0" y="0"/>
          <a:ext cx="0" cy="0"/>
          <a:chOff x="0" y="0"/>
          <a:chExt cx="0" cy="0"/>
        </a:xfrm>
      </p:grpSpPr>
      <p:sp>
        <p:nvSpPr>
          <p:cNvPr id="682" name="Google Shape;682;gcedf6fc14e_1_0"/>
          <p:cNvSpPr/>
          <p:nvPr/>
        </p:nvSpPr>
        <p:spPr>
          <a:xfrm>
            <a:off x="7764525" y="2146725"/>
            <a:ext cx="4175100" cy="3906600"/>
          </a:xfrm>
          <a:prstGeom prst="roundRect">
            <a:avLst>
              <a:gd fmla="val 6053" name="adj"/>
            </a:avLst>
          </a:prstGeom>
          <a:noFill/>
          <a:ln cap="flat" cmpd="sng" w="28575">
            <a:solidFill>
              <a:srgbClr val="3366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683" name="Google Shape;683;gcedf6fc14e_1_0"/>
          <p:cNvCxnSpPr/>
          <p:nvPr/>
        </p:nvCxnSpPr>
        <p:spPr>
          <a:xfrm>
            <a:off x="6108107" y="2201925"/>
            <a:ext cx="0" cy="3875700"/>
          </a:xfrm>
          <a:prstGeom prst="straightConnector1">
            <a:avLst/>
          </a:prstGeom>
          <a:noFill/>
          <a:ln cap="flat" cmpd="sng" w="9525">
            <a:solidFill>
              <a:schemeClr val="dk2"/>
            </a:solidFill>
            <a:prstDash val="dash"/>
            <a:round/>
            <a:headEnd len="sm" w="sm" type="none"/>
            <a:tailEnd len="sm" w="sm" type="none"/>
          </a:ln>
        </p:spPr>
      </p:cxnSp>
      <p:cxnSp>
        <p:nvCxnSpPr>
          <p:cNvPr id="684" name="Google Shape;684;gcedf6fc14e_1_0"/>
          <p:cNvCxnSpPr/>
          <p:nvPr/>
        </p:nvCxnSpPr>
        <p:spPr>
          <a:xfrm>
            <a:off x="1628951" y="2198713"/>
            <a:ext cx="0" cy="3888900"/>
          </a:xfrm>
          <a:prstGeom prst="straightConnector1">
            <a:avLst/>
          </a:prstGeom>
          <a:noFill/>
          <a:ln cap="flat" cmpd="sng" w="9525">
            <a:solidFill>
              <a:schemeClr val="dk2"/>
            </a:solidFill>
            <a:prstDash val="dash"/>
            <a:round/>
            <a:headEnd len="sm" w="sm" type="none"/>
            <a:tailEnd len="sm" w="sm" type="none"/>
          </a:ln>
        </p:spPr>
      </p:cxnSp>
      <p:cxnSp>
        <p:nvCxnSpPr>
          <p:cNvPr id="685" name="Google Shape;685;gcedf6fc14e_1_0"/>
          <p:cNvCxnSpPr/>
          <p:nvPr/>
        </p:nvCxnSpPr>
        <p:spPr>
          <a:xfrm>
            <a:off x="4104551" y="2195586"/>
            <a:ext cx="0" cy="3906600"/>
          </a:xfrm>
          <a:prstGeom prst="straightConnector1">
            <a:avLst/>
          </a:prstGeom>
          <a:noFill/>
          <a:ln cap="flat" cmpd="sng" w="9525">
            <a:solidFill>
              <a:schemeClr val="dk2"/>
            </a:solidFill>
            <a:prstDash val="dash"/>
            <a:round/>
            <a:headEnd len="sm" w="sm" type="none"/>
            <a:tailEnd len="sm" w="sm" type="none"/>
          </a:ln>
        </p:spPr>
      </p:cxnSp>
      <p:pic>
        <p:nvPicPr>
          <p:cNvPr id="686" name="Google Shape;686;gcedf6fc14e_1_0"/>
          <p:cNvPicPr preferRelativeResize="0"/>
          <p:nvPr/>
        </p:nvPicPr>
        <p:blipFill rotWithShape="1">
          <a:blip r:embed="rId3">
            <a:alphaModFix/>
          </a:blip>
          <a:srcRect b="0" l="0" r="0" t="0"/>
          <a:stretch/>
        </p:blipFill>
        <p:spPr>
          <a:xfrm>
            <a:off x="417189" y="2757707"/>
            <a:ext cx="1080000" cy="1080000"/>
          </a:xfrm>
          <a:prstGeom prst="rect">
            <a:avLst/>
          </a:prstGeom>
          <a:noFill/>
          <a:ln>
            <a:noFill/>
          </a:ln>
        </p:spPr>
      </p:pic>
      <p:grpSp>
        <p:nvGrpSpPr>
          <p:cNvPr id="687" name="Google Shape;687;gcedf6fc14e_1_0"/>
          <p:cNvGrpSpPr/>
          <p:nvPr/>
        </p:nvGrpSpPr>
        <p:grpSpPr>
          <a:xfrm>
            <a:off x="1726718" y="2757707"/>
            <a:ext cx="2283651" cy="1080000"/>
            <a:chOff x="1779649" y="3595907"/>
            <a:chExt cx="2283651" cy="1080000"/>
          </a:xfrm>
        </p:grpSpPr>
        <p:pic>
          <p:nvPicPr>
            <p:cNvPr id="688" name="Google Shape;688;gcedf6fc14e_1_0"/>
            <p:cNvPicPr preferRelativeResize="0"/>
            <p:nvPr/>
          </p:nvPicPr>
          <p:blipFill rotWithShape="1">
            <a:blip r:embed="rId4">
              <a:alphaModFix/>
            </a:blip>
            <a:srcRect b="0" l="0" r="0" t="0"/>
            <a:stretch/>
          </p:blipFill>
          <p:spPr>
            <a:xfrm>
              <a:off x="1779649" y="3595907"/>
              <a:ext cx="1080000" cy="1080000"/>
            </a:xfrm>
            <a:prstGeom prst="rect">
              <a:avLst/>
            </a:prstGeom>
            <a:noFill/>
            <a:ln>
              <a:noFill/>
            </a:ln>
          </p:spPr>
        </p:pic>
        <p:pic>
          <p:nvPicPr>
            <p:cNvPr id="689" name="Google Shape;689;gcedf6fc14e_1_0"/>
            <p:cNvPicPr preferRelativeResize="0"/>
            <p:nvPr/>
          </p:nvPicPr>
          <p:blipFill rotWithShape="1">
            <a:blip r:embed="rId5">
              <a:alphaModFix/>
            </a:blip>
            <a:srcRect b="0" l="0" r="0" t="0"/>
            <a:stretch/>
          </p:blipFill>
          <p:spPr>
            <a:xfrm>
              <a:off x="2983300" y="3595907"/>
              <a:ext cx="1080000" cy="1080000"/>
            </a:xfrm>
            <a:prstGeom prst="rect">
              <a:avLst/>
            </a:prstGeom>
            <a:noFill/>
            <a:ln>
              <a:noFill/>
            </a:ln>
          </p:spPr>
        </p:pic>
      </p:grpSp>
      <p:pic>
        <p:nvPicPr>
          <p:cNvPr id="690" name="Google Shape;690;gcedf6fc14e_1_0"/>
          <p:cNvPicPr preferRelativeResize="0"/>
          <p:nvPr/>
        </p:nvPicPr>
        <p:blipFill rotWithShape="1">
          <a:blip r:embed="rId6">
            <a:alphaModFix/>
          </a:blip>
          <a:srcRect b="0" l="0" r="0" t="0"/>
          <a:stretch/>
        </p:blipFill>
        <p:spPr>
          <a:xfrm>
            <a:off x="8073497" y="2757710"/>
            <a:ext cx="1080000" cy="1080000"/>
          </a:xfrm>
          <a:prstGeom prst="rect">
            <a:avLst/>
          </a:prstGeom>
          <a:noFill/>
          <a:ln>
            <a:noFill/>
          </a:ln>
        </p:spPr>
      </p:pic>
      <p:pic>
        <p:nvPicPr>
          <p:cNvPr id="691" name="Google Shape;691;gcedf6fc14e_1_0"/>
          <p:cNvPicPr preferRelativeResize="0"/>
          <p:nvPr/>
        </p:nvPicPr>
        <p:blipFill rotWithShape="1">
          <a:blip r:embed="rId7">
            <a:alphaModFix/>
          </a:blip>
          <a:srcRect b="0" l="0" r="0" t="0"/>
          <a:stretch/>
        </p:blipFill>
        <p:spPr>
          <a:xfrm>
            <a:off x="9270344" y="2757710"/>
            <a:ext cx="1080000" cy="1080000"/>
          </a:xfrm>
          <a:prstGeom prst="rect">
            <a:avLst/>
          </a:prstGeom>
          <a:noFill/>
          <a:ln>
            <a:noFill/>
          </a:ln>
        </p:spPr>
      </p:pic>
      <p:pic>
        <p:nvPicPr>
          <p:cNvPr id="692" name="Google Shape;692;gcedf6fc14e_1_0"/>
          <p:cNvPicPr preferRelativeResize="0"/>
          <p:nvPr/>
        </p:nvPicPr>
        <p:blipFill rotWithShape="1">
          <a:blip r:embed="rId8">
            <a:alphaModFix/>
          </a:blip>
          <a:srcRect b="0" l="0" r="0" t="0"/>
          <a:stretch/>
        </p:blipFill>
        <p:spPr>
          <a:xfrm>
            <a:off x="4530286" y="2757707"/>
            <a:ext cx="1080000" cy="1080000"/>
          </a:xfrm>
          <a:prstGeom prst="rect">
            <a:avLst/>
          </a:prstGeom>
          <a:noFill/>
          <a:ln>
            <a:noFill/>
          </a:ln>
        </p:spPr>
      </p:pic>
      <p:grpSp>
        <p:nvGrpSpPr>
          <p:cNvPr id="693" name="Google Shape;693;gcedf6fc14e_1_0"/>
          <p:cNvGrpSpPr/>
          <p:nvPr/>
        </p:nvGrpSpPr>
        <p:grpSpPr>
          <a:xfrm>
            <a:off x="6427013" y="2757707"/>
            <a:ext cx="1080000" cy="1080000"/>
            <a:chOff x="10438351" y="268692"/>
            <a:chExt cx="1080000" cy="1080000"/>
          </a:xfrm>
        </p:grpSpPr>
        <p:sp>
          <p:nvSpPr>
            <p:cNvPr id="694" name="Google Shape;694;gcedf6fc14e_1_0"/>
            <p:cNvSpPr/>
            <p:nvPr/>
          </p:nvSpPr>
          <p:spPr>
            <a:xfrm>
              <a:off x="10438351" y="268692"/>
              <a:ext cx="1080000" cy="1080000"/>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695" name="Google Shape;695;gcedf6fc14e_1_0"/>
            <p:cNvPicPr preferRelativeResize="0"/>
            <p:nvPr/>
          </p:nvPicPr>
          <p:blipFill rotWithShape="1">
            <a:blip r:embed="rId9">
              <a:alphaModFix/>
            </a:blip>
            <a:srcRect b="0" l="0" r="0" t="0"/>
            <a:stretch/>
          </p:blipFill>
          <p:spPr>
            <a:xfrm>
              <a:off x="10564385" y="388909"/>
              <a:ext cx="850880" cy="850880"/>
            </a:xfrm>
            <a:prstGeom prst="rect">
              <a:avLst/>
            </a:prstGeom>
            <a:noFill/>
            <a:ln>
              <a:noFill/>
            </a:ln>
          </p:spPr>
        </p:pic>
      </p:grpSp>
      <p:sp>
        <p:nvSpPr>
          <p:cNvPr id="696" name="Google Shape;696;gcedf6fc14e_1_0"/>
          <p:cNvSpPr/>
          <p:nvPr/>
        </p:nvSpPr>
        <p:spPr>
          <a:xfrm>
            <a:off x="7902051" y="3897850"/>
            <a:ext cx="3816600" cy="336900"/>
          </a:xfrm>
          <a:prstGeom prst="roundRect">
            <a:avLst>
              <a:gd fmla="val 23449" name="adj"/>
            </a:avLst>
          </a:prstGeom>
          <a:solidFill>
            <a:srgbClr val="D8D8D8"/>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entury Gothic"/>
              <a:buNone/>
            </a:pPr>
            <a:r>
              <a:rPr b="1" i="0" lang="fr-FR" sz="1600" u="none" cap="none" strike="noStrike">
                <a:solidFill>
                  <a:schemeClr val="dk1"/>
                </a:solidFill>
                <a:latin typeface="Century Gothic"/>
                <a:ea typeface="Century Gothic"/>
                <a:cs typeface="Century Gothic"/>
                <a:sym typeface="Century Gothic"/>
              </a:rPr>
              <a:t>Energies fossiles</a:t>
            </a:r>
            <a:endParaRPr b="0" i="0" sz="1400" u="none" cap="none" strike="noStrike">
              <a:solidFill>
                <a:srgbClr val="000000"/>
              </a:solidFill>
              <a:latin typeface="Arial"/>
              <a:ea typeface="Arial"/>
              <a:cs typeface="Arial"/>
              <a:sym typeface="Arial"/>
            </a:endParaRPr>
          </a:p>
        </p:txBody>
      </p:sp>
      <p:pic>
        <p:nvPicPr>
          <p:cNvPr id="697" name="Google Shape;697;gcedf6fc14e_1_0"/>
          <p:cNvPicPr preferRelativeResize="0"/>
          <p:nvPr/>
        </p:nvPicPr>
        <p:blipFill rotWithShape="1">
          <a:blip r:embed="rId10">
            <a:alphaModFix/>
          </a:blip>
          <a:srcRect b="0" l="0" r="0" t="0"/>
          <a:stretch/>
        </p:blipFill>
        <p:spPr>
          <a:xfrm>
            <a:off x="10467191" y="2757710"/>
            <a:ext cx="1080000" cy="1080000"/>
          </a:xfrm>
          <a:prstGeom prst="rect">
            <a:avLst/>
          </a:prstGeom>
          <a:noFill/>
          <a:ln>
            <a:noFill/>
          </a:ln>
        </p:spPr>
      </p:pic>
      <p:sp>
        <p:nvSpPr>
          <p:cNvPr id="698" name="Google Shape;698;gcedf6fc14e_1_0"/>
          <p:cNvSpPr txBox="1"/>
          <p:nvPr/>
        </p:nvSpPr>
        <p:spPr>
          <a:xfrm>
            <a:off x="1112951" y="1522623"/>
            <a:ext cx="59832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400" u="sng" cap="none" strike="noStrike">
                <a:solidFill>
                  <a:srgbClr val="1C82B8"/>
                </a:solidFill>
                <a:latin typeface="Corbel"/>
                <a:ea typeface="Corbel"/>
                <a:cs typeface="Corbel"/>
                <a:sym typeface="Corbel"/>
              </a:rPr>
              <a:t>Sources d’énergie à faible teneur en carbone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1C82B8"/>
              </a:solidFill>
              <a:latin typeface="Arial"/>
              <a:ea typeface="Arial"/>
              <a:cs typeface="Arial"/>
              <a:sym typeface="Arial"/>
            </a:endParaRPr>
          </a:p>
        </p:txBody>
      </p:sp>
      <p:sp>
        <p:nvSpPr>
          <p:cNvPr id="699" name="Google Shape;699;gcedf6fc14e_1_0"/>
          <p:cNvSpPr txBox="1"/>
          <p:nvPr/>
        </p:nvSpPr>
        <p:spPr>
          <a:xfrm>
            <a:off x="7558251" y="1298034"/>
            <a:ext cx="4504200" cy="797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400" u="sng" cap="none" strike="noStrike">
                <a:solidFill>
                  <a:srgbClr val="1C82B8"/>
                </a:solidFill>
                <a:latin typeface="Corbel"/>
                <a:ea typeface="Corbel"/>
                <a:cs typeface="Corbel"/>
                <a:sym typeface="Corbel"/>
              </a:rPr>
              <a:t>Sources d’énergie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0" i="0" lang="fr-FR" sz="2400" u="sng" cap="none" strike="noStrike">
                <a:solidFill>
                  <a:srgbClr val="1C82B8"/>
                </a:solidFill>
                <a:latin typeface="Corbel"/>
                <a:ea typeface="Corbel"/>
                <a:cs typeface="Corbel"/>
                <a:sym typeface="Corbel"/>
              </a:rPr>
              <a:t>à haute teneur en carbone</a:t>
            </a:r>
            <a:endParaRPr b="0" i="0" sz="1400" u="none" cap="none" strike="noStrike">
              <a:solidFill>
                <a:srgbClr val="000000"/>
              </a:solidFill>
              <a:latin typeface="Arial"/>
              <a:ea typeface="Arial"/>
              <a:cs typeface="Arial"/>
              <a:sym typeface="Arial"/>
            </a:endParaRPr>
          </a:p>
        </p:txBody>
      </p:sp>
      <p:sp>
        <p:nvSpPr>
          <p:cNvPr id="700" name="Google Shape;700;gcedf6fc14e_1_0"/>
          <p:cNvSpPr txBox="1"/>
          <p:nvPr/>
        </p:nvSpPr>
        <p:spPr>
          <a:xfrm>
            <a:off x="1304250" y="827725"/>
            <a:ext cx="9583500" cy="579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0"/>
              <a:buFont typeface="Arial"/>
              <a:buNone/>
            </a:pPr>
            <a:r>
              <a:rPr b="1" lang="fr-FR" sz="3600">
                <a:solidFill>
                  <a:schemeClr val="dk2"/>
                </a:solidFill>
                <a:latin typeface="Corbel"/>
                <a:ea typeface="Corbel"/>
                <a:cs typeface="Corbel"/>
                <a:sym typeface="Corbel"/>
              </a:rPr>
              <a:t>Toutes l</a:t>
            </a:r>
            <a:r>
              <a:rPr b="1" i="0" lang="fr-FR" sz="3600" u="none" cap="none" strike="noStrike">
                <a:solidFill>
                  <a:schemeClr val="dk2"/>
                </a:solidFill>
                <a:latin typeface="Corbel"/>
                <a:ea typeface="Corbel"/>
                <a:cs typeface="Corbel"/>
                <a:sym typeface="Corbel"/>
              </a:rPr>
              <a:t>es sources d’énergie ne </a:t>
            </a:r>
            <a:r>
              <a:rPr b="1" lang="fr-FR" sz="3600">
                <a:solidFill>
                  <a:schemeClr val="dk2"/>
                </a:solidFill>
                <a:latin typeface="Corbel"/>
                <a:ea typeface="Corbel"/>
                <a:cs typeface="Corbel"/>
                <a:sym typeface="Corbel"/>
              </a:rPr>
              <a:t>se valent pas</a:t>
            </a:r>
            <a:endParaRPr b="0" i="0" sz="1400" u="none" cap="none" strike="noStrike">
              <a:solidFill>
                <a:srgbClr val="000000"/>
              </a:solidFill>
              <a:latin typeface="Arial"/>
              <a:ea typeface="Arial"/>
              <a:cs typeface="Arial"/>
              <a:sym typeface="Arial"/>
            </a:endParaRPr>
          </a:p>
        </p:txBody>
      </p:sp>
      <p:sp>
        <p:nvSpPr>
          <p:cNvPr id="701" name="Google Shape;701;gcedf6fc14e_1_0"/>
          <p:cNvSpPr txBox="1"/>
          <p:nvPr/>
        </p:nvSpPr>
        <p:spPr>
          <a:xfrm>
            <a:off x="6233589" y="2333047"/>
            <a:ext cx="1478700" cy="57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674EA7"/>
                </a:solidFill>
                <a:latin typeface="Comfortaa"/>
                <a:ea typeface="Comfortaa"/>
                <a:cs typeface="Comfortaa"/>
                <a:sym typeface="Comfortaa"/>
              </a:rPr>
              <a:t>Uranium</a:t>
            </a:r>
            <a:endParaRPr b="0" i="0" sz="1400" u="none" cap="none" strike="noStrike">
              <a:solidFill>
                <a:srgbClr val="000000"/>
              </a:solidFill>
              <a:latin typeface="Arial"/>
              <a:ea typeface="Arial"/>
              <a:cs typeface="Arial"/>
              <a:sym typeface="Arial"/>
            </a:endParaRPr>
          </a:p>
        </p:txBody>
      </p:sp>
      <p:sp>
        <p:nvSpPr>
          <p:cNvPr id="702" name="Google Shape;702;gcedf6fc14e_1_0"/>
          <p:cNvSpPr/>
          <p:nvPr/>
        </p:nvSpPr>
        <p:spPr>
          <a:xfrm>
            <a:off x="325251" y="3882100"/>
            <a:ext cx="7298100" cy="4209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Faible émission de CO</a:t>
            </a:r>
            <a:r>
              <a:rPr b="1" baseline="-25000" i="0" lang="fr-FR" sz="2000" u="none" cap="none" strike="noStrike">
                <a:solidFill>
                  <a:schemeClr val="lt1"/>
                </a:solidFill>
                <a:latin typeface="Corbel"/>
                <a:ea typeface="Corbel"/>
                <a:cs typeface="Corbel"/>
                <a:sym typeface="Corbel"/>
              </a:rPr>
              <a:t>2</a:t>
            </a:r>
            <a:endParaRPr b="0" i="0" sz="1400" u="none" cap="none" strike="noStrike">
              <a:solidFill>
                <a:srgbClr val="000000"/>
              </a:solidFill>
              <a:latin typeface="Arial"/>
              <a:ea typeface="Arial"/>
              <a:cs typeface="Arial"/>
              <a:sym typeface="Arial"/>
            </a:endParaRPr>
          </a:p>
        </p:txBody>
      </p:sp>
      <p:grpSp>
        <p:nvGrpSpPr>
          <p:cNvPr id="703" name="Google Shape;703;gcedf6fc14e_1_0"/>
          <p:cNvGrpSpPr/>
          <p:nvPr/>
        </p:nvGrpSpPr>
        <p:grpSpPr>
          <a:xfrm>
            <a:off x="6310613" y="4347365"/>
            <a:ext cx="1312800" cy="1544075"/>
            <a:chOff x="307075" y="5185565"/>
            <a:chExt cx="1312800" cy="1544075"/>
          </a:xfrm>
        </p:grpSpPr>
        <p:sp>
          <p:nvSpPr>
            <p:cNvPr id="704" name="Google Shape;704;gcedf6fc14e_1_0"/>
            <p:cNvSpPr/>
            <p:nvPr/>
          </p:nvSpPr>
          <p:spPr>
            <a:xfrm>
              <a:off x="307075" y="6150040"/>
              <a:ext cx="1312800" cy="579600"/>
            </a:xfrm>
            <a:prstGeom prst="roundRect">
              <a:avLst>
                <a:gd fmla="val 16667" name="adj"/>
              </a:avLst>
            </a:prstGeom>
            <a:solidFill>
              <a:srgbClr val="990000"/>
            </a:solidFill>
            <a:ln cap="flat" cmpd="sng" w="9525">
              <a:solidFill>
                <a:srgbClr val="000000"/>
              </a:solidFill>
              <a:prstDash val="solid"/>
              <a:round/>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1800" u="none" cap="none" strike="noStrike">
                  <a:solidFill>
                    <a:schemeClr val="lt1"/>
                  </a:solidFill>
                  <a:latin typeface="Corbel"/>
                  <a:ea typeface="Corbel"/>
                  <a:cs typeface="Corbel"/>
                  <a:sym typeface="Corbel"/>
                </a:rPr>
                <a:t>Déchets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Arial"/>
                <a:buNone/>
              </a:pPr>
              <a:r>
                <a:rPr b="1" i="0" lang="fr-FR" sz="1800" u="none" cap="none" strike="noStrike">
                  <a:solidFill>
                    <a:schemeClr val="lt1"/>
                  </a:solidFill>
                  <a:latin typeface="Corbel"/>
                  <a:ea typeface="Corbel"/>
                  <a:cs typeface="Corbel"/>
                  <a:sym typeface="Corbel"/>
                </a:rPr>
                <a:t>nucléaires</a:t>
              </a:r>
              <a:endParaRPr b="0" i="0" sz="1400" u="none" cap="none" strike="noStrike">
                <a:solidFill>
                  <a:srgbClr val="000000"/>
                </a:solidFill>
                <a:latin typeface="Arial"/>
                <a:ea typeface="Arial"/>
                <a:cs typeface="Arial"/>
                <a:sym typeface="Arial"/>
              </a:endParaRPr>
            </a:p>
          </p:txBody>
        </p:sp>
        <p:sp>
          <p:nvSpPr>
            <p:cNvPr id="705" name="Google Shape;705;gcedf6fc14e_1_0"/>
            <p:cNvSpPr/>
            <p:nvPr/>
          </p:nvSpPr>
          <p:spPr>
            <a:xfrm>
              <a:off x="307075" y="5185565"/>
              <a:ext cx="1312800" cy="9288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1400" u="none" cap="none" strike="noStrike">
                  <a:solidFill>
                    <a:schemeClr val="lt1"/>
                  </a:solidFill>
                  <a:latin typeface="Corbel"/>
                  <a:ea typeface="Corbel"/>
                  <a:cs typeface="Corbel"/>
                  <a:sym typeface="Corbel"/>
                </a:rPr>
                <a:t>Rendement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Arial"/>
                <a:buNone/>
              </a:pPr>
              <a:r>
                <a:rPr b="1" i="0" lang="fr-FR" sz="1400" u="none" cap="none" strike="noStrike">
                  <a:solidFill>
                    <a:schemeClr val="lt1"/>
                  </a:solidFill>
                  <a:latin typeface="Corbel"/>
                  <a:ea typeface="Corbel"/>
                  <a:cs typeface="Corbel"/>
                  <a:sym typeface="Corbel"/>
                </a:rPr>
                <a:t>énergétique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Arial"/>
                <a:buNone/>
              </a:pPr>
              <a:r>
                <a:rPr b="1" i="0" lang="fr-FR" sz="1400" u="none" cap="none" strike="noStrike">
                  <a:solidFill>
                    <a:schemeClr val="lt1"/>
                  </a:solidFill>
                  <a:latin typeface="Corbel"/>
                  <a:ea typeface="Corbel"/>
                  <a:cs typeface="Corbel"/>
                  <a:sym typeface="Corbel"/>
                </a:rPr>
                <a:t>élevé</a:t>
              </a:r>
              <a:endParaRPr b="0" i="0" sz="1400" u="none" cap="none" strike="noStrike">
                <a:solidFill>
                  <a:srgbClr val="000000"/>
                </a:solidFill>
                <a:latin typeface="Arial"/>
                <a:ea typeface="Arial"/>
                <a:cs typeface="Arial"/>
                <a:sym typeface="Arial"/>
              </a:endParaRPr>
            </a:p>
          </p:txBody>
        </p:sp>
      </p:grpSp>
      <p:sp>
        <p:nvSpPr>
          <p:cNvPr id="706" name="Google Shape;706;gcedf6fc14e_1_0"/>
          <p:cNvSpPr txBox="1"/>
          <p:nvPr/>
        </p:nvSpPr>
        <p:spPr>
          <a:xfrm>
            <a:off x="1625351" y="2253309"/>
            <a:ext cx="24864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38761D"/>
                </a:solidFill>
                <a:latin typeface="Comfortaa"/>
                <a:ea typeface="Comfortaa"/>
                <a:cs typeface="Comfortaa"/>
                <a:sym typeface="Comfortaa"/>
              </a:rPr>
              <a:t>Vent </a:t>
            </a:r>
            <a:r>
              <a:rPr b="1" i="0" lang="fr-FR" sz="2200" u="none" cap="none" strike="noStrike">
                <a:solidFill>
                  <a:srgbClr val="38761D"/>
                </a:solidFill>
                <a:latin typeface="Corbel"/>
                <a:ea typeface="Corbel"/>
                <a:cs typeface="Corbel"/>
                <a:sym typeface="Corbel"/>
              </a:rPr>
              <a:t>et </a:t>
            </a:r>
            <a:r>
              <a:rPr b="1" i="0" lang="fr-FR" sz="2200" u="none" cap="none" strike="noStrike">
                <a:solidFill>
                  <a:srgbClr val="38761D"/>
                </a:solidFill>
                <a:latin typeface="Comfortaa"/>
                <a:ea typeface="Comfortaa"/>
                <a:cs typeface="Comfortaa"/>
                <a:sym typeface="Comfortaa"/>
              </a:rPr>
              <a:t>soleil</a:t>
            </a:r>
            <a:endParaRPr b="0" i="0" sz="1400" u="none" cap="none" strike="noStrike">
              <a:solidFill>
                <a:srgbClr val="000000"/>
              </a:solidFill>
              <a:latin typeface="Arial"/>
              <a:ea typeface="Arial"/>
              <a:cs typeface="Arial"/>
              <a:sym typeface="Arial"/>
            </a:endParaRPr>
          </a:p>
        </p:txBody>
      </p:sp>
      <p:grpSp>
        <p:nvGrpSpPr>
          <p:cNvPr id="707" name="Google Shape;707;gcedf6fc14e_1_0"/>
          <p:cNvGrpSpPr/>
          <p:nvPr/>
        </p:nvGrpSpPr>
        <p:grpSpPr>
          <a:xfrm>
            <a:off x="1688641" y="4347375"/>
            <a:ext cx="2359805" cy="1564040"/>
            <a:chOff x="1769500" y="5185575"/>
            <a:chExt cx="2359805" cy="1564040"/>
          </a:xfrm>
        </p:grpSpPr>
        <p:sp>
          <p:nvSpPr>
            <p:cNvPr id="708" name="Google Shape;708;gcedf6fc14e_1_0"/>
            <p:cNvSpPr/>
            <p:nvPr/>
          </p:nvSpPr>
          <p:spPr>
            <a:xfrm>
              <a:off x="1769505" y="5185575"/>
              <a:ext cx="2359800" cy="4209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Illimité</a:t>
              </a:r>
              <a:endParaRPr b="0" i="0" sz="1400" u="none" cap="none" strike="noStrike">
                <a:solidFill>
                  <a:srgbClr val="000000"/>
                </a:solidFill>
                <a:latin typeface="Arial"/>
                <a:ea typeface="Arial"/>
                <a:cs typeface="Arial"/>
                <a:sym typeface="Arial"/>
              </a:endParaRPr>
            </a:p>
          </p:txBody>
        </p:sp>
        <p:sp>
          <p:nvSpPr>
            <p:cNvPr id="709" name="Google Shape;709;gcedf6fc14e_1_0"/>
            <p:cNvSpPr/>
            <p:nvPr/>
          </p:nvSpPr>
          <p:spPr>
            <a:xfrm>
              <a:off x="1769500" y="5645245"/>
              <a:ext cx="2359800" cy="644700"/>
            </a:xfrm>
            <a:prstGeom prst="roundRect">
              <a:avLst>
                <a:gd fmla="val 16667" name="adj"/>
              </a:avLst>
            </a:prstGeom>
            <a:solidFill>
              <a:srgbClr val="99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1400" u="none" cap="none" strike="noStrike">
                  <a:solidFill>
                    <a:schemeClr val="lt1"/>
                  </a:solidFill>
                  <a:latin typeface="Comfortaa"/>
                  <a:ea typeface="Comfortaa"/>
                  <a:cs typeface="Comfortaa"/>
                  <a:sym typeface="Comfortaa"/>
                </a:rPr>
                <a:t>Rendement énergétique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900"/>
                <a:buFont typeface="Arial"/>
                <a:buNone/>
              </a:pPr>
              <a:r>
                <a:rPr b="1" i="0" lang="fr-FR" sz="1400" u="none" cap="none" strike="noStrike">
                  <a:solidFill>
                    <a:schemeClr val="lt1"/>
                  </a:solidFill>
                  <a:latin typeface="Comfortaa"/>
                  <a:ea typeface="Comfortaa"/>
                  <a:cs typeface="Comfortaa"/>
                  <a:sym typeface="Comfortaa"/>
                </a:rPr>
                <a:t>faible</a:t>
              </a:r>
              <a:endParaRPr b="0" i="0" sz="1400" u="none" cap="none" strike="noStrike">
                <a:solidFill>
                  <a:srgbClr val="000000"/>
                </a:solidFill>
                <a:latin typeface="Arial"/>
                <a:ea typeface="Arial"/>
                <a:cs typeface="Arial"/>
                <a:sym typeface="Arial"/>
              </a:endParaRPr>
            </a:p>
          </p:txBody>
        </p:sp>
        <p:sp>
          <p:nvSpPr>
            <p:cNvPr id="710" name="Google Shape;710;gcedf6fc14e_1_0"/>
            <p:cNvSpPr/>
            <p:nvPr/>
          </p:nvSpPr>
          <p:spPr>
            <a:xfrm>
              <a:off x="1769500" y="6328715"/>
              <a:ext cx="2359800" cy="420900"/>
            </a:xfrm>
            <a:prstGeom prst="roundRect">
              <a:avLst>
                <a:gd fmla="val 16667" name="adj"/>
              </a:avLst>
            </a:prstGeom>
            <a:solidFill>
              <a:srgbClr val="99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Intermittent</a:t>
              </a:r>
              <a:endParaRPr b="0" i="0" sz="1400" u="none" cap="none" strike="noStrike">
                <a:solidFill>
                  <a:srgbClr val="000000"/>
                </a:solidFill>
                <a:latin typeface="Arial"/>
                <a:ea typeface="Arial"/>
                <a:cs typeface="Arial"/>
                <a:sym typeface="Arial"/>
              </a:endParaRPr>
            </a:p>
          </p:txBody>
        </p:sp>
      </p:grpSp>
      <p:grpSp>
        <p:nvGrpSpPr>
          <p:cNvPr id="711" name="Google Shape;711;gcedf6fc14e_1_0"/>
          <p:cNvGrpSpPr/>
          <p:nvPr/>
        </p:nvGrpSpPr>
        <p:grpSpPr>
          <a:xfrm>
            <a:off x="4167136" y="4347375"/>
            <a:ext cx="1806300" cy="1439160"/>
            <a:chOff x="4260425" y="5185575"/>
            <a:chExt cx="1806300" cy="1439160"/>
          </a:xfrm>
        </p:grpSpPr>
        <p:sp>
          <p:nvSpPr>
            <p:cNvPr id="712" name="Google Shape;712;gcedf6fc14e_1_0"/>
            <p:cNvSpPr/>
            <p:nvPr/>
          </p:nvSpPr>
          <p:spPr>
            <a:xfrm>
              <a:off x="4260425" y="5185575"/>
              <a:ext cx="1806300" cy="4209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Renouvelable</a:t>
              </a:r>
              <a:endParaRPr b="0" i="0" sz="1400" u="none" cap="none" strike="noStrike">
                <a:solidFill>
                  <a:srgbClr val="000000"/>
                </a:solidFill>
                <a:latin typeface="Arial"/>
                <a:ea typeface="Arial"/>
                <a:cs typeface="Arial"/>
                <a:sym typeface="Arial"/>
              </a:endParaRPr>
            </a:p>
          </p:txBody>
        </p:sp>
        <p:sp>
          <p:nvSpPr>
            <p:cNvPr id="713" name="Google Shape;713;gcedf6fc14e_1_0"/>
            <p:cNvSpPr/>
            <p:nvPr/>
          </p:nvSpPr>
          <p:spPr>
            <a:xfrm>
              <a:off x="4260425" y="5643435"/>
              <a:ext cx="1806300" cy="981300"/>
            </a:xfrm>
            <a:prstGeom prst="roundRect">
              <a:avLst>
                <a:gd fmla="val 16667" name="adj"/>
              </a:avLst>
            </a:prstGeom>
            <a:solidFill>
              <a:srgbClr val="99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1600" u="none" cap="none" strike="noStrike">
                  <a:solidFill>
                    <a:schemeClr val="lt1"/>
                  </a:solidFill>
                  <a:latin typeface="Corbel"/>
                  <a:ea typeface="Corbel"/>
                  <a:cs typeface="Corbel"/>
                  <a:sym typeface="Corbel"/>
                </a:rPr>
                <a:t>Concurrence pour l’utilisation des sols</a:t>
              </a:r>
              <a:endParaRPr b="0" i="0" sz="1400" u="none" cap="none" strike="noStrike">
                <a:solidFill>
                  <a:srgbClr val="000000"/>
                </a:solidFill>
                <a:latin typeface="Arial"/>
                <a:ea typeface="Arial"/>
                <a:cs typeface="Arial"/>
                <a:sym typeface="Arial"/>
              </a:endParaRPr>
            </a:p>
          </p:txBody>
        </p:sp>
      </p:grpSp>
      <p:sp>
        <p:nvSpPr>
          <p:cNvPr id="714" name="Google Shape;714;gcedf6fc14e_1_0"/>
          <p:cNvSpPr txBox="1"/>
          <p:nvPr/>
        </p:nvSpPr>
        <p:spPr>
          <a:xfrm>
            <a:off x="3827076" y="2310415"/>
            <a:ext cx="24864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434343"/>
                </a:solidFill>
                <a:latin typeface="Corbel"/>
                <a:ea typeface="Corbel"/>
                <a:cs typeface="Corbel"/>
                <a:sym typeface="Corbel"/>
              </a:rPr>
              <a:t>Biomasse</a:t>
            </a:r>
            <a:endParaRPr b="0" i="0" sz="1400" u="none" cap="none" strike="noStrike">
              <a:solidFill>
                <a:srgbClr val="000000"/>
              </a:solidFill>
              <a:latin typeface="Arial"/>
              <a:ea typeface="Arial"/>
              <a:cs typeface="Arial"/>
              <a:sym typeface="Arial"/>
            </a:endParaRPr>
          </a:p>
        </p:txBody>
      </p:sp>
      <p:sp>
        <p:nvSpPr>
          <p:cNvPr id="715" name="Google Shape;715;gcedf6fc14e_1_0"/>
          <p:cNvSpPr txBox="1"/>
          <p:nvPr/>
        </p:nvSpPr>
        <p:spPr>
          <a:xfrm>
            <a:off x="264587" y="2310425"/>
            <a:ext cx="14229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B5394"/>
                </a:solidFill>
                <a:latin typeface="Comfortaa"/>
                <a:ea typeface="Comfortaa"/>
                <a:cs typeface="Comfortaa"/>
                <a:sym typeface="Comfortaa"/>
              </a:rPr>
              <a:t>Hydro</a:t>
            </a:r>
            <a:endParaRPr b="0" i="0" sz="1400" u="none" cap="none" strike="noStrike">
              <a:solidFill>
                <a:srgbClr val="000000"/>
              </a:solidFill>
              <a:latin typeface="Arial"/>
              <a:ea typeface="Arial"/>
              <a:cs typeface="Arial"/>
              <a:sym typeface="Arial"/>
            </a:endParaRPr>
          </a:p>
        </p:txBody>
      </p:sp>
      <p:grpSp>
        <p:nvGrpSpPr>
          <p:cNvPr id="716" name="Google Shape;716;gcedf6fc14e_1_0"/>
          <p:cNvGrpSpPr/>
          <p:nvPr/>
        </p:nvGrpSpPr>
        <p:grpSpPr>
          <a:xfrm>
            <a:off x="325239" y="4347375"/>
            <a:ext cx="1263900" cy="1482380"/>
            <a:chOff x="6142050" y="5185575"/>
            <a:chExt cx="1263900" cy="1482380"/>
          </a:xfrm>
        </p:grpSpPr>
        <p:sp>
          <p:nvSpPr>
            <p:cNvPr id="717" name="Google Shape;717;gcedf6fc14e_1_0"/>
            <p:cNvSpPr/>
            <p:nvPr/>
          </p:nvSpPr>
          <p:spPr>
            <a:xfrm>
              <a:off x="6142050" y="5185575"/>
              <a:ext cx="1263900" cy="6447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Facile à stocker</a:t>
              </a:r>
              <a:endParaRPr b="0" i="0" sz="1400" u="none" cap="none" strike="noStrike">
                <a:solidFill>
                  <a:srgbClr val="000000"/>
                </a:solidFill>
                <a:latin typeface="Arial"/>
                <a:ea typeface="Arial"/>
                <a:cs typeface="Arial"/>
                <a:sym typeface="Arial"/>
              </a:endParaRPr>
            </a:p>
          </p:txBody>
        </p:sp>
        <p:sp>
          <p:nvSpPr>
            <p:cNvPr id="718" name="Google Shape;718;gcedf6fc14e_1_0"/>
            <p:cNvSpPr/>
            <p:nvPr/>
          </p:nvSpPr>
          <p:spPr>
            <a:xfrm>
              <a:off x="6142050" y="5870855"/>
              <a:ext cx="1263900" cy="797100"/>
            </a:xfrm>
            <a:prstGeom prst="roundRect">
              <a:avLst>
                <a:gd fmla="val 16667" name="adj"/>
              </a:avLst>
            </a:prstGeom>
            <a:solidFill>
              <a:srgbClr val="99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1200" u="none" cap="none" strike="noStrike">
                  <a:solidFill>
                    <a:schemeClr val="lt1"/>
                  </a:solidFill>
                  <a:latin typeface="Corbel"/>
                  <a:ea typeface="Corbel"/>
                  <a:cs typeface="Corbel"/>
                  <a:sym typeface="Corbel"/>
                </a:rPr>
                <a:t>Emplacements limités</a:t>
              </a:r>
              <a:endParaRPr b="0" i="0" sz="1400" u="none" cap="none" strike="noStrike">
                <a:solidFill>
                  <a:srgbClr val="000000"/>
                </a:solidFill>
                <a:latin typeface="Arial"/>
                <a:ea typeface="Arial"/>
                <a:cs typeface="Arial"/>
                <a:sym typeface="Arial"/>
              </a:endParaRPr>
            </a:p>
          </p:txBody>
        </p:sp>
      </p:grpSp>
      <p:sp>
        <p:nvSpPr>
          <p:cNvPr id="719" name="Google Shape;719;gcedf6fc14e_1_0"/>
          <p:cNvSpPr txBox="1"/>
          <p:nvPr/>
        </p:nvSpPr>
        <p:spPr>
          <a:xfrm>
            <a:off x="7902046" y="2314955"/>
            <a:ext cx="14229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Gaz</a:t>
            </a:r>
            <a:endParaRPr b="0" i="0" sz="1400" u="none" cap="none" strike="noStrike">
              <a:solidFill>
                <a:srgbClr val="000000"/>
              </a:solidFill>
              <a:latin typeface="Arial"/>
              <a:ea typeface="Arial"/>
              <a:cs typeface="Arial"/>
              <a:sym typeface="Arial"/>
            </a:endParaRPr>
          </a:p>
        </p:txBody>
      </p:sp>
      <p:sp>
        <p:nvSpPr>
          <p:cNvPr id="720" name="Google Shape;720;gcedf6fc14e_1_0"/>
          <p:cNvSpPr txBox="1"/>
          <p:nvPr/>
        </p:nvSpPr>
        <p:spPr>
          <a:xfrm>
            <a:off x="9098896" y="2316807"/>
            <a:ext cx="14229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Charbon</a:t>
            </a:r>
            <a:endParaRPr b="0" i="0" sz="1400" u="none" cap="none" strike="noStrike">
              <a:solidFill>
                <a:srgbClr val="000000"/>
              </a:solidFill>
              <a:latin typeface="Arial"/>
              <a:ea typeface="Arial"/>
              <a:cs typeface="Arial"/>
              <a:sym typeface="Arial"/>
            </a:endParaRPr>
          </a:p>
        </p:txBody>
      </p:sp>
      <p:sp>
        <p:nvSpPr>
          <p:cNvPr id="721" name="Google Shape;721;gcedf6fc14e_1_0"/>
          <p:cNvSpPr txBox="1"/>
          <p:nvPr/>
        </p:nvSpPr>
        <p:spPr>
          <a:xfrm>
            <a:off x="10295746" y="2320575"/>
            <a:ext cx="1422900" cy="508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Pétrole</a:t>
            </a:r>
            <a:endParaRPr b="0" i="0" sz="1400" u="none" cap="none" strike="noStrike">
              <a:solidFill>
                <a:srgbClr val="000000"/>
              </a:solidFill>
              <a:latin typeface="Arial"/>
              <a:ea typeface="Arial"/>
              <a:cs typeface="Arial"/>
              <a:sym typeface="Arial"/>
            </a:endParaRPr>
          </a:p>
        </p:txBody>
      </p:sp>
      <p:sp>
        <p:nvSpPr>
          <p:cNvPr id="722" name="Google Shape;722;gcedf6fc14e_1_0"/>
          <p:cNvSpPr/>
          <p:nvPr/>
        </p:nvSpPr>
        <p:spPr>
          <a:xfrm>
            <a:off x="7902051" y="4269421"/>
            <a:ext cx="3816600" cy="3369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Facile à stocker et à transporter</a:t>
            </a:r>
            <a:endParaRPr b="0" i="0" sz="1400" u="none" cap="none" strike="noStrike">
              <a:solidFill>
                <a:srgbClr val="000000"/>
              </a:solidFill>
              <a:latin typeface="Arial"/>
              <a:ea typeface="Arial"/>
              <a:cs typeface="Arial"/>
              <a:sym typeface="Arial"/>
            </a:endParaRPr>
          </a:p>
        </p:txBody>
      </p:sp>
      <p:sp>
        <p:nvSpPr>
          <p:cNvPr id="723" name="Google Shape;723;gcedf6fc14e_1_0"/>
          <p:cNvSpPr/>
          <p:nvPr/>
        </p:nvSpPr>
        <p:spPr>
          <a:xfrm>
            <a:off x="7902052" y="5010632"/>
            <a:ext cx="3816600" cy="797100"/>
          </a:xfrm>
          <a:prstGeom prst="roundRect">
            <a:avLst>
              <a:gd fmla="val 16667" name="adj"/>
            </a:avLst>
          </a:prstGeom>
          <a:solidFill>
            <a:srgbClr val="990000"/>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Beaucoup d’émissions de CO</a:t>
            </a:r>
            <a:r>
              <a:rPr b="1" baseline="-25000" i="0" lang="fr-FR" sz="2000" u="none" cap="none" strike="noStrike">
                <a:solidFill>
                  <a:schemeClr val="lt1"/>
                </a:solidFill>
                <a:latin typeface="Corbel"/>
                <a:ea typeface="Corbel"/>
                <a:cs typeface="Corbel"/>
                <a:sym typeface="Corbel"/>
              </a:rPr>
              <a:t>2</a:t>
            </a:r>
            <a:endParaRPr b="0" i="0" sz="1400" u="none" cap="none" strike="noStrike">
              <a:solidFill>
                <a:srgbClr val="000000"/>
              </a:solidFill>
              <a:latin typeface="Arial"/>
              <a:ea typeface="Arial"/>
              <a:cs typeface="Arial"/>
              <a:sym typeface="Arial"/>
            </a:endParaRPr>
          </a:p>
        </p:txBody>
      </p:sp>
      <p:sp>
        <p:nvSpPr>
          <p:cNvPr id="724" name="Google Shape;724;gcedf6fc14e_1_0"/>
          <p:cNvSpPr/>
          <p:nvPr/>
        </p:nvSpPr>
        <p:spPr>
          <a:xfrm>
            <a:off x="7902051" y="4640996"/>
            <a:ext cx="3816600" cy="336900"/>
          </a:xfrm>
          <a:prstGeom prst="roundRect">
            <a:avLst>
              <a:gd fmla="val 16667" name="adj"/>
            </a:avLst>
          </a:prstGeom>
          <a:solidFill>
            <a:srgbClr val="6AA84F"/>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900"/>
              <a:buFont typeface="Arial"/>
              <a:buNone/>
            </a:pPr>
            <a:r>
              <a:rPr b="1" i="0" lang="fr-FR" sz="2000" u="none" cap="none" strike="noStrike">
                <a:solidFill>
                  <a:schemeClr val="lt1"/>
                </a:solidFill>
                <a:latin typeface="Corbel"/>
                <a:ea typeface="Corbel"/>
                <a:cs typeface="Corbel"/>
                <a:sym typeface="Corbel"/>
              </a:rPr>
              <a:t>Rendement énergétique élevé</a:t>
            </a:r>
            <a:endParaRPr b="0" i="0" sz="1400" u="none" cap="none" strike="noStrike">
              <a:solidFill>
                <a:srgbClr val="000000"/>
              </a:solidFill>
              <a:latin typeface="Arial"/>
              <a:ea typeface="Arial"/>
              <a:cs typeface="Arial"/>
              <a:sym typeface="Arial"/>
            </a:endParaRPr>
          </a:p>
        </p:txBody>
      </p:sp>
      <p:sp>
        <p:nvSpPr>
          <p:cNvPr id="725" name="Google Shape;725;gcedf6fc14e_1_0"/>
          <p:cNvSpPr/>
          <p:nvPr/>
        </p:nvSpPr>
        <p:spPr>
          <a:xfrm>
            <a:off x="178600" y="2146725"/>
            <a:ext cx="7509600" cy="3906600"/>
          </a:xfrm>
          <a:prstGeom prst="roundRect">
            <a:avLst>
              <a:gd fmla="val 6400" name="adj"/>
            </a:avLst>
          </a:prstGeom>
          <a:noFill/>
          <a:ln cap="flat" cmpd="sng" w="28575">
            <a:solidFill>
              <a:srgbClr val="3366CC"/>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6" name="Google Shape;726;gcedf6fc14e_1_0"/>
          <p:cNvSpPr txBox="1"/>
          <p:nvPr/>
        </p:nvSpPr>
        <p:spPr>
          <a:xfrm>
            <a:off x="443837" y="6364427"/>
            <a:ext cx="5328600" cy="57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200" u="none" cap="none" strike="noStrike">
                <a:solidFill>
                  <a:srgbClr val="666666"/>
                </a:solidFill>
                <a:latin typeface="Corbel"/>
                <a:ea typeface="Corbel"/>
                <a:cs typeface="Corbel"/>
                <a:sym typeface="Corbel"/>
              </a:rPr>
              <a:t>Sources d’énergie renouvelable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2200" u="none" cap="none" strike="noStrike">
              <a:solidFill>
                <a:srgbClr val="666666"/>
              </a:solidFill>
              <a:latin typeface="Corbel"/>
              <a:ea typeface="Corbel"/>
              <a:cs typeface="Corbel"/>
              <a:sym typeface="Corbel"/>
            </a:endParaRPr>
          </a:p>
        </p:txBody>
      </p:sp>
      <p:sp>
        <p:nvSpPr>
          <p:cNvPr id="727" name="Google Shape;727;gcedf6fc14e_1_0"/>
          <p:cNvSpPr txBox="1"/>
          <p:nvPr/>
        </p:nvSpPr>
        <p:spPr>
          <a:xfrm>
            <a:off x="6166075" y="6328601"/>
            <a:ext cx="5328600" cy="336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200" u="none" cap="none" strike="noStrike">
                <a:solidFill>
                  <a:srgbClr val="666666"/>
                </a:solidFill>
                <a:latin typeface="Corbel"/>
                <a:ea typeface="Corbel"/>
                <a:cs typeface="Corbel"/>
                <a:sym typeface="Corbel"/>
              </a:rPr>
              <a:t>Sources d’énergie non renouvelable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2200" u="none" cap="none" strike="noStrike">
              <a:solidFill>
                <a:srgbClr val="666666"/>
              </a:solidFill>
              <a:latin typeface="Corbel"/>
              <a:ea typeface="Corbel"/>
              <a:cs typeface="Corbel"/>
              <a:sym typeface="Corbel"/>
            </a:endParaRPr>
          </a:p>
        </p:txBody>
      </p:sp>
      <p:sp>
        <p:nvSpPr>
          <p:cNvPr id="728" name="Google Shape;728;gcedf6fc14e_1_0"/>
          <p:cNvSpPr/>
          <p:nvPr/>
        </p:nvSpPr>
        <p:spPr>
          <a:xfrm rot="5400000">
            <a:off x="8894075" y="3215963"/>
            <a:ext cx="433500" cy="5898600"/>
          </a:xfrm>
          <a:prstGeom prst="rightBrace">
            <a:avLst>
              <a:gd fmla="val 50000"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729" name="Google Shape;729;gcedf6fc14e_1_0"/>
          <p:cNvSpPr/>
          <p:nvPr/>
        </p:nvSpPr>
        <p:spPr>
          <a:xfrm rot="5400000">
            <a:off x="2891375" y="3215963"/>
            <a:ext cx="433500" cy="5898600"/>
          </a:xfrm>
          <a:prstGeom prst="rightBrace">
            <a:avLst>
              <a:gd fmla="val 50000" name="adj1"/>
              <a:gd fmla="val 50000" name="adj2"/>
            </a:avLst>
          </a:prstGeom>
          <a:noFill/>
          <a:ln cap="flat" cmpd="sng" w="9525">
            <a:solidFill>
              <a:schemeClr val="dk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730" name="Google Shape;730;gcedf6fc14e_1_0"/>
          <p:cNvPicPr preferRelativeResize="0"/>
          <p:nvPr/>
        </p:nvPicPr>
        <p:blipFill rotWithShape="1">
          <a:blip r:embed="rId11">
            <a:alphaModFix/>
          </a:blip>
          <a:srcRect b="0" l="0" r="0" t="0"/>
          <a:stretch/>
        </p:blipFill>
        <p:spPr>
          <a:xfrm>
            <a:off x="11603325" y="6288225"/>
            <a:ext cx="561622" cy="57960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4" name="Shape 734"/>
        <p:cNvGrpSpPr/>
        <p:nvPr/>
      </p:nvGrpSpPr>
      <p:grpSpPr>
        <a:xfrm>
          <a:off x="0" y="0"/>
          <a:ext cx="0" cy="0"/>
          <a:chOff x="0" y="0"/>
          <a:chExt cx="0" cy="0"/>
        </a:xfrm>
      </p:grpSpPr>
      <p:sp>
        <p:nvSpPr>
          <p:cNvPr id="735" name="Google Shape;735;p14"/>
          <p:cNvSpPr txBox="1"/>
          <p:nvPr>
            <p:ph type="title"/>
          </p:nvPr>
        </p:nvSpPr>
        <p:spPr>
          <a:xfrm>
            <a:off x="838200" y="2932042"/>
            <a:ext cx="10515600" cy="9939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6000"/>
              <a:buFont typeface="Bebas Neue"/>
              <a:buNone/>
            </a:pPr>
            <a:r>
              <a:rPr b="1" lang="fr-FR">
                <a:solidFill>
                  <a:schemeClr val="dk2"/>
                </a:solidFill>
                <a:latin typeface="Corbel"/>
                <a:ea typeface="Corbel"/>
                <a:cs typeface="Corbel"/>
                <a:sym typeface="Corbel"/>
              </a:rPr>
              <a:t>Consommation énergétique mondiale</a:t>
            </a:r>
            <a:endParaRPr/>
          </a:p>
        </p:txBody>
      </p:sp>
      <p:pic>
        <p:nvPicPr>
          <p:cNvPr id="736" name="Google Shape;736;p14"/>
          <p:cNvPicPr preferRelativeResize="0"/>
          <p:nvPr/>
        </p:nvPicPr>
        <p:blipFill rotWithShape="1">
          <a:blip r:embed="rId3">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41" name="Shape 741"/>
        <p:cNvGrpSpPr/>
        <p:nvPr/>
      </p:nvGrpSpPr>
      <p:grpSpPr>
        <a:xfrm>
          <a:off x="0" y="0"/>
          <a:ext cx="0" cy="0"/>
          <a:chOff x="0" y="0"/>
          <a:chExt cx="0" cy="0"/>
        </a:xfrm>
      </p:grpSpPr>
      <p:sp>
        <p:nvSpPr>
          <p:cNvPr id="742" name="Google Shape;742;ge3240c2227_0_7"/>
          <p:cNvSpPr txBox="1"/>
          <p:nvPr/>
        </p:nvSpPr>
        <p:spPr>
          <a:xfrm>
            <a:off x="1651683" y="448068"/>
            <a:ext cx="8028900" cy="980700"/>
          </a:xfrm>
          <a:prstGeom prst="rect">
            <a:avLst/>
          </a:prstGeom>
          <a:no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2800"/>
              <a:buFont typeface="Arial"/>
              <a:buNone/>
            </a:pPr>
            <a:r>
              <a:rPr b="1" i="0" lang="fr-FR" sz="2800" u="none" cap="none" strike="noStrike">
                <a:solidFill>
                  <a:schemeClr val="dk2"/>
                </a:solidFill>
                <a:latin typeface="Corbel"/>
                <a:ea typeface="Corbel"/>
                <a:cs typeface="Corbel"/>
                <a:sym typeface="Corbel"/>
              </a:rPr>
              <a:t>Consommation énergétique mondiale</a:t>
            </a:r>
            <a:endParaRPr b="0" i="0" sz="1400" u="none" cap="none" strike="noStrike">
              <a:solidFill>
                <a:srgbClr val="000000"/>
              </a:solidFill>
              <a:latin typeface="Arial"/>
              <a:ea typeface="Arial"/>
              <a:cs typeface="Arial"/>
              <a:sym typeface="Arial"/>
            </a:endParaRPr>
          </a:p>
        </p:txBody>
      </p:sp>
      <p:pic>
        <p:nvPicPr>
          <p:cNvPr id="743" name="Google Shape;743;ge3240c2227_0_7"/>
          <p:cNvPicPr preferRelativeResize="0"/>
          <p:nvPr/>
        </p:nvPicPr>
        <p:blipFill rotWithShape="1">
          <a:blip r:embed="rId3">
            <a:alphaModFix/>
          </a:blip>
          <a:srcRect b="0" l="0" r="0" t="0"/>
          <a:stretch/>
        </p:blipFill>
        <p:spPr>
          <a:xfrm>
            <a:off x="9596698" y="5216529"/>
            <a:ext cx="511364" cy="546576"/>
          </a:xfrm>
          <a:prstGeom prst="rect">
            <a:avLst/>
          </a:prstGeom>
          <a:noFill/>
          <a:ln>
            <a:noFill/>
          </a:ln>
        </p:spPr>
      </p:pic>
      <p:cxnSp>
        <p:nvCxnSpPr>
          <p:cNvPr id="744" name="Google Shape;744;ge3240c2227_0_7"/>
          <p:cNvCxnSpPr/>
          <p:nvPr/>
        </p:nvCxnSpPr>
        <p:spPr>
          <a:xfrm rot="10800000">
            <a:off x="9124567" y="5500061"/>
            <a:ext cx="360000" cy="0"/>
          </a:xfrm>
          <a:prstGeom prst="straightConnector1">
            <a:avLst/>
          </a:prstGeom>
          <a:noFill/>
          <a:ln cap="flat" cmpd="sng" w="38100">
            <a:solidFill>
              <a:srgbClr val="A1A1A1"/>
            </a:solidFill>
            <a:prstDash val="solid"/>
            <a:round/>
            <a:headEnd len="sm" w="sm" type="none"/>
            <a:tailEnd len="med" w="med" type="triangle"/>
          </a:ln>
        </p:spPr>
      </p:cxnSp>
      <p:pic>
        <p:nvPicPr>
          <p:cNvPr id="745" name="Google Shape;745;ge3240c2227_0_7"/>
          <p:cNvPicPr preferRelativeResize="0"/>
          <p:nvPr/>
        </p:nvPicPr>
        <p:blipFill rotWithShape="1">
          <a:blip r:embed="rId4">
            <a:alphaModFix/>
          </a:blip>
          <a:srcRect b="0" l="0" r="0" t="0"/>
          <a:stretch/>
        </p:blipFill>
        <p:spPr>
          <a:xfrm>
            <a:off x="9631752" y="3751564"/>
            <a:ext cx="511364" cy="488716"/>
          </a:xfrm>
          <a:prstGeom prst="rect">
            <a:avLst/>
          </a:prstGeom>
          <a:noFill/>
          <a:ln>
            <a:noFill/>
          </a:ln>
        </p:spPr>
      </p:pic>
      <p:pic>
        <p:nvPicPr>
          <p:cNvPr id="746" name="Google Shape;746;ge3240c2227_0_7"/>
          <p:cNvPicPr preferRelativeResize="0"/>
          <p:nvPr/>
        </p:nvPicPr>
        <p:blipFill rotWithShape="1">
          <a:blip r:embed="rId5">
            <a:alphaModFix/>
          </a:blip>
          <a:srcRect b="0" l="0" r="0" t="0"/>
          <a:stretch/>
        </p:blipFill>
        <p:spPr>
          <a:xfrm>
            <a:off x="9624000" y="4491590"/>
            <a:ext cx="570945" cy="586658"/>
          </a:xfrm>
          <a:prstGeom prst="rect">
            <a:avLst/>
          </a:prstGeom>
          <a:noFill/>
          <a:ln>
            <a:noFill/>
          </a:ln>
        </p:spPr>
      </p:pic>
      <p:pic>
        <p:nvPicPr>
          <p:cNvPr id="747" name="Google Shape;747;ge3240c2227_0_7"/>
          <p:cNvPicPr preferRelativeResize="0"/>
          <p:nvPr/>
        </p:nvPicPr>
        <p:blipFill rotWithShape="1">
          <a:blip r:embed="rId6">
            <a:alphaModFix/>
          </a:blip>
          <a:srcRect b="0" l="0" r="0" t="0"/>
          <a:stretch/>
        </p:blipFill>
        <p:spPr>
          <a:xfrm>
            <a:off x="9624000" y="2886774"/>
            <a:ext cx="569033" cy="525426"/>
          </a:xfrm>
          <a:prstGeom prst="rect">
            <a:avLst/>
          </a:prstGeom>
          <a:noFill/>
          <a:ln>
            <a:noFill/>
          </a:ln>
        </p:spPr>
      </p:pic>
      <p:cxnSp>
        <p:nvCxnSpPr>
          <p:cNvPr id="748" name="Google Shape;748;ge3240c2227_0_7"/>
          <p:cNvCxnSpPr/>
          <p:nvPr/>
        </p:nvCxnSpPr>
        <p:spPr>
          <a:xfrm rot="10800000">
            <a:off x="9120587" y="4821590"/>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49" name="Google Shape;749;ge3240c2227_0_7"/>
          <p:cNvCxnSpPr/>
          <p:nvPr/>
        </p:nvCxnSpPr>
        <p:spPr>
          <a:xfrm rot="10800000">
            <a:off x="9120000" y="4012656"/>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50" name="Google Shape;750;ge3240c2227_0_7"/>
          <p:cNvCxnSpPr/>
          <p:nvPr/>
        </p:nvCxnSpPr>
        <p:spPr>
          <a:xfrm rot="10800000">
            <a:off x="9120000" y="3124199"/>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51" name="Google Shape;751;ge3240c2227_0_7"/>
          <p:cNvCxnSpPr/>
          <p:nvPr/>
        </p:nvCxnSpPr>
        <p:spPr>
          <a:xfrm rot="10800000">
            <a:off x="9343610" y="2620200"/>
            <a:ext cx="360000" cy="0"/>
          </a:xfrm>
          <a:prstGeom prst="straightConnector1">
            <a:avLst/>
          </a:prstGeom>
          <a:noFill/>
          <a:ln cap="flat" cmpd="sng" w="38100">
            <a:solidFill>
              <a:srgbClr val="A1A1A1"/>
            </a:solidFill>
            <a:prstDash val="solid"/>
            <a:round/>
            <a:headEnd len="sm" w="sm" type="none"/>
            <a:tailEnd len="med" w="med" type="triangle"/>
          </a:ln>
        </p:spPr>
      </p:cxnSp>
      <p:cxnSp>
        <p:nvCxnSpPr>
          <p:cNvPr id="752" name="Google Shape;752;ge3240c2227_0_7"/>
          <p:cNvCxnSpPr/>
          <p:nvPr/>
        </p:nvCxnSpPr>
        <p:spPr>
          <a:xfrm>
            <a:off x="9703610" y="2076148"/>
            <a:ext cx="1800" cy="544200"/>
          </a:xfrm>
          <a:prstGeom prst="straightConnector1">
            <a:avLst/>
          </a:prstGeom>
          <a:noFill/>
          <a:ln cap="flat" cmpd="sng" w="38100">
            <a:solidFill>
              <a:srgbClr val="AEABAB"/>
            </a:solidFill>
            <a:prstDash val="solid"/>
            <a:round/>
            <a:headEnd len="sm" w="sm" type="none"/>
            <a:tailEnd len="sm" w="sm" type="none"/>
          </a:ln>
        </p:spPr>
      </p:cxnSp>
      <p:sp>
        <p:nvSpPr>
          <p:cNvPr id="753" name="Google Shape;753;ge3240c2227_0_7"/>
          <p:cNvSpPr/>
          <p:nvPr/>
        </p:nvSpPr>
        <p:spPr>
          <a:xfrm>
            <a:off x="10303416" y="5315391"/>
            <a:ext cx="734011" cy="447714"/>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800"/>
              <a:buFont typeface="Arial"/>
              <a:buNone/>
            </a:pPr>
            <a:r>
              <a:rPr b="1" i="0" lang="fr-FR" sz="1800" u="none" cap="none" strike="noStrike">
                <a:solidFill>
                  <a:srgbClr val="2A6176"/>
                </a:solidFill>
                <a:latin typeface="Corbel"/>
                <a:ea typeface="Corbel"/>
                <a:cs typeface="Corbel"/>
                <a:sym typeface="Corbel"/>
              </a:rPr>
              <a:t>7 %</a:t>
            </a:r>
            <a:endParaRPr b="0" i="0" sz="1400" u="none" cap="none" strike="noStrike">
              <a:solidFill>
                <a:srgbClr val="000000"/>
              </a:solidFill>
              <a:latin typeface="Arial"/>
              <a:ea typeface="Arial"/>
              <a:cs typeface="Arial"/>
              <a:sym typeface="Arial"/>
            </a:endParaRPr>
          </a:p>
        </p:txBody>
      </p:sp>
      <p:cxnSp>
        <p:nvCxnSpPr>
          <p:cNvPr id="754" name="Google Shape;754;ge3240c2227_0_7"/>
          <p:cNvCxnSpPr/>
          <p:nvPr/>
        </p:nvCxnSpPr>
        <p:spPr>
          <a:xfrm>
            <a:off x="10474427" y="2529769"/>
            <a:ext cx="0" cy="2686800"/>
          </a:xfrm>
          <a:prstGeom prst="straightConnector1">
            <a:avLst/>
          </a:prstGeom>
          <a:noFill/>
          <a:ln cap="flat" cmpd="sng" w="38100">
            <a:solidFill>
              <a:srgbClr val="C00000"/>
            </a:solidFill>
            <a:prstDash val="solid"/>
            <a:round/>
            <a:headEnd len="med" w="med" type="triangle"/>
            <a:tailEnd len="sm" w="sm" type="none"/>
          </a:ln>
        </p:spPr>
      </p:cxnSp>
      <p:sp>
        <p:nvSpPr>
          <p:cNvPr id="755" name="Google Shape;755;ge3240c2227_0_7"/>
          <p:cNvSpPr/>
          <p:nvPr/>
        </p:nvSpPr>
        <p:spPr>
          <a:xfrm>
            <a:off x="9797334" y="2131664"/>
            <a:ext cx="2120700" cy="739500"/>
          </a:xfrm>
          <a:prstGeom prst="rect">
            <a:avLst/>
          </a:prstGeom>
          <a:solidFill>
            <a:srgbClr val="C00000"/>
          </a:solid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FFFFFF"/>
              </a:buClr>
              <a:buSzPts val="1400"/>
              <a:buFont typeface="Arial"/>
              <a:buNone/>
            </a:pPr>
            <a:r>
              <a:rPr b="1" i="0" lang="fr-FR" sz="1400" u="none" cap="none" strike="noStrike">
                <a:solidFill>
                  <a:srgbClr val="FFFFFF"/>
                </a:solidFill>
                <a:latin typeface="Corbel"/>
                <a:ea typeface="Corbel"/>
                <a:cs typeface="Corbel"/>
                <a:sym typeface="Corbel"/>
              </a:rPr>
              <a:t>84 % de l’énergie consommée provient de ressources fossiles</a:t>
            </a:r>
            <a:endParaRPr b="0" i="0" sz="1400" u="none" cap="none" strike="noStrike">
              <a:solidFill>
                <a:srgbClr val="000000"/>
              </a:solidFill>
              <a:latin typeface="Arial"/>
              <a:ea typeface="Arial"/>
              <a:cs typeface="Arial"/>
              <a:sym typeface="Arial"/>
            </a:endParaRPr>
          </a:p>
        </p:txBody>
      </p:sp>
      <p:sp>
        <p:nvSpPr>
          <p:cNvPr id="756" name="Google Shape;756;ge3240c2227_0_7"/>
          <p:cNvSpPr/>
          <p:nvPr/>
        </p:nvSpPr>
        <p:spPr>
          <a:xfrm>
            <a:off x="102278" y="6429969"/>
            <a:ext cx="8832300" cy="261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85160"/>
              </a:buClr>
              <a:buSzPts val="1100"/>
              <a:buFont typeface="Arial"/>
              <a:buNone/>
            </a:pPr>
            <a:r>
              <a:rPr b="0" i="1" lang="fr-FR" sz="1100" u="none" cap="none" strike="noStrike">
                <a:solidFill>
                  <a:srgbClr val="085160"/>
                </a:solidFill>
                <a:latin typeface="Corbel"/>
                <a:ea typeface="Corbel"/>
                <a:cs typeface="Corbel"/>
                <a:sym typeface="Corbel"/>
              </a:rPr>
              <a:t>Vaclav Smil (2017). Energy Transitions: Global and National Perspectives; BP Statistical Review of World Energy: 2017</a:t>
            </a:r>
            <a:endParaRPr b="0" i="0" sz="1400" u="none" cap="none" strike="noStrike">
              <a:solidFill>
                <a:srgbClr val="000000"/>
              </a:solidFill>
              <a:latin typeface="Arial"/>
              <a:ea typeface="Arial"/>
              <a:cs typeface="Arial"/>
              <a:sym typeface="Arial"/>
            </a:endParaRPr>
          </a:p>
        </p:txBody>
      </p:sp>
      <p:pic>
        <p:nvPicPr>
          <p:cNvPr id="757" name="Google Shape;757;ge3240c2227_0_7"/>
          <p:cNvPicPr preferRelativeResize="0"/>
          <p:nvPr/>
        </p:nvPicPr>
        <p:blipFill rotWithShape="1">
          <a:blip r:embed="rId7">
            <a:alphaModFix/>
          </a:blip>
          <a:srcRect b="0" l="0" r="0" t="0"/>
          <a:stretch/>
        </p:blipFill>
        <p:spPr>
          <a:xfrm>
            <a:off x="11104322" y="1519467"/>
            <a:ext cx="391678" cy="428988"/>
          </a:xfrm>
          <a:prstGeom prst="rect">
            <a:avLst/>
          </a:prstGeom>
          <a:noFill/>
          <a:ln>
            <a:noFill/>
          </a:ln>
        </p:spPr>
      </p:pic>
      <p:pic>
        <p:nvPicPr>
          <p:cNvPr id="758" name="Google Shape;758;ge3240c2227_0_7"/>
          <p:cNvPicPr preferRelativeResize="0"/>
          <p:nvPr/>
        </p:nvPicPr>
        <p:blipFill rotWithShape="1">
          <a:blip r:embed="rId8">
            <a:alphaModFix/>
          </a:blip>
          <a:srcRect b="0" l="0" r="0" t="0"/>
          <a:stretch/>
        </p:blipFill>
        <p:spPr>
          <a:xfrm>
            <a:off x="10492882" y="1504789"/>
            <a:ext cx="499118" cy="443666"/>
          </a:xfrm>
          <a:prstGeom prst="rect">
            <a:avLst/>
          </a:prstGeom>
          <a:noFill/>
          <a:ln>
            <a:noFill/>
          </a:ln>
        </p:spPr>
      </p:pic>
      <p:cxnSp>
        <p:nvCxnSpPr>
          <p:cNvPr id="759" name="Google Shape;759;ge3240c2227_0_7"/>
          <p:cNvCxnSpPr/>
          <p:nvPr/>
        </p:nvCxnSpPr>
        <p:spPr>
          <a:xfrm flipH="1" rot="10800000">
            <a:off x="9048000" y="2058788"/>
            <a:ext cx="2592300" cy="13200"/>
          </a:xfrm>
          <a:prstGeom prst="straightConnector1">
            <a:avLst/>
          </a:prstGeom>
          <a:noFill/>
          <a:ln cap="flat" cmpd="sng" w="38100">
            <a:solidFill>
              <a:srgbClr val="AEABAB"/>
            </a:solidFill>
            <a:prstDash val="solid"/>
            <a:round/>
            <a:headEnd len="sm" w="sm" type="none"/>
            <a:tailEnd len="sm" w="sm" type="none"/>
          </a:ln>
        </p:spPr>
      </p:cxnSp>
      <p:sp>
        <p:nvSpPr>
          <p:cNvPr id="760" name="Google Shape;760;ge3240c2227_0_7"/>
          <p:cNvSpPr/>
          <p:nvPr/>
        </p:nvSpPr>
        <p:spPr>
          <a:xfrm>
            <a:off x="9227797" y="1180746"/>
            <a:ext cx="5901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5 %</a:t>
            </a:r>
            <a:endParaRPr b="0" i="0" sz="1400" u="none" cap="none" strike="noStrike">
              <a:solidFill>
                <a:srgbClr val="000000"/>
              </a:solidFill>
              <a:latin typeface="Arial"/>
              <a:ea typeface="Arial"/>
              <a:cs typeface="Arial"/>
              <a:sym typeface="Arial"/>
            </a:endParaRPr>
          </a:p>
        </p:txBody>
      </p:sp>
      <p:sp>
        <p:nvSpPr>
          <p:cNvPr id="761" name="Google Shape;761;ge3240c2227_0_7"/>
          <p:cNvSpPr/>
          <p:nvPr/>
        </p:nvSpPr>
        <p:spPr>
          <a:xfrm>
            <a:off x="9869593" y="1180425"/>
            <a:ext cx="690300" cy="328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3 %</a:t>
            </a:r>
            <a:endParaRPr b="0" i="0" sz="1400" u="none" cap="none" strike="noStrike">
              <a:solidFill>
                <a:srgbClr val="000000"/>
              </a:solidFill>
              <a:latin typeface="Arial"/>
              <a:ea typeface="Arial"/>
              <a:cs typeface="Arial"/>
              <a:sym typeface="Arial"/>
            </a:endParaRPr>
          </a:p>
        </p:txBody>
      </p:sp>
      <p:sp>
        <p:nvSpPr>
          <p:cNvPr id="762" name="Google Shape;762;ge3240c2227_0_7"/>
          <p:cNvSpPr/>
          <p:nvPr/>
        </p:nvSpPr>
        <p:spPr>
          <a:xfrm>
            <a:off x="10447328" y="1176265"/>
            <a:ext cx="812384" cy="268849"/>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0,7 %</a:t>
            </a:r>
            <a:endParaRPr b="0" i="0" sz="1400" u="none" cap="none" strike="noStrike">
              <a:solidFill>
                <a:srgbClr val="000000"/>
              </a:solidFill>
              <a:latin typeface="Arial"/>
              <a:ea typeface="Arial"/>
              <a:cs typeface="Arial"/>
              <a:sym typeface="Arial"/>
            </a:endParaRPr>
          </a:p>
        </p:txBody>
      </p:sp>
      <p:sp>
        <p:nvSpPr>
          <p:cNvPr id="763" name="Google Shape;763;ge3240c2227_0_7"/>
          <p:cNvSpPr/>
          <p:nvPr/>
        </p:nvSpPr>
        <p:spPr>
          <a:xfrm>
            <a:off x="11122397" y="1180200"/>
            <a:ext cx="766745" cy="328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2A6176"/>
              </a:buClr>
              <a:buSzPts val="1400"/>
              <a:buFont typeface="Arial"/>
              <a:buNone/>
            </a:pPr>
            <a:r>
              <a:rPr b="1" i="0" lang="fr-FR" sz="1400" u="none" cap="none" strike="noStrike">
                <a:solidFill>
                  <a:srgbClr val="2A6176"/>
                </a:solidFill>
                <a:latin typeface="Corbel"/>
                <a:ea typeface="Corbel"/>
                <a:cs typeface="Corbel"/>
                <a:sym typeface="Corbel"/>
              </a:rPr>
              <a:t>0,3 %</a:t>
            </a:r>
            <a:endParaRPr b="0" i="0" sz="1400" u="none" cap="none" strike="noStrike">
              <a:solidFill>
                <a:srgbClr val="000000"/>
              </a:solidFill>
              <a:latin typeface="Arial"/>
              <a:ea typeface="Arial"/>
              <a:cs typeface="Arial"/>
              <a:sym typeface="Arial"/>
            </a:endParaRPr>
          </a:p>
        </p:txBody>
      </p:sp>
      <p:sp>
        <p:nvSpPr>
          <p:cNvPr id="764" name="Google Shape;764;ge3240c2227_0_7"/>
          <p:cNvSpPr/>
          <p:nvPr/>
        </p:nvSpPr>
        <p:spPr>
          <a:xfrm>
            <a:off x="-28214" y="1603980"/>
            <a:ext cx="2120400" cy="6462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595959"/>
              </a:buClr>
              <a:buSzPts val="1200"/>
              <a:buFont typeface="Arial"/>
              <a:buNone/>
            </a:pPr>
            <a:r>
              <a:rPr b="1" i="0" lang="fr-FR" sz="1200" u="none" cap="none" strike="noStrike">
                <a:solidFill>
                  <a:srgbClr val="595959"/>
                </a:solidFill>
                <a:latin typeface="Corbel"/>
                <a:ea typeface="Corbel"/>
                <a:cs typeface="Corbel"/>
                <a:sym typeface="Corbel"/>
              </a:rPr>
              <a:t>Milliards de tonnes </a:t>
            </a:r>
            <a:r>
              <a:rPr b="1" lang="fr-FR" sz="1200">
                <a:solidFill>
                  <a:srgbClr val="595959"/>
                </a:solidFill>
                <a:latin typeface="Corbel"/>
                <a:ea typeface="Corbel"/>
                <a:cs typeface="Corbel"/>
                <a:sym typeface="Corbel"/>
              </a:rPr>
              <a:t>équivalent</a:t>
            </a:r>
            <a:r>
              <a:rPr b="1" i="0" lang="fr-FR" sz="1200" u="none" cap="none" strike="noStrike">
                <a:solidFill>
                  <a:srgbClr val="595959"/>
                </a:solidFill>
                <a:latin typeface="Corbel"/>
                <a:ea typeface="Corbel"/>
                <a:cs typeface="Corbel"/>
                <a:sym typeface="Corbel"/>
              </a:rPr>
              <a:t> pétrole</a:t>
            </a:r>
            <a:r>
              <a:rPr b="1" lang="fr-FR" sz="1200">
                <a:solidFill>
                  <a:srgbClr val="595959"/>
                </a:solidFill>
                <a:latin typeface="Corbel"/>
                <a:ea typeface="Corbel"/>
                <a:cs typeface="Corbel"/>
                <a:sym typeface="Corbel"/>
              </a:rPr>
              <a:t> - </a:t>
            </a:r>
            <a:r>
              <a:rPr b="1" i="0" lang="fr-FR" sz="1200" u="none" cap="none" strike="noStrike">
                <a:solidFill>
                  <a:srgbClr val="595959"/>
                </a:solidFill>
                <a:latin typeface="Corbel"/>
                <a:ea typeface="Corbel"/>
                <a:cs typeface="Corbel"/>
                <a:sym typeface="Corbel"/>
              </a:rPr>
              <a:t>Gtep</a:t>
            </a:r>
            <a:endParaRPr b="0" i="0" sz="1400" u="none" cap="none" strike="noStrike">
              <a:solidFill>
                <a:srgbClr val="000000"/>
              </a:solidFill>
              <a:latin typeface="Arial"/>
              <a:ea typeface="Arial"/>
              <a:cs typeface="Arial"/>
              <a:sym typeface="Arial"/>
            </a:endParaRPr>
          </a:p>
        </p:txBody>
      </p:sp>
      <p:sp>
        <p:nvSpPr>
          <p:cNvPr id="765" name="Google Shape;765;ge3240c2227_0_7"/>
          <p:cNvSpPr/>
          <p:nvPr/>
        </p:nvSpPr>
        <p:spPr>
          <a:xfrm>
            <a:off x="10545606" y="4905053"/>
            <a:ext cx="10662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1/4 </a:t>
            </a:r>
            <a:r>
              <a:rPr b="1" i="0" lang="fr-FR" sz="1200" u="none" cap="none" strike="noStrike">
                <a:solidFill>
                  <a:srgbClr val="C00000"/>
                </a:solidFill>
                <a:latin typeface="Corbel"/>
                <a:ea typeface="Corbel"/>
                <a:cs typeface="Corbel"/>
                <a:sym typeface="Corbel"/>
              </a:rPr>
              <a:t>(27 %)</a:t>
            </a:r>
            <a:endParaRPr b="0" i="0" sz="1400" u="none" cap="none" strike="noStrike">
              <a:solidFill>
                <a:srgbClr val="000000"/>
              </a:solidFill>
              <a:latin typeface="Arial"/>
              <a:ea typeface="Arial"/>
              <a:cs typeface="Arial"/>
              <a:sym typeface="Arial"/>
            </a:endParaRPr>
          </a:p>
        </p:txBody>
      </p:sp>
      <p:sp>
        <p:nvSpPr>
          <p:cNvPr id="766" name="Google Shape;766;ge3240c2227_0_7"/>
          <p:cNvSpPr/>
          <p:nvPr/>
        </p:nvSpPr>
        <p:spPr>
          <a:xfrm>
            <a:off x="10509481" y="3811256"/>
            <a:ext cx="11223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1/3 </a:t>
            </a:r>
            <a:r>
              <a:rPr b="1" i="0" lang="fr-FR" sz="1200" u="none" cap="none" strike="noStrike">
                <a:solidFill>
                  <a:srgbClr val="C00000"/>
                </a:solidFill>
                <a:latin typeface="Corbel"/>
                <a:ea typeface="Corbel"/>
                <a:cs typeface="Corbel"/>
                <a:sym typeface="Corbel"/>
              </a:rPr>
              <a:t>(34 %)  </a:t>
            </a:r>
            <a:endParaRPr b="0" i="0" sz="1400" u="none" cap="none" strike="noStrike">
              <a:solidFill>
                <a:srgbClr val="000000"/>
              </a:solidFill>
              <a:latin typeface="Arial"/>
              <a:ea typeface="Arial"/>
              <a:cs typeface="Arial"/>
              <a:sym typeface="Arial"/>
            </a:endParaRPr>
          </a:p>
        </p:txBody>
      </p:sp>
      <p:sp>
        <p:nvSpPr>
          <p:cNvPr id="767" name="Google Shape;767;ge3240c2227_0_7"/>
          <p:cNvSpPr/>
          <p:nvPr/>
        </p:nvSpPr>
        <p:spPr>
          <a:xfrm>
            <a:off x="10531919" y="2964821"/>
            <a:ext cx="12075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C00000"/>
              </a:buClr>
              <a:buSzPts val="1800"/>
              <a:buFont typeface="Arial"/>
              <a:buNone/>
            </a:pPr>
            <a:r>
              <a:rPr b="1" i="0" lang="fr-FR" sz="1800" u="none" cap="none" strike="noStrike">
                <a:solidFill>
                  <a:srgbClr val="C00000"/>
                </a:solidFill>
                <a:latin typeface="Corbel"/>
                <a:ea typeface="Corbel"/>
                <a:cs typeface="Corbel"/>
                <a:sym typeface="Corbel"/>
              </a:rPr>
              <a:t>1/4 </a:t>
            </a:r>
            <a:r>
              <a:rPr b="1" i="0" lang="fr-FR" sz="1400" u="none" cap="none" strike="noStrike">
                <a:solidFill>
                  <a:srgbClr val="C00000"/>
                </a:solidFill>
                <a:latin typeface="Corbel"/>
                <a:ea typeface="Corbel"/>
                <a:cs typeface="Corbel"/>
                <a:sym typeface="Corbel"/>
              </a:rPr>
              <a:t>(23 %)  </a:t>
            </a:r>
            <a:endParaRPr b="0" i="0" sz="1400" u="none" cap="none" strike="noStrike">
              <a:solidFill>
                <a:srgbClr val="000000"/>
              </a:solidFill>
              <a:latin typeface="Arial"/>
              <a:ea typeface="Arial"/>
              <a:cs typeface="Arial"/>
              <a:sym typeface="Arial"/>
            </a:endParaRPr>
          </a:p>
        </p:txBody>
      </p:sp>
      <p:grpSp>
        <p:nvGrpSpPr>
          <p:cNvPr id="768" name="Google Shape;768;ge3240c2227_0_7"/>
          <p:cNvGrpSpPr/>
          <p:nvPr/>
        </p:nvGrpSpPr>
        <p:grpSpPr>
          <a:xfrm>
            <a:off x="346555" y="2044773"/>
            <a:ext cx="8979531" cy="3935766"/>
            <a:chOff x="302896" y="2214814"/>
            <a:chExt cx="8979531" cy="3935766"/>
          </a:xfrm>
        </p:grpSpPr>
        <p:pic>
          <p:nvPicPr>
            <p:cNvPr id="769" name="Google Shape;769;ge3240c2227_0_7"/>
            <p:cNvPicPr preferRelativeResize="0"/>
            <p:nvPr/>
          </p:nvPicPr>
          <p:blipFill rotWithShape="1">
            <a:blip r:embed="rId9">
              <a:alphaModFix/>
            </a:blip>
            <a:srcRect b="0" l="0" r="0" t="0"/>
            <a:stretch/>
          </p:blipFill>
          <p:spPr>
            <a:xfrm>
              <a:off x="302896" y="2214814"/>
              <a:ext cx="8979531" cy="3935766"/>
            </a:xfrm>
            <a:prstGeom prst="rect">
              <a:avLst/>
            </a:prstGeom>
            <a:noFill/>
            <a:ln>
              <a:noFill/>
            </a:ln>
          </p:spPr>
        </p:pic>
        <p:pic>
          <p:nvPicPr>
            <p:cNvPr id="770" name="Google Shape;770;ge3240c2227_0_7"/>
            <p:cNvPicPr preferRelativeResize="0"/>
            <p:nvPr/>
          </p:nvPicPr>
          <p:blipFill rotWithShape="1">
            <a:blip r:embed="rId10">
              <a:alphaModFix/>
            </a:blip>
            <a:srcRect b="0" l="0" r="0" t="0"/>
            <a:stretch/>
          </p:blipFill>
          <p:spPr>
            <a:xfrm>
              <a:off x="955613" y="2565288"/>
              <a:ext cx="7970930" cy="3225292"/>
            </a:xfrm>
            <a:prstGeom prst="rect">
              <a:avLst/>
            </a:prstGeom>
            <a:noFill/>
            <a:ln>
              <a:noFill/>
            </a:ln>
          </p:spPr>
        </p:pic>
      </p:grpSp>
      <p:sp>
        <p:nvSpPr>
          <p:cNvPr id="771" name="Google Shape;771;ge3240c2227_0_7"/>
          <p:cNvSpPr txBox="1"/>
          <p:nvPr/>
        </p:nvSpPr>
        <p:spPr>
          <a:xfrm>
            <a:off x="1559496" y="4240280"/>
            <a:ext cx="2419800" cy="5871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6AB38"/>
              </a:buClr>
              <a:buSzPts val="1600"/>
              <a:buFont typeface="Arial"/>
              <a:buNone/>
            </a:pPr>
            <a:r>
              <a:rPr b="1" i="0" lang="fr-FR" sz="1600" u="none" cap="none" strike="noStrike">
                <a:solidFill>
                  <a:srgbClr val="F6AB38"/>
                </a:solidFill>
                <a:latin typeface="Corbel"/>
                <a:ea typeface="Corbel"/>
                <a:cs typeface="Corbel"/>
                <a:sym typeface="Corbel"/>
              </a:rPr>
              <a:t>Population mondiale (milliards)</a:t>
            </a:r>
            <a:endParaRPr b="0" i="0" sz="1400" u="none" cap="none" strike="noStrike">
              <a:solidFill>
                <a:srgbClr val="000000"/>
              </a:solidFill>
              <a:latin typeface="Arial"/>
              <a:ea typeface="Arial"/>
              <a:cs typeface="Arial"/>
              <a:sym typeface="Arial"/>
            </a:endParaRPr>
          </a:p>
        </p:txBody>
      </p:sp>
      <p:sp>
        <p:nvSpPr>
          <p:cNvPr id="772" name="Google Shape;772;ge3240c2227_0_7"/>
          <p:cNvSpPr txBox="1"/>
          <p:nvPr/>
        </p:nvSpPr>
        <p:spPr>
          <a:xfrm>
            <a:off x="1651683" y="6089234"/>
            <a:ext cx="74172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600"/>
              <a:buFont typeface="Arial"/>
              <a:buNone/>
            </a:pPr>
            <a:r>
              <a:rPr b="1" i="0" lang="fr-FR" sz="1600" u="none" cap="none" strike="noStrike">
                <a:solidFill>
                  <a:srgbClr val="000000"/>
                </a:solidFill>
                <a:latin typeface="Corbel"/>
                <a:ea typeface="Corbel"/>
                <a:cs typeface="Corbel"/>
                <a:sym typeface="Corbel"/>
              </a:rPr>
              <a:t>Principale consommation énergétique mondiale au cours du temps (Gtep)</a:t>
            </a:r>
            <a:endParaRPr b="0" i="0" sz="1400" u="none" cap="none" strike="noStrike">
              <a:solidFill>
                <a:srgbClr val="000000"/>
              </a:solidFill>
              <a:latin typeface="Arial"/>
              <a:ea typeface="Arial"/>
              <a:cs typeface="Arial"/>
              <a:sym typeface="Arial"/>
            </a:endParaRPr>
          </a:p>
        </p:txBody>
      </p:sp>
      <p:cxnSp>
        <p:nvCxnSpPr>
          <p:cNvPr id="773" name="Google Shape;773;ge3240c2227_0_7"/>
          <p:cNvCxnSpPr/>
          <p:nvPr/>
        </p:nvCxnSpPr>
        <p:spPr>
          <a:xfrm>
            <a:off x="8394017" y="1488787"/>
            <a:ext cx="0" cy="508500"/>
          </a:xfrm>
          <a:prstGeom prst="straightConnector1">
            <a:avLst/>
          </a:prstGeom>
          <a:noFill/>
          <a:ln cap="flat" cmpd="sng" w="38100">
            <a:solidFill>
              <a:srgbClr val="065260"/>
            </a:solidFill>
            <a:prstDash val="solid"/>
            <a:round/>
            <a:headEnd len="sm" w="sm" type="none"/>
            <a:tailEnd len="med" w="med" type="triangle"/>
          </a:ln>
        </p:spPr>
      </p:cxnSp>
      <p:cxnSp>
        <p:nvCxnSpPr>
          <p:cNvPr id="774" name="Google Shape;774;ge3240c2227_0_7"/>
          <p:cNvCxnSpPr/>
          <p:nvPr/>
        </p:nvCxnSpPr>
        <p:spPr>
          <a:xfrm>
            <a:off x="5123193" y="3259789"/>
            <a:ext cx="0" cy="1080000"/>
          </a:xfrm>
          <a:prstGeom prst="straightConnector1">
            <a:avLst/>
          </a:prstGeom>
          <a:noFill/>
          <a:ln cap="flat" cmpd="sng" w="38100">
            <a:solidFill>
              <a:srgbClr val="065260"/>
            </a:solidFill>
            <a:prstDash val="solid"/>
            <a:round/>
            <a:headEnd len="sm" w="sm" type="none"/>
            <a:tailEnd len="med" w="med" type="triangle"/>
          </a:ln>
        </p:spPr>
      </p:cxnSp>
      <p:cxnSp>
        <p:nvCxnSpPr>
          <p:cNvPr id="775" name="Google Shape;775;ge3240c2227_0_7"/>
          <p:cNvCxnSpPr>
            <a:endCxn id="776" idx="0"/>
          </p:cNvCxnSpPr>
          <p:nvPr/>
        </p:nvCxnSpPr>
        <p:spPr>
          <a:xfrm>
            <a:off x="6816002" y="2046877"/>
            <a:ext cx="0" cy="810600"/>
          </a:xfrm>
          <a:prstGeom prst="straightConnector1">
            <a:avLst/>
          </a:prstGeom>
          <a:noFill/>
          <a:ln cap="flat" cmpd="sng" w="38100">
            <a:solidFill>
              <a:srgbClr val="065260"/>
            </a:solidFill>
            <a:prstDash val="solid"/>
            <a:round/>
            <a:headEnd len="sm" w="sm" type="none"/>
            <a:tailEnd len="med" w="med" type="triangle"/>
          </a:ln>
        </p:spPr>
      </p:cxnSp>
      <p:sp>
        <p:nvSpPr>
          <p:cNvPr id="777" name="Google Shape;777;ge3240c2227_0_7"/>
          <p:cNvSpPr txBox="1"/>
          <p:nvPr/>
        </p:nvSpPr>
        <p:spPr>
          <a:xfrm>
            <a:off x="7392000" y="1345533"/>
            <a:ext cx="1772100" cy="3261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Votre naissance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0" i="0" sz="1600" u="none" cap="none" strike="noStrike">
              <a:solidFill>
                <a:srgbClr val="075161"/>
              </a:solidFill>
              <a:latin typeface="Corbel"/>
              <a:ea typeface="Corbel"/>
              <a:cs typeface="Corbel"/>
              <a:sym typeface="Corbel"/>
            </a:endParaRPr>
          </a:p>
        </p:txBody>
      </p:sp>
      <p:sp>
        <p:nvSpPr>
          <p:cNvPr id="778" name="Google Shape;778;ge3240c2227_0_7"/>
          <p:cNvSpPr txBox="1"/>
          <p:nvPr/>
        </p:nvSpPr>
        <p:spPr>
          <a:xfrm>
            <a:off x="5991582" y="1782345"/>
            <a:ext cx="1616400" cy="5901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Naissance de vos parents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t/>
            </a:r>
            <a:endParaRPr b="0" i="0" sz="1600" u="none" cap="none" strike="noStrike">
              <a:solidFill>
                <a:srgbClr val="075161"/>
              </a:solidFill>
              <a:latin typeface="Corbel"/>
              <a:ea typeface="Corbel"/>
              <a:cs typeface="Corbel"/>
              <a:sym typeface="Corbel"/>
            </a:endParaRPr>
          </a:p>
        </p:txBody>
      </p:sp>
      <p:sp>
        <p:nvSpPr>
          <p:cNvPr id="779" name="Google Shape;779;ge3240c2227_0_7"/>
          <p:cNvSpPr txBox="1"/>
          <p:nvPr/>
        </p:nvSpPr>
        <p:spPr>
          <a:xfrm>
            <a:off x="4086339" y="2934382"/>
            <a:ext cx="1972800" cy="636000"/>
          </a:xfrm>
          <a:prstGeom prst="rect">
            <a:avLst/>
          </a:prstGeom>
          <a:solidFill>
            <a:srgbClr val="FFFFFF"/>
          </a:solidFill>
          <a:ln cap="flat" cmpd="sng" w="9525">
            <a:solidFill>
              <a:srgbClr val="323F4F"/>
            </a:solidFill>
            <a:prstDash val="solid"/>
            <a:round/>
            <a:headEnd len="sm" w="sm" type="none"/>
            <a:tailEnd len="sm" w="sm" type="none"/>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1600" u="none" cap="none" strike="noStrike">
                <a:solidFill>
                  <a:srgbClr val="075161"/>
                </a:solidFill>
                <a:latin typeface="Corbel"/>
                <a:ea typeface="Corbel"/>
                <a:cs typeface="Corbel"/>
                <a:sym typeface="Corbel"/>
              </a:rPr>
              <a:t>Naissance de vos grands-parents</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050" u="none" cap="none" strike="noStrike">
              <a:solidFill>
                <a:srgbClr val="000000"/>
              </a:solidFill>
              <a:latin typeface="Corbel"/>
              <a:ea typeface="Corbel"/>
              <a:cs typeface="Corbel"/>
              <a:sym typeface="Corbel"/>
            </a:endParaRPr>
          </a:p>
        </p:txBody>
      </p:sp>
      <p:pic>
        <p:nvPicPr>
          <p:cNvPr id="780" name="Google Shape;780;ge3240c2227_0_7"/>
          <p:cNvPicPr preferRelativeResize="0"/>
          <p:nvPr/>
        </p:nvPicPr>
        <p:blipFill rotWithShape="1">
          <a:blip r:embed="rId11">
            <a:alphaModFix/>
          </a:blip>
          <a:srcRect b="0" l="0" r="0" t="0"/>
          <a:stretch/>
        </p:blipFill>
        <p:spPr>
          <a:xfrm>
            <a:off x="9313225" y="1526906"/>
            <a:ext cx="390385" cy="432301"/>
          </a:xfrm>
          <a:prstGeom prst="rect">
            <a:avLst/>
          </a:prstGeom>
          <a:noFill/>
          <a:ln>
            <a:noFill/>
          </a:ln>
        </p:spPr>
      </p:pic>
      <p:grpSp>
        <p:nvGrpSpPr>
          <p:cNvPr id="781" name="Google Shape;781;ge3240c2227_0_7"/>
          <p:cNvGrpSpPr/>
          <p:nvPr/>
        </p:nvGrpSpPr>
        <p:grpSpPr>
          <a:xfrm>
            <a:off x="9863531" y="1470276"/>
            <a:ext cx="439884" cy="508032"/>
            <a:chOff x="10438351" y="268692"/>
            <a:chExt cx="1080000" cy="1080000"/>
          </a:xfrm>
        </p:grpSpPr>
        <p:sp>
          <p:nvSpPr>
            <p:cNvPr id="782" name="Google Shape;782;ge3240c2227_0_7"/>
            <p:cNvSpPr/>
            <p:nvPr/>
          </p:nvSpPr>
          <p:spPr>
            <a:xfrm>
              <a:off x="10438351" y="268692"/>
              <a:ext cx="1080000" cy="1080000"/>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800"/>
                <a:buFont typeface="Arial"/>
                <a:buNone/>
              </a:pPr>
              <a:r>
                <a:t/>
              </a:r>
              <a:endParaRPr b="0" i="0" sz="1800" u="none" cap="none" strike="noStrike">
                <a:solidFill>
                  <a:srgbClr val="FFFFFF"/>
                </a:solidFill>
                <a:latin typeface="Corbel"/>
                <a:ea typeface="Corbel"/>
                <a:cs typeface="Corbel"/>
                <a:sym typeface="Corbel"/>
              </a:endParaRPr>
            </a:p>
          </p:txBody>
        </p:sp>
        <p:pic>
          <p:nvPicPr>
            <p:cNvPr id="783" name="Google Shape;783;ge3240c2227_0_7"/>
            <p:cNvPicPr preferRelativeResize="0"/>
            <p:nvPr/>
          </p:nvPicPr>
          <p:blipFill rotWithShape="1">
            <a:blip r:embed="rId12">
              <a:alphaModFix/>
            </a:blip>
            <a:srcRect b="0" l="0" r="0" t="0"/>
            <a:stretch/>
          </p:blipFill>
          <p:spPr>
            <a:xfrm>
              <a:off x="10564385" y="388909"/>
              <a:ext cx="850880" cy="850880"/>
            </a:xfrm>
            <a:prstGeom prst="rect">
              <a:avLst/>
            </a:prstGeom>
            <a:noFill/>
            <a:ln>
              <a:noFill/>
            </a:ln>
          </p:spPr>
        </p:pic>
      </p:grpSp>
      <p:grpSp>
        <p:nvGrpSpPr>
          <p:cNvPr id="784" name="Google Shape;784;ge3240c2227_0_7"/>
          <p:cNvGrpSpPr/>
          <p:nvPr/>
        </p:nvGrpSpPr>
        <p:grpSpPr>
          <a:xfrm>
            <a:off x="8102875" y="2057100"/>
            <a:ext cx="582300" cy="582300"/>
            <a:chOff x="8220350" y="2202850"/>
            <a:chExt cx="582300" cy="582300"/>
          </a:xfrm>
        </p:grpSpPr>
        <p:sp>
          <p:nvSpPr>
            <p:cNvPr id="785" name="Google Shape;785;ge3240c2227_0_7"/>
            <p:cNvSpPr/>
            <p:nvPr/>
          </p:nvSpPr>
          <p:spPr>
            <a:xfrm>
              <a:off x="8220350" y="2202850"/>
              <a:ext cx="582300" cy="582300"/>
            </a:xfrm>
            <a:prstGeom prst="ellipse">
              <a:avLst/>
            </a:prstGeom>
            <a:solidFill>
              <a:srgbClr val="F9CB9C"/>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786" name="Google Shape;786;ge3240c2227_0_7"/>
            <p:cNvPicPr preferRelativeResize="0"/>
            <p:nvPr/>
          </p:nvPicPr>
          <p:blipFill rotWithShape="1">
            <a:blip r:embed="rId13">
              <a:alphaModFix/>
            </a:blip>
            <a:srcRect b="0" l="0" r="0" t="0"/>
            <a:stretch/>
          </p:blipFill>
          <p:spPr>
            <a:xfrm>
              <a:off x="8324376" y="2256937"/>
              <a:ext cx="360000" cy="474146"/>
            </a:xfrm>
            <a:prstGeom prst="rect">
              <a:avLst/>
            </a:prstGeom>
            <a:noFill/>
            <a:ln>
              <a:noFill/>
            </a:ln>
          </p:spPr>
        </p:pic>
      </p:grpSp>
      <p:grpSp>
        <p:nvGrpSpPr>
          <p:cNvPr id="787" name="Google Shape;787;ge3240c2227_0_7"/>
          <p:cNvGrpSpPr/>
          <p:nvPr/>
        </p:nvGrpSpPr>
        <p:grpSpPr>
          <a:xfrm>
            <a:off x="4861900" y="4376659"/>
            <a:ext cx="522600" cy="528391"/>
            <a:chOff x="5074100" y="4475634"/>
            <a:chExt cx="522600" cy="528391"/>
          </a:xfrm>
        </p:grpSpPr>
        <p:sp>
          <p:nvSpPr>
            <p:cNvPr id="788" name="Google Shape;788;ge3240c2227_0_7"/>
            <p:cNvSpPr/>
            <p:nvPr/>
          </p:nvSpPr>
          <p:spPr>
            <a:xfrm>
              <a:off x="5074100" y="4481425"/>
              <a:ext cx="522600" cy="522600"/>
            </a:xfrm>
            <a:prstGeom prst="ellipse">
              <a:avLst/>
            </a:prstGeom>
            <a:solidFill>
              <a:srgbClr val="CFE2F3"/>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Corbel"/>
                <a:ea typeface="Corbel"/>
                <a:cs typeface="Corbel"/>
                <a:sym typeface="Corbel"/>
              </a:endParaRPr>
            </a:p>
          </p:txBody>
        </p:sp>
        <p:pic>
          <p:nvPicPr>
            <p:cNvPr id="789" name="Google Shape;789;ge3240c2227_0_7"/>
            <p:cNvPicPr preferRelativeResize="0"/>
            <p:nvPr/>
          </p:nvPicPr>
          <p:blipFill rotWithShape="1">
            <a:blip r:embed="rId14">
              <a:alphaModFix/>
            </a:blip>
            <a:srcRect b="0" l="0" r="0" t="0"/>
            <a:stretch/>
          </p:blipFill>
          <p:spPr>
            <a:xfrm>
              <a:off x="5118079" y="4475634"/>
              <a:ext cx="434700" cy="474000"/>
            </a:xfrm>
            <a:prstGeom prst="roundRect">
              <a:avLst>
                <a:gd fmla="val 16667" name="adj"/>
              </a:avLst>
            </a:prstGeom>
            <a:noFill/>
            <a:ln>
              <a:noFill/>
            </a:ln>
          </p:spPr>
        </p:pic>
      </p:grpSp>
      <p:pic>
        <p:nvPicPr>
          <p:cNvPr id="776" name="Google Shape;776;ge3240c2227_0_7"/>
          <p:cNvPicPr preferRelativeResize="0"/>
          <p:nvPr/>
        </p:nvPicPr>
        <p:blipFill rotWithShape="1">
          <a:blip r:embed="rId15">
            <a:alphaModFix/>
          </a:blip>
          <a:srcRect b="0" l="0" r="0" t="0"/>
          <a:stretch/>
        </p:blipFill>
        <p:spPr>
          <a:xfrm>
            <a:off x="6524852" y="2857477"/>
            <a:ext cx="582300" cy="584026"/>
          </a:xfrm>
          <a:prstGeom prst="rect">
            <a:avLst/>
          </a:prstGeom>
          <a:noFill/>
          <a:ln>
            <a:noFill/>
          </a:ln>
        </p:spPr>
      </p:pic>
      <p:pic>
        <p:nvPicPr>
          <p:cNvPr id="790" name="Google Shape;790;ge3240c2227_0_7"/>
          <p:cNvPicPr preferRelativeResize="0"/>
          <p:nvPr/>
        </p:nvPicPr>
        <p:blipFill rotWithShape="1">
          <a:blip r:embed="rId16">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94" name="Shape 794"/>
        <p:cNvGrpSpPr/>
        <p:nvPr/>
      </p:nvGrpSpPr>
      <p:grpSpPr>
        <a:xfrm>
          <a:off x="0" y="0"/>
          <a:ext cx="0" cy="0"/>
          <a:chOff x="0" y="0"/>
          <a:chExt cx="0" cy="0"/>
        </a:xfrm>
      </p:grpSpPr>
      <p:sp>
        <p:nvSpPr>
          <p:cNvPr id="795" name="Google Shape;795;p16"/>
          <p:cNvSpPr txBox="1"/>
          <p:nvPr>
            <p:ph type="title"/>
          </p:nvPr>
        </p:nvSpPr>
        <p:spPr>
          <a:xfrm>
            <a:off x="848330" y="2095313"/>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b="1" lang="fr-FR">
                <a:solidFill>
                  <a:schemeClr val="dk2"/>
                </a:solidFill>
                <a:latin typeface="Corbel"/>
                <a:ea typeface="Corbel"/>
                <a:cs typeface="Corbel"/>
                <a:sym typeface="Corbel"/>
              </a:rPr>
              <a:t>Consommation énergétique mondiale</a:t>
            </a:r>
            <a:endParaRPr/>
          </a:p>
        </p:txBody>
      </p:sp>
      <p:sp>
        <p:nvSpPr>
          <p:cNvPr id="796" name="Google Shape;796;p16"/>
          <p:cNvSpPr txBox="1"/>
          <p:nvPr>
            <p:ph idx="1" type="body"/>
          </p:nvPr>
        </p:nvSpPr>
        <p:spPr>
          <a:xfrm>
            <a:off x="848325" y="3251027"/>
            <a:ext cx="10515600" cy="3225900"/>
          </a:xfrm>
          <a:prstGeom prst="rect">
            <a:avLst/>
          </a:prstGeom>
          <a:noFill/>
          <a:ln>
            <a:noFill/>
          </a:ln>
        </p:spPr>
        <p:txBody>
          <a:bodyPr anchorCtr="0" anchor="t" bIns="45700" lIns="91425" spcFirstLastPara="1" rIns="91425" wrap="square" tIns="45700">
            <a:noAutofit/>
          </a:bodyPr>
          <a:lstStyle/>
          <a:p>
            <a:pPr indent="-330200" lvl="0" marL="457200" rtl="0" algn="just">
              <a:lnSpc>
                <a:spcPct val="90000"/>
              </a:lnSpc>
              <a:spcBef>
                <a:spcPts val="1000"/>
              </a:spcBef>
              <a:spcAft>
                <a:spcPts val="0"/>
              </a:spcAft>
              <a:buClr>
                <a:srgbClr val="666666"/>
              </a:buClr>
              <a:buSzPts val="1600"/>
              <a:buChar char="●"/>
            </a:pPr>
            <a:r>
              <a:rPr lang="fr-FR" sz="2350">
                <a:solidFill>
                  <a:srgbClr val="666666"/>
                </a:solidFill>
                <a:latin typeface="Corbel"/>
                <a:ea typeface="Corbel"/>
                <a:cs typeface="Corbel"/>
                <a:sym typeface="Corbel"/>
              </a:rPr>
              <a:t>Le monde s’appuie sur les énergies fossiles.</a:t>
            </a:r>
            <a:endParaRPr/>
          </a:p>
          <a:p>
            <a:pPr indent="-330200" lvl="0" marL="457200" rtl="0" algn="just">
              <a:lnSpc>
                <a:spcPct val="90000"/>
              </a:lnSpc>
              <a:spcBef>
                <a:spcPts val="1000"/>
              </a:spcBef>
              <a:spcAft>
                <a:spcPts val="0"/>
              </a:spcAft>
              <a:buClr>
                <a:srgbClr val="666666"/>
              </a:buClr>
              <a:buSzPts val="1600"/>
              <a:buChar char="●"/>
            </a:pPr>
            <a:r>
              <a:rPr lang="fr-FR" sz="2350">
                <a:solidFill>
                  <a:srgbClr val="666666"/>
                </a:solidFill>
                <a:latin typeface="Corbel"/>
                <a:ea typeface="Corbel"/>
                <a:cs typeface="Corbel"/>
                <a:sym typeface="Corbel"/>
              </a:rPr>
              <a:t>Le charbon est la première ressource utilisée dans le passé car on en retrouve dans de nombreux endroits du monde.</a:t>
            </a:r>
            <a:endParaRPr/>
          </a:p>
          <a:p>
            <a:pPr indent="-330200" lvl="0" marL="457200" rtl="0" algn="just">
              <a:lnSpc>
                <a:spcPct val="90000"/>
              </a:lnSpc>
              <a:spcBef>
                <a:spcPts val="1000"/>
              </a:spcBef>
              <a:spcAft>
                <a:spcPts val="0"/>
              </a:spcAft>
              <a:buClr>
                <a:srgbClr val="666666"/>
              </a:buClr>
              <a:buSzPts val="1600"/>
              <a:buChar char="●"/>
            </a:pPr>
            <a:r>
              <a:rPr lang="fr-FR" sz="2350">
                <a:solidFill>
                  <a:srgbClr val="666666"/>
                </a:solidFill>
                <a:latin typeface="Corbel"/>
                <a:ea typeface="Corbel"/>
                <a:cs typeface="Corbel"/>
                <a:sym typeface="Corbel"/>
              </a:rPr>
              <a:t>Le pétrole est de loin la ressource énergétique la plus pratique et flexible.</a:t>
            </a:r>
            <a:endParaRPr/>
          </a:p>
          <a:p>
            <a:pPr indent="-330200" lvl="0" marL="457200" rtl="0" algn="just">
              <a:lnSpc>
                <a:spcPct val="90000"/>
              </a:lnSpc>
              <a:spcBef>
                <a:spcPts val="1000"/>
              </a:spcBef>
              <a:spcAft>
                <a:spcPts val="0"/>
              </a:spcAft>
              <a:buClr>
                <a:srgbClr val="666666"/>
              </a:buClr>
              <a:buSzPts val="1600"/>
              <a:buFont typeface="Century Gothic"/>
              <a:buChar char="●"/>
            </a:pPr>
            <a:r>
              <a:rPr lang="fr-FR" sz="2350">
                <a:solidFill>
                  <a:srgbClr val="666666"/>
                </a:solidFill>
                <a:latin typeface="Corbel"/>
                <a:ea typeface="Corbel"/>
                <a:cs typeface="Corbel"/>
                <a:sym typeface="Corbel"/>
              </a:rPr>
              <a:t>Nous ne sommes jamais passés d’une source à une autre, nous avons seulement utilisé de plus en plus d’énergie.</a:t>
            </a:r>
            <a:endParaRPr/>
          </a:p>
          <a:p>
            <a:pPr indent="-330200" lvl="0" marL="457200" rtl="0" algn="just">
              <a:lnSpc>
                <a:spcPct val="90000"/>
              </a:lnSpc>
              <a:spcBef>
                <a:spcPts val="1000"/>
              </a:spcBef>
              <a:spcAft>
                <a:spcPts val="0"/>
              </a:spcAft>
              <a:buClr>
                <a:srgbClr val="666666"/>
              </a:buClr>
              <a:buSzPts val="1600"/>
              <a:buFont typeface="Century Gothic"/>
              <a:buChar char="●"/>
            </a:pPr>
            <a:r>
              <a:rPr lang="fr-FR" sz="2350">
                <a:solidFill>
                  <a:srgbClr val="666666"/>
                </a:solidFill>
                <a:latin typeface="Corbel"/>
                <a:ea typeface="Corbel"/>
                <a:cs typeface="Corbel"/>
                <a:sym typeface="Corbel"/>
              </a:rPr>
              <a:t>Les sources d’énergie à faible teneur en carbone et renouvelables sont toujours peu nombreuses par rapport à notre consommation énergétique mondiale.</a:t>
            </a:r>
            <a:endParaRPr/>
          </a:p>
          <a:p>
            <a:pPr indent="0" lvl="0" marL="0" rtl="0" algn="just">
              <a:lnSpc>
                <a:spcPct val="90000"/>
              </a:lnSpc>
              <a:spcBef>
                <a:spcPts val="1000"/>
              </a:spcBef>
              <a:spcAft>
                <a:spcPts val="0"/>
              </a:spcAft>
              <a:buSzPts val="2400"/>
              <a:buNone/>
            </a:pPr>
            <a:r>
              <a:t/>
            </a:r>
            <a:endParaRPr sz="2350">
              <a:solidFill>
                <a:srgbClr val="666666"/>
              </a:solidFill>
              <a:latin typeface="Corbel"/>
              <a:ea typeface="Corbel"/>
              <a:cs typeface="Corbel"/>
              <a:sym typeface="Corbel"/>
            </a:endParaRPr>
          </a:p>
          <a:p>
            <a:pPr indent="0" lvl="0" marL="76200" rtl="0" algn="l">
              <a:lnSpc>
                <a:spcPct val="90000"/>
              </a:lnSpc>
              <a:spcBef>
                <a:spcPts val="1000"/>
              </a:spcBef>
              <a:spcAft>
                <a:spcPts val="0"/>
              </a:spcAft>
              <a:buSzPts val="2400"/>
              <a:buNone/>
            </a:pPr>
            <a:r>
              <a:t/>
            </a:r>
            <a:endParaRPr b="1" sz="2350">
              <a:solidFill>
                <a:srgbClr val="666666"/>
              </a:solidFill>
              <a:latin typeface="Corbel"/>
              <a:ea typeface="Corbel"/>
              <a:cs typeface="Corbel"/>
              <a:sym typeface="Corbel"/>
            </a:endParaRPr>
          </a:p>
        </p:txBody>
      </p:sp>
      <p:pic>
        <p:nvPicPr>
          <p:cNvPr id="797" name="Google Shape;797;p16"/>
          <p:cNvPicPr preferRelativeResize="0"/>
          <p:nvPr/>
        </p:nvPicPr>
        <p:blipFill rotWithShape="1">
          <a:blip r:embed="rId3">
            <a:alphaModFix/>
          </a:blip>
          <a:srcRect b="0" l="0" r="0" t="0"/>
          <a:stretch/>
        </p:blipFill>
        <p:spPr>
          <a:xfrm>
            <a:off x="5556009" y="1199785"/>
            <a:ext cx="1080000" cy="1080000"/>
          </a:xfrm>
          <a:prstGeom prst="rect">
            <a:avLst/>
          </a:prstGeom>
          <a:noFill/>
          <a:ln>
            <a:noFill/>
          </a:ln>
        </p:spPr>
      </p:pic>
      <p:pic>
        <p:nvPicPr>
          <p:cNvPr id="798" name="Google Shape;798;p16"/>
          <p:cNvPicPr preferRelativeResize="0"/>
          <p:nvPr/>
        </p:nvPicPr>
        <p:blipFill rotWithShape="1">
          <a:blip r:embed="rId4">
            <a:alphaModFix/>
          </a:blip>
          <a:srcRect b="0" l="0" r="0" t="0"/>
          <a:stretch/>
        </p:blipFill>
        <p:spPr>
          <a:xfrm>
            <a:off x="4364349" y="1199785"/>
            <a:ext cx="1080000" cy="1080000"/>
          </a:xfrm>
          <a:prstGeom prst="rect">
            <a:avLst/>
          </a:prstGeom>
          <a:noFill/>
          <a:ln>
            <a:noFill/>
          </a:ln>
        </p:spPr>
      </p:pic>
      <p:pic>
        <p:nvPicPr>
          <p:cNvPr id="799" name="Google Shape;799;p16"/>
          <p:cNvPicPr preferRelativeResize="0"/>
          <p:nvPr/>
        </p:nvPicPr>
        <p:blipFill rotWithShape="1">
          <a:blip r:embed="rId5">
            <a:alphaModFix/>
          </a:blip>
          <a:srcRect b="0" l="0" r="0" t="0"/>
          <a:stretch/>
        </p:blipFill>
        <p:spPr>
          <a:xfrm>
            <a:off x="6747652" y="1199785"/>
            <a:ext cx="1080000" cy="1080000"/>
          </a:xfrm>
          <a:prstGeom prst="rect">
            <a:avLst/>
          </a:prstGeom>
          <a:noFill/>
          <a:ln>
            <a:noFill/>
          </a:ln>
        </p:spPr>
      </p:pic>
      <p:pic>
        <p:nvPicPr>
          <p:cNvPr id="800" name="Google Shape;800;p16"/>
          <p:cNvPicPr preferRelativeResize="0"/>
          <p:nvPr/>
        </p:nvPicPr>
        <p:blipFill rotWithShape="1">
          <a:blip r:embed="rId6">
            <a:alphaModFix/>
          </a:blip>
          <a:srcRect b="0" l="0" r="0" t="0"/>
          <a:stretch/>
        </p:blipFill>
        <p:spPr>
          <a:xfrm>
            <a:off x="11312725" y="5961450"/>
            <a:ext cx="882150" cy="91037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04" name="Shape 804"/>
        <p:cNvGrpSpPr/>
        <p:nvPr/>
      </p:nvGrpSpPr>
      <p:grpSpPr>
        <a:xfrm>
          <a:off x="0" y="0"/>
          <a:ext cx="0" cy="0"/>
          <a:chOff x="0" y="0"/>
          <a:chExt cx="0" cy="0"/>
        </a:xfrm>
      </p:grpSpPr>
      <p:sp>
        <p:nvSpPr>
          <p:cNvPr id="805" name="Google Shape;805;p19"/>
          <p:cNvSpPr txBox="1"/>
          <p:nvPr>
            <p:ph type="title"/>
          </p:nvPr>
        </p:nvSpPr>
        <p:spPr>
          <a:xfrm>
            <a:off x="840000" y="2205000"/>
            <a:ext cx="10515600" cy="132556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800"/>
              <a:buNone/>
            </a:pPr>
            <a:r>
              <a:rPr b="1" lang="fr-FR" sz="4800">
                <a:solidFill>
                  <a:schemeClr val="dk2"/>
                </a:solidFill>
                <a:latin typeface="Corbel"/>
                <a:ea typeface="Corbel"/>
                <a:cs typeface="Corbel"/>
                <a:sym typeface="Corbel"/>
              </a:rPr>
              <a:t>Énergie primaire et énergie finale</a:t>
            </a:r>
            <a:endParaRPr/>
          </a:p>
        </p:txBody>
      </p:sp>
      <p:pic>
        <p:nvPicPr>
          <p:cNvPr id="806" name="Google Shape;806;p19"/>
          <p:cNvPicPr preferRelativeResize="0"/>
          <p:nvPr/>
        </p:nvPicPr>
        <p:blipFill rotWithShape="1">
          <a:blip r:embed="rId3">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10" name="Shape 810"/>
        <p:cNvGrpSpPr/>
        <p:nvPr/>
      </p:nvGrpSpPr>
      <p:grpSpPr>
        <a:xfrm>
          <a:off x="0" y="0"/>
          <a:ext cx="0" cy="0"/>
          <a:chOff x="0" y="0"/>
          <a:chExt cx="0" cy="0"/>
        </a:xfrm>
      </p:grpSpPr>
      <p:sp>
        <p:nvSpPr>
          <p:cNvPr id="811" name="Google Shape;811;p20"/>
          <p:cNvSpPr txBox="1"/>
          <p:nvPr>
            <p:ph type="title"/>
          </p:nvPr>
        </p:nvSpPr>
        <p:spPr>
          <a:xfrm>
            <a:off x="983100" y="1077772"/>
            <a:ext cx="10369800" cy="85900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800"/>
              <a:buNone/>
            </a:pPr>
            <a:r>
              <a:rPr b="1" lang="fr-FR" sz="4000">
                <a:solidFill>
                  <a:schemeClr val="dk2"/>
                </a:solidFill>
                <a:latin typeface="Corbel"/>
                <a:ea typeface="Corbel"/>
                <a:cs typeface="Corbel"/>
                <a:sym typeface="Corbel"/>
              </a:rPr>
              <a:t>Énergie primaire et énergie finale</a:t>
            </a:r>
            <a:endParaRPr/>
          </a:p>
        </p:txBody>
      </p:sp>
      <p:sp>
        <p:nvSpPr>
          <p:cNvPr id="812" name="Google Shape;812;p20"/>
          <p:cNvSpPr txBox="1"/>
          <p:nvPr>
            <p:ph idx="1" type="body"/>
          </p:nvPr>
        </p:nvSpPr>
        <p:spPr>
          <a:xfrm>
            <a:off x="860163" y="2277000"/>
            <a:ext cx="10515600" cy="4176000"/>
          </a:xfrm>
          <a:prstGeom prst="rect">
            <a:avLst/>
          </a:prstGeom>
          <a:noFill/>
          <a:ln>
            <a:noFill/>
          </a:ln>
        </p:spPr>
        <p:txBody>
          <a:bodyPr anchorCtr="0" anchor="t" bIns="45700" lIns="91425" spcFirstLastPara="1" rIns="91425" wrap="square" tIns="45700">
            <a:noAutofit/>
          </a:bodyPr>
          <a:lstStyle/>
          <a:p>
            <a:pPr indent="-381000" lvl="0" marL="457200" rtl="0" algn="l">
              <a:lnSpc>
                <a:spcPct val="90000"/>
              </a:lnSpc>
              <a:spcBef>
                <a:spcPts val="1000"/>
              </a:spcBef>
              <a:spcAft>
                <a:spcPts val="0"/>
              </a:spcAft>
              <a:buClr>
                <a:srgbClr val="666666"/>
              </a:buClr>
              <a:buSzPts val="2400"/>
              <a:buChar char="•"/>
            </a:pPr>
            <a:r>
              <a:rPr b="1" lang="fr-FR">
                <a:solidFill>
                  <a:srgbClr val="666666"/>
                </a:solidFill>
                <a:latin typeface="Corbel"/>
                <a:ea typeface="Corbel"/>
                <a:cs typeface="Corbel"/>
                <a:sym typeface="Corbel"/>
              </a:rPr>
              <a:t>L’énergie primaire</a:t>
            </a:r>
            <a:r>
              <a:rPr lang="fr-FR">
                <a:solidFill>
                  <a:srgbClr val="666666"/>
                </a:solidFill>
                <a:latin typeface="Corbel"/>
                <a:ea typeface="Corbel"/>
                <a:cs typeface="Corbel"/>
                <a:sym typeface="Corbel"/>
              </a:rPr>
              <a:t> est une </a:t>
            </a:r>
            <a:r>
              <a:rPr b="1" lang="fr-FR">
                <a:solidFill>
                  <a:srgbClr val="666666"/>
                </a:solidFill>
                <a:latin typeface="Corbel"/>
                <a:ea typeface="Corbel"/>
                <a:cs typeface="Corbel"/>
                <a:sym typeface="Corbel"/>
              </a:rPr>
              <a:t>ressource énergétique brute</a:t>
            </a:r>
            <a:r>
              <a:rPr lang="fr-FR">
                <a:solidFill>
                  <a:srgbClr val="666666"/>
                </a:solidFill>
                <a:latin typeface="Corbel"/>
                <a:ea typeface="Corbel"/>
                <a:cs typeface="Corbel"/>
                <a:sym typeface="Corbel"/>
              </a:rPr>
              <a:t> qui n’a pas été transformée et qui est retrouvée dans son état « naturel » dans l’environnement.</a:t>
            </a:r>
            <a:endParaRPr/>
          </a:p>
          <a:p>
            <a:pPr indent="-381000" lvl="0" marL="457200" rtl="0" algn="l">
              <a:lnSpc>
                <a:spcPct val="90000"/>
              </a:lnSpc>
              <a:spcBef>
                <a:spcPts val="1000"/>
              </a:spcBef>
              <a:spcAft>
                <a:spcPts val="0"/>
              </a:spcAft>
              <a:buClr>
                <a:srgbClr val="666666"/>
              </a:buClr>
              <a:buSzPts val="2400"/>
              <a:buChar char="•"/>
            </a:pPr>
            <a:r>
              <a:rPr b="1" lang="fr-FR">
                <a:solidFill>
                  <a:srgbClr val="666666"/>
                </a:solidFill>
                <a:latin typeface="Corbel"/>
                <a:ea typeface="Corbel"/>
                <a:cs typeface="Corbel"/>
                <a:sym typeface="Corbel"/>
              </a:rPr>
              <a:t>L’énergie finale </a:t>
            </a:r>
            <a:r>
              <a:rPr lang="fr-FR">
                <a:solidFill>
                  <a:srgbClr val="666666"/>
                </a:solidFill>
                <a:latin typeface="Corbel"/>
                <a:ea typeface="Corbel"/>
                <a:cs typeface="Corbel"/>
                <a:sym typeface="Corbel"/>
              </a:rPr>
              <a:t>est obtenue par </a:t>
            </a:r>
            <a:r>
              <a:rPr b="1" lang="fr-FR">
                <a:solidFill>
                  <a:srgbClr val="666666"/>
                </a:solidFill>
                <a:latin typeface="Corbel"/>
                <a:ea typeface="Corbel"/>
                <a:cs typeface="Corbel"/>
                <a:sym typeface="Corbel"/>
              </a:rPr>
              <a:t>reconversion industrielle d’une ressource énergétique primaire</a:t>
            </a:r>
            <a:r>
              <a:rPr lang="fr-FR">
                <a:solidFill>
                  <a:srgbClr val="666666"/>
                </a:solidFill>
                <a:latin typeface="Corbel"/>
                <a:ea typeface="Corbel"/>
                <a:cs typeface="Corbel"/>
                <a:sym typeface="Corbel"/>
              </a:rPr>
              <a:t>.</a:t>
            </a:r>
            <a:endParaRPr/>
          </a:p>
          <a:p>
            <a:pPr indent="0" lvl="0" marL="0" rtl="0" algn="l">
              <a:lnSpc>
                <a:spcPct val="100000"/>
              </a:lnSpc>
              <a:spcBef>
                <a:spcPts val="1000"/>
              </a:spcBef>
              <a:spcAft>
                <a:spcPts val="0"/>
              </a:spcAft>
              <a:buSzPts val="2400"/>
              <a:buNone/>
            </a:pPr>
            <a:r>
              <a:t/>
            </a:r>
            <a:endParaRPr>
              <a:solidFill>
                <a:srgbClr val="666666"/>
              </a:solidFill>
              <a:latin typeface="Corbel"/>
              <a:ea typeface="Corbel"/>
              <a:cs typeface="Corbel"/>
              <a:sym typeface="Corbel"/>
            </a:endParaRPr>
          </a:p>
          <a:p>
            <a:pPr indent="0" lvl="0" marL="0" rtl="0" algn="l">
              <a:lnSpc>
                <a:spcPct val="100000"/>
              </a:lnSpc>
              <a:spcBef>
                <a:spcPts val="1000"/>
              </a:spcBef>
              <a:spcAft>
                <a:spcPts val="0"/>
              </a:spcAft>
              <a:buSzPts val="2400"/>
              <a:buNone/>
            </a:pPr>
            <a:r>
              <a:t/>
            </a:r>
            <a:endParaRPr>
              <a:solidFill>
                <a:srgbClr val="666666"/>
              </a:solidFill>
              <a:latin typeface="Corbel"/>
              <a:ea typeface="Corbel"/>
              <a:cs typeface="Corbel"/>
              <a:sym typeface="Corbel"/>
            </a:endParaRPr>
          </a:p>
          <a:p>
            <a:pPr indent="0" lvl="0" marL="0" rtl="0" algn="l">
              <a:lnSpc>
                <a:spcPct val="100000"/>
              </a:lnSpc>
              <a:spcBef>
                <a:spcPts val="1000"/>
              </a:spcBef>
              <a:spcAft>
                <a:spcPts val="0"/>
              </a:spcAft>
              <a:buSzPts val="2400"/>
              <a:buNone/>
            </a:pPr>
            <a:r>
              <a:t/>
            </a:r>
            <a:endParaRPr>
              <a:solidFill>
                <a:srgbClr val="666666"/>
              </a:solidFill>
              <a:latin typeface="Corbel"/>
              <a:ea typeface="Corbel"/>
              <a:cs typeface="Corbel"/>
              <a:sym typeface="Corbel"/>
            </a:endParaRPr>
          </a:p>
          <a:p>
            <a:pPr indent="0" lvl="0" marL="0" rtl="0" algn="l">
              <a:lnSpc>
                <a:spcPct val="100000"/>
              </a:lnSpc>
              <a:spcBef>
                <a:spcPts val="1000"/>
              </a:spcBef>
              <a:spcAft>
                <a:spcPts val="0"/>
              </a:spcAft>
              <a:buSzPts val="2400"/>
              <a:buNone/>
            </a:pPr>
            <a:br>
              <a:rPr lang="fr-FR">
                <a:solidFill>
                  <a:srgbClr val="666666"/>
                </a:solidFill>
                <a:latin typeface="Corbel"/>
                <a:ea typeface="Corbel"/>
                <a:cs typeface="Corbel"/>
                <a:sym typeface="Corbel"/>
              </a:rPr>
            </a:br>
            <a:r>
              <a:rPr lang="fr-FR">
                <a:solidFill>
                  <a:srgbClr val="666666"/>
                </a:solidFill>
                <a:latin typeface="Corbel"/>
                <a:ea typeface="Corbel"/>
                <a:cs typeface="Corbel"/>
                <a:sym typeface="Corbel"/>
              </a:rPr>
              <a:t>	Donnez des exemples d’énergie primaire et énergie finale.</a:t>
            </a:r>
            <a:endParaRPr/>
          </a:p>
        </p:txBody>
      </p:sp>
      <p:sp>
        <p:nvSpPr>
          <p:cNvPr id="813" name="Google Shape;813;p20"/>
          <p:cNvSpPr txBox="1"/>
          <p:nvPr/>
        </p:nvSpPr>
        <p:spPr>
          <a:xfrm>
            <a:off x="3223729" y="4835497"/>
            <a:ext cx="19890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Énergie primaire</a:t>
            </a:r>
            <a:endParaRPr b="0" i="0" sz="1400" u="none" cap="none" strike="noStrike">
              <a:solidFill>
                <a:srgbClr val="000000"/>
              </a:solidFill>
              <a:latin typeface="Arial"/>
              <a:ea typeface="Arial"/>
              <a:cs typeface="Arial"/>
              <a:sym typeface="Arial"/>
            </a:endParaRPr>
          </a:p>
        </p:txBody>
      </p:sp>
      <p:cxnSp>
        <p:nvCxnSpPr>
          <p:cNvPr id="814" name="Google Shape;814;p20"/>
          <p:cNvCxnSpPr/>
          <p:nvPr/>
        </p:nvCxnSpPr>
        <p:spPr>
          <a:xfrm>
            <a:off x="5189682" y="4994750"/>
            <a:ext cx="1656000" cy="0"/>
          </a:xfrm>
          <a:prstGeom prst="straightConnector1">
            <a:avLst/>
          </a:prstGeom>
          <a:noFill/>
          <a:ln cap="flat" cmpd="sng" w="28575">
            <a:solidFill>
              <a:schemeClr val="dk1"/>
            </a:solidFill>
            <a:prstDash val="solid"/>
            <a:round/>
            <a:headEnd len="sm" w="sm" type="none"/>
            <a:tailEnd len="med" w="med" type="triangle"/>
          </a:ln>
        </p:spPr>
      </p:cxnSp>
      <p:sp>
        <p:nvSpPr>
          <p:cNvPr id="815" name="Google Shape;815;p20"/>
          <p:cNvSpPr txBox="1"/>
          <p:nvPr/>
        </p:nvSpPr>
        <p:spPr>
          <a:xfrm>
            <a:off x="6943852" y="4810084"/>
            <a:ext cx="20160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0" i="0" lang="fr-FR" sz="1800" u="none" cap="none" strike="noStrike">
                <a:solidFill>
                  <a:srgbClr val="000000"/>
                </a:solidFill>
                <a:latin typeface="Arial"/>
                <a:ea typeface="Arial"/>
                <a:cs typeface="Arial"/>
                <a:sym typeface="Arial"/>
              </a:rPr>
              <a:t>Énergie finale</a:t>
            </a:r>
            <a:endParaRPr b="0" i="0" sz="1400" u="none" cap="none" strike="noStrike">
              <a:solidFill>
                <a:srgbClr val="000000"/>
              </a:solidFill>
              <a:latin typeface="Arial"/>
              <a:ea typeface="Arial"/>
              <a:cs typeface="Arial"/>
              <a:sym typeface="Arial"/>
            </a:endParaRPr>
          </a:p>
        </p:txBody>
      </p:sp>
      <p:pic>
        <p:nvPicPr>
          <p:cNvPr id="816" name="Google Shape;816;p20"/>
          <p:cNvPicPr preferRelativeResize="0"/>
          <p:nvPr/>
        </p:nvPicPr>
        <p:blipFill rotWithShape="1">
          <a:blip r:embed="rId3">
            <a:alphaModFix/>
          </a:blip>
          <a:srcRect b="0" l="0" r="0" t="0"/>
          <a:stretch/>
        </p:blipFill>
        <p:spPr>
          <a:xfrm>
            <a:off x="5643987" y="4189050"/>
            <a:ext cx="747412" cy="747412"/>
          </a:xfrm>
          <a:prstGeom prst="rect">
            <a:avLst/>
          </a:prstGeom>
          <a:noFill/>
          <a:ln>
            <a:noFill/>
          </a:ln>
        </p:spPr>
      </p:pic>
      <p:pic>
        <p:nvPicPr>
          <p:cNvPr id="817" name="Google Shape;817;p20"/>
          <p:cNvPicPr preferRelativeResize="0"/>
          <p:nvPr/>
        </p:nvPicPr>
        <p:blipFill rotWithShape="1">
          <a:blip r:embed="rId4">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86" name="Shape 486"/>
        <p:cNvGrpSpPr/>
        <p:nvPr/>
      </p:nvGrpSpPr>
      <p:grpSpPr>
        <a:xfrm>
          <a:off x="0" y="0"/>
          <a:ext cx="0" cy="0"/>
          <a:chOff x="0" y="0"/>
          <a:chExt cx="0" cy="0"/>
        </a:xfrm>
      </p:grpSpPr>
      <p:grpSp>
        <p:nvGrpSpPr>
          <p:cNvPr id="487" name="Google Shape;487;p12"/>
          <p:cNvGrpSpPr/>
          <p:nvPr/>
        </p:nvGrpSpPr>
        <p:grpSpPr>
          <a:xfrm>
            <a:off x="649703" y="318498"/>
            <a:ext cx="8650501" cy="2092800"/>
            <a:chOff x="4244163" y="1645867"/>
            <a:chExt cx="8650501" cy="2092800"/>
          </a:xfrm>
        </p:grpSpPr>
        <p:sp>
          <p:nvSpPr>
            <p:cNvPr id="488" name="Google Shape;488;p12"/>
            <p:cNvSpPr txBox="1"/>
            <p:nvPr/>
          </p:nvSpPr>
          <p:spPr>
            <a:xfrm>
              <a:off x="5564359" y="2463045"/>
              <a:ext cx="7330305" cy="1015800"/>
            </a:xfrm>
            <a:prstGeom prst="rect">
              <a:avLst/>
            </a:prstGeom>
            <a:noFill/>
            <a:ln>
              <a:noFill/>
            </a:ln>
          </p:spPr>
          <p:txBody>
            <a:bodyPr anchorCtr="0" anchor="ctr"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6000"/>
                <a:buFont typeface="Arial"/>
                <a:buNone/>
              </a:pPr>
              <a:r>
                <a:rPr b="0" i="0" lang="fr-FR" sz="6000" u="none" cap="none" strike="noStrike">
                  <a:solidFill>
                    <a:srgbClr val="212121"/>
                  </a:solidFill>
                  <a:latin typeface="Arial Black"/>
                  <a:ea typeface="Arial Black"/>
                  <a:cs typeface="Arial Black"/>
                  <a:sym typeface="Arial Black"/>
                </a:rPr>
                <a:t>njeux ENERGETIQUES</a:t>
              </a:r>
              <a:endParaRPr b="0" i="0" sz="1400" u="none" cap="none" strike="noStrike">
                <a:solidFill>
                  <a:srgbClr val="000000"/>
                </a:solidFill>
                <a:latin typeface="Arial"/>
                <a:ea typeface="Arial"/>
                <a:cs typeface="Arial"/>
                <a:sym typeface="Arial"/>
              </a:endParaRPr>
            </a:p>
          </p:txBody>
        </p:sp>
        <p:sp>
          <p:nvSpPr>
            <p:cNvPr id="489" name="Google Shape;489;p12"/>
            <p:cNvSpPr txBox="1"/>
            <p:nvPr/>
          </p:nvSpPr>
          <p:spPr>
            <a:xfrm>
              <a:off x="4244163" y="1645867"/>
              <a:ext cx="1428000" cy="2092800"/>
            </a:xfrm>
            <a:prstGeom prst="rect">
              <a:avLst/>
            </a:prstGeom>
            <a:no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3000"/>
                <a:buFont typeface="Arial"/>
                <a:buNone/>
              </a:pPr>
              <a:r>
                <a:rPr b="1" i="0" lang="fr-FR" sz="13000" u="none" cap="none" strike="noStrike">
                  <a:solidFill>
                    <a:srgbClr val="212121"/>
                  </a:solidFill>
                  <a:latin typeface="Arial Black"/>
                  <a:ea typeface="Arial Black"/>
                  <a:cs typeface="Arial Black"/>
                  <a:sym typeface="Arial Black"/>
                </a:rPr>
                <a:t>E</a:t>
              </a:r>
              <a:endParaRPr b="0" i="0" sz="1400" u="none" cap="none" strike="noStrike">
                <a:solidFill>
                  <a:srgbClr val="000000"/>
                </a:solidFill>
                <a:latin typeface="Arial"/>
                <a:ea typeface="Arial"/>
                <a:cs typeface="Arial"/>
                <a:sym typeface="Arial"/>
              </a:endParaRPr>
            </a:p>
          </p:txBody>
        </p:sp>
      </p:grpSp>
      <p:grpSp>
        <p:nvGrpSpPr>
          <p:cNvPr id="490" name="Google Shape;490;p12"/>
          <p:cNvGrpSpPr/>
          <p:nvPr/>
        </p:nvGrpSpPr>
        <p:grpSpPr>
          <a:xfrm>
            <a:off x="4736632" y="5191314"/>
            <a:ext cx="2715110" cy="1107999"/>
            <a:chOff x="5889060" y="3872747"/>
            <a:chExt cx="2527800" cy="1107999"/>
          </a:xfrm>
        </p:grpSpPr>
        <p:sp>
          <p:nvSpPr>
            <p:cNvPr id="491" name="Google Shape;491;p12"/>
            <p:cNvSpPr txBox="1"/>
            <p:nvPr/>
          </p:nvSpPr>
          <p:spPr>
            <a:xfrm>
              <a:off x="5889060" y="4149746"/>
              <a:ext cx="2527800" cy="8310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492" name="Google Shape;492;p12"/>
            <p:cNvSpPr txBox="1"/>
            <p:nvPr/>
          </p:nvSpPr>
          <p:spPr>
            <a:xfrm>
              <a:off x="5889060" y="3872747"/>
              <a:ext cx="25278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212121"/>
                  </a:solidFill>
                  <a:latin typeface="Corbel"/>
                  <a:ea typeface="Corbel"/>
                  <a:cs typeface="Corbel"/>
                  <a:sym typeface="Corbel"/>
                </a:rPr>
                <a:t>Qu’est-ce que l’énergie ?</a:t>
              </a:r>
              <a:endParaRPr b="0" i="0" sz="1400" u="none" cap="none" strike="noStrike">
                <a:solidFill>
                  <a:srgbClr val="000000"/>
                </a:solidFill>
                <a:latin typeface="Arial"/>
                <a:ea typeface="Arial"/>
                <a:cs typeface="Arial"/>
                <a:sym typeface="Arial"/>
              </a:endParaRPr>
            </a:p>
          </p:txBody>
        </p:sp>
      </p:grpSp>
      <p:grpSp>
        <p:nvGrpSpPr>
          <p:cNvPr id="493" name="Google Shape;493;p12"/>
          <p:cNvGrpSpPr/>
          <p:nvPr/>
        </p:nvGrpSpPr>
        <p:grpSpPr>
          <a:xfrm>
            <a:off x="8611480" y="5191314"/>
            <a:ext cx="2715110" cy="1107999"/>
            <a:chOff x="5889060" y="3872747"/>
            <a:chExt cx="2527800" cy="1107999"/>
          </a:xfrm>
        </p:grpSpPr>
        <p:sp>
          <p:nvSpPr>
            <p:cNvPr id="494" name="Google Shape;494;p12"/>
            <p:cNvSpPr txBox="1"/>
            <p:nvPr/>
          </p:nvSpPr>
          <p:spPr>
            <a:xfrm>
              <a:off x="5889060" y="4149746"/>
              <a:ext cx="2527800" cy="8310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r>
                <a:t/>
              </a:r>
              <a:endParaRPr b="0" i="0" sz="1200" u="none" cap="none" strike="noStrike">
                <a:solidFill>
                  <a:srgbClr val="212121"/>
                </a:solidFill>
                <a:latin typeface="Corbel"/>
                <a:ea typeface="Corbel"/>
                <a:cs typeface="Corbel"/>
                <a:sym typeface="Corbel"/>
              </a:endParaRPr>
            </a:p>
          </p:txBody>
        </p:sp>
        <p:sp>
          <p:nvSpPr>
            <p:cNvPr id="495" name="Google Shape;495;p12"/>
            <p:cNvSpPr txBox="1"/>
            <p:nvPr/>
          </p:nvSpPr>
          <p:spPr>
            <a:xfrm>
              <a:off x="5889060" y="3872747"/>
              <a:ext cx="2527800" cy="307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212121"/>
                  </a:solidFill>
                  <a:latin typeface="Corbel"/>
                  <a:ea typeface="Corbel"/>
                  <a:cs typeface="Corbel"/>
                  <a:sym typeface="Corbel"/>
                </a:rPr>
                <a:t>D’où provient l’énergie ?</a:t>
              </a:r>
              <a:endParaRPr b="0" i="0" sz="1400" u="none" cap="none" strike="noStrike">
                <a:solidFill>
                  <a:srgbClr val="000000"/>
                </a:solidFill>
                <a:latin typeface="Arial"/>
                <a:ea typeface="Arial"/>
                <a:cs typeface="Arial"/>
                <a:sym typeface="Arial"/>
              </a:endParaRPr>
            </a:p>
          </p:txBody>
        </p:sp>
      </p:grpSp>
      <p:grpSp>
        <p:nvGrpSpPr>
          <p:cNvPr id="496" name="Google Shape;496;p12"/>
          <p:cNvGrpSpPr/>
          <p:nvPr/>
        </p:nvGrpSpPr>
        <p:grpSpPr>
          <a:xfrm>
            <a:off x="9300205" y="1135671"/>
            <a:ext cx="1477455" cy="3808845"/>
            <a:chOff x="5895885" y="897971"/>
            <a:chExt cx="1040461" cy="2682285"/>
          </a:xfrm>
        </p:grpSpPr>
        <p:sp>
          <p:nvSpPr>
            <p:cNvPr id="497" name="Google Shape;497;p12"/>
            <p:cNvSpPr/>
            <p:nvPr/>
          </p:nvSpPr>
          <p:spPr>
            <a:xfrm flipH="1">
              <a:off x="5895885" y="897971"/>
              <a:ext cx="1040461" cy="2682285"/>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rgbClr val="1BA3A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
          <p:nvSpPr>
            <p:cNvPr id="498" name="Google Shape;498;p12"/>
            <p:cNvSpPr/>
            <p:nvPr/>
          </p:nvSpPr>
          <p:spPr>
            <a:xfrm flipH="1">
              <a:off x="6333974" y="1594640"/>
              <a:ext cx="602372" cy="1552902"/>
            </a:xfrm>
            <a:custGeom>
              <a:rect b="b" l="l" r="r" t="t"/>
              <a:pathLst>
                <a:path extrusionOk="0" h="4705764" w="1825371">
                  <a:moveTo>
                    <a:pt x="15747" y="1352"/>
                  </a:moveTo>
                  <a:cubicBezTo>
                    <a:pt x="40601" y="7565"/>
                    <a:pt x="63040" y="19648"/>
                    <a:pt x="83062" y="34837"/>
                  </a:cubicBezTo>
                  <a:cubicBezTo>
                    <a:pt x="383392" y="265435"/>
                    <a:pt x="679236" y="502594"/>
                    <a:pt x="961270" y="755975"/>
                  </a:cubicBezTo>
                  <a:cubicBezTo>
                    <a:pt x="1053096" y="838826"/>
                    <a:pt x="1146302" y="919949"/>
                    <a:pt x="1239162" y="1001764"/>
                  </a:cubicBezTo>
                  <a:cubicBezTo>
                    <a:pt x="1250209" y="1011775"/>
                    <a:pt x="1262636" y="1020060"/>
                    <a:pt x="1276445" y="1025928"/>
                  </a:cubicBezTo>
                  <a:cubicBezTo>
                    <a:pt x="1296466" y="1034213"/>
                    <a:pt x="1308204" y="1030070"/>
                    <a:pt x="1316489" y="1009704"/>
                  </a:cubicBezTo>
                  <a:cubicBezTo>
                    <a:pt x="1325119" y="988991"/>
                    <a:pt x="1335821" y="968968"/>
                    <a:pt x="1345141" y="948602"/>
                  </a:cubicBezTo>
                  <a:cubicBezTo>
                    <a:pt x="1359640" y="917188"/>
                    <a:pt x="1382079" y="892679"/>
                    <a:pt x="1407624" y="869894"/>
                  </a:cubicBezTo>
                  <a:cubicBezTo>
                    <a:pt x="1517055" y="771511"/>
                    <a:pt x="1634081" y="682447"/>
                    <a:pt x="1749379" y="590967"/>
                  </a:cubicBezTo>
                  <a:cubicBezTo>
                    <a:pt x="1768711" y="575432"/>
                    <a:pt x="1788043" y="559898"/>
                    <a:pt x="1808066" y="545399"/>
                  </a:cubicBezTo>
                  <a:cubicBezTo>
                    <a:pt x="1819802" y="536769"/>
                    <a:pt x="1824634" y="539875"/>
                    <a:pt x="1825326" y="554375"/>
                  </a:cubicBezTo>
                  <a:cubicBezTo>
                    <a:pt x="1826015" y="568528"/>
                    <a:pt x="1818766" y="579575"/>
                    <a:pt x="1811172" y="590277"/>
                  </a:cubicBezTo>
                  <a:cubicBezTo>
                    <a:pt x="1783900" y="628594"/>
                    <a:pt x="1751451" y="662770"/>
                    <a:pt x="1721073" y="698326"/>
                  </a:cubicBezTo>
                  <a:cubicBezTo>
                    <a:pt x="1613023" y="825017"/>
                    <a:pt x="1503592" y="950328"/>
                    <a:pt x="1385877" y="1068389"/>
                  </a:cubicBezTo>
                  <a:cubicBezTo>
                    <a:pt x="1376900" y="1077364"/>
                    <a:pt x="1378626" y="1088411"/>
                    <a:pt x="1376211" y="1098421"/>
                  </a:cubicBezTo>
                  <a:cubicBezTo>
                    <a:pt x="1373449" y="1111885"/>
                    <a:pt x="1370342" y="1124658"/>
                    <a:pt x="1361366" y="1135359"/>
                  </a:cubicBezTo>
                  <a:cubicBezTo>
                    <a:pt x="1352736" y="1145370"/>
                    <a:pt x="1352736" y="1157798"/>
                    <a:pt x="1355153" y="1169879"/>
                  </a:cubicBezTo>
                  <a:cubicBezTo>
                    <a:pt x="1369651" y="1242374"/>
                    <a:pt x="1391054" y="1312796"/>
                    <a:pt x="1409696" y="1384253"/>
                  </a:cubicBezTo>
                  <a:cubicBezTo>
                    <a:pt x="1440764" y="1505076"/>
                    <a:pt x="1484260" y="1622102"/>
                    <a:pt x="1524994" y="1739817"/>
                  </a:cubicBezTo>
                  <a:cubicBezTo>
                    <a:pt x="1577466" y="1890674"/>
                    <a:pt x="1615785" y="2046016"/>
                    <a:pt x="1659971" y="2199288"/>
                  </a:cubicBezTo>
                  <a:cubicBezTo>
                    <a:pt x="1707264" y="2363607"/>
                    <a:pt x="1746273" y="2529998"/>
                    <a:pt x="1782864" y="2697077"/>
                  </a:cubicBezTo>
                  <a:cubicBezTo>
                    <a:pt x="1788043" y="2720207"/>
                    <a:pt x="1790460" y="2744026"/>
                    <a:pt x="1794257" y="2767845"/>
                  </a:cubicBezTo>
                  <a:cubicBezTo>
                    <a:pt x="1794947" y="2771643"/>
                    <a:pt x="1797364" y="2776822"/>
                    <a:pt x="1791840" y="2778202"/>
                  </a:cubicBezTo>
                  <a:cubicBezTo>
                    <a:pt x="1786662" y="2779583"/>
                    <a:pt x="1785626" y="2774405"/>
                    <a:pt x="1784245" y="2770607"/>
                  </a:cubicBezTo>
                  <a:cubicBezTo>
                    <a:pt x="1770437" y="2734360"/>
                    <a:pt x="1756975" y="2698113"/>
                    <a:pt x="1746617" y="2660831"/>
                  </a:cubicBezTo>
                  <a:cubicBezTo>
                    <a:pt x="1673779" y="2397784"/>
                    <a:pt x="1595762" y="2136116"/>
                    <a:pt x="1513602" y="1875484"/>
                  </a:cubicBezTo>
                  <a:cubicBezTo>
                    <a:pt x="1448704" y="1670431"/>
                    <a:pt x="1380007" y="1466759"/>
                    <a:pt x="1297158" y="1267919"/>
                  </a:cubicBezTo>
                  <a:cubicBezTo>
                    <a:pt x="1289909" y="1251004"/>
                    <a:pt x="1282659" y="1234089"/>
                    <a:pt x="1275064" y="1217173"/>
                  </a:cubicBezTo>
                  <a:cubicBezTo>
                    <a:pt x="1269541" y="1205436"/>
                    <a:pt x="1260911" y="1191628"/>
                    <a:pt x="1248483" y="1193353"/>
                  </a:cubicBezTo>
                  <a:cubicBezTo>
                    <a:pt x="1238128" y="1194734"/>
                    <a:pt x="1235711" y="1211649"/>
                    <a:pt x="1232949" y="1222351"/>
                  </a:cubicBezTo>
                  <a:cubicBezTo>
                    <a:pt x="1228115" y="1242374"/>
                    <a:pt x="1229843" y="1262740"/>
                    <a:pt x="1230877" y="1283108"/>
                  </a:cubicBezTo>
                  <a:cubicBezTo>
                    <a:pt x="1226287" y="2417294"/>
                    <a:pt x="1231744" y="3571578"/>
                    <a:pt x="1227154" y="4705764"/>
                  </a:cubicBezTo>
                  <a:lnTo>
                    <a:pt x="998710" y="4695715"/>
                  </a:lnTo>
                  <a:cubicBezTo>
                    <a:pt x="1020244" y="4110251"/>
                    <a:pt x="1098940" y="1865978"/>
                    <a:pt x="1125245" y="1293464"/>
                  </a:cubicBezTo>
                  <a:cubicBezTo>
                    <a:pt x="1126970" y="1262740"/>
                    <a:pt x="1124553" y="1258943"/>
                    <a:pt x="1096247" y="1270681"/>
                  </a:cubicBezTo>
                  <a:cubicBezTo>
                    <a:pt x="1050679" y="1289666"/>
                    <a:pt x="1018575" y="1263776"/>
                    <a:pt x="984400" y="1242374"/>
                  </a:cubicBezTo>
                  <a:cubicBezTo>
                    <a:pt x="979221" y="1238921"/>
                    <a:pt x="977841" y="1232017"/>
                    <a:pt x="977149" y="1225458"/>
                  </a:cubicBezTo>
                  <a:cubicBezTo>
                    <a:pt x="976115" y="1213030"/>
                    <a:pt x="978530" y="1200949"/>
                    <a:pt x="983019" y="1189902"/>
                  </a:cubicBezTo>
                  <a:cubicBezTo>
                    <a:pt x="995792" y="1159523"/>
                    <a:pt x="1005457" y="1128109"/>
                    <a:pt x="1016158" y="1097041"/>
                  </a:cubicBezTo>
                  <a:cubicBezTo>
                    <a:pt x="1022717" y="1078055"/>
                    <a:pt x="1036181" y="1071841"/>
                    <a:pt x="1055513" y="1078055"/>
                  </a:cubicBezTo>
                  <a:cubicBezTo>
                    <a:pt x="1071737" y="1082887"/>
                    <a:pt x="1084855" y="1093934"/>
                    <a:pt x="1097628" y="1104290"/>
                  </a:cubicBezTo>
                  <a:cubicBezTo>
                    <a:pt x="1103496" y="1108779"/>
                    <a:pt x="1107983" y="1110504"/>
                    <a:pt x="1115579" y="1107743"/>
                  </a:cubicBezTo>
                  <a:cubicBezTo>
                    <a:pt x="1135945" y="1100147"/>
                    <a:pt x="1156313" y="1093589"/>
                    <a:pt x="1177026" y="1087375"/>
                  </a:cubicBezTo>
                  <a:cubicBezTo>
                    <a:pt x="1187726" y="1084268"/>
                    <a:pt x="1185655" y="1080126"/>
                    <a:pt x="1179787" y="1073913"/>
                  </a:cubicBezTo>
                  <a:cubicBezTo>
                    <a:pt x="1166668" y="1060449"/>
                    <a:pt x="1151134" y="1050438"/>
                    <a:pt x="1135255" y="1041117"/>
                  </a:cubicBezTo>
                  <a:cubicBezTo>
                    <a:pt x="1062417" y="998311"/>
                    <a:pt x="998207" y="944460"/>
                    <a:pt x="939868" y="883702"/>
                  </a:cubicBezTo>
                  <a:cubicBezTo>
                    <a:pt x="813177" y="751488"/>
                    <a:pt x="683379" y="622035"/>
                    <a:pt x="549783" y="496379"/>
                  </a:cubicBezTo>
                  <a:cubicBezTo>
                    <a:pt x="385809" y="341382"/>
                    <a:pt x="211479" y="197084"/>
                    <a:pt x="40947" y="48990"/>
                  </a:cubicBezTo>
                  <a:cubicBezTo>
                    <a:pt x="28864" y="38635"/>
                    <a:pt x="17472" y="27933"/>
                    <a:pt x="5735" y="17231"/>
                  </a:cubicBezTo>
                  <a:cubicBezTo>
                    <a:pt x="2283" y="13780"/>
                    <a:pt x="-1859" y="9292"/>
                    <a:pt x="902" y="4114"/>
                  </a:cubicBezTo>
                  <a:cubicBezTo>
                    <a:pt x="4009" y="-1755"/>
                    <a:pt x="10568" y="-29"/>
                    <a:pt x="15747" y="1352"/>
                  </a:cubicBezTo>
                  <a:close/>
                </a:path>
              </a:pathLst>
            </a:custGeom>
            <a:solidFill>
              <a:srgbClr val="1BA3A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grpSp>
      <p:sp>
        <p:nvSpPr>
          <p:cNvPr id="499" name="Google Shape;499;p12"/>
          <p:cNvSpPr/>
          <p:nvPr/>
        </p:nvSpPr>
        <p:spPr>
          <a:xfrm>
            <a:off x="4948576" y="3149786"/>
            <a:ext cx="1480756" cy="1794730"/>
          </a:xfrm>
          <a:custGeom>
            <a:rect b="b" l="l" r="r" t="t"/>
            <a:pathLst>
              <a:path extrusionOk="0" h="3944462" w="3254409">
                <a:moveTo>
                  <a:pt x="1259449" y="3654708"/>
                </a:moveTo>
                <a:lnTo>
                  <a:pt x="2056275" y="3654708"/>
                </a:lnTo>
                <a:lnTo>
                  <a:pt x="2056275" y="3799585"/>
                </a:lnTo>
                <a:cubicBezTo>
                  <a:pt x="2056275" y="3879598"/>
                  <a:pt x="1877900" y="3944462"/>
                  <a:pt x="1657862" y="3944462"/>
                </a:cubicBezTo>
                <a:cubicBezTo>
                  <a:pt x="1437825" y="3944462"/>
                  <a:pt x="1259449" y="3879598"/>
                  <a:pt x="1259449" y="3799585"/>
                </a:cubicBezTo>
                <a:close/>
                <a:moveTo>
                  <a:pt x="1261196" y="3409579"/>
                </a:moveTo>
                <a:lnTo>
                  <a:pt x="2054529" y="3409579"/>
                </a:lnTo>
                <a:cubicBezTo>
                  <a:pt x="2095500" y="3409579"/>
                  <a:pt x="2128714" y="3442793"/>
                  <a:pt x="2128714" y="3483764"/>
                </a:cubicBezTo>
                <a:lnTo>
                  <a:pt x="2128714" y="3516511"/>
                </a:lnTo>
                <a:cubicBezTo>
                  <a:pt x="2128714" y="3557481"/>
                  <a:pt x="2095500" y="3590696"/>
                  <a:pt x="2054529" y="3590696"/>
                </a:cubicBezTo>
                <a:lnTo>
                  <a:pt x="1261196" y="3590696"/>
                </a:lnTo>
                <a:cubicBezTo>
                  <a:pt x="1220225" y="3590696"/>
                  <a:pt x="1187011" y="3557481"/>
                  <a:pt x="1187011" y="3516511"/>
                </a:cubicBezTo>
                <a:lnTo>
                  <a:pt x="1187011" y="3483764"/>
                </a:lnTo>
                <a:cubicBezTo>
                  <a:pt x="1187011" y="3442793"/>
                  <a:pt x="1220225" y="3409579"/>
                  <a:pt x="1261196" y="3409579"/>
                </a:cubicBezTo>
                <a:close/>
                <a:moveTo>
                  <a:pt x="1224976" y="3164451"/>
                </a:moveTo>
                <a:lnTo>
                  <a:pt x="2090747" y="3164451"/>
                </a:lnTo>
                <a:cubicBezTo>
                  <a:pt x="2131719" y="3164451"/>
                  <a:pt x="2164933" y="3197665"/>
                  <a:pt x="2164933" y="3238636"/>
                </a:cubicBezTo>
                <a:lnTo>
                  <a:pt x="2164933" y="3271382"/>
                </a:lnTo>
                <a:cubicBezTo>
                  <a:pt x="2164933" y="3312353"/>
                  <a:pt x="2131719" y="3345567"/>
                  <a:pt x="2090747" y="3345567"/>
                </a:cubicBezTo>
                <a:lnTo>
                  <a:pt x="1224976" y="3345567"/>
                </a:lnTo>
                <a:cubicBezTo>
                  <a:pt x="1184005" y="3345567"/>
                  <a:pt x="1150791" y="3312353"/>
                  <a:pt x="1150791" y="3271382"/>
                </a:cubicBezTo>
                <a:lnTo>
                  <a:pt x="1150791" y="3238636"/>
                </a:lnTo>
                <a:cubicBezTo>
                  <a:pt x="1150791" y="3197665"/>
                  <a:pt x="1184005" y="3164451"/>
                  <a:pt x="1224976" y="3164451"/>
                </a:cubicBezTo>
                <a:close/>
                <a:moveTo>
                  <a:pt x="1188757" y="2919322"/>
                </a:moveTo>
                <a:lnTo>
                  <a:pt x="2126967" y="2919322"/>
                </a:lnTo>
                <a:cubicBezTo>
                  <a:pt x="2167938" y="2919322"/>
                  <a:pt x="2201152" y="2952536"/>
                  <a:pt x="2201152" y="2993507"/>
                </a:cubicBezTo>
                <a:lnTo>
                  <a:pt x="2201152" y="3026254"/>
                </a:lnTo>
                <a:cubicBezTo>
                  <a:pt x="2201152" y="3067224"/>
                  <a:pt x="2167938" y="3100439"/>
                  <a:pt x="2126967" y="3100439"/>
                </a:cubicBezTo>
                <a:lnTo>
                  <a:pt x="1188757" y="3100439"/>
                </a:lnTo>
                <a:cubicBezTo>
                  <a:pt x="1147785" y="3100439"/>
                  <a:pt x="1114571" y="3067224"/>
                  <a:pt x="1114571" y="3026254"/>
                </a:cubicBezTo>
                <a:lnTo>
                  <a:pt x="1114571" y="2993507"/>
                </a:lnTo>
                <a:cubicBezTo>
                  <a:pt x="1114571" y="2952536"/>
                  <a:pt x="1147785" y="2919322"/>
                  <a:pt x="1188757" y="2919322"/>
                </a:cubicBezTo>
                <a:close/>
                <a:moveTo>
                  <a:pt x="1574533" y="1620510"/>
                </a:moveTo>
                <a:cubicBezTo>
                  <a:pt x="1552384" y="1644018"/>
                  <a:pt x="1521864" y="1658080"/>
                  <a:pt x="1488300" y="1658080"/>
                </a:cubicBezTo>
                <a:cubicBezTo>
                  <a:pt x="1460798" y="1658080"/>
                  <a:pt x="1435338" y="1648638"/>
                  <a:pt x="1416032" y="1630675"/>
                </a:cubicBezTo>
                <a:lnTo>
                  <a:pt x="1584647" y="2695264"/>
                </a:lnTo>
                <a:lnTo>
                  <a:pt x="1650915" y="2694732"/>
                </a:lnTo>
                <a:lnTo>
                  <a:pt x="1650915" y="2694695"/>
                </a:lnTo>
                <a:lnTo>
                  <a:pt x="1653298" y="2694714"/>
                </a:lnTo>
                <a:lnTo>
                  <a:pt x="1655679" y="2694695"/>
                </a:lnTo>
                <a:lnTo>
                  <a:pt x="1655679" y="2694732"/>
                </a:lnTo>
                <a:lnTo>
                  <a:pt x="1721162" y="2695258"/>
                </a:lnTo>
                <a:lnTo>
                  <a:pt x="1887727" y="1643609"/>
                </a:lnTo>
                <a:cubicBezTo>
                  <a:pt x="1871593" y="1653234"/>
                  <a:pt x="1852936" y="1658080"/>
                  <a:pt x="1833231" y="1658080"/>
                </a:cubicBezTo>
                <a:cubicBezTo>
                  <a:pt x="1799667" y="1658080"/>
                  <a:pt x="1769147" y="1644018"/>
                  <a:pt x="1746999" y="1620510"/>
                </a:cubicBezTo>
                <a:cubicBezTo>
                  <a:pt x="1724849" y="1644018"/>
                  <a:pt x="1694329" y="1658080"/>
                  <a:pt x="1660766" y="1658080"/>
                </a:cubicBezTo>
                <a:cubicBezTo>
                  <a:pt x="1627202" y="1658080"/>
                  <a:pt x="1596682" y="1644018"/>
                  <a:pt x="1574533" y="1620510"/>
                </a:cubicBezTo>
                <a:close/>
                <a:moveTo>
                  <a:pt x="3254409" y="1194373"/>
                </a:moveTo>
                <a:lnTo>
                  <a:pt x="3254409" y="1446373"/>
                </a:lnTo>
                <a:lnTo>
                  <a:pt x="2894409" y="1395973"/>
                </a:lnTo>
                <a:lnTo>
                  <a:pt x="2894409" y="1244773"/>
                </a:lnTo>
                <a:close/>
                <a:moveTo>
                  <a:pt x="0" y="1194373"/>
                </a:moveTo>
                <a:lnTo>
                  <a:pt x="360000" y="1244773"/>
                </a:lnTo>
                <a:lnTo>
                  <a:pt x="360000" y="1395973"/>
                </a:lnTo>
                <a:lnTo>
                  <a:pt x="0" y="1446373"/>
                </a:lnTo>
                <a:close/>
                <a:moveTo>
                  <a:pt x="1650915" y="686852"/>
                </a:moveTo>
                <a:cubicBezTo>
                  <a:pt x="1164505" y="687423"/>
                  <a:pt x="770387" y="1081929"/>
                  <a:pt x="770387" y="1568485"/>
                </a:cubicBezTo>
                <a:cubicBezTo>
                  <a:pt x="770387" y="1897865"/>
                  <a:pt x="1005466" y="2222947"/>
                  <a:pt x="1190556" y="2371462"/>
                </a:cubicBezTo>
                <a:cubicBezTo>
                  <a:pt x="1274950" y="2469103"/>
                  <a:pt x="1268259" y="2471104"/>
                  <a:pt x="1302554" y="2596072"/>
                </a:cubicBezTo>
                <a:cubicBezTo>
                  <a:pt x="1316217" y="2683697"/>
                  <a:pt x="1288538" y="2692455"/>
                  <a:pt x="1367056" y="2697010"/>
                </a:cubicBezTo>
                <a:lnTo>
                  <a:pt x="1424224" y="2696551"/>
                </a:lnTo>
                <a:lnTo>
                  <a:pt x="1231891" y="1482210"/>
                </a:lnTo>
                <a:cubicBezTo>
                  <a:pt x="1225156" y="1439688"/>
                  <a:pt x="1254167" y="1399758"/>
                  <a:pt x="1296689" y="1393023"/>
                </a:cubicBezTo>
                <a:lnTo>
                  <a:pt x="1299400" y="1392594"/>
                </a:lnTo>
                <a:cubicBezTo>
                  <a:pt x="1338047" y="1386473"/>
                  <a:pt x="1374553" y="1409880"/>
                  <a:pt x="1384555" y="1446557"/>
                </a:cubicBezTo>
                <a:cubicBezTo>
                  <a:pt x="1405249" y="1408365"/>
                  <a:pt x="1444141" y="1384022"/>
                  <a:pt x="1488300" y="1384022"/>
                </a:cubicBezTo>
                <a:cubicBezTo>
                  <a:pt x="1521864" y="1384022"/>
                  <a:pt x="1552384" y="1398085"/>
                  <a:pt x="1574533" y="1421593"/>
                </a:cubicBezTo>
                <a:cubicBezTo>
                  <a:pt x="1596682" y="1398085"/>
                  <a:pt x="1627202" y="1384022"/>
                  <a:pt x="1660766" y="1384022"/>
                </a:cubicBezTo>
                <a:cubicBezTo>
                  <a:pt x="1694329" y="1384022"/>
                  <a:pt x="1724849" y="1398085"/>
                  <a:pt x="1746999" y="1421593"/>
                </a:cubicBezTo>
                <a:cubicBezTo>
                  <a:pt x="1769147" y="1398085"/>
                  <a:pt x="1799667" y="1384022"/>
                  <a:pt x="1833231" y="1384022"/>
                </a:cubicBezTo>
                <a:cubicBezTo>
                  <a:pt x="1870523" y="1384022"/>
                  <a:pt x="1904060" y="1401383"/>
                  <a:pt x="1926459" y="1429718"/>
                </a:cubicBezTo>
                <a:cubicBezTo>
                  <a:pt x="1940429" y="1399945"/>
                  <a:pt x="1972972" y="1382212"/>
                  <a:pt x="2007193" y="1387633"/>
                </a:cubicBezTo>
                <a:lnTo>
                  <a:pt x="2009904" y="1388062"/>
                </a:lnTo>
                <a:cubicBezTo>
                  <a:pt x="2052427" y="1394797"/>
                  <a:pt x="2081437" y="1434727"/>
                  <a:pt x="2074703" y="1477248"/>
                </a:cubicBezTo>
                <a:lnTo>
                  <a:pt x="1881585" y="2696545"/>
                </a:lnTo>
                <a:lnTo>
                  <a:pt x="1939537" y="2697010"/>
                </a:lnTo>
                <a:cubicBezTo>
                  <a:pt x="2018055" y="2692455"/>
                  <a:pt x="1990377" y="2683697"/>
                  <a:pt x="2004039" y="2596072"/>
                </a:cubicBezTo>
                <a:cubicBezTo>
                  <a:pt x="2038334" y="2471104"/>
                  <a:pt x="2031644" y="2469103"/>
                  <a:pt x="2116037" y="2371462"/>
                </a:cubicBezTo>
                <a:cubicBezTo>
                  <a:pt x="2301127" y="2222947"/>
                  <a:pt x="2536206" y="1897865"/>
                  <a:pt x="2536206" y="1568485"/>
                </a:cubicBezTo>
                <a:cubicBezTo>
                  <a:pt x="2536206" y="1081929"/>
                  <a:pt x="2142089" y="687423"/>
                  <a:pt x="1655679" y="686852"/>
                </a:cubicBezTo>
                <a:lnTo>
                  <a:pt x="1655679" y="687071"/>
                </a:lnTo>
                <a:lnTo>
                  <a:pt x="1653298" y="686887"/>
                </a:lnTo>
                <a:lnTo>
                  <a:pt x="1650915" y="687071"/>
                </a:lnTo>
                <a:close/>
                <a:moveTo>
                  <a:pt x="1651270" y="468000"/>
                </a:moveTo>
                <a:lnTo>
                  <a:pt x="1653298" y="468156"/>
                </a:lnTo>
                <a:lnTo>
                  <a:pt x="1655324" y="468000"/>
                </a:lnTo>
                <a:cubicBezTo>
                  <a:pt x="2251596" y="468000"/>
                  <a:pt x="2734970" y="951374"/>
                  <a:pt x="2734970" y="1547647"/>
                </a:cubicBezTo>
                <a:cubicBezTo>
                  <a:pt x="2734970" y="1951147"/>
                  <a:pt x="2446871" y="2349377"/>
                  <a:pt x="2220195" y="2531148"/>
                </a:cubicBezTo>
                <a:cubicBezTo>
                  <a:pt x="2152664" y="2608950"/>
                  <a:pt x="2182466" y="2649832"/>
                  <a:pt x="2167955" y="2751256"/>
                </a:cubicBezTo>
                <a:cubicBezTo>
                  <a:pt x="2130228" y="2829553"/>
                  <a:pt x="2096483" y="2854590"/>
                  <a:pt x="2029795" y="2854590"/>
                </a:cubicBezTo>
                <a:lnTo>
                  <a:pt x="1653298" y="2853242"/>
                </a:lnTo>
                <a:lnTo>
                  <a:pt x="1276798" y="2854590"/>
                </a:lnTo>
                <a:cubicBezTo>
                  <a:pt x="1210112" y="2854590"/>
                  <a:pt x="1176366" y="2829553"/>
                  <a:pt x="1138638" y="2751256"/>
                </a:cubicBezTo>
                <a:cubicBezTo>
                  <a:pt x="1124127" y="2649832"/>
                  <a:pt x="1153930" y="2608950"/>
                  <a:pt x="1086399" y="2531148"/>
                </a:cubicBezTo>
                <a:cubicBezTo>
                  <a:pt x="859722" y="2349377"/>
                  <a:pt x="571623" y="1951147"/>
                  <a:pt x="571623" y="1547647"/>
                </a:cubicBezTo>
                <a:cubicBezTo>
                  <a:pt x="571623" y="951374"/>
                  <a:pt x="1054998" y="468000"/>
                  <a:pt x="1651270" y="468000"/>
                </a:cubicBezTo>
                <a:close/>
                <a:moveTo>
                  <a:pt x="2572549" y="249121"/>
                </a:moveTo>
                <a:lnTo>
                  <a:pt x="2765592" y="411103"/>
                </a:lnTo>
                <a:lnTo>
                  <a:pt x="2495580" y="654483"/>
                </a:lnTo>
                <a:lnTo>
                  <a:pt x="2379754" y="557293"/>
                </a:lnTo>
                <a:close/>
                <a:moveTo>
                  <a:pt x="663986" y="249121"/>
                </a:moveTo>
                <a:lnTo>
                  <a:pt x="856781" y="557293"/>
                </a:lnTo>
                <a:lnTo>
                  <a:pt x="740955" y="654483"/>
                </a:lnTo>
                <a:lnTo>
                  <a:pt x="470943" y="411103"/>
                </a:lnTo>
                <a:close/>
                <a:moveTo>
                  <a:pt x="1527296" y="0"/>
                </a:moveTo>
                <a:lnTo>
                  <a:pt x="1779296" y="0"/>
                </a:lnTo>
                <a:lnTo>
                  <a:pt x="1728896" y="360000"/>
                </a:lnTo>
                <a:lnTo>
                  <a:pt x="1577696" y="360000"/>
                </a:lnTo>
                <a:close/>
              </a:path>
            </a:pathLst>
          </a:custGeom>
          <a:solidFill>
            <a:srgbClr val="1BA3AB"/>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700"/>
              <a:buFont typeface="Arial"/>
              <a:buNone/>
            </a:pPr>
            <a:r>
              <a:t/>
            </a:r>
            <a:endParaRPr b="0" i="0" sz="2700" u="none" cap="none" strike="noStrike">
              <a:solidFill>
                <a:srgbClr val="FFFFFF"/>
              </a:solidFill>
              <a:latin typeface="Corbel"/>
              <a:ea typeface="Corbel"/>
              <a:cs typeface="Corbel"/>
              <a:sym typeface="Corbel"/>
            </a:endParaRPr>
          </a:p>
        </p:txBody>
      </p:sp>
      <p:sp>
        <p:nvSpPr>
          <p:cNvPr id="500" name="Google Shape;500;p12"/>
          <p:cNvSpPr/>
          <p:nvPr/>
        </p:nvSpPr>
        <p:spPr>
          <a:xfrm>
            <a:off x="6786816" y="2731040"/>
            <a:ext cx="2155905" cy="2211705"/>
          </a:xfrm>
          <a:custGeom>
            <a:rect b="b" l="l" r="r" t="t"/>
            <a:pathLst>
              <a:path extrusionOk="0" h="6858000" w="6684977">
                <a:moveTo>
                  <a:pt x="6090801" y="3171825"/>
                </a:moveTo>
                <a:cubicBezTo>
                  <a:pt x="6102598" y="3171039"/>
                  <a:pt x="6113609" y="3171039"/>
                  <a:pt x="6125406" y="3171039"/>
                </a:cubicBezTo>
                <a:cubicBezTo>
                  <a:pt x="6269329" y="3171039"/>
                  <a:pt x="6412466" y="3171039"/>
                  <a:pt x="6556390" y="3171039"/>
                </a:cubicBezTo>
                <a:cubicBezTo>
                  <a:pt x="6576052" y="3171039"/>
                  <a:pt x="6594927" y="3167893"/>
                  <a:pt x="6613802" y="3160028"/>
                </a:cubicBezTo>
                <a:cubicBezTo>
                  <a:pt x="6662563" y="3139580"/>
                  <a:pt x="6684585" y="3101043"/>
                  <a:pt x="6689303" y="3050709"/>
                </a:cubicBezTo>
                <a:cubicBezTo>
                  <a:pt x="6689303" y="3032620"/>
                  <a:pt x="6689303" y="3015318"/>
                  <a:pt x="6689303" y="2997229"/>
                </a:cubicBezTo>
                <a:cubicBezTo>
                  <a:pt x="6682225" y="2972062"/>
                  <a:pt x="6684585" y="2943749"/>
                  <a:pt x="6663350" y="2922515"/>
                </a:cubicBezTo>
                <a:cubicBezTo>
                  <a:pt x="6630318" y="2888697"/>
                  <a:pt x="6591781" y="2871394"/>
                  <a:pt x="6544593" y="2871394"/>
                </a:cubicBezTo>
                <a:cubicBezTo>
                  <a:pt x="6399096" y="2872181"/>
                  <a:pt x="6253600" y="2872181"/>
                  <a:pt x="6108103" y="2871394"/>
                </a:cubicBezTo>
                <a:cubicBezTo>
                  <a:pt x="6055410" y="2871394"/>
                  <a:pt x="6043613" y="2860384"/>
                  <a:pt x="6044399" y="2809264"/>
                </a:cubicBezTo>
                <a:cubicBezTo>
                  <a:pt x="6045972" y="2739268"/>
                  <a:pt x="6038108" y="2670059"/>
                  <a:pt x="6038894" y="2600850"/>
                </a:cubicBezTo>
                <a:cubicBezTo>
                  <a:pt x="6038894" y="2580401"/>
                  <a:pt x="6031029" y="2565458"/>
                  <a:pt x="6017659" y="2550515"/>
                </a:cubicBezTo>
                <a:cubicBezTo>
                  <a:pt x="5998784" y="2530067"/>
                  <a:pt x="5975190" y="2534786"/>
                  <a:pt x="5952383" y="2534786"/>
                </a:cubicBezTo>
                <a:cubicBezTo>
                  <a:pt x="5918565" y="2534786"/>
                  <a:pt x="5898117" y="2552088"/>
                  <a:pt x="5887892" y="2584334"/>
                </a:cubicBezTo>
                <a:cubicBezTo>
                  <a:pt x="5882387" y="2601636"/>
                  <a:pt x="5883960" y="2619725"/>
                  <a:pt x="5882387" y="2637813"/>
                </a:cubicBezTo>
                <a:cubicBezTo>
                  <a:pt x="5880027" y="2670845"/>
                  <a:pt x="5868230" y="2681856"/>
                  <a:pt x="5835985" y="2684215"/>
                </a:cubicBezTo>
                <a:cubicBezTo>
                  <a:pt x="5823402" y="2685001"/>
                  <a:pt x="5810818" y="2685001"/>
                  <a:pt x="5798235" y="2685001"/>
                </a:cubicBezTo>
                <a:cubicBezTo>
                  <a:pt x="5662176" y="2685001"/>
                  <a:pt x="5526904" y="2685001"/>
                  <a:pt x="5390845" y="2685001"/>
                </a:cubicBezTo>
                <a:cubicBezTo>
                  <a:pt x="5265796" y="2685001"/>
                  <a:pt x="5149399" y="2802185"/>
                  <a:pt x="5148612" y="2928020"/>
                </a:cubicBezTo>
                <a:cubicBezTo>
                  <a:pt x="5148612" y="2996443"/>
                  <a:pt x="5148612" y="3065652"/>
                  <a:pt x="5148612" y="3134075"/>
                </a:cubicBezTo>
                <a:cubicBezTo>
                  <a:pt x="5147826" y="3187554"/>
                  <a:pt x="5137602" y="3198565"/>
                  <a:pt x="5084122" y="3198565"/>
                </a:cubicBezTo>
                <a:cubicBezTo>
                  <a:pt x="4998397" y="3199351"/>
                  <a:pt x="4912672" y="3198565"/>
                  <a:pt x="4826947" y="3198565"/>
                </a:cubicBezTo>
                <a:cubicBezTo>
                  <a:pt x="4806499" y="3198565"/>
                  <a:pt x="4786051" y="3201711"/>
                  <a:pt x="4765603" y="3205643"/>
                </a:cubicBezTo>
                <a:cubicBezTo>
                  <a:pt x="4593366" y="3239461"/>
                  <a:pt x="4481688" y="3402260"/>
                  <a:pt x="4482474" y="3557194"/>
                </a:cubicBezTo>
                <a:cubicBezTo>
                  <a:pt x="4485620" y="4265802"/>
                  <a:pt x="4484047" y="4974410"/>
                  <a:pt x="4484047" y="5683804"/>
                </a:cubicBezTo>
                <a:cubicBezTo>
                  <a:pt x="4484047" y="5744362"/>
                  <a:pt x="4484047" y="5804920"/>
                  <a:pt x="4479328" y="5865478"/>
                </a:cubicBezTo>
                <a:cubicBezTo>
                  <a:pt x="4470677" y="5976370"/>
                  <a:pt x="4428208" y="6018839"/>
                  <a:pt x="4317316" y="6021198"/>
                </a:cubicBezTo>
                <a:cubicBezTo>
                  <a:pt x="4315743" y="6021198"/>
                  <a:pt x="4313384" y="6021198"/>
                  <a:pt x="4311811" y="6021198"/>
                </a:cubicBezTo>
                <a:cubicBezTo>
                  <a:pt x="4160022" y="6021198"/>
                  <a:pt x="4008234" y="6021198"/>
                  <a:pt x="3856445" y="6021198"/>
                </a:cubicBezTo>
                <a:cubicBezTo>
                  <a:pt x="3828919" y="6021198"/>
                  <a:pt x="3801393" y="6017266"/>
                  <a:pt x="3774653" y="6009401"/>
                </a:cubicBezTo>
                <a:cubicBezTo>
                  <a:pt x="3732184" y="5996818"/>
                  <a:pt x="3706230" y="5969292"/>
                  <a:pt x="3695220" y="5926822"/>
                </a:cubicBezTo>
                <a:cubicBezTo>
                  <a:pt x="3687355" y="5897723"/>
                  <a:pt x="3685782" y="5868624"/>
                  <a:pt x="3685782" y="5839524"/>
                </a:cubicBezTo>
                <a:cubicBezTo>
                  <a:pt x="3683423" y="5176532"/>
                  <a:pt x="3692074" y="4513540"/>
                  <a:pt x="3680277" y="3849760"/>
                </a:cubicBezTo>
                <a:cubicBezTo>
                  <a:pt x="3678704" y="3745160"/>
                  <a:pt x="3635448" y="3660222"/>
                  <a:pt x="3557588" y="3591799"/>
                </a:cubicBezTo>
                <a:cubicBezTo>
                  <a:pt x="3502535" y="3543038"/>
                  <a:pt x="3436472" y="3517871"/>
                  <a:pt x="3363330" y="3508433"/>
                </a:cubicBezTo>
                <a:cubicBezTo>
                  <a:pt x="3328726" y="3503715"/>
                  <a:pt x="3318501" y="3493491"/>
                  <a:pt x="3316142" y="3458886"/>
                </a:cubicBezTo>
                <a:cubicBezTo>
                  <a:pt x="3315356" y="3443156"/>
                  <a:pt x="3315356" y="3426641"/>
                  <a:pt x="3315356" y="3410911"/>
                </a:cubicBezTo>
                <a:cubicBezTo>
                  <a:pt x="3315356" y="2463218"/>
                  <a:pt x="3314569" y="1514737"/>
                  <a:pt x="3316142" y="567043"/>
                </a:cubicBezTo>
                <a:cubicBezTo>
                  <a:pt x="3316142" y="467162"/>
                  <a:pt x="3297267" y="373572"/>
                  <a:pt x="3247719" y="287061"/>
                </a:cubicBezTo>
                <a:cubicBezTo>
                  <a:pt x="3146265" y="107746"/>
                  <a:pt x="2997623" y="0"/>
                  <a:pt x="2783703" y="0"/>
                </a:cubicBezTo>
                <a:cubicBezTo>
                  <a:pt x="2129362" y="0"/>
                  <a:pt x="1475021" y="0"/>
                  <a:pt x="820679" y="0"/>
                </a:cubicBezTo>
                <a:cubicBezTo>
                  <a:pt x="733381" y="0"/>
                  <a:pt x="649229" y="14943"/>
                  <a:pt x="573728" y="61344"/>
                </a:cubicBezTo>
                <a:cubicBezTo>
                  <a:pt x="393627" y="172236"/>
                  <a:pt x="286668" y="328744"/>
                  <a:pt x="286668" y="544236"/>
                </a:cubicBezTo>
                <a:cubicBezTo>
                  <a:pt x="285881" y="2441983"/>
                  <a:pt x="285881" y="4339730"/>
                  <a:pt x="285881" y="6237477"/>
                </a:cubicBezTo>
                <a:cubicBezTo>
                  <a:pt x="285881" y="6255566"/>
                  <a:pt x="286668" y="6272868"/>
                  <a:pt x="285095" y="6290957"/>
                </a:cubicBezTo>
                <a:cubicBezTo>
                  <a:pt x="282735" y="6321629"/>
                  <a:pt x="270938" y="6333426"/>
                  <a:pt x="239479" y="6335785"/>
                </a:cubicBezTo>
                <a:cubicBezTo>
                  <a:pt x="213526" y="6337358"/>
                  <a:pt x="187573" y="6334999"/>
                  <a:pt x="161619" y="6336572"/>
                </a:cubicBezTo>
                <a:cubicBezTo>
                  <a:pt x="73535" y="6343650"/>
                  <a:pt x="20055" y="6391625"/>
                  <a:pt x="9831" y="6464766"/>
                </a:cubicBezTo>
                <a:cubicBezTo>
                  <a:pt x="-3539" y="6555210"/>
                  <a:pt x="-2753" y="6646440"/>
                  <a:pt x="9044" y="6737671"/>
                </a:cubicBezTo>
                <a:cubicBezTo>
                  <a:pt x="18482" y="6809239"/>
                  <a:pt x="61738" y="6851709"/>
                  <a:pt x="133306" y="6856427"/>
                </a:cubicBezTo>
                <a:cubicBezTo>
                  <a:pt x="137239" y="6856427"/>
                  <a:pt x="140385" y="6857214"/>
                  <a:pt x="143530" y="6858787"/>
                </a:cubicBezTo>
                <a:cubicBezTo>
                  <a:pt x="1248518" y="6858787"/>
                  <a:pt x="2354292" y="6858787"/>
                  <a:pt x="3459279" y="6858787"/>
                </a:cubicBezTo>
                <a:cubicBezTo>
                  <a:pt x="3522983" y="6857214"/>
                  <a:pt x="3566239" y="6826542"/>
                  <a:pt x="3587474" y="6765983"/>
                </a:cubicBezTo>
                <a:cubicBezTo>
                  <a:pt x="3592192" y="6753400"/>
                  <a:pt x="3596911" y="6740816"/>
                  <a:pt x="3600057" y="6727447"/>
                </a:cubicBezTo>
                <a:cubicBezTo>
                  <a:pt x="3617359" y="6644868"/>
                  <a:pt x="3618146" y="6562289"/>
                  <a:pt x="3600057" y="6480496"/>
                </a:cubicBezTo>
                <a:cubicBezTo>
                  <a:pt x="3583541" y="6405781"/>
                  <a:pt x="3541858" y="6352301"/>
                  <a:pt x="3461639" y="6338145"/>
                </a:cubicBezTo>
                <a:cubicBezTo>
                  <a:pt x="3439617" y="6334213"/>
                  <a:pt x="3416810" y="6335785"/>
                  <a:pt x="3394789" y="6335785"/>
                </a:cubicBezTo>
                <a:cubicBezTo>
                  <a:pt x="3323220" y="6334999"/>
                  <a:pt x="3317715" y="6329494"/>
                  <a:pt x="3316929" y="6257139"/>
                </a:cubicBezTo>
                <a:cubicBezTo>
                  <a:pt x="3316929" y="5457301"/>
                  <a:pt x="3316929" y="4657463"/>
                  <a:pt x="3316929" y="3857625"/>
                </a:cubicBezTo>
                <a:cubicBezTo>
                  <a:pt x="3316929" y="3845828"/>
                  <a:pt x="3316142" y="3834031"/>
                  <a:pt x="3317715" y="3823021"/>
                </a:cubicBezTo>
                <a:cubicBezTo>
                  <a:pt x="3321647" y="3793135"/>
                  <a:pt x="3339736" y="3785270"/>
                  <a:pt x="3364117" y="3802572"/>
                </a:cubicBezTo>
                <a:cubicBezTo>
                  <a:pt x="3388497" y="3819875"/>
                  <a:pt x="3401081" y="3845828"/>
                  <a:pt x="3407372" y="3874141"/>
                </a:cubicBezTo>
                <a:cubicBezTo>
                  <a:pt x="3416023" y="3912678"/>
                  <a:pt x="3418383" y="3952001"/>
                  <a:pt x="3418383" y="3991325"/>
                </a:cubicBezTo>
                <a:cubicBezTo>
                  <a:pt x="3418383" y="4636228"/>
                  <a:pt x="3418383" y="5280346"/>
                  <a:pt x="3418383" y="5925250"/>
                </a:cubicBezTo>
                <a:cubicBezTo>
                  <a:pt x="3418383" y="6130517"/>
                  <a:pt x="3576463" y="6287811"/>
                  <a:pt x="3781731" y="6288597"/>
                </a:cubicBezTo>
                <a:cubicBezTo>
                  <a:pt x="3984640" y="6288597"/>
                  <a:pt x="4186762" y="6288597"/>
                  <a:pt x="4389671" y="6288597"/>
                </a:cubicBezTo>
                <a:cubicBezTo>
                  <a:pt x="4443151" y="6288597"/>
                  <a:pt x="4495058" y="6278373"/>
                  <a:pt x="4542246" y="6253993"/>
                </a:cubicBezTo>
                <a:cubicBezTo>
                  <a:pt x="4673586" y="6187930"/>
                  <a:pt x="4745154" y="6080183"/>
                  <a:pt x="4745941" y="5933114"/>
                </a:cubicBezTo>
                <a:cubicBezTo>
                  <a:pt x="4747514" y="5178891"/>
                  <a:pt x="4746727" y="4424668"/>
                  <a:pt x="4746727" y="3670446"/>
                </a:cubicBezTo>
                <a:cubicBezTo>
                  <a:pt x="4746727" y="3636628"/>
                  <a:pt x="4749087" y="3602810"/>
                  <a:pt x="4755378" y="3568991"/>
                </a:cubicBezTo>
                <a:cubicBezTo>
                  <a:pt x="4766389" y="3514725"/>
                  <a:pt x="4799421" y="3482480"/>
                  <a:pt x="4852901" y="3471469"/>
                </a:cubicBezTo>
                <a:cubicBezTo>
                  <a:pt x="4937053" y="3454953"/>
                  <a:pt x="5021991" y="3458886"/>
                  <a:pt x="5106143" y="3462032"/>
                </a:cubicBezTo>
                <a:cubicBezTo>
                  <a:pt x="5131310" y="3462818"/>
                  <a:pt x="5142321" y="3476188"/>
                  <a:pt x="5146253" y="3501355"/>
                </a:cubicBezTo>
                <a:cubicBezTo>
                  <a:pt x="5148612" y="3513939"/>
                  <a:pt x="5147826" y="3526522"/>
                  <a:pt x="5147826" y="3539106"/>
                </a:cubicBezTo>
                <a:cubicBezTo>
                  <a:pt x="5147826" y="3613820"/>
                  <a:pt x="5147826" y="3689321"/>
                  <a:pt x="5147826" y="3764035"/>
                </a:cubicBezTo>
                <a:cubicBezTo>
                  <a:pt x="5147826" y="3778192"/>
                  <a:pt x="5148612" y="3792348"/>
                  <a:pt x="5151758" y="3806505"/>
                </a:cubicBezTo>
                <a:cubicBezTo>
                  <a:pt x="5179285" y="3923688"/>
                  <a:pt x="5283885" y="4006268"/>
                  <a:pt x="5405001" y="4007054"/>
                </a:cubicBezTo>
                <a:cubicBezTo>
                  <a:pt x="5537914" y="4007054"/>
                  <a:pt x="5670827" y="4007054"/>
                  <a:pt x="5803740" y="4007054"/>
                </a:cubicBezTo>
                <a:cubicBezTo>
                  <a:pt x="5816324" y="4007054"/>
                  <a:pt x="5828907" y="4006268"/>
                  <a:pt x="5841491" y="4007841"/>
                </a:cubicBezTo>
                <a:cubicBezTo>
                  <a:pt x="5866658" y="4010986"/>
                  <a:pt x="5877668" y="4021997"/>
                  <a:pt x="5880814" y="4047164"/>
                </a:cubicBezTo>
                <a:cubicBezTo>
                  <a:pt x="5882387" y="4061321"/>
                  <a:pt x="5880814" y="4075477"/>
                  <a:pt x="5883174" y="4089633"/>
                </a:cubicBezTo>
                <a:cubicBezTo>
                  <a:pt x="5890252" y="4137608"/>
                  <a:pt x="5920138" y="4158842"/>
                  <a:pt x="5975190" y="4155697"/>
                </a:cubicBezTo>
                <a:cubicBezTo>
                  <a:pt x="6014514" y="4153337"/>
                  <a:pt x="6036535" y="4126597"/>
                  <a:pt x="6037321" y="4080982"/>
                </a:cubicBezTo>
                <a:cubicBezTo>
                  <a:pt x="6038108" y="4010200"/>
                  <a:pt x="6044399" y="3940204"/>
                  <a:pt x="6043613" y="3869422"/>
                </a:cubicBezTo>
                <a:cubicBezTo>
                  <a:pt x="6042826" y="3831672"/>
                  <a:pt x="6056196" y="3820661"/>
                  <a:pt x="6093947" y="3819088"/>
                </a:cubicBezTo>
                <a:cubicBezTo>
                  <a:pt x="6105744" y="3818302"/>
                  <a:pt x="6117541" y="3819088"/>
                  <a:pt x="6128552" y="3819088"/>
                </a:cubicBezTo>
                <a:cubicBezTo>
                  <a:pt x="6264610" y="3819088"/>
                  <a:pt x="6399883" y="3819088"/>
                  <a:pt x="6535942" y="3819088"/>
                </a:cubicBezTo>
                <a:cubicBezTo>
                  <a:pt x="6624813" y="3819088"/>
                  <a:pt x="6672001" y="3779765"/>
                  <a:pt x="6688517" y="3693253"/>
                </a:cubicBezTo>
                <a:cubicBezTo>
                  <a:pt x="6688517" y="3675164"/>
                  <a:pt x="6688517" y="3657862"/>
                  <a:pt x="6688517" y="3639773"/>
                </a:cubicBezTo>
                <a:cubicBezTo>
                  <a:pt x="6680652" y="3611461"/>
                  <a:pt x="6681438" y="3580002"/>
                  <a:pt x="6655485" y="3557981"/>
                </a:cubicBezTo>
                <a:cubicBezTo>
                  <a:pt x="6633464" y="3539106"/>
                  <a:pt x="6609083" y="3525736"/>
                  <a:pt x="6579984" y="3518657"/>
                </a:cubicBezTo>
                <a:cubicBezTo>
                  <a:pt x="6561895" y="3514725"/>
                  <a:pt x="6543020" y="3513152"/>
                  <a:pt x="6524145" y="3513152"/>
                </a:cubicBezTo>
                <a:cubicBezTo>
                  <a:pt x="6382581" y="3513152"/>
                  <a:pt x="6240230" y="3513939"/>
                  <a:pt x="6098666" y="3513152"/>
                </a:cubicBezTo>
                <a:cubicBezTo>
                  <a:pt x="6056983" y="3513152"/>
                  <a:pt x="6044399" y="3502142"/>
                  <a:pt x="6043613" y="3464391"/>
                </a:cubicBezTo>
                <a:cubicBezTo>
                  <a:pt x="6042040" y="3382599"/>
                  <a:pt x="6042040" y="3300019"/>
                  <a:pt x="6043613" y="3218227"/>
                </a:cubicBezTo>
                <a:cubicBezTo>
                  <a:pt x="6045972" y="3185195"/>
                  <a:pt x="6057770" y="3174185"/>
                  <a:pt x="6090801" y="3171825"/>
                </a:cubicBezTo>
                <a:close/>
                <a:moveTo>
                  <a:pt x="2907965" y="1801012"/>
                </a:moveTo>
                <a:cubicBezTo>
                  <a:pt x="2907965" y="1968529"/>
                  <a:pt x="2788422" y="2088072"/>
                  <a:pt x="2621691" y="2088859"/>
                </a:cubicBezTo>
                <a:cubicBezTo>
                  <a:pt x="2348000" y="2088859"/>
                  <a:pt x="2073523" y="2088859"/>
                  <a:pt x="1799832" y="2088859"/>
                </a:cubicBezTo>
                <a:cubicBezTo>
                  <a:pt x="1526141" y="2088859"/>
                  <a:pt x="1251664" y="2088859"/>
                  <a:pt x="977973" y="2088859"/>
                </a:cubicBezTo>
                <a:cubicBezTo>
                  <a:pt x="834049" y="2088859"/>
                  <a:pt x="721584" y="1992123"/>
                  <a:pt x="699563" y="1849773"/>
                </a:cubicBezTo>
                <a:cubicBezTo>
                  <a:pt x="697204" y="1834043"/>
                  <a:pt x="697204" y="1817527"/>
                  <a:pt x="697204" y="1801798"/>
                </a:cubicBezTo>
                <a:cubicBezTo>
                  <a:pt x="697204" y="1440023"/>
                  <a:pt x="697204" y="1079034"/>
                  <a:pt x="697204" y="717259"/>
                </a:cubicBezTo>
                <a:cubicBezTo>
                  <a:pt x="697204" y="550528"/>
                  <a:pt x="815960" y="430984"/>
                  <a:pt x="981905" y="430984"/>
                </a:cubicBezTo>
                <a:cubicBezTo>
                  <a:pt x="1529287" y="430198"/>
                  <a:pt x="2075882" y="430198"/>
                  <a:pt x="2623264" y="430984"/>
                </a:cubicBezTo>
                <a:cubicBezTo>
                  <a:pt x="2789209" y="430984"/>
                  <a:pt x="2908752" y="550528"/>
                  <a:pt x="2908752" y="716472"/>
                </a:cubicBezTo>
                <a:cubicBezTo>
                  <a:pt x="2907965" y="1078248"/>
                  <a:pt x="2907965" y="1440023"/>
                  <a:pt x="2907965" y="1801012"/>
                </a:cubicBezTo>
                <a:close/>
              </a:path>
            </a:pathLst>
          </a:custGeom>
          <a:solidFill>
            <a:srgbClr val="1BA3AB"/>
          </a:solidFill>
          <a:ln>
            <a:noFill/>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rgbClr val="212121"/>
              </a:solidFill>
              <a:latin typeface="Corbel"/>
              <a:ea typeface="Corbel"/>
              <a:cs typeface="Corbel"/>
              <a:sym typeface="Corbel"/>
            </a:endParaRPr>
          </a:p>
        </p:txBody>
      </p:sp>
    </p:spTree>
  </p:cSld>
  <p:clrMapOvr>
    <a:masterClrMapping/>
  </p:clrMapOvr>
</p:sld>
</file>

<file path=ppt/slides/slide2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21" name="Shape 821"/>
        <p:cNvGrpSpPr/>
        <p:nvPr/>
      </p:nvGrpSpPr>
      <p:grpSpPr>
        <a:xfrm>
          <a:off x="0" y="0"/>
          <a:ext cx="0" cy="0"/>
          <a:chOff x="0" y="0"/>
          <a:chExt cx="0" cy="0"/>
        </a:xfrm>
      </p:grpSpPr>
      <p:pic>
        <p:nvPicPr>
          <p:cNvPr id="822" name="Google Shape;822;p21"/>
          <p:cNvPicPr preferRelativeResize="0"/>
          <p:nvPr/>
        </p:nvPicPr>
        <p:blipFill rotWithShape="1">
          <a:blip r:embed="rId3">
            <a:alphaModFix/>
          </a:blip>
          <a:srcRect b="0" l="0" r="0" t="0"/>
          <a:stretch/>
        </p:blipFill>
        <p:spPr>
          <a:xfrm>
            <a:off x="953473" y="2775778"/>
            <a:ext cx="1552792" cy="1066949"/>
          </a:xfrm>
          <a:prstGeom prst="rect">
            <a:avLst/>
          </a:prstGeom>
          <a:noFill/>
          <a:ln>
            <a:noFill/>
          </a:ln>
        </p:spPr>
      </p:pic>
      <p:pic>
        <p:nvPicPr>
          <p:cNvPr id="823" name="Google Shape;823;p21"/>
          <p:cNvPicPr preferRelativeResize="0"/>
          <p:nvPr/>
        </p:nvPicPr>
        <p:blipFill rotWithShape="1">
          <a:blip r:embed="rId4">
            <a:alphaModFix/>
          </a:blip>
          <a:srcRect b="0" l="0" r="0" t="0"/>
          <a:stretch/>
        </p:blipFill>
        <p:spPr>
          <a:xfrm>
            <a:off x="9237889" y="4946681"/>
            <a:ext cx="1086002" cy="743054"/>
          </a:xfrm>
          <a:prstGeom prst="rect">
            <a:avLst/>
          </a:prstGeom>
          <a:noFill/>
          <a:ln>
            <a:noFill/>
          </a:ln>
        </p:spPr>
      </p:pic>
      <p:pic>
        <p:nvPicPr>
          <p:cNvPr id="824" name="Google Shape;824;p21"/>
          <p:cNvPicPr preferRelativeResize="0"/>
          <p:nvPr/>
        </p:nvPicPr>
        <p:blipFill rotWithShape="1">
          <a:blip r:embed="rId5">
            <a:alphaModFix/>
          </a:blip>
          <a:srcRect b="0" l="0" r="0" t="0"/>
          <a:stretch/>
        </p:blipFill>
        <p:spPr>
          <a:xfrm>
            <a:off x="10475850" y="3552635"/>
            <a:ext cx="1162212" cy="1047896"/>
          </a:xfrm>
          <a:prstGeom prst="rect">
            <a:avLst/>
          </a:prstGeom>
          <a:noFill/>
          <a:ln>
            <a:noFill/>
          </a:ln>
        </p:spPr>
      </p:pic>
      <p:pic>
        <p:nvPicPr>
          <p:cNvPr id="825" name="Google Shape;825;p21"/>
          <p:cNvPicPr preferRelativeResize="0"/>
          <p:nvPr/>
        </p:nvPicPr>
        <p:blipFill rotWithShape="1">
          <a:blip r:embed="rId6">
            <a:alphaModFix/>
          </a:blip>
          <a:srcRect b="0" l="0" r="0" t="0"/>
          <a:stretch/>
        </p:blipFill>
        <p:spPr>
          <a:xfrm>
            <a:off x="4092784" y="3766513"/>
            <a:ext cx="809738" cy="743054"/>
          </a:xfrm>
          <a:prstGeom prst="rect">
            <a:avLst/>
          </a:prstGeom>
          <a:noFill/>
          <a:ln>
            <a:noFill/>
          </a:ln>
        </p:spPr>
      </p:pic>
      <p:cxnSp>
        <p:nvCxnSpPr>
          <p:cNvPr id="826" name="Google Shape;826;p21"/>
          <p:cNvCxnSpPr/>
          <p:nvPr/>
        </p:nvCxnSpPr>
        <p:spPr>
          <a:xfrm>
            <a:off x="3504950" y="3510725"/>
            <a:ext cx="1985400" cy="14400"/>
          </a:xfrm>
          <a:prstGeom prst="straightConnector1">
            <a:avLst/>
          </a:prstGeom>
          <a:noFill/>
          <a:ln cap="flat" cmpd="sng" w="28575">
            <a:solidFill>
              <a:schemeClr val="dk1"/>
            </a:solidFill>
            <a:prstDash val="solid"/>
            <a:round/>
            <a:headEnd len="sm" w="sm" type="none"/>
            <a:tailEnd len="med" w="med" type="triangle"/>
          </a:ln>
        </p:spPr>
      </p:cxnSp>
      <p:sp>
        <p:nvSpPr>
          <p:cNvPr id="827" name="Google Shape;827;p21"/>
          <p:cNvSpPr txBox="1"/>
          <p:nvPr/>
        </p:nvSpPr>
        <p:spPr>
          <a:xfrm>
            <a:off x="762075" y="3832375"/>
            <a:ext cx="2347800" cy="64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fr-FR" sz="1600" u="none" cap="none" strike="noStrike">
                <a:solidFill>
                  <a:srgbClr val="000000"/>
                </a:solidFill>
                <a:latin typeface="Corbel"/>
                <a:ea typeface="Corbel"/>
                <a:cs typeface="Corbel"/>
                <a:sym typeface="Corbel"/>
              </a:rPr>
              <a:t>Extraction de ressources énergétiques primaires : </a:t>
            </a:r>
            <a:r>
              <a:rPr b="1" i="0" lang="fr-FR" sz="1600" u="none" cap="none" strike="noStrike">
                <a:solidFill>
                  <a:srgbClr val="000000"/>
                </a:solidFill>
                <a:latin typeface="Corbel"/>
                <a:ea typeface="Corbel"/>
                <a:cs typeface="Corbel"/>
                <a:sym typeface="Corbel"/>
              </a:rPr>
              <a:t>charbon</a:t>
            </a:r>
            <a:r>
              <a:rPr b="0" i="0" lang="fr-FR" sz="1600" u="none" cap="none" strike="noStrike">
                <a:solidFill>
                  <a:srgbClr val="000000"/>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p:txBody>
      </p:sp>
      <p:sp>
        <p:nvSpPr>
          <p:cNvPr id="828" name="Google Shape;828;p21"/>
          <p:cNvSpPr txBox="1"/>
          <p:nvPr/>
        </p:nvSpPr>
        <p:spPr>
          <a:xfrm>
            <a:off x="4138957" y="4473177"/>
            <a:ext cx="809700" cy="307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fuites</a:t>
            </a:r>
            <a:endParaRPr b="0" i="0" sz="1400" u="none" cap="none" strike="noStrike">
              <a:solidFill>
                <a:srgbClr val="000000"/>
              </a:solidFill>
              <a:latin typeface="Arial"/>
              <a:ea typeface="Arial"/>
              <a:cs typeface="Arial"/>
              <a:sym typeface="Arial"/>
            </a:endParaRPr>
          </a:p>
        </p:txBody>
      </p:sp>
      <p:sp>
        <p:nvSpPr>
          <p:cNvPr id="829" name="Google Shape;829;p21"/>
          <p:cNvSpPr txBox="1"/>
          <p:nvPr/>
        </p:nvSpPr>
        <p:spPr>
          <a:xfrm>
            <a:off x="10258750" y="4473175"/>
            <a:ext cx="1789500" cy="584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lang="fr-FR" sz="1600">
                <a:latin typeface="Corbel"/>
                <a:ea typeface="Corbel"/>
                <a:cs typeface="Corbel"/>
                <a:sym typeface="Corbel"/>
              </a:rPr>
              <a:t>P</a:t>
            </a:r>
            <a:r>
              <a:rPr b="0" i="0" lang="fr-FR" sz="1600" u="none" cap="none" strike="noStrike">
                <a:solidFill>
                  <a:srgbClr val="000000"/>
                </a:solidFill>
                <a:latin typeface="Corbel"/>
                <a:ea typeface="Corbel"/>
                <a:cs typeface="Corbel"/>
                <a:sym typeface="Corbel"/>
              </a:rPr>
              <a:t>ertes </a:t>
            </a:r>
            <a:r>
              <a:rPr lang="fr-FR" sz="1600">
                <a:latin typeface="Corbel"/>
                <a:ea typeface="Corbel"/>
                <a:cs typeface="Corbel"/>
                <a:sym typeface="Corbel"/>
              </a:rPr>
              <a:t>de transport</a:t>
            </a:r>
            <a:endParaRPr b="0" i="0" sz="1400" u="none" cap="none" strike="noStrike">
              <a:solidFill>
                <a:srgbClr val="000000"/>
              </a:solidFill>
              <a:latin typeface="Arial"/>
              <a:ea typeface="Arial"/>
              <a:cs typeface="Arial"/>
              <a:sym typeface="Arial"/>
            </a:endParaRPr>
          </a:p>
        </p:txBody>
      </p:sp>
      <p:sp>
        <p:nvSpPr>
          <p:cNvPr id="830" name="Google Shape;830;p21"/>
          <p:cNvSpPr txBox="1"/>
          <p:nvPr/>
        </p:nvSpPr>
        <p:spPr>
          <a:xfrm>
            <a:off x="8998000" y="5996010"/>
            <a:ext cx="2813400" cy="584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600"/>
              <a:buFont typeface="Arial"/>
              <a:buNone/>
            </a:pPr>
            <a:r>
              <a:rPr b="0" i="0" lang="fr-FR" sz="1600" u="none" cap="none" strike="noStrike">
                <a:solidFill>
                  <a:srgbClr val="000000"/>
                </a:solidFill>
                <a:latin typeface="Corbel"/>
                <a:ea typeface="Corbel"/>
                <a:cs typeface="Corbel"/>
                <a:sym typeface="Corbel"/>
              </a:rPr>
              <a:t>Énergie finale :</a:t>
            </a:r>
            <a:r>
              <a:rPr b="0" i="0" lang="fr-FR" sz="1400" u="none" cap="none" strike="noStrike">
                <a:solidFill>
                  <a:srgbClr val="000000"/>
                </a:solidFill>
                <a:latin typeface="Corbel"/>
                <a:ea typeface="Corbel"/>
                <a:cs typeface="Corbel"/>
                <a:sym typeface="Corbel"/>
              </a:rPr>
              <a:t> </a:t>
            </a:r>
            <a:r>
              <a:rPr b="1" i="0" lang="fr-FR" sz="1600" u="none" cap="none" strike="noStrike">
                <a:solidFill>
                  <a:srgbClr val="000000"/>
                </a:solidFill>
                <a:latin typeface="Corbel"/>
                <a:ea typeface="Corbel"/>
                <a:cs typeface="Corbel"/>
                <a:sym typeface="Corbel"/>
              </a:rPr>
              <a:t>facture énergétique</a:t>
            </a:r>
            <a:endParaRPr b="0" i="0" sz="1400" u="none" cap="none" strike="noStrike">
              <a:solidFill>
                <a:srgbClr val="000000"/>
              </a:solidFill>
              <a:latin typeface="Arial"/>
              <a:ea typeface="Arial"/>
              <a:cs typeface="Arial"/>
              <a:sym typeface="Arial"/>
            </a:endParaRPr>
          </a:p>
        </p:txBody>
      </p:sp>
      <p:cxnSp>
        <p:nvCxnSpPr>
          <p:cNvPr id="831" name="Google Shape;831;p21"/>
          <p:cNvCxnSpPr>
            <a:endCxn id="825" idx="0"/>
          </p:cNvCxnSpPr>
          <p:nvPr/>
        </p:nvCxnSpPr>
        <p:spPr>
          <a:xfrm>
            <a:off x="3920153" y="3515113"/>
            <a:ext cx="577500" cy="251400"/>
          </a:xfrm>
          <a:prstGeom prst="curvedConnector2">
            <a:avLst/>
          </a:prstGeom>
          <a:noFill/>
          <a:ln cap="flat" cmpd="sng" w="9525">
            <a:solidFill>
              <a:schemeClr val="dk1"/>
            </a:solidFill>
            <a:prstDash val="solid"/>
            <a:round/>
            <a:headEnd len="sm" w="sm" type="none"/>
            <a:tailEnd len="med" w="med" type="triangle"/>
          </a:ln>
        </p:spPr>
      </p:cxnSp>
      <p:cxnSp>
        <p:nvCxnSpPr>
          <p:cNvPr id="832" name="Google Shape;832;p21"/>
          <p:cNvCxnSpPr/>
          <p:nvPr/>
        </p:nvCxnSpPr>
        <p:spPr>
          <a:xfrm flipH="1" rot="10800000">
            <a:off x="9836097" y="4092499"/>
            <a:ext cx="749700" cy="263400"/>
          </a:xfrm>
          <a:prstGeom prst="curvedConnector3">
            <a:avLst>
              <a:gd fmla="val 50000" name="adj1"/>
            </a:avLst>
          </a:prstGeom>
          <a:noFill/>
          <a:ln cap="flat" cmpd="sng" w="9525">
            <a:solidFill>
              <a:schemeClr val="dk1"/>
            </a:solidFill>
            <a:prstDash val="solid"/>
            <a:round/>
            <a:headEnd len="sm" w="sm" type="none"/>
            <a:tailEnd len="med" w="med" type="triangle"/>
          </a:ln>
        </p:spPr>
      </p:cxnSp>
      <p:sp>
        <p:nvSpPr>
          <p:cNvPr id="833" name="Google Shape;833;p21"/>
          <p:cNvSpPr txBox="1"/>
          <p:nvPr>
            <p:ph idx="1" type="body"/>
          </p:nvPr>
        </p:nvSpPr>
        <p:spPr>
          <a:xfrm>
            <a:off x="557150" y="5197725"/>
            <a:ext cx="8067700" cy="1077300"/>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SzPts val="2400"/>
              <a:buNone/>
            </a:pPr>
            <a:r>
              <a:rPr b="1" lang="fr-FR" sz="2200">
                <a:solidFill>
                  <a:srgbClr val="1C4587"/>
                </a:solidFill>
                <a:latin typeface="Corbel"/>
                <a:ea typeface="Corbel"/>
                <a:cs typeface="Corbel"/>
                <a:sym typeface="Corbel"/>
              </a:rPr>
              <a:t>Seule une ressource énergétique primaire peut remplacer une autre ressource énergétique primaire : transition d’une source énergétique fossile à une source d’énergie renouvelable.</a:t>
            </a:r>
            <a:endParaRPr/>
          </a:p>
        </p:txBody>
      </p:sp>
      <p:sp>
        <p:nvSpPr>
          <p:cNvPr id="834" name="Google Shape;834;p21"/>
          <p:cNvSpPr txBox="1"/>
          <p:nvPr>
            <p:ph type="title"/>
          </p:nvPr>
        </p:nvSpPr>
        <p:spPr>
          <a:xfrm>
            <a:off x="983100" y="1077772"/>
            <a:ext cx="10369800" cy="859005"/>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4800"/>
              <a:buNone/>
            </a:pPr>
            <a:r>
              <a:rPr lang="fr-FR" sz="4000">
                <a:solidFill>
                  <a:schemeClr val="dk2"/>
                </a:solidFill>
                <a:latin typeface="Corbel"/>
                <a:ea typeface="Corbel"/>
                <a:cs typeface="Corbel"/>
                <a:sym typeface="Corbel"/>
              </a:rPr>
              <a:t>Énergie primaire et énergie finale</a:t>
            </a:r>
            <a:endParaRPr/>
          </a:p>
        </p:txBody>
      </p:sp>
      <p:sp>
        <p:nvSpPr>
          <p:cNvPr id="835" name="Google Shape;835;p21"/>
          <p:cNvSpPr txBox="1"/>
          <p:nvPr>
            <p:ph idx="1" type="body"/>
          </p:nvPr>
        </p:nvSpPr>
        <p:spPr>
          <a:xfrm>
            <a:off x="919250" y="1676993"/>
            <a:ext cx="10515600" cy="424200"/>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SzPts val="2400"/>
              <a:buNone/>
            </a:pPr>
            <a:r>
              <a:rPr lang="fr-FR">
                <a:solidFill>
                  <a:srgbClr val="666666"/>
                </a:solidFill>
                <a:latin typeface="Corbel"/>
                <a:ea typeface="Corbel"/>
                <a:cs typeface="Corbel"/>
                <a:sym typeface="Corbel"/>
              </a:rPr>
              <a:t>Exemple : production d’électricité par combustion de charbon</a:t>
            </a:r>
            <a:endParaRPr/>
          </a:p>
        </p:txBody>
      </p:sp>
      <p:pic>
        <p:nvPicPr>
          <p:cNvPr id="836" name="Google Shape;836;p21"/>
          <p:cNvPicPr preferRelativeResize="0"/>
          <p:nvPr/>
        </p:nvPicPr>
        <p:blipFill rotWithShape="1">
          <a:blip r:embed="rId7">
            <a:alphaModFix/>
          </a:blip>
          <a:srcRect b="0" l="0" r="0" t="0"/>
          <a:stretch/>
        </p:blipFill>
        <p:spPr>
          <a:xfrm>
            <a:off x="2484925" y="2853077"/>
            <a:ext cx="876850" cy="876850"/>
          </a:xfrm>
          <a:prstGeom prst="rect">
            <a:avLst/>
          </a:prstGeom>
          <a:noFill/>
          <a:ln>
            <a:noFill/>
          </a:ln>
        </p:spPr>
      </p:pic>
      <p:pic>
        <p:nvPicPr>
          <p:cNvPr id="837" name="Google Shape;837;p21"/>
          <p:cNvPicPr preferRelativeResize="0"/>
          <p:nvPr/>
        </p:nvPicPr>
        <p:blipFill rotWithShape="1">
          <a:blip r:embed="rId8">
            <a:alphaModFix/>
          </a:blip>
          <a:srcRect b="0" l="0" r="0" t="0"/>
          <a:stretch/>
        </p:blipFill>
        <p:spPr>
          <a:xfrm>
            <a:off x="9235650" y="2883725"/>
            <a:ext cx="1116000" cy="1116000"/>
          </a:xfrm>
          <a:prstGeom prst="rect">
            <a:avLst/>
          </a:prstGeom>
          <a:noFill/>
          <a:ln>
            <a:noFill/>
          </a:ln>
        </p:spPr>
      </p:pic>
      <p:pic>
        <p:nvPicPr>
          <p:cNvPr id="838" name="Google Shape;838;p21"/>
          <p:cNvPicPr preferRelativeResize="0"/>
          <p:nvPr/>
        </p:nvPicPr>
        <p:blipFill rotWithShape="1">
          <a:blip r:embed="rId9">
            <a:alphaModFix/>
          </a:blip>
          <a:srcRect b="0" l="0" r="0" t="0"/>
          <a:stretch/>
        </p:blipFill>
        <p:spPr>
          <a:xfrm>
            <a:off x="5569875" y="2691498"/>
            <a:ext cx="1225350" cy="1225350"/>
          </a:xfrm>
          <a:prstGeom prst="rect">
            <a:avLst/>
          </a:prstGeom>
          <a:noFill/>
          <a:ln>
            <a:noFill/>
          </a:ln>
        </p:spPr>
      </p:pic>
      <p:sp>
        <p:nvSpPr>
          <p:cNvPr id="839" name="Google Shape;839;p21"/>
          <p:cNvSpPr txBox="1"/>
          <p:nvPr/>
        </p:nvSpPr>
        <p:spPr>
          <a:xfrm>
            <a:off x="1151100" y="2285325"/>
            <a:ext cx="3239700" cy="465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Énergie chimique</a:t>
            </a:r>
            <a:endParaRPr b="0" i="0" sz="1400" u="none" cap="none" strike="noStrike">
              <a:solidFill>
                <a:srgbClr val="000000"/>
              </a:solidFill>
              <a:latin typeface="Arial"/>
              <a:ea typeface="Arial"/>
              <a:cs typeface="Arial"/>
              <a:sym typeface="Arial"/>
            </a:endParaRPr>
          </a:p>
        </p:txBody>
      </p:sp>
      <p:sp>
        <p:nvSpPr>
          <p:cNvPr id="840" name="Google Shape;840;p21"/>
          <p:cNvSpPr txBox="1"/>
          <p:nvPr/>
        </p:nvSpPr>
        <p:spPr>
          <a:xfrm>
            <a:off x="4735675" y="2285325"/>
            <a:ext cx="2891100" cy="97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Énergie thermique</a:t>
            </a:r>
            <a:endParaRPr b="0" i="0" sz="1400" u="none" cap="none" strike="noStrike">
              <a:solidFill>
                <a:srgbClr val="000000"/>
              </a:solidFill>
              <a:latin typeface="Arial"/>
              <a:ea typeface="Arial"/>
              <a:cs typeface="Arial"/>
              <a:sym typeface="Arial"/>
            </a:endParaRPr>
          </a:p>
        </p:txBody>
      </p:sp>
      <p:sp>
        <p:nvSpPr>
          <p:cNvPr id="841" name="Google Shape;841;p21"/>
          <p:cNvSpPr txBox="1"/>
          <p:nvPr/>
        </p:nvSpPr>
        <p:spPr>
          <a:xfrm>
            <a:off x="7971650" y="2285325"/>
            <a:ext cx="3463200" cy="51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Énergie mécanique</a:t>
            </a:r>
            <a:endParaRPr b="0" i="0" sz="1400" u="none" cap="none" strike="noStrike">
              <a:solidFill>
                <a:srgbClr val="000000"/>
              </a:solidFill>
              <a:latin typeface="Arial"/>
              <a:ea typeface="Arial"/>
              <a:cs typeface="Arial"/>
              <a:sym typeface="Arial"/>
            </a:endParaRPr>
          </a:p>
        </p:txBody>
      </p:sp>
      <p:cxnSp>
        <p:nvCxnSpPr>
          <p:cNvPr id="842" name="Google Shape;842;p21"/>
          <p:cNvCxnSpPr/>
          <p:nvPr/>
        </p:nvCxnSpPr>
        <p:spPr>
          <a:xfrm>
            <a:off x="7012608" y="3521955"/>
            <a:ext cx="1985400" cy="14400"/>
          </a:xfrm>
          <a:prstGeom prst="straightConnector1">
            <a:avLst/>
          </a:prstGeom>
          <a:noFill/>
          <a:ln cap="flat" cmpd="sng" w="28575">
            <a:solidFill>
              <a:schemeClr val="dk1"/>
            </a:solidFill>
            <a:prstDash val="solid"/>
            <a:round/>
            <a:headEnd len="sm" w="sm" type="none"/>
            <a:tailEnd len="med" w="med" type="triangle"/>
          </a:ln>
        </p:spPr>
      </p:cxnSp>
      <p:cxnSp>
        <p:nvCxnSpPr>
          <p:cNvPr id="843" name="Google Shape;843;p21"/>
          <p:cNvCxnSpPr>
            <a:stCxn id="837" idx="2"/>
          </p:cNvCxnSpPr>
          <p:nvPr/>
        </p:nvCxnSpPr>
        <p:spPr>
          <a:xfrm>
            <a:off x="9793650" y="3999725"/>
            <a:ext cx="0" cy="751200"/>
          </a:xfrm>
          <a:prstGeom prst="straightConnector1">
            <a:avLst/>
          </a:prstGeom>
          <a:noFill/>
          <a:ln cap="flat" cmpd="sng" w="28575">
            <a:solidFill>
              <a:schemeClr val="dk1"/>
            </a:solidFill>
            <a:prstDash val="solid"/>
            <a:round/>
            <a:headEnd len="sm" w="sm" type="none"/>
            <a:tailEnd len="med" w="med" type="triangle"/>
          </a:ln>
        </p:spPr>
      </p:cxnSp>
      <p:sp>
        <p:nvSpPr>
          <p:cNvPr id="844" name="Google Shape;844;p21"/>
          <p:cNvSpPr txBox="1"/>
          <p:nvPr/>
        </p:nvSpPr>
        <p:spPr>
          <a:xfrm>
            <a:off x="8544200" y="5694575"/>
            <a:ext cx="2483400" cy="5151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200" u="none" cap="none" strike="noStrike">
                <a:solidFill>
                  <a:srgbClr val="000000"/>
                </a:solidFill>
                <a:latin typeface="Corbel"/>
                <a:ea typeface="Corbel"/>
                <a:cs typeface="Corbel"/>
                <a:sym typeface="Corbel"/>
              </a:rPr>
              <a:t>Électricité</a:t>
            </a:r>
            <a:endParaRPr b="0" i="0" sz="1400" u="none" cap="none" strike="noStrike">
              <a:solidFill>
                <a:srgbClr val="000000"/>
              </a:solidFill>
              <a:latin typeface="Arial"/>
              <a:ea typeface="Arial"/>
              <a:cs typeface="Arial"/>
              <a:sym typeface="Arial"/>
            </a:endParaRPr>
          </a:p>
        </p:txBody>
      </p:sp>
      <p:pic>
        <p:nvPicPr>
          <p:cNvPr id="845" name="Google Shape;845;p21"/>
          <p:cNvPicPr preferRelativeResize="0"/>
          <p:nvPr/>
        </p:nvPicPr>
        <p:blipFill rotWithShape="1">
          <a:blip r:embed="rId10">
            <a:alphaModFix/>
          </a:blip>
          <a:srcRect b="0" l="0" r="0" t="0"/>
          <a:stretch/>
        </p:blipFill>
        <p:spPr>
          <a:xfrm>
            <a:off x="11434850" y="5995998"/>
            <a:ext cx="749700" cy="858527"/>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0" name="Shape 850"/>
        <p:cNvGrpSpPr/>
        <p:nvPr/>
      </p:nvGrpSpPr>
      <p:grpSpPr>
        <a:xfrm>
          <a:off x="0" y="0"/>
          <a:ext cx="0" cy="0"/>
          <a:chOff x="0" y="0"/>
          <a:chExt cx="0" cy="0"/>
        </a:xfrm>
      </p:grpSpPr>
      <p:sp>
        <p:nvSpPr>
          <p:cNvPr id="851" name="Google Shape;851;p18"/>
          <p:cNvSpPr txBox="1"/>
          <p:nvPr/>
        </p:nvSpPr>
        <p:spPr>
          <a:xfrm>
            <a:off x="880600" y="2314975"/>
            <a:ext cx="10890600" cy="4031400"/>
          </a:xfrm>
          <a:prstGeom prst="rect">
            <a:avLst/>
          </a:prstGeom>
          <a:noFill/>
          <a:ln>
            <a:noFill/>
          </a:ln>
        </p:spPr>
        <p:txBody>
          <a:bodyPr anchorCtr="0" anchor="t" bIns="45700" lIns="91425" spcFirstLastPara="1" rIns="91425" wrap="square" tIns="45700">
            <a:noAutofit/>
          </a:bodyPr>
          <a:lstStyle/>
          <a:p>
            <a:pPr indent="-374650" lvl="0" marL="457200" marR="0" rtl="0" algn="l">
              <a:lnSpc>
                <a:spcPct val="100000"/>
              </a:lnSpc>
              <a:spcBef>
                <a:spcPts val="0"/>
              </a:spcBef>
              <a:spcAft>
                <a:spcPts val="0"/>
              </a:spcAft>
              <a:buSzPts val="2300"/>
              <a:buFont typeface="Corbel"/>
              <a:buChar char="●"/>
            </a:pPr>
            <a:r>
              <a:rPr b="0" i="0" lang="fr-FR" sz="2300" u="none" cap="none" strike="noStrike">
                <a:solidFill>
                  <a:schemeClr val="dk1"/>
                </a:solidFill>
                <a:latin typeface="Corbel"/>
                <a:ea typeface="Corbel"/>
                <a:cs typeface="Corbel"/>
                <a:sym typeface="Corbel"/>
              </a:rPr>
              <a:t>L’énergie mesure </a:t>
            </a:r>
            <a:r>
              <a:rPr b="0" i="0" lang="fr-FR" sz="2300" u="none" cap="none" strike="noStrike">
                <a:solidFill>
                  <a:srgbClr val="C55A11"/>
                </a:solidFill>
                <a:latin typeface="Corbel"/>
                <a:ea typeface="Corbel"/>
                <a:cs typeface="Corbel"/>
                <a:sym typeface="Corbel"/>
              </a:rPr>
              <a:t>la transformation du monde</a:t>
            </a:r>
            <a:r>
              <a:rPr b="0" i="0" lang="fr-FR" sz="2300" u="none" cap="none" strike="noStrike">
                <a:solidFill>
                  <a:schemeClr val="dk1"/>
                </a:solidFill>
                <a:latin typeface="Corbel"/>
                <a:ea typeface="Corbel"/>
                <a:cs typeface="Corbel"/>
                <a:sym typeface="Corbel"/>
              </a:rPr>
              <a:t>. L’énergie est partout, sous différentes formes.</a:t>
            </a:r>
            <a:endParaRPr sz="2300">
              <a:solidFill>
                <a:schemeClr val="dk1"/>
              </a:solidFill>
              <a:latin typeface="Corbel"/>
              <a:ea typeface="Corbel"/>
              <a:cs typeface="Corbel"/>
              <a:sym typeface="Corbel"/>
            </a:endParaRPr>
          </a:p>
          <a:p>
            <a:pPr indent="-374650" lvl="0" marL="457200" marR="0" rtl="0" algn="l">
              <a:lnSpc>
                <a:spcPct val="100000"/>
              </a:lnSpc>
              <a:spcBef>
                <a:spcPts val="1000"/>
              </a:spcBef>
              <a:spcAft>
                <a:spcPts val="0"/>
              </a:spcAft>
              <a:buSzPts val="2300"/>
              <a:buFont typeface="Corbel"/>
              <a:buChar char="●"/>
            </a:pPr>
            <a:r>
              <a:rPr b="0" i="0" lang="fr-FR" sz="2300" u="none" cap="none" strike="noStrike">
                <a:solidFill>
                  <a:schemeClr val="dk1"/>
                </a:solidFill>
                <a:latin typeface="Corbel"/>
                <a:ea typeface="Corbel"/>
                <a:cs typeface="Corbel"/>
                <a:sym typeface="Corbel"/>
              </a:rPr>
              <a:t>Toutes les </a:t>
            </a:r>
            <a:r>
              <a:rPr b="0" i="0" lang="fr-FR" sz="2300" u="none" cap="none" strike="noStrike">
                <a:solidFill>
                  <a:srgbClr val="C55A11"/>
                </a:solidFill>
                <a:latin typeface="Corbel"/>
                <a:ea typeface="Corbel"/>
                <a:cs typeface="Corbel"/>
                <a:sym typeface="Corbel"/>
              </a:rPr>
              <a:t>sources d’énergie ne sont pas similaires</a:t>
            </a:r>
            <a:r>
              <a:rPr b="0" i="0" lang="fr-FR" sz="2300" u="none" cap="none" strike="noStrike">
                <a:solidFill>
                  <a:schemeClr val="dk1"/>
                </a:solidFill>
                <a:latin typeface="Corbel"/>
                <a:ea typeface="Corbel"/>
                <a:cs typeface="Corbel"/>
                <a:sym typeface="Corbel"/>
              </a:rPr>
              <a:t>, chacune ayant ses avantages et ses inconvénients.</a:t>
            </a:r>
            <a:endParaRPr b="0" i="0" sz="1400" u="none" cap="none" strike="noStrike">
              <a:solidFill>
                <a:srgbClr val="000000"/>
              </a:solidFill>
              <a:latin typeface="Arial"/>
              <a:ea typeface="Arial"/>
              <a:cs typeface="Arial"/>
              <a:sym typeface="Arial"/>
            </a:endParaRPr>
          </a:p>
          <a:p>
            <a:pPr indent="-374650" lvl="0" marL="457200" marR="0" rtl="0" algn="l">
              <a:lnSpc>
                <a:spcPct val="100000"/>
              </a:lnSpc>
              <a:spcBef>
                <a:spcPts val="1000"/>
              </a:spcBef>
              <a:spcAft>
                <a:spcPts val="0"/>
              </a:spcAft>
              <a:buClr>
                <a:schemeClr val="dk1"/>
              </a:buClr>
              <a:buSzPts val="2300"/>
              <a:buFont typeface="Corbel"/>
              <a:buChar char="●"/>
            </a:pPr>
            <a:r>
              <a:rPr b="0" i="0" lang="fr-FR" sz="2300" u="none" cap="none" strike="noStrike">
                <a:solidFill>
                  <a:schemeClr val="dk1"/>
                </a:solidFill>
                <a:latin typeface="Corbel"/>
                <a:ea typeface="Corbel"/>
                <a:cs typeface="Corbel"/>
                <a:sym typeface="Corbel"/>
              </a:rPr>
              <a:t>Il est plus pratique et moins coûteux d’utiliser de l’électricité plutôt que d’embaucher des cyclistes !</a:t>
            </a:r>
            <a:endParaRPr b="0" i="0" sz="1400" u="none" cap="none" strike="noStrike">
              <a:solidFill>
                <a:srgbClr val="000000"/>
              </a:solidFill>
              <a:latin typeface="Arial"/>
              <a:ea typeface="Arial"/>
              <a:cs typeface="Arial"/>
              <a:sym typeface="Arial"/>
            </a:endParaRPr>
          </a:p>
          <a:p>
            <a:pPr indent="-374650" lvl="0" marL="457200" marR="0" rtl="0" algn="l">
              <a:lnSpc>
                <a:spcPct val="100000"/>
              </a:lnSpc>
              <a:spcBef>
                <a:spcPts val="1000"/>
              </a:spcBef>
              <a:spcAft>
                <a:spcPts val="0"/>
              </a:spcAft>
              <a:buClr>
                <a:schemeClr val="dk1"/>
              </a:buClr>
              <a:buSzPts val="2300"/>
              <a:buFont typeface="Corbel"/>
              <a:buChar char="●"/>
            </a:pPr>
            <a:r>
              <a:rPr b="0" i="0" lang="fr-FR" sz="2300" u="none" cap="none" strike="noStrike">
                <a:solidFill>
                  <a:schemeClr val="dk1"/>
                </a:solidFill>
                <a:latin typeface="Corbel"/>
                <a:ea typeface="Corbel"/>
                <a:cs typeface="Corbel"/>
                <a:sym typeface="Corbel"/>
              </a:rPr>
              <a:t>Les </a:t>
            </a:r>
            <a:r>
              <a:rPr lang="fr-FR" sz="2300">
                <a:solidFill>
                  <a:schemeClr val="dk1"/>
                </a:solidFill>
                <a:latin typeface="Corbel"/>
                <a:ea typeface="Corbel"/>
                <a:cs typeface="Corbel"/>
                <a:sym typeface="Corbel"/>
              </a:rPr>
              <a:t>é</a:t>
            </a:r>
            <a:r>
              <a:rPr b="0" i="0" lang="fr-FR" sz="2300" u="none" cap="none" strike="noStrike">
                <a:solidFill>
                  <a:schemeClr val="dk1"/>
                </a:solidFill>
                <a:latin typeface="Corbel"/>
                <a:ea typeface="Corbel"/>
                <a:cs typeface="Corbel"/>
                <a:sym typeface="Corbel"/>
              </a:rPr>
              <a:t>nergies fossiles fournissent la majorité de notre énergie.</a:t>
            </a:r>
            <a:endParaRPr b="0" i="0" sz="1400" u="none" cap="none" strike="noStrike">
              <a:solidFill>
                <a:srgbClr val="000000"/>
              </a:solidFill>
              <a:latin typeface="Arial"/>
              <a:ea typeface="Arial"/>
              <a:cs typeface="Arial"/>
              <a:sym typeface="Arial"/>
            </a:endParaRPr>
          </a:p>
          <a:p>
            <a:pPr indent="-374650" lvl="0" marL="457200" marR="0" rtl="0" algn="l">
              <a:lnSpc>
                <a:spcPct val="100000"/>
              </a:lnSpc>
              <a:spcBef>
                <a:spcPts val="1000"/>
              </a:spcBef>
              <a:spcAft>
                <a:spcPts val="0"/>
              </a:spcAft>
              <a:buClr>
                <a:srgbClr val="000000"/>
              </a:buClr>
              <a:buSzPts val="2300"/>
              <a:buFont typeface="Corbel"/>
              <a:buChar char="●"/>
            </a:pPr>
            <a:r>
              <a:rPr b="0" i="0" lang="fr-FR" sz="2300" u="none" cap="none" strike="noStrike">
                <a:solidFill>
                  <a:srgbClr val="000000"/>
                </a:solidFill>
                <a:latin typeface="Corbel"/>
                <a:ea typeface="Corbel"/>
                <a:cs typeface="Corbel"/>
                <a:sym typeface="Corbel"/>
              </a:rPr>
              <a:t>Seule une ressource énergétique primaire peut remplacer une autre ressource énergétique primaire.</a:t>
            </a:r>
            <a:endParaRPr b="0" i="0" sz="1400" u="none" cap="none" strike="noStrike">
              <a:solidFill>
                <a:srgbClr val="000000"/>
              </a:solidFill>
              <a:latin typeface="Arial"/>
              <a:ea typeface="Arial"/>
              <a:cs typeface="Arial"/>
              <a:sym typeface="Arial"/>
            </a:endParaRPr>
          </a:p>
        </p:txBody>
      </p:sp>
      <p:sp>
        <p:nvSpPr>
          <p:cNvPr id="852" name="Google Shape;852;p18"/>
          <p:cNvSpPr txBox="1"/>
          <p:nvPr>
            <p:ph idx="4294967295" type="title"/>
          </p:nvPr>
        </p:nvSpPr>
        <p:spPr>
          <a:xfrm>
            <a:off x="880595" y="1125000"/>
            <a:ext cx="10515600" cy="10800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SzPts val="1400"/>
              <a:buNone/>
            </a:pPr>
            <a:r>
              <a:rPr lang="fr-FR" sz="4000">
                <a:solidFill>
                  <a:schemeClr val="dk2"/>
                </a:solidFill>
                <a:latin typeface="Corbel"/>
                <a:ea typeface="Corbel"/>
                <a:cs typeface="Corbel"/>
                <a:sym typeface="Corbel"/>
              </a:rPr>
              <a:t>Résumé</a:t>
            </a:r>
            <a:endParaRPr/>
          </a:p>
        </p:txBody>
      </p:sp>
      <p:pic>
        <p:nvPicPr>
          <p:cNvPr id="853" name="Google Shape;853;p18"/>
          <p:cNvPicPr preferRelativeResize="0"/>
          <p:nvPr/>
        </p:nvPicPr>
        <p:blipFill rotWithShape="1">
          <a:blip r:embed="rId3">
            <a:alphaModFix/>
          </a:blip>
          <a:srcRect b="0" l="0" r="0" t="0"/>
          <a:stretch/>
        </p:blipFill>
        <p:spPr>
          <a:xfrm>
            <a:off x="11007925" y="5643100"/>
            <a:ext cx="1190625" cy="1228725"/>
          </a:xfrm>
          <a:prstGeom prst="rect">
            <a:avLst/>
          </a:prstGeom>
          <a:noFill/>
          <a:ln>
            <a:noFill/>
          </a:ln>
        </p:spPr>
      </p:pic>
    </p:spTree>
  </p:cSld>
  <p:clrMapOvr>
    <a:masterClrMapping/>
  </p:clrMapOvr>
</p:sld>
</file>

<file path=ppt/slides/slide2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57" name="Shape 857"/>
        <p:cNvGrpSpPr/>
        <p:nvPr/>
      </p:nvGrpSpPr>
      <p:grpSpPr>
        <a:xfrm>
          <a:off x="0" y="0"/>
          <a:ext cx="0" cy="0"/>
          <a:chOff x="0" y="0"/>
          <a:chExt cx="0" cy="0"/>
        </a:xfrm>
      </p:grpSpPr>
      <p:sp>
        <p:nvSpPr>
          <p:cNvPr id="858" name="Google Shape;858;gc865d7ea15_0_7"/>
          <p:cNvSpPr txBox="1"/>
          <p:nvPr/>
        </p:nvSpPr>
        <p:spPr>
          <a:xfrm>
            <a:off x="2165699" y="2505000"/>
            <a:ext cx="8649300" cy="26937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4100"/>
              <a:buFont typeface="Arial"/>
              <a:buNone/>
            </a:pPr>
            <a:r>
              <a:rPr b="1" lang="fr-FR" sz="4100">
                <a:solidFill>
                  <a:srgbClr val="3A3838"/>
                </a:solidFill>
                <a:latin typeface="Corbel"/>
                <a:ea typeface="Corbel"/>
                <a:cs typeface="Corbel"/>
                <a:sym typeface="Corbel"/>
              </a:rPr>
              <a:t>Informations </a:t>
            </a:r>
            <a:r>
              <a:rPr b="1" i="0" lang="fr-FR" sz="4100" u="none" cap="none" strike="noStrike">
                <a:solidFill>
                  <a:srgbClr val="3A3838"/>
                </a:solidFill>
                <a:latin typeface="Corbel"/>
                <a:ea typeface="Corbel"/>
                <a:cs typeface="Corbel"/>
                <a:sym typeface="Corbel"/>
              </a:rPr>
              <a:t>supplémentaires sur le pétrole, l’uranium et l’énergie solaire.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700"/>
              <a:buFont typeface="Arial"/>
              <a:buNone/>
            </a:pPr>
            <a:r>
              <a:t/>
            </a:r>
            <a:endParaRPr b="1" i="0" sz="2700" u="none" cap="none" strike="noStrike">
              <a:solidFill>
                <a:srgbClr val="000000"/>
              </a:solidFill>
              <a:latin typeface="Comfortaa"/>
              <a:ea typeface="Comfortaa"/>
              <a:cs typeface="Comfortaa"/>
              <a:sym typeface="Comfortaa"/>
            </a:endParaRPr>
          </a:p>
          <a:p>
            <a:pPr indent="0" lvl="0" marL="0" marR="0" rtl="0" algn="ctr">
              <a:lnSpc>
                <a:spcPct val="100000"/>
              </a:lnSpc>
              <a:spcBef>
                <a:spcPts val="0"/>
              </a:spcBef>
              <a:spcAft>
                <a:spcPts val="0"/>
              </a:spcAft>
              <a:buClr>
                <a:srgbClr val="000000"/>
              </a:buClr>
              <a:buSzPts val="2700"/>
              <a:buFont typeface="Arial"/>
              <a:buNone/>
            </a:pPr>
            <a:r>
              <a:t/>
            </a:r>
            <a:endParaRPr b="1" i="0" sz="2700" u="none" cap="none" strike="noStrike">
              <a:solidFill>
                <a:srgbClr val="000000"/>
              </a:solidFill>
              <a:latin typeface="Comfortaa"/>
              <a:ea typeface="Comfortaa"/>
              <a:cs typeface="Comfortaa"/>
              <a:sym typeface="Comfortaa"/>
            </a:endParaRPr>
          </a:p>
          <a:p>
            <a:pPr indent="0" lvl="0" marL="0" marR="0" rtl="0" algn="ctr">
              <a:lnSpc>
                <a:spcPct val="100000"/>
              </a:lnSpc>
              <a:spcBef>
                <a:spcPts val="0"/>
              </a:spcBef>
              <a:spcAft>
                <a:spcPts val="0"/>
              </a:spcAft>
              <a:buClr>
                <a:srgbClr val="000000"/>
              </a:buClr>
              <a:buSzPts val="2700"/>
              <a:buFont typeface="Arial"/>
              <a:buNone/>
            </a:pPr>
            <a:r>
              <a:t/>
            </a:r>
            <a:endParaRPr b="1" i="0" sz="2700" u="none" cap="none" strike="noStrike">
              <a:solidFill>
                <a:srgbClr val="000000"/>
              </a:solidFill>
              <a:latin typeface="Comfortaa"/>
              <a:ea typeface="Comfortaa"/>
              <a:cs typeface="Comfortaa"/>
              <a:sym typeface="Comfortaa"/>
            </a:endParaRPr>
          </a:p>
        </p:txBody>
      </p:sp>
      <p:pic>
        <p:nvPicPr>
          <p:cNvPr id="859" name="Google Shape;859;gc865d7ea15_0_7"/>
          <p:cNvPicPr preferRelativeResize="0"/>
          <p:nvPr/>
        </p:nvPicPr>
        <p:blipFill rotWithShape="1">
          <a:blip r:embed="rId3">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2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63" name="Shape 863"/>
        <p:cNvGrpSpPr/>
        <p:nvPr/>
      </p:nvGrpSpPr>
      <p:grpSpPr>
        <a:xfrm>
          <a:off x="0" y="0"/>
          <a:ext cx="0" cy="0"/>
          <a:chOff x="0" y="0"/>
          <a:chExt cx="0" cy="0"/>
        </a:xfrm>
      </p:grpSpPr>
      <p:pic>
        <p:nvPicPr>
          <p:cNvPr descr="https://mocomi.com/ presents: Where do we get oil from?&#10;&#10;The Earth’s surface, millions of years ago, was covered with more water than what it has today and living in this were billions of tiny plants and animals.&#10;&#10;When these plants and animals died, they fell to the ocean floor and piled up. Sand from eroding rocks and mud covered them up.&#10;&#10;These layers of sand and mud were heavy and this weight turned them into sedimentary rocks.&#10;&#10;Heat from the earth and the weight of the rocks caused the dead plants and animals to compress into oil. &#10;&#10;Once the oil is formed, it slowly moves up through pores in the rocks. However in some cases, rocks without any pores leaves oil trapped underground.&#10;&#10;Oil is found in different parts of the world. The places where oil is extracted are called oil fields. More than half of the world’s oil is produced in the Middle East. To get to the oil, a company must first drill down to it. A rig is set up to support the drill. Then a well is drilled into the ground until the oil is reached. If the oilfield is in the sea, then offshore rigs are used.&#10;&#10;Watch this interesting video on how oil is formed from fossils which are compressed under the ocean floor.&#10;&#10;#WeGetOilFrom #Facts #Geography&#10;&#10;To learn more about where we get oil from, go to: https://mocomi.com/where-do-we-get-oil-from/&#10;&#10;Watch more geography  videos in one go here https://www.youtube.com/watch?v=urr53arh--E&amp;list=PL6vCwGtCTVtPLInDKcxw_Lp6T67VJL-Mx&#10;&#10;For more such interesting videos and interactive articles related to earth and geography, visit: https://mocomi.com/learn/geography/ &#10;&#10;Subscribe here for new and interesting content every week ► ► https://www.youtube.com/mocomikids?sub_confirmation=1&#10;&#10;Press Bell Icon 🔔; For Latest Updates. &#10;Thanks for watching! Don't forget to give us a Thumbs Up 👍!&#10;&#10;Follow Mocomi Kids - Top educational website for kids, &#10;&#10;on Facebook https://www.facebook.com/mocomikids/&#10;on Twitter https://twitter.com/MocomiKids&#10;on Pinterest https://www.pinterest.com/mocomikids/&#10;on Instagram - https://www.instagram.com/mocomikids/&#10;on LinkedIn https://www.linkedin.com/company/mocomi-kids" id="864" name="Google Shape;864;p23" title="Where Do We Get Oil From? - Geography for Kids | Educational Videos by Mocomi">
            <a:hlinkClick r:id="rId3"/>
          </p:cNvPr>
          <p:cNvPicPr preferRelativeResize="0"/>
          <p:nvPr/>
        </p:nvPicPr>
        <p:blipFill rotWithShape="1">
          <a:blip r:embed="rId4">
            <a:alphaModFix/>
          </a:blip>
          <a:srcRect b="0" l="0" r="0" t="0"/>
          <a:stretch/>
        </p:blipFill>
        <p:spPr>
          <a:xfrm>
            <a:off x="642375" y="2097625"/>
            <a:ext cx="5839700" cy="4379775"/>
          </a:xfrm>
          <a:prstGeom prst="rect">
            <a:avLst/>
          </a:prstGeom>
          <a:noFill/>
          <a:ln>
            <a:noFill/>
          </a:ln>
        </p:spPr>
      </p:pic>
      <p:sp>
        <p:nvSpPr>
          <p:cNvPr id="865" name="Google Shape;865;p23"/>
          <p:cNvSpPr txBox="1"/>
          <p:nvPr>
            <p:ph type="title"/>
          </p:nvPr>
        </p:nvSpPr>
        <p:spPr>
          <a:xfrm>
            <a:off x="838199" y="451834"/>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300">
                <a:latin typeface="Montserrat"/>
                <a:ea typeface="Montserrat"/>
                <a:cs typeface="Montserrat"/>
                <a:sym typeface="Montserrat"/>
              </a:rPr>
              <a:t>Focus</a:t>
            </a:r>
            <a:r>
              <a:rPr lang="fr-FR" sz="4300">
                <a:latin typeface="Montserrat"/>
                <a:ea typeface="Montserrat"/>
                <a:cs typeface="Montserrat"/>
                <a:sym typeface="Montserrat"/>
              </a:rPr>
              <a:t> 1 : Pétrole</a:t>
            </a:r>
            <a:endParaRPr/>
          </a:p>
        </p:txBody>
      </p:sp>
      <p:pic>
        <p:nvPicPr>
          <p:cNvPr id="866" name="Google Shape;866;p23"/>
          <p:cNvPicPr preferRelativeResize="0"/>
          <p:nvPr/>
        </p:nvPicPr>
        <p:blipFill rotWithShape="1">
          <a:blip r:embed="rId5">
            <a:alphaModFix/>
          </a:blip>
          <a:srcRect b="0" l="0" r="0" t="0"/>
          <a:stretch/>
        </p:blipFill>
        <p:spPr>
          <a:xfrm>
            <a:off x="8175025" y="2423993"/>
            <a:ext cx="445026" cy="296684"/>
          </a:xfrm>
          <a:prstGeom prst="rect">
            <a:avLst/>
          </a:prstGeom>
          <a:noFill/>
          <a:ln>
            <a:noFill/>
          </a:ln>
        </p:spPr>
      </p:pic>
      <p:pic>
        <p:nvPicPr>
          <p:cNvPr id="867" name="Google Shape;867;p23"/>
          <p:cNvPicPr preferRelativeResize="0"/>
          <p:nvPr/>
        </p:nvPicPr>
        <p:blipFill rotWithShape="1">
          <a:blip r:embed="rId6">
            <a:alphaModFix/>
          </a:blip>
          <a:srcRect b="0" l="0" r="0" t="0"/>
          <a:stretch/>
        </p:blipFill>
        <p:spPr>
          <a:xfrm>
            <a:off x="5888325" y="2093947"/>
            <a:ext cx="593751" cy="296876"/>
          </a:xfrm>
          <a:prstGeom prst="rect">
            <a:avLst/>
          </a:prstGeom>
          <a:noFill/>
          <a:ln>
            <a:noFill/>
          </a:ln>
        </p:spPr>
      </p:pic>
      <p:sp>
        <p:nvSpPr>
          <p:cNvPr id="868" name="Google Shape;868;p23"/>
          <p:cNvSpPr txBox="1"/>
          <p:nvPr/>
        </p:nvSpPr>
        <p:spPr>
          <a:xfrm>
            <a:off x="8648995" y="2402718"/>
            <a:ext cx="806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7"/>
              </a:rPr>
              <a:t>FR</a:t>
            </a:r>
            <a:endParaRPr b="0" i="0" sz="1400" u="none" cap="none" strike="noStrike">
              <a:solidFill>
                <a:srgbClr val="000000"/>
              </a:solidFill>
              <a:latin typeface="Arial"/>
              <a:ea typeface="Arial"/>
              <a:cs typeface="Arial"/>
              <a:sym typeface="Arial"/>
            </a:endParaRPr>
          </a:p>
        </p:txBody>
      </p:sp>
      <p:pic>
        <p:nvPicPr>
          <p:cNvPr id="869" name="Google Shape;869;p23"/>
          <p:cNvPicPr preferRelativeResize="0"/>
          <p:nvPr/>
        </p:nvPicPr>
        <p:blipFill rotWithShape="1">
          <a:blip r:embed="rId8">
            <a:alphaModFix/>
          </a:blip>
          <a:srcRect b="0" l="0" r="0" t="0"/>
          <a:stretch/>
        </p:blipFill>
        <p:spPr>
          <a:xfrm>
            <a:off x="8175025" y="2821331"/>
            <a:ext cx="445033" cy="291068"/>
          </a:xfrm>
          <a:prstGeom prst="rect">
            <a:avLst/>
          </a:prstGeom>
          <a:noFill/>
          <a:ln>
            <a:noFill/>
          </a:ln>
        </p:spPr>
      </p:pic>
      <p:sp>
        <p:nvSpPr>
          <p:cNvPr id="870" name="Google Shape;870;p23">
            <a:hlinkClick r:id="rId9"/>
          </p:cNvPr>
          <p:cNvSpPr txBox="1"/>
          <p:nvPr/>
        </p:nvSpPr>
        <p:spPr>
          <a:xfrm>
            <a:off x="8658575" y="2758375"/>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10"/>
              </a:rPr>
              <a:t>ES</a:t>
            </a:r>
            <a:endParaRPr b="0" i="0" sz="1400" u="none" cap="none" strike="noStrike">
              <a:solidFill>
                <a:srgbClr val="000000"/>
              </a:solidFill>
              <a:latin typeface="Arial"/>
              <a:ea typeface="Arial"/>
              <a:cs typeface="Arial"/>
              <a:sym typeface="Arial"/>
            </a:endParaRPr>
          </a:p>
        </p:txBody>
      </p:sp>
      <p:pic>
        <p:nvPicPr>
          <p:cNvPr id="871" name="Google Shape;871;p23"/>
          <p:cNvPicPr preferRelativeResize="0"/>
          <p:nvPr/>
        </p:nvPicPr>
        <p:blipFill rotWithShape="1">
          <a:blip r:embed="rId11">
            <a:alphaModFix/>
          </a:blip>
          <a:srcRect b="0" l="0" r="0" t="0"/>
          <a:stretch/>
        </p:blipFill>
        <p:spPr>
          <a:xfrm>
            <a:off x="8175025" y="3245990"/>
            <a:ext cx="445025" cy="290685"/>
          </a:xfrm>
          <a:prstGeom prst="rect">
            <a:avLst/>
          </a:prstGeom>
          <a:noFill/>
          <a:ln>
            <a:noFill/>
          </a:ln>
        </p:spPr>
      </p:pic>
      <p:sp>
        <p:nvSpPr>
          <p:cNvPr id="872" name="Google Shape;872;p23">
            <a:hlinkClick r:id="rId12"/>
          </p:cNvPr>
          <p:cNvSpPr txBox="1"/>
          <p:nvPr/>
        </p:nvSpPr>
        <p:spPr>
          <a:xfrm>
            <a:off x="8658575" y="3191238"/>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rbel"/>
                <a:ea typeface="Corbel"/>
                <a:cs typeface="Corbel"/>
                <a:sym typeface="Corbel"/>
              </a:rPr>
              <a:t>IT</a:t>
            </a:r>
            <a:endParaRPr b="0" i="0" sz="1400" u="none" cap="none" strike="noStrike">
              <a:solidFill>
                <a:srgbClr val="000000"/>
              </a:solidFill>
              <a:latin typeface="Arial"/>
              <a:ea typeface="Arial"/>
              <a:cs typeface="Arial"/>
              <a:sym typeface="Arial"/>
            </a:endParaRPr>
          </a:p>
        </p:txBody>
      </p:sp>
      <p:pic>
        <p:nvPicPr>
          <p:cNvPr id="873" name="Google Shape;873;p23"/>
          <p:cNvPicPr preferRelativeResize="0"/>
          <p:nvPr/>
        </p:nvPicPr>
        <p:blipFill rotWithShape="1">
          <a:blip r:embed="rId13">
            <a:alphaModFix/>
          </a:blip>
          <a:srcRect b="0" l="0" r="0" t="0"/>
          <a:stretch/>
        </p:blipFill>
        <p:spPr>
          <a:xfrm>
            <a:off x="10815025" y="5198700"/>
            <a:ext cx="1181100" cy="135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64"/>
                                        </p:tgtEl>
                                        <p:attrNameLst>
                                          <p:attrName>style.visibility</p:attrName>
                                        </p:attrNameLst>
                                      </p:cBhvr>
                                      <p:to>
                                        <p:strVal val="visible"/>
                                      </p:to>
                                    </p:set>
                                    <p:animEffect filter="fade" transition="in">
                                      <p:cBhvr>
                                        <p:cTn dur="1000"/>
                                        <p:tgtEl>
                                          <p:spTgt spid="864"/>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77" name="Shape 877"/>
        <p:cNvGrpSpPr/>
        <p:nvPr/>
      </p:nvGrpSpPr>
      <p:grpSpPr>
        <a:xfrm>
          <a:off x="0" y="0"/>
          <a:ext cx="0" cy="0"/>
          <a:chOff x="0" y="0"/>
          <a:chExt cx="0" cy="0"/>
        </a:xfrm>
      </p:grpSpPr>
      <p:sp>
        <p:nvSpPr>
          <p:cNvPr id="878" name="Google Shape;878;p24"/>
          <p:cNvSpPr txBox="1"/>
          <p:nvPr>
            <p:ph type="title"/>
          </p:nvPr>
        </p:nvSpPr>
        <p:spPr>
          <a:xfrm>
            <a:off x="838200" y="1333313"/>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a:solidFill>
                  <a:srgbClr val="575757"/>
                </a:solidFill>
                <a:latin typeface="Montserrat"/>
                <a:ea typeface="Montserrat"/>
                <a:cs typeface="Montserrat"/>
                <a:sym typeface="Montserrat"/>
              </a:rPr>
              <a:t>Qu’est-ce que le pétrole ?</a:t>
            </a:r>
            <a:endParaRPr/>
          </a:p>
        </p:txBody>
      </p:sp>
      <p:sp>
        <p:nvSpPr>
          <p:cNvPr id="879" name="Google Shape;879;p24"/>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p>
            <a:pPr indent="-393700" lvl="0" marL="457200" rtl="0" algn="just">
              <a:lnSpc>
                <a:spcPct val="100000"/>
              </a:lnSpc>
              <a:spcBef>
                <a:spcPts val="1000"/>
              </a:spcBef>
              <a:spcAft>
                <a:spcPts val="0"/>
              </a:spcAft>
              <a:buSzPts val="2600"/>
              <a:buFont typeface="Corbel"/>
              <a:buChar char="•"/>
            </a:pPr>
            <a:r>
              <a:rPr lang="fr-FR" sz="2600">
                <a:latin typeface="Corbel"/>
                <a:ea typeface="Corbel"/>
                <a:cs typeface="Corbel"/>
                <a:sym typeface="Corbel"/>
              </a:rPr>
              <a:t>Le pétrole est une énergie fossile car il est dérivé de matières organiques et végétales accumulées et stockées dans le sol pendant des millions d’années. Il fait partie des hydrocarbures.</a:t>
            </a:r>
            <a:endParaRPr/>
          </a:p>
          <a:p>
            <a:pPr indent="-393700" lvl="0" marL="457200" rtl="0" algn="just">
              <a:lnSpc>
                <a:spcPct val="100000"/>
              </a:lnSpc>
              <a:spcBef>
                <a:spcPts val="1000"/>
              </a:spcBef>
              <a:spcAft>
                <a:spcPts val="0"/>
              </a:spcAft>
              <a:buSzPts val="2600"/>
              <a:buFont typeface="Corbel"/>
              <a:buChar char="•"/>
            </a:pPr>
            <a:r>
              <a:rPr lang="fr-FR" sz="2600">
                <a:latin typeface="Corbel"/>
                <a:ea typeface="Corbel"/>
                <a:cs typeface="Corbel"/>
                <a:sym typeface="Corbel"/>
              </a:rPr>
              <a:t>Le pétrole est une ressource non renouvelable.</a:t>
            </a:r>
            <a:endParaRPr/>
          </a:p>
          <a:p>
            <a:pPr indent="-393700" lvl="0" marL="457200" rtl="0" algn="just">
              <a:lnSpc>
                <a:spcPct val="100000"/>
              </a:lnSpc>
              <a:spcBef>
                <a:spcPts val="1000"/>
              </a:spcBef>
              <a:spcAft>
                <a:spcPts val="0"/>
              </a:spcAft>
              <a:buSzPts val="2600"/>
              <a:buFont typeface="Corbel"/>
              <a:buChar char="•"/>
            </a:pPr>
            <a:r>
              <a:rPr lang="fr-FR" sz="2600">
                <a:latin typeface="Corbel"/>
                <a:ea typeface="Corbel"/>
                <a:cs typeface="Corbel"/>
                <a:sym typeface="Corbel"/>
              </a:rPr>
              <a:t>Où trouve-t-on le pétrole ? Combien en consommons-nous ?</a:t>
            </a:r>
            <a:endParaRPr/>
          </a:p>
        </p:txBody>
      </p:sp>
      <p:pic>
        <p:nvPicPr>
          <p:cNvPr id="880" name="Google Shape;880;p24"/>
          <p:cNvPicPr preferRelativeResize="0"/>
          <p:nvPr/>
        </p:nvPicPr>
        <p:blipFill rotWithShape="1">
          <a:blip r:embed="rId3">
            <a:alphaModFix/>
          </a:blip>
          <a:srcRect b="0" l="0" r="0" t="0"/>
          <a:stretch/>
        </p:blipFill>
        <p:spPr>
          <a:xfrm>
            <a:off x="10815025" y="5198700"/>
            <a:ext cx="1181100" cy="1352550"/>
          </a:xfrm>
          <a:prstGeom prst="rect">
            <a:avLst/>
          </a:prstGeom>
          <a:noFill/>
          <a:ln>
            <a:noFill/>
          </a:ln>
        </p:spPr>
      </p:pic>
    </p:spTree>
  </p:cSld>
  <p:clrMapOvr>
    <a:masterClrMapping/>
  </p:clrMapOvr>
</p:sld>
</file>

<file path=ppt/slides/slide2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888" name="Shape 888"/>
        <p:cNvGrpSpPr/>
        <p:nvPr/>
      </p:nvGrpSpPr>
      <p:grpSpPr>
        <a:xfrm>
          <a:off x="0" y="0"/>
          <a:ext cx="0" cy="0"/>
          <a:chOff x="0" y="0"/>
          <a:chExt cx="0" cy="0"/>
        </a:xfrm>
      </p:grpSpPr>
      <p:pic>
        <p:nvPicPr>
          <p:cNvPr id="889" name="Google Shape;889;p25"/>
          <p:cNvPicPr preferRelativeResize="0"/>
          <p:nvPr/>
        </p:nvPicPr>
        <p:blipFill rotWithShape="1">
          <a:blip r:embed="rId3">
            <a:alphaModFix/>
          </a:blip>
          <a:srcRect b="0" l="0" r="0" t="0"/>
          <a:stretch/>
        </p:blipFill>
        <p:spPr>
          <a:xfrm>
            <a:off x="238895" y="2036750"/>
            <a:ext cx="8064896" cy="4821250"/>
          </a:xfrm>
          <a:prstGeom prst="rect">
            <a:avLst/>
          </a:prstGeom>
          <a:noFill/>
          <a:ln>
            <a:noFill/>
          </a:ln>
        </p:spPr>
      </p:pic>
      <p:sp>
        <p:nvSpPr>
          <p:cNvPr id="890" name="Google Shape;890;p25"/>
          <p:cNvSpPr txBox="1"/>
          <p:nvPr/>
        </p:nvSpPr>
        <p:spPr>
          <a:xfrm>
            <a:off x="1703388" y="1"/>
            <a:ext cx="8064500" cy="620713"/>
          </a:xfrm>
          <a:prstGeom prst="rect">
            <a:avLst/>
          </a:prstGeom>
          <a:noFill/>
          <a:ln>
            <a:noFill/>
          </a:ln>
        </p:spPr>
        <p:txBody>
          <a:bodyPr anchorCtr="0" anchor="ctr" bIns="46800" lIns="90000" spcFirstLastPara="1" rIns="90000" wrap="square" tIns="46800">
            <a:noAutofit/>
          </a:bodyPr>
          <a:lstStyle/>
          <a:p>
            <a:pPr indent="0" lvl="0" marL="0" marR="0" rtl="0" algn="l">
              <a:lnSpc>
                <a:spcPct val="100000"/>
              </a:lnSpc>
              <a:spcBef>
                <a:spcPts val="0"/>
              </a:spcBef>
              <a:spcAft>
                <a:spcPts val="0"/>
              </a:spcAft>
              <a:buClr>
                <a:srgbClr val="000000"/>
              </a:buClr>
              <a:buSzPts val="2000"/>
              <a:buFont typeface="Arial"/>
              <a:buNone/>
            </a:pPr>
            <a:r>
              <a:t/>
            </a:r>
            <a:endParaRPr b="1" i="0" sz="2000" u="none" cap="none" strike="noStrike">
              <a:solidFill>
                <a:srgbClr val="FFFFFF"/>
              </a:solidFill>
              <a:latin typeface="Century Gothic"/>
              <a:ea typeface="Century Gothic"/>
              <a:cs typeface="Century Gothic"/>
              <a:sym typeface="Century Gothic"/>
            </a:endParaRPr>
          </a:p>
        </p:txBody>
      </p:sp>
      <p:sp>
        <p:nvSpPr>
          <p:cNvPr id="891" name="Google Shape;891;p25"/>
          <p:cNvSpPr txBox="1"/>
          <p:nvPr/>
        </p:nvSpPr>
        <p:spPr>
          <a:xfrm>
            <a:off x="8329725" y="4739375"/>
            <a:ext cx="3707400" cy="1726200"/>
          </a:xfrm>
          <a:prstGeom prst="rect">
            <a:avLst/>
          </a:prstGeom>
          <a:solidFill>
            <a:srgbClr val="002060"/>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lang="fr-FR" sz="2200">
                <a:solidFill>
                  <a:srgbClr val="FFFFFF"/>
                </a:solidFill>
                <a:latin typeface="Corbel"/>
                <a:ea typeface="Corbel"/>
                <a:cs typeface="Corbel"/>
                <a:sym typeface="Corbel"/>
              </a:rPr>
              <a:t>En raison de sa dépendance énergétique, l'Europe a beaucoup à perdre en cas d'échec de la transition énergétique.</a:t>
            </a:r>
            <a:endParaRPr b="0" i="0" sz="1400" u="none" cap="none" strike="noStrike">
              <a:solidFill>
                <a:srgbClr val="000000"/>
              </a:solidFill>
              <a:latin typeface="Arial"/>
              <a:ea typeface="Arial"/>
              <a:cs typeface="Arial"/>
              <a:sym typeface="Arial"/>
            </a:endParaRPr>
          </a:p>
        </p:txBody>
      </p:sp>
      <p:sp>
        <p:nvSpPr>
          <p:cNvPr id="892" name="Google Shape;892;p25"/>
          <p:cNvSpPr/>
          <p:nvPr/>
        </p:nvSpPr>
        <p:spPr>
          <a:xfrm>
            <a:off x="5231904" y="4512132"/>
            <a:ext cx="792088" cy="1148868"/>
          </a:xfrm>
          <a:prstGeom prst="rect">
            <a:avLst/>
          </a:prstGeom>
          <a:noFill/>
          <a:ln cap="sq" cmpd="sng" w="25550">
            <a:solidFill>
              <a:srgbClr val="FF9900"/>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Times New Roman"/>
              <a:buNone/>
            </a:pPr>
            <a:r>
              <a:t/>
            </a:r>
            <a:endParaRPr b="0" i="0" sz="1400" u="none" cap="none" strike="noStrike">
              <a:solidFill>
                <a:srgbClr val="000000"/>
              </a:solidFill>
              <a:latin typeface="Century Gothic"/>
              <a:ea typeface="Century Gothic"/>
              <a:cs typeface="Century Gothic"/>
              <a:sym typeface="Century Gothic"/>
            </a:endParaRPr>
          </a:p>
        </p:txBody>
      </p:sp>
      <p:sp>
        <p:nvSpPr>
          <p:cNvPr id="893" name="Google Shape;893;p25"/>
          <p:cNvSpPr txBox="1"/>
          <p:nvPr>
            <p:ph type="title"/>
          </p:nvPr>
        </p:nvSpPr>
        <p:spPr>
          <a:xfrm>
            <a:off x="1019100" y="920025"/>
            <a:ext cx="10238100" cy="980700"/>
          </a:xfrm>
          <a:prstGeom prst="rect">
            <a:avLst/>
          </a:prstGeom>
          <a:noFill/>
          <a:ln>
            <a:noFill/>
          </a:ln>
        </p:spPr>
        <p:txBody>
          <a:bodyPr anchorCtr="0" anchor="ctr" bIns="45700" lIns="91425" spcFirstLastPara="1" rIns="91425" wrap="square" tIns="45700">
            <a:noAutofit/>
          </a:bodyPr>
          <a:lstStyle/>
          <a:p>
            <a:pPr indent="0" lvl="0" marL="0" rtl="0" algn="l">
              <a:lnSpc>
                <a:spcPct val="100000"/>
              </a:lnSpc>
              <a:spcBef>
                <a:spcPts val="0"/>
              </a:spcBef>
              <a:spcAft>
                <a:spcPts val="0"/>
              </a:spcAft>
              <a:buClr>
                <a:schemeClr val="dk1"/>
              </a:buClr>
              <a:buSzPts val="1800"/>
              <a:buNone/>
            </a:pPr>
            <a:r>
              <a:rPr lang="fr-FR" sz="3600">
                <a:latin typeface="Montserrat"/>
                <a:ea typeface="Montserrat"/>
                <a:cs typeface="Montserrat"/>
                <a:sym typeface="Montserrat"/>
              </a:rPr>
              <a:t>Où se trouvent les réserves prouvées d’énergies fossiles ?</a:t>
            </a:r>
            <a:endParaRPr/>
          </a:p>
        </p:txBody>
      </p:sp>
      <p:sp>
        <p:nvSpPr>
          <p:cNvPr id="894" name="Google Shape;894;p25"/>
          <p:cNvSpPr/>
          <p:nvPr/>
        </p:nvSpPr>
        <p:spPr>
          <a:xfrm>
            <a:off x="238895" y="6396150"/>
            <a:ext cx="6566700" cy="307800"/>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rgbClr val="085160"/>
                </a:solidFill>
                <a:latin typeface="Corbel"/>
                <a:ea typeface="Corbel"/>
                <a:cs typeface="Corbel"/>
                <a:sym typeface="Corbel"/>
              </a:rPr>
              <a:t>Source : Rapport Statistique Avenir Climatique et BP</a:t>
            </a:r>
            <a:endParaRPr b="0" i="0" sz="1400" u="none" cap="none" strike="noStrike">
              <a:solidFill>
                <a:srgbClr val="000000"/>
              </a:solidFill>
              <a:latin typeface="Arial"/>
              <a:ea typeface="Arial"/>
              <a:cs typeface="Arial"/>
              <a:sym typeface="Arial"/>
            </a:endParaRPr>
          </a:p>
        </p:txBody>
      </p:sp>
      <p:sp>
        <p:nvSpPr>
          <p:cNvPr id="895" name="Google Shape;895;p25"/>
          <p:cNvSpPr txBox="1"/>
          <p:nvPr/>
        </p:nvSpPr>
        <p:spPr>
          <a:xfrm>
            <a:off x="8329715" y="2657241"/>
            <a:ext cx="3707358" cy="1325620"/>
          </a:xfrm>
          <a:prstGeom prst="rect">
            <a:avLst/>
          </a:prstGeom>
          <a:solidFill>
            <a:srgbClr val="002060"/>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lang="fr-FR" sz="2100">
                <a:solidFill>
                  <a:srgbClr val="FFFFFF"/>
                </a:solidFill>
                <a:latin typeface="Corbel"/>
                <a:ea typeface="Corbel"/>
                <a:cs typeface="Corbel"/>
                <a:sym typeface="Corbel"/>
              </a:rPr>
              <a:t>Posséder</a:t>
            </a:r>
            <a:r>
              <a:rPr b="1" i="0" lang="fr-FR" sz="2100" u="none" cap="none" strike="noStrike">
                <a:solidFill>
                  <a:srgbClr val="FFFFFF"/>
                </a:solidFill>
                <a:latin typeface="Corbel"/>
                <a:ea typeface="Corbel"/>
                <a:cs typeface="Corbel"/>
                <a:sym typeface="Corbel"/>
              </a:rPr>
              <a:t> des ressources énergétiques offre aux pays le pouvoir d’influencer les pays sans ressources.</a:t>
            </a:r>
            <a:endParaRPr b="0" i="0" sz="1400" u="none" cap="none" strike="noStrike">
              <a:solidFill>
                <a:srgbClr val="000000"/>
              </a:solidFill>
              <a:latin typeface="Arial"/>
              <a:ea typeface="Arial"/>
              <a:cs typeface="Arial"/>
              <a:sym typeface="Arial"/>
            </a:endParaRPr>
          </a:p>
        </p:txBody>
      </p:sp>
      <p:sp>
        <p:nvSpPr>
          <p:cNvPr id="896" name="Google Shape;896;p25"/>
          <p:cNvSpPr/>
          <p:nvPr/>
        </p:nvSpPr>
        <p:spPr>
          <a:xfrm>
            <a:off x="1489575" y="2009425"/>
            <a:ext cx="5568300" cy="3078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7" name="Google Shape;897;p25"/>
          <p:cNvSpPr txBox="1"/>
          <p:nvPr/>
        </p:nvSpPr>
        <p:spPr>
          <a:xfrm>
            <a:off x="1479574" y="1989425"/>
            <a:ext cx="7431343" cy="4464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700"/>
              <a:buFont typeface="Arial"/>
              <a:buNone/>
            </a:pPr>
            <a:r>
              <a:rPr b="0" i="0" lang="fr-FR" sz="1700" u="none" cap="none" strike="noStrike">
                <a:solidFill>
                  <a:srgbClr val="000000"/>
                </a:solidFill>
                <a:latin typeface="Corbel"/>
                <a:ea typeface="Corbel"/>
                <a:cs typeface="Corbel"/>
                <a:sym typeface="Corbel"/>
              </a:rPr>
              <a:t>Réserves prouvées d</a:t>
            </a:r>
            <a:r>
              <a:rPr lang="fr-FR" sz="1700">
                <a:latin typeface="Corbel"/>
                <a:ea typeface="Corbel"/>
                <a:cs typeface="Corbel"/>
                <a:sym typeface="Corbel"/>
              </a:rPr>
              <a:t>’é</a:t>
            </a:r>
            <a:r>
              <a:rPr b="0" i="0" lang="fr-FR" sz="1700" u="none" cap="none" strike="noStrike">
                <a:solidFill>
                  <a:srgbClr val="000000"/>
                </a:solidFill>
                <a:latin typeface="Corbel"/>
                <a:ea typeface="Corbel"/>
                <a:cs typeface="Corbel"/>
                <a:sym typeface="Corbel"/>
              </a:rPr>
              <a:t>nergies fossiles par zone géographique et population</a:t>
            </a:r>
            <a:endParaRPr b="0" i="0" sz="1400" u="none" cap="none" strike="noStrike">
              <a:solidFill>
                <a:srgbClr val="000000"/>
              </a:solidFill>
              <a:latin typeface="Arial"/>
              <a:ea typeface="Arial"/>
              <a:cs typeface="Arial"/>
              <a:sym typeface="Arial"/>
            </a:endParaRPr>
          </a:p>
        </p:txBody>
      </p:sp>
      <p:sp>
        <p:nvSpPr>
          <p:cNvPr id="898" name="Google Shape;898;p25"/>
          <p:cNvSpPr/>
          <p:nvPr/>
        </p:nvSpPr>
        <p:spPr>
          <a:xfrm>
            <a:off x="168619" y="2658900"/>
            <a:ext cx="384900" cy="26634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899" name="Google Shape;899;p25"/>
          <p:cNvSpPr txBox="1"/>
          <p:nvPr/>
        </p:nvSpPr>
        <p:spPr>
          <a:xfrm rot="-5400000">
            <a:off x="-1220839" y="3771664"/>
            <a:ext cx="3301378" cy="384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300"/>
              <a:buFont typeface="Arial"/>
              <a:buNone/>
            </a:pPr>
            <a:r>
              <a:rPr b="0" i="0" lang="fr-FR" sz="1300" u="none" cap="none" strike="noStrike">
                <a:solidFill>
                  <a:srgbClr val="000000"/>
                </a:solidFill>
                <a:latin typeface="Corbel"/>
                <a:ea typeface="Corbel"/>
                <a:cs typeface="Corbel"/>
                <a:sym typeface="Corbel"/>
              </a:rPr>
              <a:t>Tonnes de pétrole équivalent par habitant</a:t>
            </a:r>
            <a:endParaRPr b="0" i="0" sz="1400" u="none" cap="none" strike="noStrike">
              <a:solidFill>
                <a:srgbClr val="000000"/>
              </a:solidFill>
              <a:latin typeface="Arial"/>
              <a:ea typeface="Arial"/>
              <a:cs typeface="Arial"/>
              <a:sym typeface="Arial"/>
            </a:endParaRPr>
          </a:p>
        </p:txBody>
      </p:sp>
      <p:sp>
        <p:nvSpPr>
          <p:cNvPr id="900" name="Google Shape;900;p25"/>
          <p:cNvSpPr/>
          <p:nvPr/>
        </p:nvSpPr>
        <p:spPr>
          <a:xfrm>
            <a:off x="6848012" y="2639240"/>
            <a:ext cx="729900" cy="5364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1" name="Google Shape;901;p25"/>
          <p:cNvSpPr txBox="1"/>
          <p:nvPr/>
        </p:nvSpPr>
        <p:spPr>
          <a:xfrm>
            <a:off x="6768025" y="2513040"/>
            <a:ext cx="989700" cy="7389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Charbon </a:t>
            </a:r>
            <a:br>
              <a:rPr b="0" i="0" lang="fr-FR" sz="1200" u="none" cap="none" strike="noStrike">
                <a:solidFill>
                  <a:srgbClr val="000000"/>
                </a:solidFill>
                <a:latin typeface="Corbel"/>
                <a:ea typeface="Corbel"/>
                <a:cs typeface="Corbel"/>
                <a:sym typeface="Corbel"/>
              </a:rPr>
            </a:br>
            <a:r>
              <a:rPr b="0" i="0" lang="fr-FR" sz="1200" u="none" cap="none" strike="noStrike">
                <a:solidFill>
                  <a:srgbClr val="000000"/>
                </a:solidFill>
                <a:latin typeface="Corbel"/>
                <a:ea typeface="Corbel"/>
                <a:cs typeface="Corbel"/>
                <a:sym typeface="Corbel"/>
              </a:rPr>
              <a:t>Pétrole </a:t>
            </a:r>
            <a:br>
              <a:rPr b="0" i="0" lang="fr-FR" sz="1200" u="none" cap="none" strike="noStrike">
                <a:solidFill>
                  <a:srgbClr val="000000"/>
                </a:solidFill>
                <a:latin typeface="Corbel"/>
                <a:ea typeface="Corbel"/>
                <a:cs typeface="Corbel"/>
                <a:sym typeface="Corbel"/>
              </a:rPr>
            </a:br>
            <a:r>
              <a:rPr b="0" i="0" lang="fr-FR" sz="1200" u="none" cap="none" strike="noStrike">
                <a:solidFill>
                  <a:srgbClr val="000000"/>
                </a:solidFill>
                <a:latin typeface="Corbel"/>
                <a:ea typeface="Corbel"/>
                <a:cs typeface="Corbel"/>
                <a:sym typeface="Corbel"/>
              </a:rPr>
              <a:t>Gaz</a:t>
            </a:r>
            <a:endParaRPr b="0" i="0" sz="1400" u="none" cap="none" strike="noStrike">
              <a:solidFill>
                <a:srgbClr val="000000"/>
              </a:solidFill>
              <a:latin typeface="Arial"/>
              <a:ea typeface="Arial"/>
              <a:cs typeface="Arial"/>
              <a:sym typeface="Arial"/>
            </a:endParaRPr>
          </a:p>
        </p:txBody>
      </p:sp>
      <p:sp>
        <p:nvSpPr>
          <p:cNvPr id="902" name="Google Shape;902;p25"/>
          <p:cNvSpPr/>
          <p:nvPr/>
        </p:nvSpPr>
        <p:spPr>
          <a:xfrm>
            <a:off x="690450" y="5701000"/>
            <a:ext cx="7447200" cy="7389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03" name="Google Shape;903;p25"/>
          <p:cNvSpPr txBox="1"/>
          <p:nvPr/>
        </p:nvSpPr>
        <p:spPr>
          <a:xfrm>
            <a:off x="949275" y="5614803"/>
            <a:ext cx="1068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 Moyen-Orient 245 millions</a:t>
            </a:r>
            <a:endParaRPr b="0" i="0" sz="1400" u="none" cap="none" strike="noStrike">
              <a:solidFill>
                <a:srgbClr val="000000"/>
              </a:solidFill>
              <a:latin typeface="Arial"/>
              <a:ea typeface="Arial"/>
              <a:cs typeface="Arial"/>
              <a:sym typeface="Arial"/>
            </a:endParaRPr>
          </a:p>
        </p:txBody>
      </p:sp>
      <p:sp>
        <p:nvSpPr>
          <p:cNvPr id="904" name="Google Shape;904;p25"/>
          <p:cNvSpPr txBox="1"/>
          <p:nvPr/>
        </p:nvSpPr>
        <p:spPr>
          <a:xfrm>
            <a:off x="1971422" y="5607950"/>
            <a:ext cx="1068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 ancienne URSS 300 millions</a:t>
            </a:r>
            <a:endParaRPr b="0" i="0" sz="1400" u="none" cap="none" strike="noStrike">
              <a:solidFill>
                <a:srgbClr val="000000"/>
              </a:solidFill>
              <a:latin typeface="Arial"/>
              <a:ea typeface="Arial"/>
              <a:cs typeface="Arial"/>
              <a:sym typeface="Arial"/>
            </a:endParaRPr>
          </a:p>
        </p:txBody>
      </p:sp>
      <p:sp>
        <p:nvSpPr>
          <p:cNvPr id="905" name="Google Shape;905;p25"/>
          <p:cNvSpPr txBox="1"/>
          <p:nvPr/>
        </p:nvSpPr>
        <p:spPr>
          <a:xfrm>
            <a:off x="2975359" y="5588600"/>
            <a:ext cx="11274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 Amérique du Nord 528 millions</a:t>
            </a:r>
            <a:endParaRPr b="0" i="0" sz="1400" u="none" cap="none" strike="noStrike">
              <a:solidFill>
                <a:srgbClr val="000000"/>
              </a:solidFill>
              <a:latin typeface="Arial"/>
              <a:ea typeface="Arial"/>
              <a:cs typeface="Arial"/>
              <a:sym typeface="Arial"/>
            </a:endParaRPr>
          </a:p>
        </p:txBody>
      </p:sp>
      <p:sp>
        <p:nvSpPr>
          <p:cNvPr id="906" name="Google Shape;906;p25"/>
          <p:cNvSpPr txBox="1"/>
          <p:nvPr/>
        </p:nvSpPr>
        <p:spPr>
          <a:xfrm>
            <a:off x="4033650" y="5588603"/>
            <a:ext cx="1068900" cy="9234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 Amérique Centrale et du Sud 465 millions</a:t>
            </a:r>
            <a:endParaRPr b="0" i="0" sz="1400" u="none" cap="none" strike="noStrike">
              <a:solidFill>
                <a:srgbClr val="000000"/>
              </a:solidFill>
              <a:latin typeface="Arial"/>
              <a:ea typeface="Arial"/>
              <a:cs typeface="Arial"/>
              <a:sym typeface="Arial"/>
            </a:endParaRPr>
          </a:p>
        </p:txBody>
      </p:sp>
      <p:sp>
        <p:nvSpPr>
          <p:cNvPr id="907" name="Google Shape;907;p25"/>
          <p:cNvSpPr txBox="1"/>
          <p:nvPr/>
        </p:nvSpPr>
        <p:spPr>
          <a:xfrm>
            <a:off x="5093500" y="5598585"/>
            <a:ext cx="1068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a:t>
            </a:r>
            <a:br>
              <a:rPr b="0" i="0" lang="fr-FR" sz="1200" u="none" cap="none" strike="noStrike">
                <a:solidFill>
                  <a:srgbClr val="000000"/>
                </a:solidFill>
                <a:latin typeface="Corbel"/>
                <a:ea typeface="Corbel"/>
                <a:cs typeface="Corbel"/>
                <a:sym typeface="Corbel"/>
              </a:rPr>
            </a:br>
            <a:r>
              <a:rPr b="0" i="0" lang="fr-FR" sz="1200" u="none" cap="none" strike="noStrike">
                <a:solidFill>
                  <a:srgbClr val="000000"/>
                </a:solidFill>
                <a:latin typeface="Corbel"/>
                <a:ea typeface="Corbel"/>
                <a:cs typeface="Corbel"/>
                <a:sym typeface="Corbel"/>
              </a:rPr>
              <a:t>Europe 650 millions</a:t>
            </a:r>
            <a:endParaRPr b="0" i="0" sz="1400" u="none" cap="none" strike="noStrike">
              <a:solidFill>
                <a:srgbClr val="000000"/>
              </a:solidFill>
              <a:latin typeface="Arial"/>
              <a:ea typeface="Arial"/>
              <a:cs typeface="Arial"/>
              <a:sym typeface="Arial"/>
            </a:endParaRPr>
          </a:p>
        </p:txBody>
      </p:sp>
      <p:sp>
        <p:nvSpPr>
          <p:cNvPr id="908" name="Google Shape;908;p25"/>
          <p:cNvSpPr txBox="1"/>
          <p:nvPr/>
        </p:nvSpPr>
        <p:spPr>
          <a:xfrm>
            <a:off x="6095875" y="5587956"/>
            <a:ext cx="1068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 Asie et Pacifique 3 860 millions</a:t>
            </a:r>
            <a:endParaRPr b="0" i="0" sz="1400" u="none" cap="none" strike="noStrike">
              <a:solidFill>
                <a:srgbClr val="000000"/>
              </a:solidFill>
              <a:latin typeface="Arial"/>
              <a:ea typeface="Arial"/>
              <a:cs typeface="Arial"/>
              <a:sym typeface="Arial"/>
            </a:endParaRPr>
          </a:p>
        </p:txBody>
      </p:sp>
      <p:sp>
        <p:nvSpPr>
          <p:cNvPr id="909" name="Google Shape;909;p25"/>
          <p:cNvSpPr txBox="1"/>
          <p:nvPr/>
        </p:nvSpPr>
        <p:spPr>
          <a:xfrm>
            <a:off x="7138019" y="5587953"/>
            <a:ext cx="1068900" cy="7389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Pop.</a:t>
            </a:r>
            <a:br>
              <a:rPr b="0" i="0" lang="fr-FR" sz="1200" u="none" cap="none" strike="noStrike">
                <a:solidFill>
                  <a:srgbClr val="000000"/>
                </a:solidFill>
                <a:latin typeface="Corbel"/>
                <a:ea typeface="Corbel"/>
                <a:cs typeface="Corbel"/>
                <a:sym typeface="Corbel"/>
              </a:rPr>
            </a:br>
            <a:r>
              <a:rPr b="0" i="0" lang="fr-FR" sz="1200" u="none" cap="none" strike="noStrike">
                <a:solidFill>
                  <a:srgbClr val="000000"/>
                </a:solidFill>
                <a:latin typeface="Corbel"/>
                <a:ea typeface="Corbel"/>
                <a:cs typeface="Corbel"/>
                <a:sym typeface="Corbel"/>
              </a:rPr>
              <a:t>Afrique 1 216 millions</a:t>
            </a:r>
            <a:endParaRPr b="0" i="0" sz="1400" u="none" cap="none" strike="noStrike">
              <a:solidFill>
                <a:srgbClr val="000000"/>
              </a:solidFill>
              <a:latin typeface="Arial"/>
              <a:ea typeface="Arial"/>
              <a:cs typeface="Arial"/>
              <a:sym typeface="Arial"/>
            </a:endParaRPr>
          </a:p>
        </p:txBody>
      </p:sp>
      <p:pic>
        <p:nvPicPr>
          <p:cNvPr id="910" name="Google Shape;910;p25"/>
          <p:cNvPicPr preferRelativeResize="0"/>
          <p:nvPr/>
        </p:nvPicPr>
        <p:blipFill rotWithShape="1">
          <a:blip r:embed="rId4">
            <a:alphaModFix/>
          </a:blip>
          <a:srcRect b="0" l="0" r="0" t="0"/>
          <a:stretch/>
        </p:blipFill>
        <p:spPr>
          <a:xfrm>
            <a:off x="10918475" y="1083275"/>
            <a:ext cx="1181100" cy="135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5"/>
                                        </p:tgtEl>
                                        <p:attrNameLst>
                                          <p:attrName>style.visibility</p:attrName>
                                        </p:attrNameLst>
                                      </p:cBhvr>
                                      <p:to>
                                        <p:strVal val="visible"/>
                                      </p:to>
                                    </p:set>
                                    <p:animEffect filter="fade" transition="in">
                                      <p:cBhvr>
                                        <p:cTn dur="500"/>
                                        <p:tgtEl>
                                          <p:spTgt spid="89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2"/>
                                        </p:tgtEl>
                                        <p:attrNameLst>
                                          <p:attrName>style.visibility</p:attrName>
                                        </p:attrNameLst>
                                      </p:cBhvr>
                                      <p:to>
                                        <p:strVal val="visible"/>
                                      </p:to>
                                    </p:set>
                                    <p:animEffect filter="fade" transition="in">
                                      <p:cBhvr>
                                        <p:cTn dur="500"/>
                                        <p:tgtEl>
                                          <p:spTgt spid="892"/>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891"/>
                                        </p:tgtEl>
                                        <p:attrNameLst>
                                          <p:attrName>style.visibility</p:attrName>
                                        </p:attrNameLst>
                                      </p:cBhvr>
                                      <p:to>
                                        <p:strVal val="visible"/>
                                      </p:to>
                                    </p:set>
                                    <p:animEffect filter="fade" transition="in">
                                      <p:cBhvr>
                                        <p:cTn dur="500"/>
                                        <p:tgtEl>
                                          <p:spTgt spid="891"/>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15" name="Shape 915"/>
        <p:cNvGrpSpPr/>
        <p:nvPr/>
      </p:nvGrpSpPr>
      <p:grpSpPr>
        <a:xfrm>
          <a:off x="0" y="0"/>
          <a:ext cx="0" cy="0"/>
          <a:chOff x="0" y="0"/>
          <a:chExt cx="0" cy="0"/>
        </a:xfrm>
      </p:grpSpPr>
      <p:sp>
        <p:nvSpPr>
          <p:cNvPr id="916" name="Google Shape;916;p26"/>
          <p:cNvSpPr txBox="1"/>
          <p:nvPr>
            <p:ph type="title"/>
          </p:nvPr>
        </p:nvSpPr>
        <p:spPr>
          <a:xfrm>
            <a:off x="697647" y="735250"/>
            <a:ext cx="10515600" cy="1325700"/>
          </a:xfrm>
          <a:prstGeom prst="rect">
            <a:avLst/>
          </a:prstGeom>
          <a:noFill/>
          <a:ln>
            <a:noFill/>
          </a:ln>
        </p:spPr>
        <p:txBody>
          <a:bodyPr anchorCtr="0" anchor="ctr" bIns="45700" lIns="91425" spcFirstLastPara="1" rIns="91425" wrap="square" tIns="45700">
            <a:noAutofit/>
          </a:bodyPr>
          <a:lstStyle/>
          <a:p>
            <a:pPr indent="0" lvl="0" marL="0" rtl="0" algn="l">
              <a:lnSpc>
                <a:spcPct val="90000"/>
              </a:lnSpc>
              <a:spcBef>
                <a:spcPts val="0"/>
              </a:spcBef>
              <a:spcAft>
                <a:spcPts val="0"/>
              </a:spcAft>
              <a:buSzPts val="1800"/>
              <a:buNone/>
            </a:pPr>
            <a:r>
              <a:rPr lang="fr-FR" sz="2900">
                <a:latin typeface="Montserrat"/>
                <a:ea typeface="Montserrat"/>
                <a:cs typeface="Montserrat"/>
                <a:sym typeface="Montserrat"/>
              </a:rPr>
              <a:t>L’approvisionnement en pétrole atteint son maximum</a:t>
            </a:r>
            <a:endParaRPr/>
          </a:p>
        </p:txBody>
      </p:sp>
      <p:pic>
        <p:nvPicPr>
          <p:cNvPr id="917" name="Google Shape;917;p26"/>
          <p:cNvPicPr preferRelativeResize="0"/>
          <p:nvPr/>
        </p:nvPicPr>
        <p:blipFill rotWithShape="1">
          <a:blip r:embed="rId3">
            <a:alphaModFix/>
          </a:blip>
          <a:srcRect b="0" l="0" r="0" t="0"/>
          <a:stretch/>
        </p:blipFill>
        <p:spPr>
          <a:xfrm>
            <a:off x="574018" y="2425783"/>
            <a:ext cx="4996694" cy="2831883"/>
          </a:xfrm>
          <a:prstGeom prst="rect">
            <a:avLst/>
          </a:prstGeom>
          <a:noFill/>
          <a:ln>
            <a:noFill/>
          </a:ln>
        </p:spPr>
      </p:pic>
      <p:grpSp>
        <p:nvGrpSpPr>
          <p:cNvPr id="918" name="Google Shape;918;p26"/>
          <p:cNvGrpSpPr/>
          <p:nvPr/>
        </p:nvGrpSpPr>
        <p:grpSpPr>
          <a:xfrm>
            <a:off x="6188683" y="2031849"/>
            <a:ext cx="5790530" cy="3407154"/>
            <a:chOff x="-744537" y="1379538"/>
            <a:chExt cx="9819949" cy="4678218"/>
          </a:xfrm>
        </p:grpSpPr>
        <p:grpSp>
          <p:nvGrpSpPr>
            <p:cNvPr id="919" name="Google Shape;919;p26"/>
            <p:cNvGrpSpPr/>
            <p:nvPr/>
          </p:nvGrpSpPr>
          <p:grpSpPr>
            <a:xfrm>
              <a:off x="-744537" y="1379538"/>
              <a:ext cx="2363788" cy="4602162"/>
              <a:chOff x="-469" y="803"/>
              <a:chExt cx="1489" cy="2899"/>
            </a:xfrm>
          </p:grpSpPr>
          <p:cxnSp>
            <p:nvCxnSpPr>
              <p:cNvPr id="920" name="Google Shape;920;p26"/>
              <p:cNvCxnSpPr/>
              <p:nvPr/>
            </p:nvCxnSpPr>
            <p:spPr>
              <a:xfrm rot="10800000">
                <a:off x="1020" y="935"/>
                <a:ext cx="0" cy="2767"/>
              </a:xfrm>
              <a:prstGeom prst="straightConnector1">
                <a:avLst/>
              </a:prstGeom>
              <a:noFill/>
              <a:ln cap="flat" cmpd="sng" w="50800">
                <a:solidFill>
                  <a:schemeClr val="dk1"/>
                </a:solidFill>
                <a:prstDash val="solid"/>
                <a:round/>
                <a:headEnd len="sm" w="sm" type="none"/>
                <a:tailEnd len="med" w="med" type="triangle"/>
              </a:ln>
            </p:spPr>
          </p:cxnSp>
          <p:sp>
            <p:nvSpPr>
              <p:cNvPr id="921" name="Google Shape;921;p26"/>
              <p:cNvSpPr txBox="1"/>
              <p:nvPr/>
            </p:nvSpPr>
            <p:spPr>
              <a:xfrm>
                <a:off x="-469" y="803"/>
                <a:ext cx="1489" cy="266"/>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500" u="none" cap="none" strike="noStrike">
                    <a:solidFill>
                      <a:schemeClr val="dk1"/>
                    </a:solidFill>
                    <a:latin typeface="Corbel"/>
                    <a:ea typeface="Corbel"/>
                    <a:cs typeface="Corbel"/>
                    <a:sym typeface="Corbel"/>
                  </a:rPr>
                  <a:t>Production</a:t>
                </a:r>
                <a:endParaRPr b="0" i="0" sz="1400" u="none" cap="none" strike="noStrike">
                  <a:solidFill>
                    <a:srgbClr val="000000"/>
                  </a:solidFill>
                  <a:latin typeface="Arial"/>
                  <a:ea typeface="Arial"/>
                  <a:cs typeface="Arial"/>
                  <a:sym typeface="Arial"/>
                </a:endParaRPr>
              </a:p>
            </p:txBody>
          </p:sp>
        </p:grpSp>
        <p:grpSp>
          <p:nvGrpSpPr>
            <p:cNvPr id="922" name="Google Shape;922;p26"/>
            <p:cNvGrpSpPr/>
            <p:nvPr/>
          </p:nvGrpSpPr>
          <p:grpSpPr>
            <a:xfrm>
              <a:off x="1116013" y="5478465"/>
              <a:ext cx="7959399" cy="579291"/>
              <a:chOff x="703" y="3385"/>
              <a:chExt cx="5014" cy="365"/>
            </a:xfrm>
          </p:grpSpPr>
          <p:cxnSp>
            <p:nvCxnSpPr>
              <p:cNvPr id="923" name="Google Shape;923;p26"/>
              <p:cNvCxnSpPr/>
              <p:nvPr/>
            </p:nvCxnSpPr>
            <p:spPr>
              <a:xfrm>
                <a:off x="703" y="3385"/>
                <a:ext cx="4490" cy="0"/>
              </a:xfrm>
              <a:prstGeom prst="straightConnector1">
                <a:avLst/>
              </a:prstGeom>
              <a:noFill/>
              <a:ln cap="flat" cmpd="sng" w="50800">
                <a:solidFill>
                  <a:schemeClr val="dk1"/>
                </a:solidFill>
                <a:prstDash val="solid"/>
                <a:round/>
                <a:headEnd len="sm" w="sm" type="none"/>
                <a:tailEnd len="med" w="med" type="triangle"/>
              </a:ln>
            </p:spPr>
          </p:cxnSp>
          <p:sp>
            <p:nvSpPr>
              <p:cNvPr id="924" name="Google Shape;924;p26"/>
              <p:cNvSpPr txBox="1"/>
              <p:nvPr/>
            </p:nvSpPr>
            <p:spPr>
              <a:xfrm>
                <a:off x="4817" y="3450"/>
                <a:ext cx="900" cy="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1" i="0" lang="fr-FR" sz="1500" u="none" cap="none" strike="noStrike">
                    <a:solidFill>
                      <a:schemeClr val="dk1"/>
                    </a:solidFill>
                    <a:latin typeface="Corbel"/>
                    <a:ea typeface="Corbel"/>
                    <a:cs typeface="Corbel"/>
                    <a:sym typeface="Corbel"/>
                  </a:rPr>
                  <a:t>Temps</a:t>
                </a:r>
                <a:endParaRPr b="0" i="0" sz="1400" u="none" cap="none" strike="noStrike">
                  <a:solidFill>
                    <a:srgbClr val="000000"/>
                  </a:solidFill>
                  <a:latin typeface="Arial"/>
                  <a:ea typeface="Arial"/>
                  <a:cs typeface="Arial"/>
                  <a:sym typeface="Arial"/>
                </a:endParaRPr>
              </a:p>
            </p:txBody>
          </p:sp>
        </p:grpSp>
        <p:sp>
          <p:nvSpPr>
            <p:cNvPr id="925" name="Google Shape;925;p26"/>
            <p:cNvSpPr txBox="1"/>
            <p:nvPr/>
          </p:nvSpPr>
          <p:spPr>
            <a:xfrm>
              <a:off x="2858837" y="1431013"/>
              <a:ext cx="4456729" cy="718411"/>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rPr b="1" i="0" lang="fr-FR" sz="1500" u="none" cap="none" strike="noStrike">
                  <a:solidFill>
                    <a:schemeClr val="dk1"/>
                  </a:solidFill>
                  <a:latin typeface="Corbel"/>
                  <a:ea typeface="Corbel"/>
                  <a:cs typeface="Corbel"/>
                  <a:sym typeface="Corbel"/>
                </a:rPr>
                <a:t>Pic (= maximum) de production</a:t>
              </a:r>
              <a:endParaRPr b="0" i="0" sz="1400" u="none" cap="none" strike="noStrike">
                <a:solidFill>
                  <a:srgbClr val="000000"/>
                </a:solidFill>
                <a:latin typeface="Arial"/>
                <a:ea typeface="Arial"/>
                <a:cs typeface="Arial"/>
                <a:sym typeface="Arial"/>
              </a:endParaRPr>
            </a:p>
          </p:txBody>
        </p:sp>
        <p:pic>
          <p:nvPicPr>
            <p:cNvPr id="926" name="Google Shape;926;p26"/>
            <p:cNvPicPr preferRelativeResize="0"/>
            <p:nvPr/>
          </p:nvPicPr>
          <p:blipFill rotWithShape="1">
            <a:blip r:embed="rId4">
              <a:alphaModFix/>
            </a:blip>
            <a:srcRect b="0" l="0" r="0" t="0"/>
            <a:stretch/>
          </p:blipFill>
          <p:spPr>
            <a:xfrm>
              <a:off x="1619250" y="2274888"/>
              <a:ext cx="5976938" cy="3313112"/>
            </a:xfrm>
            <a:prstGeom prst="rect">
              <a:avLst/>
            </a:prstGeom>
            <a:noFill/>
            <a:ln>
              <a:noFill/>
            </a:ln>
          </p:spPr>
        </p:pic>
      </p:grpSp>
      <p:sp>
        <p:nvSpPr>
          <p:cNvPr id="927" name="Google Shape;927;p26"/>
          <p:cNvSpPr txBox="1"/>
          <p:nvPr/>
        </p:nvSpPr>
        <p:spPr>
          <a:xfrm>
            <a:off x="768109" y="5338148"/>
            <a:ext cx="4608512" cy="752663"/>
          </a:xfrm>
          <a:prstGeom prst="rect">
            <a:avLst/>
          </a:prstGeom>
          <a:solidFill>
            <a:schemeClr val="accent4"/>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chemeClr val="dk2"/>
                </a:solidFill>
                <a:latin typeface="Corbel"/>
                <a:ea typeface="Corbel"/>
                <a:cs typeface="Corbel"/>
                <a:sym typeface="Corbel"/>
              </a:rPr>
              <a:t>Quasiment toutes les réserves de pétrole ont déjà été découvertes</a:t>
            </a:r>
            <a:endParaRPr b="0" i="0" sz="1400" u="none" cap="none" strike="noStrike">
              <a:solidFill>
                <a:srgbClr val="000000"/>
              </a:solidFill>
              <a:latin typeface="Arial"/>
              <a:ea typeface="Arial"/>
              <a:cs typeface="Arial"/>
              <a:sym typeface="Arial"/>
            </a:endParaRPr>
          </a:p>
        </p:txBody>
      </p:sp>
      <p:sp>
        <p:nvSpPr>
          <p:cNvPr id="928" name="Google Shape;928;p26"/>
          <p:cNvSpPr txBox="1"/>
          <p:nvPr/>
        </p:nvSpPr>
        <p:spPr>
          <a:xfrm>
            <a:off x="7072179" y="5394771"/>
            <a:ext cx="4329197" cy="734966"/>
          </a:xfrm>
          <a:prstGeom prst="rect">
            <a:avLst/>
          </a:prstGeom>
          <a:solidFill>
            <a:schemeClr val="accent4"/>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000" u="none" cap="none" strike="noStrike">
                <a:solidFill>
                  <a:schemeClr val="dk2"/>
                </a:solidFill>
                <a:latin typeface="Corbel"/>
                <a:ea typeface="Corbel"/>
                <a:cs typeface="Corbel"/>
                <a:sym typeface="Corbel"/>
              </a:rPr>
              <a:t>Nous nous rapprochons du maximum de la production de pétrole</a:t>
            </a:r>
            <a:endParaRPr b="0" i="0" sz="1400" u="none" cap="none" strike="noStrike">
              <a:solidFill>
                <a:srgbClr val="000000"/>
              </a:solidFill>
              <a:latin typeface="Arial"/>
              <a:ea typeface="Arial"/>
              <a:cs typeface="Arial"/>
              <a:sym typeface="Arial"/>
            </a:endParaRPr>
          </a:p>
        </p:txBody>
      </p:sp>
      <p:sp>
        <p:nvSpPr>
          <p:cNvPr id="929" name="Google Shape;929;p26"/>
          <p:cNvSpPr/>
          <p:nvPr/>
        </p:nvSpPr>
        <p:spPr>
          <a:xfrm>
            <a:off x="192000" y="6251775"/>
            <a:ext cx="6566678" cy="307777"/>
          </a:xfrm>
          <a:prstGeom prst="rect">
            <a:avLst/>
          </a:prstGeom>
          <a:noFill/>
          <a:ln>
            <a:noFill/>
          </a:ln>
        </p:spPr>
        <p:txBody>
          <a:bodyPr anchorCtr="0" anchor="t" bIns="45700" lIns="91425" spcFirstLastPara="1" rIns="91425" wrap="square" tIns="45700">
            <a:noAutofit/>
          </a:bodyPr>
          <a:lstStyle/>
          <a:p>
            <a:pPr indent="0" lvl="0" marL="0" marR="0" rtl="0" algn="just">
              <a:lnSpc>
                <a:spcPct val="100000"/>
              </a:lnSpc>
              <a:spcBef>
                <a:spcPts val="0"/>
              </a:spcBef>
              <a:spcAft>
                <a:spcPts val="0"/>
              </a:spcAft>
              <a:buClr>
                <a:srgbClr val="000000"/>
              </a:buClr>
              <a:buSzPts val="1400"/>
              <a:buFont typeface="Arial"/>
              <a:buNone/>
            </a:pPr>
            <a:r>
              <a:rPr b="0" i="1" lang="fr-FR" sz="1400" u="none" cap="none" strike="noStrike">
                <a:solidFill>
                  <a:srgbClr val="085160"/>
                </a:solidFill>
                <a:latin typeface="Corbel"/>
                <a:ea typeface="Corbel"/>
                <a:cs typeface="Corbel"/>
                <a:sym typeface="Corbel"/>
              </a:rPr>
              <a:t>Source : Association for the Study of Peak Oil (ASPO)</a:t>
            </a:r>
            <a:endParaRPr b="0" i="0" sz="1400" u="none" cap="none" strike="noStrike">
              <a:solidFill>
                <a:srgbClr val="000000"/>
              </a:solidFill>
              <a:latin typeface="Arial"/>
              <a:ea typeface="Arial"/>
              <a:cs typeface="Arial"/>
              <a:sym typeface="Arial"/>
            </a:endParaRPr>
          </a:p>
        </p:txBody>
      </p:sp>
      <p:sp>
        <p:nvSpPr>
          <p:cNvPr id="930" name="Google Shape;930;p26"/>
          <p:cNvSpPr/>
          <p:nvPr/>
        </p:nvSpPr>
        <p:spPr>
          <a:xfrm>
            <a:off x="1729500" y="2239350"/>
            <a:ext cx="2819100" cy="5499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1" name="Google Shape;931;p26"/>
          <p:cNvSpPr txBox="1"/>
          <p:nvPr/>
        </p:nvSpPr>
        <p:spPr>
          <a:xfrm>
            <a:off x="1299625" y="2076941"/>
            <a:ext cx="3648900" cy="7695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chemeClr val="dk1"/>
              </a:buClr>
              <a:buSzPts val="1100"/>
              <a:buFont typeface="Arial"/>
              <a:buNone/>
            </a:pPr>
            <a:r>
              <a:rPr b="0" i="0" lang="fr-FR" sz="1800" u="none" cap="none" strike="noStrike">
                <a:solidFill>
                  <a:srgbClr val="000000"/>
                </a:solidFill>
                <a:latin typeface="Corbel"/>
                <a:ea typeface="Corbel"/>
                <a:cs typeface="Corbel"/>
                <a:sym typeface="Corbel"/>
              </a:rPr>
              <a:t>Découvertes de pétrole classique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chemeClr val="dk1"/>
              </a:buClr>
              <a:buSzPts val="1100"/>
              <a:buFont typeface="Arial"/>
              <a:buNone/>
            </a:pPr>
            <a:r>
              <a:rPr b="0" i="0" lang="fr-FR" sz="1000" u="none" cap="none" strike="noStrike">
                <a:solidFill>
                  <a:srgbClr val="000000"/>
                </a:solidFill>
                <a:latin typeface="Corbel"/>
                <a:ea typeface="Corbel"/>
                <a:cs typeface="Corbel"/>
                <a:sym typeface="Corbel"/>
              </a:rPr>
              <a:t>Les quantités </a:t>
            </a:r>
            <a:r>
              <a:rPr lang="fr-FR" sz="1000">
                <a:latin typeface="Corbel"/>
                <a:ea typeface="Corbel"/>
                <a:cs typeface="Corbel"/>
                <a:sym typeface="Corbel"/>
              </a:rPr>
              <a:t>découvertes </a:t>
            </a:r>
            <a:r>
              <a:rPr b="0" i="0" lang="fr-FR" sz="1000" u="none" cap="none" strike="noStrike">
                <a:solidFill>
                  <a:srgbClr val="000000"/>
                </a:solidFill>
                <a:latin typeface="Corbel"/>
                <a:ea typeface="Corbel"/>
                <a:cs typeface="Corbel"/>
                <a:sym typeface="Corbel"/>
              </a:rPr>
              <a:t> sont listées p</a:t>
            </a:r>
            <a:r>
              <a:rPr lang="fr-FR" sz="1000">
                <a:latin typeface="Corbel"/>
                <a:ea typeface="Corbel"/>
                <a:cs typeface="Corbel"/>
                <a:sym typeface="Corbel"/>
              </a:rPr>
              <a:t>ar années</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1000"/>
              <a:buFont typeface="Arial"/>
              <a:buNone/>
            </a:pPr>
            <a:r>
              <a:rPr b="0" i="0" lang="fr-FR" sz="1000" u="none" cap="none" strike="noStrike">
                <a:solidFill>
                  <a:srgbClr val="000000"/>
                </a:solidFill>
                <a:latin typeface="Corbel"/>
                <a:ea typeface="Corbel"/>
                <a:cs typeface="Corbel"/>
                <a:sym typeface="Corbel"/>
              </a:rPr>
              <a:t>Lissage par la moyenne sur 3 ans</a:t>
            </a:r>
            <a:endParaRPr b="0" i="0" sz="1400" u="none" cap="none" strike="noStrike">
              <a:solidFill>
                <a:srgbClr val="000000"/>
              </a:solidFill>
              <a:latin typeface="Arial"/>
              <a:ea typeface="Arial"/>
              <a:cs typeface="Arial"/>
              <a:sym typeface="Arial"/>
            </a:endParaRPr>
          </a:p>
        </p:txBody>
      </p:sp>
      <p:sp>
        <p:nvSpPr>
          <p:cNvPr id="932" name="Google Shape;932;p26"/>
          <p:cNvSpPr/>
          <p:nvPr/>
        </p:nvSpPr>
        <p:spPr>
          <a:xfrm>
            <a:off x="429875" y="3182860"/>
            <a:ext cx="259800" cy="14496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3" name="Google Shape;933;p26"/>
          <p:cNvSpPr txBox="1"/>
          <p:nvPr/>
        </p:nvSpPr>
        <p:spPr>
          <a:xfrm rot="-5400000">
            <a:off x="-1263219" y="4124041"/>
            <a:ext cx="3648900" cy="369300"/>
          </a:xfrm>
          <a:prstGeom prst="rect">
            <a:avLst/>
          </a:prstGeom>
          <a:noFill/>
          <a:ln>
            <a:noFill/>
          </a:ln>
        </p:spPr>
        <p:txBody>
          <a:bodyPr anchorCtr="0" anchor="t" bIns="91425" lIns="91425" spcFirstLastPara="1" rIns="91425" wrap="square" tIns="91425">
            <a:spAutoFit/>
          </a:bodyPr>
          <a:lstStyle/>
          <a:p>
            <a:pPr indent="0" lvl="0" marL="0" marR="0" rtl="0" algn="ctr">
              <a:lnSpc>
                <a:spcPct val="100000"/>
              </a:lnSpc>
              <a:spcBef>
                <a:spcPts val="0"/>
              </a:spcBef>
              <a:spcAft>
                <a:spcPts val="0"/>
              </a:spcAft>
              <a:buClr>
                <a:srgbClr val="000000"/>
              </a:buClr>
              <a:buSzPts val="1200"/>
              <a:buFont typeface="Arial"/>
              <a:buNone/>
            </a:pPr>
            <a:r>
              <a:rPr b="0" i="0" lang="fr-FR" sz="1200" u="none" cap="none" strike="noStrike">
                <a:solidFill>
                  <a:srgbClr val="000000"/>
                </a:solidFill>
                <a:latin typeface="Corbel"/>
                <a:ea typeface="Corbel"/>
                <a:cs typeface="Corbel"/>
                <a:sym typeface="Corbel"/>
              </a:rPr>
              <a:t>Milliards de barils/an</a:t>
            </a:r>
            <a:endParaRPr b="0" i="0" sz="1400" u="none" cap="none" strike="noStrike">
              <a:solidFill>
                <a:srgbClr val="000000"/>
              </a:solidFill>
              <a:latin typeface="Arial"/>
              <a:ea typeface="Arial"/>
              <a:cs typeface="Arial"/>
              <a:sym typeface="Arial"/>
            </a:endParaRPr>
          </a:p>
        </p:txBody>
      </p:sp>
      <p:sp>
        <p:nvSpPr>
          <p:cNvPr id="934" name="Google Shape;934;p26"/>
          <p:cNvSpPr/>
          <p:nvPr/>
        </p:nvSpPr>
        <p:spPr>
          <a:xfrm>
            <a:off x="4128800" y="3079100"/>
            <a:ext cx="1209600" cy="6699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5" name="Google Shape;935;p26"/>
          <p:cNvSpPr txBox="1"/>
          <p:nvPr/>
        </p:nvSpPr>
        <p:spPr>
          <a:xfrm>
            <a:off x="4079000" y="2992915"/>
            <a:ext cx="1209600" cy="808200"/>
          </a:xfrm>
          <a:prstGeom prst="rect">
            <a:avLst/>
          </a:prstGeom>
          <a:noFill/>
          <a:ln>
            <a:noFill/>
          </a:ln>
        </p:spPr>
        <p:txBody>
          <a:bodyPr anchorCtr="0" anchor="t" bIns="91425" lIns="91425" spcFirstLastPara="1" rIns="91425" wrap="square" tIns="91425">
            <a:spAutoFit/>
          </a:bodyPr>
          <a:lstStyle/>
          <a:p>
            <a:pPr indent="0" lvl="0" marL="0" marR="0" rtl="0" algn="l">
              <a:lnSpc>
                <a:spcPct val="90000"/>
              </a:lnSpc>
              <a:spcBef>
                <a:spcPts val="0"/>
              </a:spcBef>
              <a:spcAft>
                <a:spcPts val="0"/>
              </a:spcAft>
              <a:buClr>
                <a:schemeClr val="dk1"/>
              </a:buClr>
              <a:buSzPts val="1100"/>
              <a:buFont typeface="Arial"/>
              <a:buNone/>
            </a:pPr>
            <a:r>
              <a:rPr b="0" i="0" lang="fr-FR" sz="900" u="none" cap="none" strike="noStrike">
                <a:solidFill>
                  <a:srgbClr val="000000"/>
                </a:solidFill>
                <a:latin typeface="Corbel"/>
                <a:ea typeface="Corbel"/>
                <a:cs typeface="Corbel"/>
                <a:sym typeface="Corbel"/>
              </a:rPr>
              <a:t>Découvertes passées</a:t>
            </a:r>
            <a:br>
              <a:rPr b="0" i="0" lang="fr-FR" sz="900" u="none" cap="none" strike="noStrike">
                <a:solidFill>
                  <a:srgbClr val="000000"/>
                </a:solidFill>
                <a:latin typeface="Corbel"/>
                <a:ea typeface="Corbel"/>
                <a:cs typeface="Corbel"/>
                <a:sym typeface="Corbel"/>
              </a:rPr>
            </a:br>
            <a:endParaRPr b="0" i="0" sz="900" u="none" cap="none" strike="noStrike">
              <a:solidFill>
                <a:srgbClr val="000000"/>
              </a:solidFill>
              <a:latin typeface="Corbel"/>
              <a:ea typeface="Corbel"/>
              <a:cs typeface="Corbel"/>
              <a:sym typeface="Corbel"/>
            </a:endParaRPr>
          </a:p>
          <a:p>
            <a:pPr indent="0" lvl="0" marL="0" marR="0" rtl="0" algn="l">
              <a:lnSpc>
                <a:spcPct val="90000"/>
              </a:lnSpc>
              <a:spcBef>
                <a:spcPts val="0"/>
              </a:spcBef>
              <a:spcAft>
                <a:spcPts val="0"/>
              </a:spcAft>
              <a:buClr>
                <a:schemeClr val="dk1"/>
              </a:buClr>
              <a:buSzPts val="1100"/>
              <a:buFont typeface="Arial"/>
              <a:buNone/>
            </a:pPr>
            <a:r>
              <a:rPr b="0" i="0" lang="fr-FR" sz="900" u="none" cap="none" strike="noStrike">
                <a:solidFill>
                  <a:srgbClr val="000000"/>
                </a:solidFill>
                <a:latin typeface="Corbel"/>
                <a:ea typeface="Corbel"/>
                <a:cs typeface="Corbel"/>
                <a:sym typeface="Corbel"/>
              </a:rPr>
              <a:t>Découvertes prédites</a:t>
            </a:r>
            <a:endParaRPr b="0" i="0" sz="1400" u="none" cap="none" strike="noStrike">
              <a:solidFill>
                <a:srgbClr val="000000"/>
              </a:solidFill>
              <a:latin typeface="Arial"/>
              <a:ea typeface="Arial"/>
              <a:cs typeface="Arial"/>
              <a:sym typeface="Arial"/>
            </a:endParaRPr>
          </a:p>
          <a:p>
            <a:pPr indent="0" lvl="0" marL="0" marR="0" rtl="0" algn="l">
              <a:lnSpc>
                <a:spcPct val="90000"/>
              </a:lnSpc>
              <a:spcBef>
                <a:spcPts val="0"/>
              </a:spcBef>
              <a:spcAft>
                <a:spcPts val="0"/>
              </a:spcAft>
              <a:buClr>
                <a:srgbClr val="000000"/>
              </a:buClr>
              <a:buSzPts val="900"/>
              <a:buFont typeface="Arial"/>
              <a:buNone/>
            </a:pPr>
            <a:br>
              <a:rPr b="0" i="0" lang="fr-FR" sz="900" u="none" cap="none" strike="noStrike">
                <a:solidFill>
                  <a:srgbClr val="000000"/>
                </a:solidFill>
                <a:latin typeface="Corbel"/>
                <a:ea typeface="Corbel"/>
                <a:cs typeface="Corbel"/>
                <a:sym typeface="Corbel"/>
              </a:rPr>
            </a:br>
            <a:r>
              <a:rPr b="0" i="0" lang="fr-FR" sz="900" u="none" cap="none" strike="noStrike">
                <a:solidFill>
                  <a:srgbClr val="000000"/>
                </a:solidFill>
                <a:latin typeface="Corbel"/>
                <a:ea typeface="Corbel"/>
                <a:cs typeface="Corbel"/>
                <a:sym typeface="Corbel"/>
              </a:rPr>
              <a:t>Production</a:t>
            </a:r>
            <a:endParaRPr b="0" i="0" sz="1400" u="none" cap="none" strike="noStrike">
              <a:solidFill>
                <a:srgbClr val="000000"/>
              </a:solidFill>
              <a:latin typeface="Arial"/>
              <a:ea typeface="Arial"/>
              <a:cs typeface="Arial"/>
              <a:sym typeface="Arial"/>
            </a:endParaRPr>
          </a:p>
        </p:txBody>
      </p:sp>
      <p:sp>
        <p:nvSpPr>
          <p:cNvPr id="936" name="Google Shape;936;p26"/>
          <p:cNvSpPr/>
          <p:nvPr/>
        </p:nvSpPr>
        <p:spPr>
          <a:xfrm>
            <a:off x="1099675" y="3532735"/>
            <a:ext cx="369300" cy="1101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7" name="Google Shape;937;p26"/>
          <p:cNvSpPr txBox="1"/>
          <p:nvPr/>
        </p:nvSpPr>
        <p:spPr>
          <a:xfrm>
            <a:off x="1099675" y="3522760"/>
            <a:ext cx="369300" cy="431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1" i="0" lang="fr-FR" sz="900" u="none" cap="none" strike="noStrike">
                <a:solidFill>
                  <a:srgbClr val="38761D"/>
                </a:solidFill>
                <a:latin typeface="Corbel"/>
                <a:ea typeface="Corbel"/>
                <a:cs typeface="Corbel"/>
                <a:sym typeface="Corbel"/>
              </a:rPr>
              <a:t>Koweït</a:t>
            </a:r>
            <a:endParaRPr b="0" i="0" sz="1400" u="none" cap="none" strike="noStrike">
              <a:solidFill>
                <a:srgbClr val="000000"/>
              </a:solidFill>
              <a:latin typeface="Arial"/>
              <a:ea typeface="Arial"/>
              <a:cs typeface="Arial"/>
              <a:sym typeface="Arial"/>
            </a:endParaRPr>
          </a:p>
        </p:txBody>
      </p:sp>
      <p:sp>
        <p:nvSpPr>
          <p:cNvPr id="938" name="Google Shape;938;p26"/>
          <p:cNvSpPr/>
          <p:nvPr/>
        </p:nvSpPr>
        <p:spPr>
          <a:xfrm rot="5400000">
            <a:off x="2443125" y="2442975"/>
            <a:ext cx="93600" cy="8460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39" name="Google Shape;939;p26"/>
          <p:cNvSpPr/>
          <p:nvPr/>
        </p:nvSpPr>
        <p:spPr>
          <a:xfrm>
            <a:off x="1280072" y="2826953"/>
            <a:ext cx="759300" cy="1101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0" name="Google Shape;940;p26"/>
          <p:cNvSpPr txBox="1"/>
          <p:nvPr/>
        </p:nvSpPr>
        <p:spPr>
          <a:xfrm>
            <a:off x="1346275" y="2806981"/>
            <a:ext cx="759300" cy="431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1" i="0" lang="fr-FR" sz="900" u="none" cap="none" strike="noStrike">
                <a:solidFill>
                  <a:srgbClr val="38761D"/>
                </a:solidFill>
                <a:latin typeface="Corbel"/>
                <a:ea typeface="Corbel"/>
                <a:cs typeface="Corbel"/>
                <a:sym typeface="Corbel"/>
              </a:rPr>
              <a:t>Arabie Saoudite</a:t>
            </a:r>
            <a:endParaRPr b="0" i="0" sz="1400" u="none" cap="none" strike="noStrike">
              <a:solidFill>
                <a:srgbClr val="000000"/>
              </a:solidFill>
              <a:latin typeface="Arial"/>
              <a:ea typeface="Arial"/>
              <a:cs typeface="Arial"/>
              <a:sym typeface="Arial"/>
            </a:endParaRPr>
          </a:p>
        </p:txBody>
      </p:sp>
      <p:sp>
        <p:nvSpPr>
          <p:cNvPr id="941" name="Google Shape;941;p26"/>
          <p:cNvSpPr txBox="1"/>
          <p:nvPr/>
        </p:nvSpPr>
        <p:spPr>
          <a:xfrm>
            <a:off x="2077305" y="2786701"/>
            <a:ext cx="369300" cy="431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1" i="0" lang="fr-FR" sz="900" u="none" cap="none" strike="noStrike">
                <a:solidFill>
                  <a:srgbClr val="38761D"/>
                </a:solidFill>
                <a:latin typeface="Corbel"/>
                <a:ea typeface="Corbel"/>
                <a:cs typeface="Corbel"/>
                <a:sym typeface="Corbel"/>
              </a:rPr>
              <a:t>Sibérie</a:t>
            </a:r>
            <a:endParaRPr b="0" i="0" sz="1400" u="none" cap="none" strike="noStrike">
              <a:solidFill>
                <a:srgbClr val="000000"/>
              </a:solidFill>
              <a:latin typeface="Arial"/>
              <a:ea typeface="Arial"/>
              <a:cs typeface="Arial"/>
              <a:sym typeface="Arial"/>
            </a:endParaRPr>
          </a:p>
        </p:txBody>
      </p:sp>
      <p:sp>
        <p:nvSpPr>
          <p:cNvPr id="942" name="Google Shape;942;p26"/>
          <p:cNvSpPr/>
          <p:nvPr/>
        </p:nvSpPr>
        <p:spPr>
          <a:xfrm rot="5400000">
            <a:off x="2709150" y="2991050"/>
            <a:ext cx="93600" cy="8460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3" name="Google Shape;943;p26"/>
          <p:cNvSpPr txBox="1"/>
          <p:nvPr/>
        </p:nvSpPr>
        <p:spPr>
          <a:xfrm>
            <a:off x="2534505" y="3320101"/>
            <a:ext cx="369300" cy="431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1" i="0" lang="fr-FR" sz="900" u="none" cap="none" strike="noStrike">
                <a:solidFill>
                  <a:srgbClr val="38761D"/>
                </a:solidFill>
                <a:latin typeface="Corbel"/>
                <a:ea typeface="Corbel"/>
                <a:cs typeface="Corbel"/>
                <a:sym typeface="Corbel"/>
              </a:rPr>
              <a:t>Mexique</a:t>
            </a:r>
            <a:endParaRPr b="0" i="0" sz="1400" u="none" cap="none" strike="noStrike">
              <a:solidFill>
                <a:srgbClr val="000000"/>
              </a:solidFill>
              <a:latin typeface="Arial"/>
              <a:ea typeface="Arial"/>
              <a:cs typeface="Arial"/>
              <a:sym typeface="Arial"/>
            </a:endParaRPr>
          </a:p>
        </p:txBody>
      </p:sp>
      <p:sp>
        <p:nvSpPr>
          <p:cNvPr id="944" name="Google Shape;944;p26"/>
          <p:cNvSpPr/>
          <p:nvPr/>
        </p:nvSpPr>
        <p:spPr>
          <a:xfrm rot="5400000">
            <a:off x="3173831" y="3760531"/>
            <a:ext cx="93600" cy="630000"/>
          </a:xfrm>
          <a:prstGeom prst="rect">
            <a:avLst/>
          </a:prstGeom>
          <a:solidFill>
            <a:schemeClr val="lt1"/>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945" name="Google Shape;945;p26"/>
          <p:cNvSpPr txBox="1"/>
          <p:nvPr/>
        </p:nvSpPr>
        <p:spPr>
          <a:xfrm>
            <a:off x="2940197" y="3972750"/>
            <a:ext cx="591600" cy="431100"/>
          </a:xfrm>
          <a:prstGeom prst="rect">
            <a:avLst/>
          </a:prstGeom>
          <a:noFill/>
          <a:ln>
            <a:noFill/>
          </a:ln>
        </p:spPr>
        <p:txBody>
          <a:bodyPr anchorCtr="0" anchor="t" bIns="0" lIns="0" spcFirstLastPara="1" rIns="0" wrap="square" tIns="0">
            <a:noAutofit/>
          </a:bodyPr>
          <a:lstStyle/>
          <a:p>
            <a:pPr indent="0" lvl="0" marL="0" marR="0" rtl="0" algn="l">
              <a:lnSpc>
                <a:spcPct val="100000"/>
              </a:lnSpc>
              <a:spcBef>
                <a:spcPts val="0"/>
              </a:spcBef>
              <a:spcAft>
                <a:spcPts val="0"/>
              </a:spcAft>
              <a:buClr>
                <a:srgbClr val="000000"/>
              </a:buClr>
              <a:buSzPts val="900"/>
              <a:buFont typeface="Arial"/>
              <a:buNone/>
            </a:pPr>
            <a:r>
              <a:rPr b="1" i="0" lang="fr-FR" sz="900" u="none" cap="none" strike="noStrike">
                <a:solidFill>
                  <a:srgbClr val="38761D"/>
                </a:solidFill>
                <a:latin typeface="Corbel"/>
                <a:ea typeface="Corbel"/>
                <a:cs typeface="Corbel"/>
                <a:sym typeface="Corbel"/>
              </a:rPr>
              <a:t>Mer du Nord</a:t>
            </a:r>
            <a:endParaRPr b="0" i="0" sz="1400" u="none" cap="none" strike="noStrike">
              <a:solidFill>
                <a:srgbClr val="000000"/>
              </a:solidFill>
              <a:latin typeface="Arial"/>
              <a:ea typeface="Arial"/>
              <a:cs typeface="Arial"/>
              <a:sym typeface="Arial"/>
            </a:endParaRPr>
          </a:p>
        </p:txBody>
      </p:sp>
      <p:pic>
        <p:nvPicPr>
          <p:cNvPr id="946" name="Google Shape;946;p26"/>
          <p:cNvPicPr preferRelativeResize="0"/>
          <p:nvPr/>
        </p:nvPicPr>
        <p:blipFill rotWithShape="1">
          <a:blip r:embed="rId5">
            <a:alphaModFix/>
          </a:blip>
          <a:srcRect b="0" l="0" r="0" t="0"/>
          <a:stretch/>
        </p:blipFill>
        <p:spPr>
          <a:xfrm>
            <a:off x="11401375" y="5889194"/>
            <a:ext cx="846000" cy="968806"/>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7"/>
                                        </p:tgtEl>
                                        <p:attrNameLst>
                                          <p:attrName>style.visibility</p:attrName>
                                        </p:attrNameLst>
                                      </p:cBhvr>
                                      <p:to>
                                        <p:strVal val="visible"/>
                                      </p:to>
                                    </p:set>
                                    <p:animEffect filter="fade" transition="in">
                                      <p:cBhvr>
                                        <p:cTn dur="500"/>
                                        <p:tgtEl>
                                          <p:spTgt spid="927"/>
                                        </p:tgtEl>
                                      </p:cBhvr>
                                    </p:animEffect>
                                  </p:childTnLst>
                                </p:cTn>
                              </p:par>
                              <p:par>
                                <p:cTn fill="hold" nodeType="withEffect" presetClass="entr" presetID="1" presetSubtype="0">
                                  <p:stCondLst>
                                    <p:cond delay="0"/>
                                  </p:stCondLst>
                                  <p:childTnLst>
                                    <p:set>
                                      <p:cBhvr>
                                        <p:cTn dur="1" fill="hold">
                                          <p:stCondLst>
                                            <p:cond delay="0"/>
                                          </p:stCondLst>
                                        </p:cTn>
                                        <p:tgtEl>
                                          <p:spTgt spid="91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28"/>
                                        </p:tgtEl>
                                        <p:attrNameLst>
                                          <p:attrName>style.visibility</p:attrName>
                                        </p:attrNameLst>
                                      </p:cBhvr>
                                      <p:to>
                                        <p:strVal val="visible"/>
                                      </p:to>
                                    </p:set>
                                    <p:animEffect filter="fade" transition="in">
                                      <p:cBhvr>
                                        <p:cTn dur="500"/>
                                        <p:tgtEl>
                                          <p:spTgt spid="928"/>
                                        </p:tgtEl>
                                      </p:cBhvr>
                                    </p:animEffect>
                                  </p:childTnLst>
                                </p:cTn>
                              </p:par>
                              <p:par>
                                <p:cTn fill="hold" nodeType="withEffect" presetClass="entr" presetID="1" presetSubtype="0">
                                  <p:stCondLst>
                                    <p:cond delay="0"/>
                                  </p:stCondLst>
                                  <p:childTnLst>
                                    <p:set>
                                      <p:cBhvr>
                                        <p:cTn dur="1" fill="hold">
                                          <p:stCondLst>
                                            <p:cond delay="0"/>
                                          </p:stCondLst>
                                        </p:cTn>
                                        <p:tgtEl>
                                          <p:spTgt spid="918"/>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51" name="Shape 951"/>
        <p:cNvGrpSpPr/>
        <p:nvPr/>
      </p:nvGrpSpPr>
      <p:grpSpPr>
        <a:xfrm>
          <a:off x="0" y="0"/>
          <a:ext cx="0" cy="0"/>
          <a:chOff x="0" y="0"/>
          <a:chExt cx="0" cy="0"/>
        </a:xfrm>
      </p:grpSpPr>
      <p:sp>
        <p:nvSpPr>
          <p:cNvPr id="952" name="Google Shape;952;p27"/>
          <p:cNvSpPr txBox="1"/>
          <p:nvPr/>
        </p:nvSpPr>
        <p:spPr>
          <a:xfrm>
            <a:off x="6185362" y="5470103"/>
            <a:ext cx="5727600" cy="584735"/>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fr-FR" sz="2000" u="none" cap="none" strike="noStrike">
                <a:solidFill>
                  <a:srgbClr val="000000"/>
                </a:solidFill>
                <a:latin typeface="Corbel"/>
                <a:ea typeface="Corbel"/>
                <a:cs typeface="Corbel"/>
                <a:sym typeface="Corbel"/>
              </a:rPr>
              <a:t>Maintenant avec </a:t>
            </a:r>
            <a:r>
              <a:rPr b="1" i="0" lang="fr-FR" sz="3200" u="none" cap="none" strike="noStrike">
                <a:solidFill>
                  <a:srgbClr val="000000"/>
                </a:solidFill>
                <a:latin typeface="Corbel"/>
                <a:ea typeface="Corbel"/>
                <a:cs typeface="Corbel"/>
                <a:sym typeface="Corbel"/>
              </a:rPr>
              <a:t>1        , </a:t>
            </a:r>
            <a:r>
              <a:rPr b="1" i="0" lang="fr-FR" sz="2000" u="none" cap="none" strike="noStrike">
                <a:solidFill>
                  <a:srgbClr val="000000"/>
                </a:solidFill>
                <a:latin typeface="Corbel"/>
                <a:ea typeface="Corbel"/>
                <a:cs typeface="Corbel"/>
                <a:sym typeface="Corbel"/>
              </a:rPr>
              <a:t>vous obtenez</a:t>
            </a:r>
            <a:r>
              <a:rPr b="1" i="0" lang="fr-FR" sz="3200" u="none" cap="none" strike="noStrike">
                <a:solidFill>
                  <a:srgbClr val="000000"/>
                </a:solidFill>
                <a:latin typeface="Corbel"/>
                <a:ea typeface="Corbel"/>
                <a:cs typeface="Corbel"/>
                <a:sym typeface="Corbel"/>
              </a:rPr>
              <a:t> 3    </a:t>
            </a:r>
            <a:endParaRPr b="0" i="0" sz="1400" u="none" cap="none" strike="noStrike">
              <a:solidFill>
                <a:srgbClr val="000000"/>
              </a:solidFill>
              <a:latin typeface="Arial"/>
              <a:ea typeface="Arial"/>
              <a:cs typeface="Arial"/>
              <a:sym typeface="Arial"/>
            </a:endParaRPr>
          </a:p>
        </p:txBody>
      </p:sp>
      <p:sp>
        <p:nvSpPr>
          <p:cNvPr id="953" name="Google Shape;953;p27"/>
          <p:cNvSpPr txBox="1"/>
          <p:nvPr/>
        </p:nvSpPr>
        <p:spPr>
          <a:xfrm>
            <a:off x="305174" y="5151600"/>
            <a:ext cx="5727600" cy="1215677"/>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3600"/>
              <a:buFont typeface="Arial"/>
              <a:buNone/>
            </a:pPr>
            <a:r>
              <a:rPr b="1" i="0" lang="fr-FR" sz="2400" u="none" cap="none" strike="noStrike">
                <a:solidFill>
                  <a:srgbClr val="000000"/>
                </a:solidFill>
                <a:latin typeface="Corbel"/>
                <a:ea typeface="Corbel"/>
                <a:cs typeface="Corbel"/>
                <a:sym typeface="Corbel"/>
              </a:rPr>
              <a:t>  Pour obtenir </a:t>
            </a:r>
            <a:r>
              <a:rPr b="1" i="0" lang="fr-FR" sz="3600" u="none" cap="none" strike="noStrike">
                <a:solidFill>
                  <a:srgbClr val="000000"/>
                </a:solidFill>
                <a:latin typeface="Corbel"/>
                <a:ea typeface="Corbel"/>
                <a:cs typeface="Corbel"/>
                <a:sym typeface="Corbel"/>
              </a:rPr>
              <a:t>100</a:t>
            </a:r>
            <a:r>
              <a:rPr b="1" i="0" lang="fr-FR" sz="2400" u="none" cap="none" strike="noStrike">
                <a:solidFill>
                  <a:srgbClr val="000000"/>
                </a:solidFill>
                <a:latin typeface="Corbel"/>
                <a:ea typeface="Corbel"/>
                <a:cs typeface="Corbel"/>
                <a:sym typeface="Corbel"/>
              </a:rPr>
              <a:t>           , vous deviez seulement dépenser l’équivalent de </a:t>
            </a:r>
            <a:r>
              <a:rPr b="1" i="0" lang="fr-FR" sz="3600" u="none" cap="none" strike="noStrike">
                <a:solidFill>
                  <a:srgbClr val="000000"/>
                </a:solidFill>
                <a:latin typeface="Corbel"/>
                <a:ea typeface="Corbel"/>
                <a:cs typeface="Corbel"/>
                <a:sym typeface="Corbel"/>
              </a:rPr>
              <a:t>1</a:t>
            </a:r>
            <a:r>
              <a:rPr b="1" i="0" lang="fr-FR" sz="2400" u="none" cap="none" strike="noStrike">
                <a:solidFill>
                  <a:srgbClr val="000000"/>
                </a:solidFill>
                <a:latin typeface="Corbel"/>
                <a:ea typeface="Corbel"/>
                <a:cs typeface="Corbel"/>
                <a:sym typeface="Corbel"/>
              </a:rPr>
              <a:t>  </a:t>
            </a:r>
            <a:endParaRPr b="0" i="0" sz="1400" u="none" cap="none" strike="noStrike">
              <a:solidFill>
                <a:srgbClr val="000000"/>
              </a:solidFill>
              <a:latin typeface="Arial"/>
              <a:ea typeface="Arial"/>
              <a:cs typeface="Arial"/>
              <a:sym typeface="Arial"/>
            </a:endParaRPr>
          </a:p>
        </p:txBody>
      </p:sp>
      <p:pic>
        <p:nvPicPr>
          <p:cNvPr id="954" name="Google Shape;954;p27"/>
          <p:cNvPicPr preferRelativeResize="0"/>
          <p:nvPr/>
        </p:nvPicPr>
        <p:blipFill rotWithShape="1">
          <a:blip r:embed="rId3">
            <a:alphaModFix/>
          </a:blip>
          <a:srcRect b="0" l="0" r="0" t="0"/>
          <a:stretch/>
        </p:blipFill>
        <p:spPr>
          <a:xfrm>
            <a:off x="2136000" y="1744672"/>
            <a:ext cx="1791590" cy="3123456"/>
          </a:xfrm>
          <a:prstGeom prst="rect">
            <a:avLst/>
          </a:prstGeom>
          <a:noFill/>
          <a:ln>
            <a:noFill/>
          </a:ln>
        </p:spPr>
      </p:pic>
      <p:sp>
        <p:nvSpPr>
          <p:cNvPr id="955" name="Google Shape;955;p27"/>
          <p:cNvSpPr txBox="1"/>
          <p:nvPr/>
        </p:nvSpPr>
        <p:spPr>
          <a:xfrm>
            <a:off x="1826714" y="6277287"/>
            <a:ext cx="2663700" cy="340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600"/>
              <a:buFont typeface="Arial"/>
              <a:buNone/>
            </a:pPr>
            <a:r>
              <a:rPr b="1" i="0" lang="fr-FR" sz="1600" u="none" cap="none" strike="noStrike">
                <a:solidFill>
                  <a:srgbClr val="000000"/>
                </a:solidFill>
                <a:latin typeface="Century Gothic"/>
                <a:ea typeface="Century Gothic"/>
                <a:cs typeface="Century Gothic"/>
                <a:sym typeface="Century Gothic"/>
              </a:rPr>
              <a:t>Pétrole classique</a:t>
            </a:r>
            <a:endParaRPr b="0" i="0" sz="1400" u="none" cap="none" strike="noStrike">
              <a:solidFill>
                <a:srgbClr val="000000"/>
              </a:solidFill>
              <a:latin typeface="Arial"/>
              <a:ea typeface="Arial"/>
              <a:cs typeface="Arial"/>
              <a:sym typeface="Arial"/>
            </a:endParaRPr>
          </a:p>
        </p:txBody>
      </p:sp>
      <p:sp>
        <p:nvSpPr>
          <p:cNvPr id="956" name="Google Shape;956;p27"/>
          <p:cNvSpPr txBox="1"/>
          <p:nvPr/>
        </p:nvSpPr>
        <p:spPr>
          <a:xfrm>
            <a:off x="6185350" y="6280626"/>
            <a:ext cx="5242200" cy="463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1600"/>
              <a:buFont typeface="Arial"/>
              <a:buNone/>
            </a:pPr>
            <a:r>
              <a:rPr b="1" i="0" lang="fr-FR" sz="1600" u="none" cap="none" strike="noStrike">
                <a:solidFill>
                  <a:srgbClr val="000000"/>
                </a:solidFill>
                <a:latin typeface="Century Gothic"/>
                <a:ea typeface="Century Gothic"/>
                <a:cs typeface="Century Gothic"/>
                <a:sym typeface="Century Gothic"/>
              </a:rPr>
              <a:t>Pétrole non classique (offshore, schiste, …)</a:t>
            </a:r>
            <a:endParaRPr b="0" i="0" sz="1400" u="none" cap="none" strike="noStrike">
              <a:solidFill>
                <a:srgbClr val="000000"/>
              </a:solidFill>
              <a:latin typeface="Arial"/>
              <a:ea typeface="Arial"/>
              <a:cs typeface="Arial"/>
              <a:sym typeface="Arial"/>
            </a:endParaRPr>
          </a:p>
        </p:txBody>
      </p:sp>
      <p:pic>
        <p:nvPicPr>
          <p:cNvPr id="957" name="Google Shape;957;p27"/>
          <p:cNvPicPr preferRelativeResize="0"/>
          <p:nvPr/>
        </p:nvPicPr>
        <p:blipFill rotWithShape="1">
          <a:blip r:embed="rId4">
            <a:alphaModFix/>
          </a:blip>
          <a:srcRect b="0" l="0" r="0" t="0"/>
          <a:stretch/>
        </p:blipFill>
        <p:spPr>
          <a:xfrm>
            <a:off x="6697928" y="1810332"/>
            <a:ext cx="3574072" cy="3123456"/>
          </a:xfrm>
          <a:prstGeom prst="rect">
            <a:avLst/>
          </a:prstGeom>
          <a:noFill/>
          <a:ln>
            <a:noFill/>
          </a:ln>
        </p:spPr>
      </p:pic>
      <p:pic>
        <p:nvPicPr>
          <p:cNvPr descr="C:\Users\Guizz\Downloads\oil-drum.png" id="958" name="Google Shape;958;p27"/>
          <p:cNvPicPr preferRelativeResize="0"/>
          <p:nvPr/>
        </p:nvPicPr>
        <p:blipFill rotWithShape="1">
          <a:blip r:embed="rId5">
            <a:alphaModFix/>
          </a:blip>
          <a:srcRect b="0" l="0" r="0" t="0"/>
          <a:stretch/>
        </p:blipFill>
        <p:spPr>
          <a:xfrm>
            <a:off x="5376207" y="5752530"/>
            <a:ext cx="524735" cy="524735"/>
          </a:xfrm>
          <a:prstGeom prst="rect">
            <a:avLst/>
          </a:prstGeom>
          <a:noFill/>
          <a:ln>
            <a:noFill/>
          </a:ln>
        </p:spPr>
      </p:pic>
      <p:pic>
        <p:nvPicPr>
          <p:cNvPr descr="C:\Users\Guizz\Downloads\oil-drum.png" id="959" name="Google Shape;959;p27"/>
          <p:cNvPicPr preferRelativeResize="0"/>
          <p:nvPr/>
        </p:nvPicPr>
        <p:blipFill rotWithShape="1">
          <a:blip r:embed="rId6">
            <a:alphaModFix/>
          </a:blip>
          <a:srcRect b="0" l="0" r="0" t="0"/>
          <a:stretch/>
        </p:blipFill>
        <p:spPr>
          <a:xfrm>
            <a:off x="3027402" y="5151588"/>
            <a:ext cx="524735" cy="524735"/>
          </a:xfrm>
          <a:prstGeom prst="rect">
            <a:avLst/>
          </a:prstGeom>
          <a:noFill/>
          <a:ln>
            <a:noFill/>
          </a:ln>
        </p:spPr>
      </p:pic>
      <p:pic>
        <p:nvPicPr>
          <p:cNvPr descr="C:\Users\Guizz\Downloads\oil-drum.png" id="960" name="Google Shape;960;p27"/>
          <p:cNvPicPr preferRelativeResize="0"/>
          <p:nvPr/>
        </p:nvPicPr>
        <p:blipFill rotWithShape="1">
          <a:blip r:embed="rId7">
            <a:alphaModFix/>
          </a:blip>
          <a:srcRect b="0" l="0" r="0" t="0"/>
          <a:stretch/>
        </p:blipFill>
        <p:spPr>
          <a:xfrm>
            <a:off x="11167472" y="5538630"/>
            <a:ext cx="524735" cy="524735"/>
          </a:xfrm>
          <a:prstGeom prst="rect">
            <a:avLst/>
          </a:prstGeom>
          <a:noFill/>
          <a:ln>
            <a:noFill/>
          </a:ln>
        </p:spPr>
      </p:pic>
      <p:pic>
        <p:nvPicPr>
          <p:cNvPr descr="C:\Users\Guizz\Downloads\oil-drum.png" id="961" name="Google Shape;961;p27"/>
          <p:cNvPicPr preferRelativeResize="0"/>
          <p:nvPr/>
        </p:nvPicPr>
        <p:blipFill rotWithShape="1">
          <a:blip r:embed="rId7">
            <a:alphaModFix/>
          </a:blip>
          <a:srcRect b="0" l="0" r="0" t="0"/>
          <a:stretch/>
        </p:blipFill>
        <p:spPr>
          <a:xfrm>
            <a:off x="8399101" y="5492567"/>
            <a:ext cx="524735" cy="524735"/>
          </a:xfrm>
          <a:prstGeom prst="rect">
            <a:avLst/>
          </a:prstGeom>
          <a:noFill/>
          <a:ln>
            <a:noFill/>
          </a:ln>
        </p:spPr>
      </p:pic>
      <p:sp>
        <p:nvSpPr>
          <p:cNvPr id="962" name="Google Shape;962;p27"/>
          <p:cNvSpPr txBox="1"/>
          <p:nvPr/>
        </p:nvSpPr>
        <p:spPr>
          <a:xfrm>
            <a:off x="317759" y="2447272"/>
            <a:ext cx="2145600" cy="463800"/>
          </a:xfrm>
          <a:prstGeom prst="rect">
            <a:avLst/>
          </a:prstGeom>
          <a:no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000000"/>
                </a:solidFill>
                <a:latin typeface="Corbel"/>
                <a:ea typeface="Corbel"/>
                <a:cs typeface="Corbel"/>
                <a:sym typeface="Corbel"/>
              </a:rPr>
              <a:t>En 1900...</a:t>
            </a:r>
            <a:endParaRPr b="0" i="0" sz="1400" u="none" cap="none" strike="noStrike">
              <a:solidFill>
                <a:srgbClr val="000000"/>
              </a:solidFill>
              <a:latin typeface="Arial"/>
              <a:ea typeface="Arial"/>
              <a:cs typeface="Arial"/>
              <a:sym typeface="Arial"/>
            </a:endParaRPr>
          </a:p>
        </p:txBody>
      </p:sp>
      <p:sp>
        <p:nvSpPr>
          <p:cNvPr id="963" name="Google Shape;963;p27"/>
          <p:cNvSpPr txBox="1"/>
          <p:nvPr/>
        </p:nvSpPr>
        <p:spPr>
          <a:xfrm>
            <a:off x="3687359" y="2447272"/>
            <a:ext cx="3021560" cy="463800"/>
          </a:xfrm>
          <a:prstGeom prst="rect">
            <a:avLst/>
          </a:prstGeom>
          <a:noFill/>
          <a:ln>
            <a:noFill/>
          </a:ln>
        </p:spPr>
        <p:txBody>
          <a:bodyPr anchorCtr="0" anchor="t" bIns="46800" lIns="90000" spcFirstLastPara="1" rIns="90000" wrap="square" tIns="46800">
            <a:noAutofit/>
          </a:bodyPr>
          <a:lstStyle/>
          <a:p>
            <a:pPr indent="0" lvl="0" marL="0" marR="0" rtl="0" algn="r">
              <a:lnSpc>
                <a:spcPct val="100000"/>
              </a:lnSpc>
              <a:spcBef>
                <a:spcPts val="0"/>
              </a:spcBef>
              <a:spcAft>
                <a:spcPts val="0"/>
              </a:spcAft>
              <a:buClr>
                <a:srgbClr val="000000"/>
              </a:buClr>
              <a:buSzPts val="2400"/>
              <a:buFont typeface="Arial"/>
              <a:buNone/>
            </a:pPr>
            <a:r>
              <a:rPr b="1" i="0" lang="fr-FR" sz="2500" u="none" cap="none" strike="noStrike">
                <a:solidFill>
                  <a:srgbClr val="000000"/>
                </a:solidFill>
                <a:latin typeface="Corbel"/>
                <a:ea typeface="Corbel"/>
                <a:cs typeface="Corbel"/>
                <a:sym typeface="Corbel"/>
              </a:rPr>
              <a:t>			et aujourd’hui</a:t>
            </a:r>
            <a:endParaRPr b="0" i="0" sz="1400" u="none" cap="none" strike="noStrike">
              <a:solidFill>
                <a:srgbClr val="000000"/>
              </a:solidFill>
              <a:latin typeface="Arial"/>
              <a:ea typeface="Arial"/>
              <a:cs typeface="Arial"/>
              <a:sym typeface="Arial"/>
            </a:endParaRPr>
          </a:p>
        </p:txBody>
      </p:sp>
      <p:sp>
        <p:nvSpPr>
          <p:cNvPr id="964" name="Google Shape;964;p27"/>
          <p:cNvSpPr txBox="1"/>
          <p:nvPr>
            <p:ph type="title"/>
          </p:nvPr>
        </p:nvSpPr>
        <p:spPr>
          <a:xfrm>
            <a:off x="912000" y="484769"/>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1800"/>
              <a:buNone/>
            </a:pPr>
            <a:r>
              <a:rPr lang="fr-FR" sz="4000">
                <a:latin typeface="Montserrat"/>
                <a:ea typeface="Montserrat"/>
                <a:cs typeface="Montserrat"/>
                <a:sym typeface="Montserrat"/>
              </a:rPr>
              <a:t>Le pétrole disponible est de plus </a:t>
            </a:r>
            <a:br>
              <a:rPr lang="fr-FR" sz="4000">
                <a:latin typeface="Montserrat"/>
                <a:ea typeface="Montserrat"/>
                <a:cs typeface="Montserrat"/>
                <a:sym typeface="Montserrat"/>
              </a:rPr>
            </a:br>
            <a:r>
              <a:rPr lang="fr-FR" sz="4000">
                <a:latin typeface="Montserrat"/>
                <a:ea typeface="Montserrat"/>
                <a:cs typeface="Montserrat"/>
                <a:sym typeface="Montserrat"/>
              </a:rPr>
              <a:t>en plus difficile à extraire</a:t>
            </a:r>
            <a:endParaRPr/>
          </a:p>
        </p:txBody>
      </p:sp>
      <p:sp>
        <p:nvSpPr>
          <p:cNvPr id="965" name="Google Shape;965;p27"/>
          <p:cNvSpPr txBox="1"/>
          <p:nvPr/>
        </p:nvSpPr>
        <p:spPr>
          <a:xfrm>
            <a:off x="3432106" y="3585600"/>
            <a:ext cx="4320600" cy="709500"/>
          </a:xfrm>
          <a:prstGeom prst="rect">
            <a:avLst/>
          </a:prstGeom>
          <a:solidFill>
            <a:schemeClr val="accent4"/>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1800" u="none" cap="none" strike="noStrike">
                <a:solidFill>
                  <a:schemeClr val="dk2"/>
                </a:solidFill>
                <a:latin typeface="Corbel"/>
                <a:ea typeface="Corbel"/>
                <a:cs typeface="Corbel"/>
                <a:sym typeface="Corbel"/>
              </a:rPr>
              <a:t>Le pétrole que nous utilisons aujourd’hui est de plus en plus difficile à extraire.</a:t>
            </a:r>
            <a:endParaRPr b="0" i="0" sz="1400" u="none" cap="none" strike="noStrike">
              <a:solidFill>
                <a:srgbClr val="000000"/>
              </a:solidFill>
              <a:latin typeface="Arial"/>
              <a:ea typeface="Arial"/>
              <a:cs typeface="Arial"/>
              <a:sym typeface="Arial"/>
            </a:endParaRPr>
          </a:p>
        </p:txBody>
      </p:sp>
      <p:sp>
        <p:nvSpPr>
          <p:cNvPr id="966" name="Google Shape;966;p27"/>
          <p:cNvSpPr txBox="1"/>
          <p:nvPr/>
        </p:nvSpPr>
        <p:spPr>
          <a:xfrm>
            <a:off x="3432106" y="4365000"/>
            <a:ext cx="4320480" cy="709612"/>
          </a:xfrm>
          <a:prstGeom prst="rect">
            <a:avLst/>
          </a:prstGeom>
          <a:solidFill>
            <a:schemeClr val="accent4"/>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rgbClr val="000000"/>
              </a:buClr>
              <a:buSzPts val="2000"/>
              <a:buFont typeface="Arial"/>
              <a:buNone/>
            </a:pPr>
            <a:r>
              <a:rPr b="1" i="0" lang="fr-FR" sz="2100" u="none" cap="none" strike="noStrike">
                <a:solidFill>
                  <a:schemeClr val="dk2"/>
                </a:solidFill>
                <a:latin typeface="Corbel"/>
                <a:ea typeface="Corbel"/>
                <a:cs typeface="Corbel"/>
                <a:sym typeface="Corbel"/>
              </a:rPr>
              <a:t>Nous consommons 35 millions de barils de pétrole par an.</a:t>
            </a:r>
            <a:endParaRPr b="0" i="0" sz="1400" u="none" cap="none" strike="noStrike">
              <a:solidFill>
                <a:srgbClr val="000000"/>
              </a:solidFill>
              <a:latin typeface="Arial"/>
              <a:ea typeface="Arial"/>
              <a:cs typeface="Arial"/>
              <a:sym typeface="Arial"/>
            </a:endParaRPr>
          </a:p>
        </p:txBody>
      </p:sp>
      <p:pic>
        <p:nvPicPr>
          <p:cNvPr id="967" name="Google Shape;967;p27"/>
          <p:cNvPicPr preferRelativeResize="0"/>
          <p:nvPr/>
        </p:nvPicPr>
        <p:blipFill rotWithShape="1">
          <a:blip r:embed="rId8">
            <a:alphaModFix/>
          </a:blip>
          <a:srcRect b="0" l="0" r="0" t="0"/>
          <a:stretch/>
        </p:blipFill>
        <p:spPr>
          <a:xfrm>
            <a:off x="11580125" y="6117724"/>
            <a:ext cx="619647" cy="70960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956"/>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60"/>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61"/>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63"/>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95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5"/>
                                        </p:tgtEl>
                                        <p:attrNameLst>
                                          <p:attrName>style.visibility</p:attrName>
                                        </p:attrNameLst>
                                      </p:cBhvr>
                                      <p:to>
                                        <p:strVal val="visible"/>
                                      </p:to>
                                    </p:set>
                                    <p:animEffect filter="fade" transition="in">
                                      <p:cBhvr>
                                        <p:cTn dur="500"/>
                                        <p:tgtEl>
                                          <p:spTgt spid="965"/>
                                        </p:tgtEl>
                                      </p:cBhvr>
                                    </p:animEffect>
                                  </p:childTnLst>
                                </p:cTn>
                              </p:par>
                            </p:childTnLst>
                          </p:cTn>
                        </p:par>
                      </p:childTnLst>
                    </p:cTn>
                  </p:par>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966"/>
                                        </p:tgtEl>
                                        <p:attrNameLst>
                                          <p:attrName>style.visibility</p:attrName>
                                        </p:attrNameLst>
                                      </p:cBhvr>
                                      <p:to>
                                        <p:strVal val="visible"/>
                                      </p:to>
                                    </p:set>
                                    <p:animEffect filter="fade" transition="in">
                                      <p:cBhvr>
                                        <p:cTn dur="500"/>
                                        <p:tgtEl>
                                          <p:spTgt spid="96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2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71" name="Shape 971"/>
        <p:cNvGrpSpPr/>
        <p:nvPr/>
      </p:nvGrpSpPr>
      <p:grpSpPr>
        <a:xfrm>
          <a:off x="0" y="0"/>
          <a:ext cx="0" cy="0"/>
          <a:chOff x="0" y="0"/>
          <a:chExt cx="0" cy="0"/>
        </a:xfrm>
      </p:grpSpPr>
      <p:sp>
        <p:nvSpPr>
          <p:cNvPr id="972" name="Google Shape;972;p28"/>
          <p:cNvSpPr txBox="1"/>
          <p:nvPr>
            <p:ph type="title"/>
          </p:nvPr>
        </p:nvSpPr>
        <p:spPr>
          <a:xfrm>
            <a:off x="838200" y="1790513"/>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latin typeface="Montserrat"/>
                <a:ea typeface="Montserrat"/>
                <a:cs typeface="Montserrat"/>
                <a:sym typeface="Montserrat"/>
              </a:rPr>
              <a:t>Pourquoi le pétrole est-il utilisé ?</a:t>
            </a:r>
            <a:endParaRPr/>
          </a:p>
        </p:txBody>
      </p:sp>
      <p:sp>
        <p:nvSpPr>
          <p:cNvPr id="973" name="Google Shape;973;p28"/>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p>
            <a:pPr indent="-425450" lvl="0" marL="457200" rtl="0" algn="just">
              <a:lnSpc>
                <a:spcPct val="90000"/>
              </a:lnSpc>
              <a:spcBef>
                <a:spcPts val="1000"/>
              </a:spcBef>
              <a:spcAft>
                <a:spcPts val="0"/>
              </a:spcAft>
              <a:buSzPts val="3100"/>
              <a:buChar char="•"/>
            </a:pPr>
            <a:r>
              <a:rPr lang="fr-FR" sz="3100">
                <a:latin typeface="Corbel"/>
                <a:ea typeface="Corbel"/>
                <a:cs typeface="Corbel"/>
                <a:sym typeface="Corbel"/>
              </a:rPr>
              <a:t>La source d’énergie la plus utilisée dans le monde : ≈ 35 % de la consommation énergétique</a:t>
            </a:r>
            <a:endParaRPr/>
          </a:p>
          <a:p>
            <a:pPr indent="-425450" lvl="0" marL="457200" rtl="0" algn="just">
              <a:lnSpc>
                <a:spcPct val="90000"/>
              </a:lnSpc>
              <a:spcBef>
                <a:spcPts val="1000"/>
              </a:spcBef>
              <a:spcAft>
                <a:spcPts val="0"/>
              </a:spcAft>
              <a:buSzPts val="3100"/>
              <a:buFont typeface="Corbel"/>
              <a:buChar char="•"/>
            </a:pPr>
            <a:r>
              <a:rPr lang="fr-FR" sz="3100">
                <a:latin typeface="Corbel"/>
                <a:ea typeface="Corbel"/>
                <a:cs typeface="Corbel"/>
                <a:sym typeface="Corbel"/>
              </a:rPr>
              <a:t>Principale matière première pour les énergies de transport</a:t>
            </a:r>
            <a:endParaRPr/>
          </a:p>
          <a:p>
            <a:pPr indent="-425450" lvl="0" marL="457200" rtl="0" algn="just">
              <a:lnSpc>
                <a:spcPct val="90000"/>
              </a:lnSpc>
              <a:spcBef>
                <a:spcPts val="1000"/>
              </a:spcBef>
              <a:spcAft>
                <a:spcPts val="0"/>
              </a:spcAft>
              <a:buSzPts val="3100"/>
              <a:buFont typeface="Corbel"/>
              <a:buChar char="•"/>
            </a:pPr>
            <a:r>
              <a:rPr lang="fr-FR" sz="3100">
                <a:latin typeface="Corbel"/>
                <a:ea typeface="Corbel"/>
                <a:cs typeface="Corbel"/>
                <a:sym typeface="Corbel"/>
              </a:rPr>
              <a:t>Industrie pétrochimique : plastique, cosmétiques, peintures, teintures, asphalte, pharmaceutique, etc.</a:t>
            </a:r>
            <a:endParaRPr/>
          </a:p>
        </p:txBody>
      </p:sp>
      <p:pic>
        <p:nvPicPr>
          <p:cNvPr id="974" name="Google Shape;974;p28"/>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2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80" name="Shape 980"/>
        <p:cNvGrpSpPr/>
        <p:nvPr/>
      </p:nvGrpSpPr>
      <p:grpSpPr>
        <a:xfrm>
          <a:off x="0" y="0"/>
          <a:ext cx="0" cy="0"/>
          <a:chOff x="0" y="0"/>
          <a:chExt cx="0" cy="0"/>
        </a:xfrm>
      </p:grpSpPr>
      <p:cxnSp>
        <p:nvCxnSpPr>
          <p:cNvPr id="981" name="Google Shape;981;ge2aedf4527_0_2"/>
          <p:cNvCxnSpPr/>
          <p:nvPr/>
        </p:nvCxnSpPr>
        <p:spPr>
          <a:xfrm rot="10800000">
            <a:off x="1957388" y="1462932"/>
            <a:ext cx="0" cy="4967400"/>
          </a:xfrm>
          <a:prstGeom prst="straightConnector1">
            <a:avLst/>
          </a:prstGeom>
          <a:noFill/>
          <a:ln cap="flat" cmpd="sng" w="50800">
            <a:solidFill>
              <a:schemeClr val="dk1"/>
            </a:solidFill>
            <a:prstDash val="solid"/>
            <a:round/>
            <a:headEnd len="sm" w="sm" type="none"/>
            <a:tailEnd len="med" w="med" type="triangle"/>
          </a:ln>
        </p:spPr>
      </p:cxnSp>
      <p:sp>
        <p:nvSpPr>
          <p:cNvPr id="982" name="Google Shape;982;ge2aedf4527_0_2"/>
          <p:cNvSpPr txBox="1"/>
          <p:nvPr/>
        </p:nvSpPr>
        <p:spPr>
          <a:xfrm rot="-5400000">
            <a:off x="-994626" y="3976782"/>
            <a:ext cx="4537200" cy="3699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chemeClr val="dk1"/>
              </a:buClr>
              <a:buSzPts val="1100"/>
              <a:buFont typeface="Arial"/>
              <a:buNone/>
            </a:pPr>
            <a:r>
              <a:rPr lang="fr-FR" sz="1900">
                <a:solidFill>
                  <a:schemeClr val="dk1"/>
                </a:solidFill>
                <a:latin typeface="Corbel"/>
                <a:ea typeface="Corbel"/>
                <a:cs typeface="Corbel"/>
                <a:sym typeface="Corbel"/>
              </a:rPr>
              <a:t>E</a:t>
            </a:r>
            <a:r>
              <a:rPr b="0" i="0" lang="fr-FR" sz="1900" u="none" cap="none" strike="noStrike">
                <a:solidFill>
                  <a:schemeClr val="dk1"/>
                </a:solidFill>
                <a:latin typeface="Corbel"/>
                <a:ea typeface="Corbel"/>
                <a:cs typeface="Corbel"/>
                <a:sym typeface="Corbel"/>
              </a:rPr>
              <a:t>n milliards de tonnes </a:t>
            </a:r>
            <a:r>
              <a:rPr lang="fr-FR" sz="1900">
                <a:solidFill>
                  <a:schemeClr val="dk1"/>
                </a:solidFill>
                <a:latin typeface="Corbel"/>
                <a:ea typeface="Corbel"/>
                <a:cs typeface="Corbel"/>
                <a:sym typeface="Corbel"/>
              </a:rPr>
              <a:t>équivalent pétrole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100"/>
              <a:buFont typeface="Arial"/>
              <a:buNone/>
            </a:pPr>
            <a:r>
              <a:t/>
            </a:r>
            <a:endParaRPr b="1" i="0" sz="2100" u="none" cap="none" strike="noStrike">
              <a:solidFill>
                <a:schemeClr val="dk1"/>
              </a:solidFill>
              <a:latin typeface="Corbel"/>
              <a:ea typeface="Corbel"/>
              <a:cs typeface="Corbel"/>
              <a:sym typeface="Corbel"/>
            </a:endParaRPr>
          </a:p>
        </p:txBody>
      </p:sp>
      <p:sp>
        <p:nvSpPr>
          <p:cNvPr id="983" name="Google Shape;983;ge2aedf4527_0_2"/>
          <p:cNvSpPr txBox="1"/>
          <p:nvPr/>
        </p:nvSpPr>
        <p:spPr>
          <a:xfrm>
            <a:off x="1309689" y="1823406"/>
            <a:ext cx="720600" cy="4800600"/>
          </a:xfrm>
          <a:prstGeom prst="rect">
            <a:avLst/>
          </a:prstGeom>
          <a:noFill/>
          <a:ln>
            <a:noFill/>
          </a:ln>
        </p:spPr>
        <p:txBody>
          <a:bodyPr anchorCtr="0" anchor="t" bIns="45700" lIns="91425" spcFirstLastPara="1" rIns="91425" wrap="square" tIns="45700">
            <a:noAutofit/>
          </a:bodyPr>
          <a:lstStyle/>
          <a:p>
            <a:pPr indent="0" lvl="0" marL="0" marR="0" rtl="0" algn="r">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25 -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20 -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10 -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5 -</a:t>
            </a:r>
            <a:endParaRPr b="0" i="0" sz="1400" u="none" cap="none" strike="noStrike">
              <a:solidFill>
                <a:srgbClr val="000000"/>
              </a:solidFill>
              <a:latin typeface="Arial"/>
              <a:ea typeface="Arial"/>
              <a:cs typeface="Arial"/>
              <a:sym typeface="Arial"/>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t/>
            </a:r>
            <a:endParaRPr b="1" i="0" sz="1800" u="none" cap="none" strike="noStrike">
              <a:solidFill>
                <a:schemeClr val="dk1"/>
              </a:solidFill>
              <a:latin typeface="Century Gothic"/>
              <a:ea typeface="Century Gothic"/>
              <a:cs typeface="Century Gothic"/>
              <a:sym typeface="Century Gothic"/>
            </a:endParaRPr>
          </a:p>
          <a:p>
            <a:pPr indent="0" lvl="0" marL="0" marR="0" rtl="0" algn="r">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0 -</a:t>
            </a:r>
            <a:endParaRPr b="0" i="0" sz="1400" u="none" cap="none" strike="noStrike">
              <a:solidFill>
                <a:srgbClr val="000000"/>
              </a:solidFill>
              <a:latin typeface="Arial"/>
              <a:ea typeface="Arial"/>
              <a:cs typeface="Arial"/>
              <a:sym typeface="Arial"/>
            </a:endParaRPr>
          </a:p>
        </p:txBody>
      </p:sp>
      <p:sp>
        <p:nvSpPr>
          <p:cNvPr id="984" name="Google Shape;984;ge2aedf4527_0_2"/>
          <p:cNvSpPr txBox="1"/>
          <p:nvPr>
            <p:ph type="title"/>
          </p:nvPr>
        </p:nvSpPr>
        <p:spPr>
          <a:xfrm>
            <a:off x="1899925" y="347800"/>
            <a:ext cx="7406700" cy="1325700"/>
          </a:xfrm>
          <a:prstGeom prst="rect">
            <a:avLst/>
          </a:prstGeom>
          <a:noFill/>
          <a:ln>
            <a:noFill/>
          </a:ln>
        </p:spPr>
        <p:txBody>
          <a:bodyPr anchorCtr="0" anchor="ctr" bIns="45700" lIns="91425" spcFirstLastPara="1" rIns="91425" wrap="square" tIns="45700">
            <a:noAutofit/>
          </a:bodyPr>
          <a:lstStyle/>
          <a:p>
            <a:pPr indent="0" lvl="0" marL="0" marR="0" rtl="0" algn="ctr">
              <a:lnSpc>
                <a:spcPct val="90000"/>
              </a:lnSpc>
              <a:spcBef>
                <a:spcPts val="0"/>
              </a:spcBef>
              <a:spcAft>
                <a:spcPts val="0"/>
              </a:spcAft>
              <a:buSzPts val="4800"/>
              <a:buNone/>
            </a:pPr>
            <a:r>
              <a:rPr b="1" lang="fr-FR" sz="2400">
                <a:solidFill>
                  <a:srgbClr val="085160"/>
                </a:solidFill>
                <a:latin typeface="Century Gothic"/>
                <a:ea typeface="Century Gothic"/>
                <a:cs typeface="Century Gothic"/>
                <a:sym typeface="Century Gothic"/>
              </a:rPr>
              <a:t>Mise en perspective</a:t>
            </a:r>
            <a:endParaRPr/>
          </a:p>
        </p:txBody>
      </p:sp>
      <p:cxnSp>
        <p:nvCxnSpPr>
          <p:cNvPr id="985" name="Google Shape;985;ge2aedf4527_0_2"/>
          <p:cNvCxnSpPr/>
          <p:nvPr/>
        </p:nvCxnSpPr>
        <p:spPr>
          <a:xfrm>
            <a:off x="1957389" y="6430331"/>
            <a:ext cx="7921500" cy="0"/>
          </a:xfrm>
          <a:prstGeom prst="straightConnector1">
            <a:avLst/>
          </a:prstGeom>
          <a:noFill/>
          <a:ln cap="flat" cmpd="sng" w="50800">
            <a:solidFill>
              <a:schemeClr val="dk1"/>
            </a:solidFill>
            <a:prstDash val="solid"/>
            <a:round/>
            <a:headEnd len="sm" w="sm" type="none"/>
            <a:tailEnd len="med" w="med" type="triangle"/>
          </a:ln>
        </p:spPr>
      </p:cxnSp>
      <p:sp>
        <p:nvSpPr>
          <p:cNvPr id="986" name="Google Shape;986;ge2aedf4527_0_2"/>
          <p:cNvSpPr txBox="1"/>
          <p:nvPr/>
        </p:nvSpPr>
        <p:spPr>
          <a:xfrm>
            <a:off x="1332821" y="6428559"/>
            <a:ext cx="10043400" cy="3693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800"/>
              <a:buFont typeface="Arial"/>
              <a:buNone/>
            </a:pPr>
            <a:r>
              <a:rPr b="1" i="0" lang="fr-FR" sz="1800" u="none" cap="none" strike="noStrike">
                <a:solidFill>
                  <a:schemeClr val="dk1"/>
                </a:solidFill>
                <a:latin typeface="Century Gothic"/>
                <a:ea typeface="Century Gothic"/>
                <a:cs typeface="Century Gothic"/>
                <a:sym typeface="Century Gothic"/>
              </a:rPr>
              <a:t>-10 000    -8000        -6000        -4000        -2000            0                             4000</a:t>
            </a:r>
            <a:endParaRPr b="0" i="0" sz="1400" u="none" cap="none" strike="noStrike">
              <a:solidFill>
                <a:srgbClr val="000000"/>
              </a:solidFill>
              <a:latin typeface="Arial"/>
              <a:ea typeface="Arial"/>
              <a:cs typeface="Arial"/>
              <a:sym typeface="Arial"/>
            </a:endParaRPr>
          </a:p>
        </p:txBody>
      </p:sp>
      <p:sp>
        <p:nvSpPr>
          <p:cNvPr id="987" name="Google Shape;987;ge2aedf4527_0_2"/>
          <p:cNvSpPr/>
          <p:nvPr/>
        </p:nvSpPr>
        <p:spPr>
          <a:xfrm>
            <a:off x="8131526" y="2014878"/>
            <a:ext cx="91200" cy="4414500"/>
          </a:xfrm>
          <a:prstGeom prst="triangle">
            <a:avLst>
              <a:gd fmla="val 50000" name="adj"/>
            </a:avLst>
          </a:prstGeom>
          <a:solidFill>
            <a:schemeClr val="dk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988" name="Google Shape;988;ge2aedf4527_0_2"/>
          <p:cNvPicPr preferRelativeResize="0"/>
          <p:nvPr/>
        </p:nvPicPr>
        <p:blipFill rotWithShape="1">
          <a:blip r:embed="rId3">
            <a:alphaModFix/>
          </a:blip>
          <a:srcRect b="0" l="0" r="0" t="0"/>
          <a:stretch/>
        </p:blipFill>
        <p:spPr>
          <a:xfrm>
            <a:off x="5127950" y="5622392"/>
            <a:ext cx="720000" cy="720000"/>
          </a:xfrm>
          <a:prstGeom prst="rect">
            <a:avLst/>
          </a:prstGeom>
          <a:noFill/>
          <a:ln>
            <a:noFill/>
          </a:ln>
        </p:spPr>
      </p:pic>
      <p:pic>
        <p:nvPicPr>
          <p:cNvPr id="989" name="Google Shape;989;ge2aedf4527_0_2"/>
          <p:cNvPicPr preferRelativeResize="0"/>
          <p:nvPr/>
        </p:nvPicPr>
        <p:blipFill rotWithShape="1">
          <a:blip r:embed="rId4">
            <a:alphaModFix/>
          </a:blip>
          <a:srcRect b="0" l="0" r="0" t="0"/>
          <a:stretch/>
        </p:blipFill>
        <p:spPr>
          <a:xfrm>
            <a:off x="6916225" y="5622392"/>
            <a:ext cx="720000" cy="720000"/>
          </a:xfrm>
          <a:prstGeom prst="rect">
            <a:avLst/>
          </a:prstGeom>
          <a:noFill/>
          <a:ln>
            <a:noFill/>
          </a:ln>
        </p:spPr>
      </p:pic>
      <p:pic>
        <p:nvPicPr>
          <p:cNvPr id="990" name="Google Shape;990;ge2aedf4527_0_2"/>
          <p:cNvPicPr preferRelativeResize="0"/>
          <p:nvPr/>
        </p:nvPicPr>
        <p:blipFill rotWithShape="1">
          <a:blip r:embed="rId5">
            <a:alphaModFix/>
          </a:blip>
          <a:srcRect b="0" l="0" r="0" t="0"/>
          <a:stretch/>
        </p:blipFill>
        <p:spPr>
          <a:xfrm>
            <a:off x="2062968" y="5622392"/>
            <a:ext cx="720000" cy="720000"/>
          </a:xfrm>
          <a:prstGeom prst="rect">
            <a:avLst/>
          </a:prstGeom>
          <a:noFill/>
          <a:ln>
            <a:noFill/>
          </a:ln>
        </p:spPr>
      </p:pic>
      <p:sp>
        <p:nvSpPr>
          <p:cNvPr id="991" name="Google Shape;991;ge2aedf4527_0_2"/>
          <p:cNvSpPr txBox="1"/>
          <p:nvPr/>
        </p:nvSpPr>
        <p:spPr>
          <a:xfrm>
            <a:off x="2457056" y="3520316"/>
            <a:ext cx="5399100" cy="709500"/>
          </a:xfrm>
          <a:prstGeom prst="rect">
            <a:avLst/>
          </a:prstGeom>
          <a:solidFill>
            <a:schemeClr val="accent1"/>
          </a:solidFill>
          <a:ln>
            <a:noFill/>
          </a:ln>
        </p:spPr>
        <p:txBody>
          <a:bodyPr anchorCtr="0" anchor="t" bIns="46800" lIns="90000" spcFirstLastPara="1" rIns="90000" wrap="square" tIns="46800">
            <a:noAutofit/>
          </a:bodyPr>
          <a:lstStyle/>
          <a:p>
            <a:pPr indent="0" lvl="0" marL="0" marR="0" rtl="0" algn="ctr">
              <a:lnSpc>
                <a:spcPct val="100000"/>
              </a:lnSpc>
              <a:spcBef>
                <a:spcPts val="0"/>
              </a:spcBef>
              <a:spcAft>
                <a:spcPts val="0"/>
              </a:spcAft>
              <a:buClr>
                <a:srgbClr val="FFFFFF"/>
              </a:buClr>
              <a:buSzPts val="2000"/>
              <a:buFont typeface="Arial"/>
              <a:buNone/>
            </a:pPr>
            <a:r>
              <a:rPr b="1" i="0" lang="fr-FR" sz="2200" u="none" cap="none" strike="noStrike">
                <a:solidFill>
                  <a:srgbClr val="FFFFFF"/>
                </a:solidFill>
                <a:latin typeface="Corbel"/>
                <a:ea typeface="Corbel"/>
                <a:cs typeface="Corbel"/>
                <a:sym typeface="Corbel"/>
              </a:rPr>
              <a:t>Les </a:t>
            </a:r>
            <a:r>
              <a:rPr b="1" lang="fr-FR" sz="2200">
                <a:solidFill>
                  <a:srgbClr val="FFFFFF"/>
                </a:solidFill>
                <a:latin typeface="Corbel"/>
                <a:ea typeface="Corbel"/>
                <a:cs typeface="Corbel"/>
                <a:sym typeface="Corbel"/>
              </a:rPr>
              <a:t>é</a:t>
            </a:r>
            <a:r>
              <a:rPr b="1" i="0" lang="fr-FR" sz="2200" u="none" cap="none" strike="noStrike">
                <a:solidFill>
                  <a:srgbClr val="FFFFFF"/>
                </a:solidFill>
                <a:latin typeface="Corbel"/>
                <a:ea typeface="Corbel"/>
                <a:cs typeface="Corbel"/>
                <a:sym typeface="Corbel"/>
              </a:rPr>
              <a:t>nergies fossiles ne seront qu’un court chapitre dans l’histoire de l’humanité</a:t>
            </a:r>
            <a:endParaRPr b="0" i="0" sz="1400" u="none" cap="none" strike="noStrike">
              <a:solidFill>
                <a:srgbClr val="000000"/>
              </a:solidFill>
              <a:latin typeface="Arial"/>
              <a:ea typeface="Arial"/>
              <a:cs typeface="Arial"/>
              <a:sym typeface="Arial"/>
            </a:endParaRPr>
          </a:p>
        </p:txBody>
      </p:sp>
      <p:pic>
        <p:nvPicPr>
          <p:cNvPr descr="koller-rudolf--pfluegende-ochsen-790031.jpg" id="992" name="Google Shape;992;ge2aedf4527_0_2"/>
          <p:cNvPicPr preferRelativeResize="0"/>
          <p:nvPr/>
        </p:nvPicPr>
        <p:blipFill rotWithShape="1">
          <a:blip r:embed="rId6">
            <a:alphaModFix/>
          </a:blip>
          <a:srcRect b="0" l="0" r="0" t="0"/>
          <a:stretch/>
        </p:blipFill>
        <p:spPr>
          <a:xfrm>
            <a:off x="8915120" y="4081199"/>
            <a:ext cx="2701826" cy="1179600"/>
          </a:xfrm>
          <a:prstGeom prst="rect">
            <a:avLst/>
          </a:prstGeom>
          <a:noFill/>
          <a:ln>
            <a:noFill/>
          </a:ln>
        </p:spPr>
      </p:pic>
      <p:sp>
        <p:nvSpPr>
          <p:cNvPr id="993" name="Google Shape;993;ge2aedf4527_0_2"/>
          <p:cNvSpPr txBox="1"/>
          <p:nvPr/>
        </p:nvSpPr>
        <p:spPr>
          <a:xfrm>
            <a:off x="8412475" y="1181825"/>
            <a:ext cx="3639300" cy="1241400"/>
          </a:xfrm>
          <a:prstGeom prst="rect">
            <a:avLst/>
          </a:prstGeom>
          <a:solidFill>
            <a:schemeClr val="accent1"/>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lt1"/>
              </a:buClr>
              <a:buSzPts val="2000"/>
              <a:buFont typeface="Arial"/>
              <a:buNone/>
            </a:pPr>
            <a:r>
              <a:rPr b="1" i="0" lang="fr-FR" sz="2100" u="none" cap="none" strike="noStrike">
                <a:solidFill>
                  <a:schemeClr val="lt1"/>
                </a:solidFill>
                <a:latin typeface="Corbel"/>
                <a:ea typeface="Corbel"/>
                <a:cs typeface="Corbel"/>
                <a:sym typeface="Corbel"/>
              </a:rPr>
              <a:t>Le futur sans pétrole n’a pas besoin d’être comme le passé sans pétrole.</a:t>
            </a:r>
            <a:endParaRPr b="0" i="0" sz="1400" u="none" cap="none" strike="noStrike">
              <a:solidFill>
                <a:srgbClr val="000000"/>
              </a:solidFill>
              <a:latin typeface="Arial"/>
              <a:ea typeface="Arial"/>
              <a:cs typeface="Arial"/>
              <a:sym typeface="Arial"/>
            </a:endParaRPr>
          </a:p>
        </p:txBody>
      </p:sp>
      <p:sp>
        <p:nvSpPr>
          <p:cNvPr id="994" name="Google Shape;994;ge2aedf4527_0_2"/>
          <p:cNvSpPr txBox="1"/>
          <p:nvPr/>
        </p:nvSpPr>
        <p:spPr>
          <a:xfrm>
            <a:off x="8421825" y="2518275"/>
            <a:ext cx="3630000" cy="1467900"/>
          </a:xfrm>
          <a:prstGeom prst="rect">
            <a:avLst/>
          </a:prstGeom>
          <a:solidFill>
            <a:schemeClr val="accent1"/>
          </a:solidFill>
          <a:ln>
            <a:noFill/>
          </a:ln>
        </p:spPr>
        <p:txBody>
          <a:bodyPr anchorCtr="0" anchor="ctr" bIns="46800" lIns="90000" spcFirstLastPara="1" rIns="90000" wrap="square" tIns="46800">
            <a:noAutofit/>
          </a:bodyPr>
          <a:lstStyle/>
          <a:p>
            <a:pPr indent="0" lvl="0" marL="0" marR="0" rtl="0" algn="ctr">
              <a:lnSpc>
                <a:spcPct val="100000"/>
              </a:lnSpc>
              <a:spcBef>
                <a:spcPts val="0"/>
              </a:spcBef>
              <a:spcAft>
                <a:spcPts val="0"/>
              </a:spcAft>
              <a:buClr>
                <a:schemeClr val="lt1"/>
              </a:buClr>
              <a:buSzPts val="2000"/>
              <a:buFont typeface="Arial"/>
              <a:buNone/>
            </a:pPr>
            <a:r>
              <a:rPr b="1" i="0" lang="fr-FR" sz="2000" u="none" cap="none" strike="noStrike">
                <a:solidFill>
                  <a:schemeClr val="lt1"/>
                </a:solidFill>
                <a:latin typeface="Corbel"/>
                <a:ea typeface="Corbel"/>
                <a:cs typeface="Corbel"/>
                <a:sym typeface="Corbel"/>
              </a:rPr>
              <a:t>Le futur doit encore être construit. Il y aura du travail pour tout le monde dans le domaine.</a:t>
            </a:r>
            <a:endParaRPr b="0" i="0" sz="1400" u="none" cap="none" strike="noStrike">
              <a:solidFill>
                <a:srgbClr val="000000"/>
              </a:solidFill>
              <a:latin typeface="Arial"/>
              <a:ea typeface="Arial"/>
              <a:cs typeface="Arial"/>
              <a:sym typeface="Arial"/>
            </a:endParaRPr>
          </a:p>
        </p:txBody>
      </p:sp>
      <p:pic>
        <p:nvPicPr>
          <p:cNvPr id="995" name="Google Shape;995;ge2aedf4527_0_2"/>
          <p:cNvPicPr preferRelativeResize="0"/>
          <p:nvPr/>
        </p:nvPicPr>
        <p:blipFill rotWithShape="1">
          <a:blip r:embed="rId7">
            <a:alphaModFix/>
          </a:blip>
          <a:srcRect b="0" l="0" r="0" t="0"/>
          <a:stretch/>
        </p:blipFill>
        <p:spPr>
          <a:xfrm>
            <a:off x="11010900" y="5505450"/>
            <a:ext cx="1181100" cy="135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0" presetSubtype="0">
                                  <p:stCondLst>
                                    <p:cond delay="0"/>
                                  </p:stCondLst>
                                  <p:childTnLst>
                                    <p:set>
                                      <p:cBhvr>
                                        <p:cTn dur="1" fill="hold">
                                          <p:stCondLst>
                                            <p:cond delay="0"/>
                                          </p:stCondLst>
                                        </p:cTn>
                                        <p:tgtEl>
                                          <p:spTgt spid="986"/>
                                        </p:tgtEl>
                                        <p:attrNameLst>
                                          <p:attrName>style.visibility</p:attrName>
                                        </p:attrNameLst>
                                      </p:cBhvr>
                                      <p:to>
                                        <p:strVal val="visible"/>
                                      </p:to>
                                    </p:set>
                                    <p:animEffect filter="fade" transition="in">
                                      <p:cBhvr>
                                        <p:cTn dur="500"/>
                                        <p:tgtEl>
                                          <p:spTgt spid="986"/>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04" name="Shape 504"/>
        <p:cNvGrpSpPr/>
        <p:nvPr/>
      </p:nvGrpSpPr>
      <p:grpSpPr>
        <a:xfrm>
          <a:off x="0" y="0"/>
          <a:ext cx="0" cy="0"/>
          <a:chOff x="0" y="0"/>
          <a:chExt cx="0" cy="0"/>
        </a:xfrm>
      </p:grpSpPr>
      <p:sp>
        <p:nvSpPr>
          <p:cNvPr id="505" name="Google Shape;505;p15"/>
          <p:cNvSpPr txBox="1"/>
          <p:nvPr>
            <p:ph idx="1" type="body"/>
          </p:nvPr>
        </p:nvSpPr>
        <p:spPr>
          <a:xfrm>
            <a:off x="2083650" y="1099742"/>
            <a:ext cx="8024700" cy="7242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rgbClr val="424242"/>
              </a:buClr>
              <a:buSzPts val="4995"/>
              <a:buNone/>
            </a:pPr>
            <a:r>
              <a:rPr b="1" lang="fr-FR" sz="3600">
                <a:solidFill>
                  <a:schemeClr val="dk2"/>
                </a:solidFill>
              </a:rPr>
              <a:t>Pourquoi</a:t>
            </a:r>
            <a:r>
              <a:rPr b="1" lang="fr-FR" sz="3600">
                <a:solidFill>
                  <a:schemeClr val="dk2"/>
                </a:solidFill>
                <a:extLst>
                  <a:ext uri="http://customooxmlschemas.google.com/">
                    <go:slidesCustomData xmlns:go="http://customooxmlschemas.google.com/" textRoundtripDataId="0"/>
                  </a:ext>
                </a:extLst>
              </a:rPr>
              <a:t> évoquons-nous l’énergie lorsque nous parlons du climat </a:t>
            </a:r>
            <a:r>
              <a:rPr b="1" lang="fr-FR" sz="3600">
                <a:solidFill>
                  <a:schemeClr val="dk2"/>
                </a:solidFill>
              </a:rPr>
              <a:t>?</a:t>
            </a:r>
            <a:endParaRPr/>
          </a:p>
        </p:txBody>
      </p:sp>
      <p:pic>
        <p:nvPicPr>
          <p:cNvPr id="506" name="Google Shape;506;p15"/>
          <p:cNvPicPr preferRelativeResize="0"/>
          <p:nvPr/>
        </p:nvPicPr>
        <p:blipFill rotWithShape="1">
          <a:blip r:embed="rId3">
            <a:alphaModFix/>
          </a:blip>
          <a:srcRect b="0" l="0" r="0" t="0"/>
          <a:stretch/>
        </p:blipFill>
        <p:spPr>
          <a:xfrm>
            <a:off x="10815025" y="5198700"/>
            <a:ext cx="1181100" cy="1352550"/>
          </a:xfrm>
          <a:prstGeom prst="rect">
            <a:avLst/>
          </a:prstGeom>
          <a:noFill/>
          <a:ln>
            <a:noFill/>
          </a:ln>
        </p:spPr>
      </p:pic>
      <p:pic>
        <p:nvPicPr>
          <p:cNvPr id="507" name="Google Shape;507;p15"/>
          <p:cNvPicPr preferRelativeResize="0"/>
          <p:nvPr/>
        </p:nvPicPr>
        <p:blipFill rotWithShape="1">
          <a:blip r:embed="rId4">
            <a:alphaModFix/>
          </a:blip>
          <a:srcRect b="0" l="0" r="0" t="0"/>
          <a:stretch/>
        </p:blipFill>
        <p:spPr>
          <a:xfrm>
            <a:off x="3613323" y="2052550"/>
            <a:ext cx="4965351" cy="4235651"/>
          </a:xfrm>
          <a:prstGeom prst="rect">
            <a:avLst/>
          </a:prstGeom>
          <a:noFill/>
          <a:ln>
            <a:noFill/>
          </a:ln>
        </p:spPr>
      </p:pic>
    </p:spTree>
  </p:cSld>
  <p:clrMapOvr>
    <a:masterClrMapping/>
  </p:clrMapOvr>
</p:sld>
</file>

<file path=ppt/slides/slide3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999" name="Shape 999"/>
        <p:cNvGrpSpPr/>
        <p:nvPr/>
      </p:nvGrpSpPr>
      <p:grpSpPr>
        <a:xfrm>
          <a:off x="0" y="0"/>
          <a:ext cx="0" cy="0"/>
          <a:chOff x="0" y="0"/>
          <a:chExt cx="0" cy="0"/>
        </a:xfrm>
      </p:grpSpPr>
      <p:sp>
        <p:nvSpPr>
          <p:cNvPr id="1000" name="Google Shape;1000;p30"/>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Le pétrole est la principale source d’énergie utilisée par les Hommes – 35 % de la consommation énergétique mondiale.</a:t>
            </a:r>
            <a:endParaRPr/>
          </a:p>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Les réserves de pétrole sont limitées en quantité et inégalement distribuées sur la Terre.</a:t>
            </a:r>
            <a:endParaRPr/>
          </a:p>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Nous devons nous préparer pour « l’après pétrole »...</a:t>
            </a:r>
            <a:endParaRPr/>
          </a:p>
        </p:txBody>
      </p:sp>
      <p:pic>
        <p:nvPicPr>
          <p:cNvPr id="1001" name="Google Shape;1001;p30"/>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
        <p:nvSpPr>
          <p:cNvPr id="1002" name="Google Shape;1002;p30"/>
          <p:cNvSpPr txBox="1"/>
          <p:nvPr>
            <p:ph type="title"/>
          </p:nvPr>
        </p:nvSpPr>
        <p:spPr>
          <a:xfrm>
            <a:off x="838200" y="1790513"/>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500">
                <a:solidFill>
                  <a:srgbClr val="575757"/>
                </a:solidFill>
                <a:latin typeface="Montserrat"/>
                <a:ea typeface="Montserrat"/>
                <a:cs typeface="Montserrat"/>
                <a:sym typeface="Montserrat"/>
              </a:rPr>
              <a:t>Messages clés</a:t>
            </a:r>
            <a:endParaRPr/>
          </a:p>
        </p:txBody>
      </p:sp>
    </p:spTree>
  </p:cSld>
  <p:clrMapOvr>
    <a:masterClrMapping/>
  </p:clrMapOvr>
</p:sld>
</file>

<file path=ppt/slides/slide3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06" name="Shape 1006"/>
        <p:cNvGrpSpPr/>
        <p:nvPr/>
      </p:nvGrpSpPr>
      <p:grpSpPr>
        <a:xfrm>
          <a:off x="0" y="0"/>
          <a:ext cx="0" cy="0"/>
          <a:chOff x="0" y="0"/>
          <a:chExt cx="0" cy="0"/>
        </a:xfrm>
      </p:grpSpPr>
      <p:sp>
        <p:nvSpPr>
          <p:cNvPr id="1007" name="Google Shape;1007;p31"/>
          <p:cNvSpPr txBox="1"/>
          <p:nvPr>
            <p:ph type="title"/>
          </p:nvPr>
        </p:nvSpPr>
        <p:spPr>
          <a:xfrm>
            <a:off x="838200" y="489650"/>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1800"/>
              <a:buNone/>
            </a:pPr>
            <a:r>
              <a:rPr lang="fr-FR" sz="4200">
                <a:latin typeface="Montserrat"/>
                <a:ea typeface="Montserrat"/>
                <a:cs typeface="Montserrat"/>
                <a:sym typeface="Montserrat"/>
              </a:rPr>
              <a:t>Focus 2</a:t>
            </a:r>
            <a:r>
              <a:rPr lang="fr-FR" sz="4200">
                <a:latin typeface="Montserrat"/>
                <a:ea typeface="Montserrat"/>
                <a:cs typeface="Montserrat"/>
                <a:sym typeface="Montserrat"/>
              </a:rPr>
              <a:t> : Uranium</a:t>
            </a:r>
            <a:endParaRPr/>
          </a:p>
        </p:txBody>
      </p:sp>
      <p:pic>
        <p:nvPicPr>
          <p:cNvPr id="1008" name="Google Shape;1008;p31"/>
          <p:cNvPicPr preferRelativeResize="0"/>
          <p:nvPr/>
        </p:nvPicPr>
        <p:blipFill rotWithShape="1">
          <a:blip r:embed="rId3">
            <a:alphaModFix/>
          </a:blip>
          <a:srcRect b="0" l="0" r="0" t="0"/>
          <a:stretch/>
        </p:blipFill>
        <p:spPr>
          <a:xfrm>
            <a:off x="10979100" y="5505450"/>
            <a:ext cx="1181100" cy="1352550"/>
          </a:xfrm>
          <a:prstGeom prst="rect">
            <a:avLst/>
          </a:prstGeom>
          <a:noFill/>
          <a:ln>
            <a:noFill/>
          </a:ln>
        </p:spPr>
      </p:pic>
      <p:pic>
        <p:nvPicPr>
          <p:cNvPr id="1009" name="Google Shape;1009;p31"/>
          <p:cNvPicPr preferRelativeResize="0"/>
          <p:nvPr/>
        </p:nvPicPr>
        <p:blipFill rotWithShape="1">
          <a:blip r:embed="rId4">
            <a:alphaModFix/>
          </a:blip>
          <a:srcRect b="0" l="0" r="0" t="0"/>
          <a:stretch/>
        </p:blipFill>
        <p:spPr>
          <a:xfrm>
            <a:off x="9775225" y="2957393"/>
            <a:ext cx="445026" cy="296684"/>
          </a:xfrm>
          <a:prstGeom prst="rect">
            <a:avLst/>
          </a:prstGeom>
          <a:noFill/>
          <a:ln>
            <a:noFill/>
          </a:ln>
        </p:spPr>
      </p:pic>
      <p:sp>
        <p:nvSpPr>
          <p:cNvPr id="1010" name="Google Shape;1010;p31"/>
          <p:cNvSpPr txBox="1"/>
          <p:nvPr/>
        </p:nvSpPr>
        <p:spPr>
          <a:xfrm>
            <a:off x="10249195" y="2936118"/>
            <a:ext cx="8061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5"/>
              </a:rPr>
              <a:t>FR</a:t>
            </a:r>
            <a:endParaRPr b="0" i="0" sz="1400" u="none" cap="none" strike="noStrike">
              <a:solidFill>
                <a:srgbClr val="000000"/>
              </a:solidFill>
              <a:latin typeface="Arial"/>
              <a:ea typeface="Arial"/>
              <a:cs typeface="Arial"/>
              <a:sym typeface="Arial"/>
            </a:endParaRPr>
          </a:p>
        </p:txBody>
      </p:sp>
      <p:pic>
        <p:nvPicPr>
          <p:cNvPr id="1011" name="Google Shape;1011;p31"/>
          <p:cNvPicPr preferRelativeResize="0"/>
          <p:nvPr/>
        </p:nvPicPr>
        <p:blipFill rotWithShape="1">
          <a:blip r:embed="rId6">
            <a:alphaModFix/>
          </a:blip>
          <a:srcRect b="0" l="0" r="0" t="0"/>
          <a:stretch/>
        </p:blipFill>
        <p:spPr>
          <a:xfrm>
            <a:off x="9775225" y="3354731"/>
            <a:ext cx="445033" cy="291068"/>
          </a:xfrm>
          <a:prstGeom prst="rect">
            <a:avLst/>
          </a:prstGeom>
          <a:noFill/>
          <a:ln>
            <a:noFill/>
          </a:ln>
        </p:spPr>
      </p:pic>
      <p:sp>
        <p:nvSpPr>
          <p:cNvPr id="1012" name="Google Shape;1012;p31">
            <a:hlinkClick r:id="rId7"/>
          </p:cNvPr>
          <p:cNvSpPr txBox="1"/>
          <p:nvPr/>
        </p:nvSpPr>
        <p:spPr>
          <a:xfrm>
            <a:off x="10258775" y="3291775"/>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8"/>
              </a:rPr>
              <a:t>ES</a:t>
            </a:r>
            <a:endParaRPr b="0" i="0" sz="1400" u="none" cap="none" strike="noStrike">
              <a:solidFill>
                <a:srgbClr val="000000"/>
              </a:solidFill>
              <a:latin typeface="Arial"/>
              <a:ea typeface="Arial"/>
              <a:cs typeface="Arial"/>
              <a:sym typeface="Arial"/>
            </a:endParaRPr>
          </a:p>
        </p:txBody>
      </p:sp>
      <p:pic>
        <p:nvPicPr>
          <p:cNvPr id="1013" name="Google Shape;1013;p31"/>
          <p:cNvPicPr preferRelativeResize="0"/>
          <p:nvPr/>
        </p:nvPicPr>
        <p:blipFill rotWithShape="1">
          <a:blip r:embed="rId9">
            <a:alphaModFix/>
          </a:blip>
          <a:srcRect b="0" l="0" r="0" t="0"/>
          <a:stretch/>
        </p:blipFill>
        <p:spPr>
          <a:xfrm>
            <a:off x="9775225" y="3779390"/>
            <a:ext cx="445025" cy="290685"/>
          </a:xfrm>
          <a:prstGeom prst="rect">
            <a:avLst/>
          </a:prstGeom>
          <a:noFill/>
          <a:ln>
            <a:noFill/>
          </a:ln>
        </p:spPr>
      </p:pic>
      <p:sp>
        <p:nvSpPr>
          <p:cNvPr id="1014" name="Google Shape;1014;p31">
            <a:hlinkClick r:id="rId10"/>
          </p:cNvPr>
          <p:cNvSpPr txBox="1"/>
          <p:nvPr/>
        </p:nvSpPr>
        <p:spPr>
          <a:xfrm>
            <a:off x="10258775" y="3724638"/>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11"/>
              </a:rPr>
              <a:t>IT</a:t>
            </a:r>
            <a:endParaRPr b="0" i="0" sz="1400" u="none" cap="none" strike="noStrike">
              <a:solidFill>
                <a:srgbClr val="000000"/>
              </a:solidFill>
              <a:latin typeface="Arial"/>
              <a:ea typeface="Arial"/>
              <a:cs typeface="Arial"/>
              <a:sym typeface="Arial"/>
            </a:endParaRPr>
          </a:p>
        </p:txBody>
      </p:sp>
      <p:pic>
        <p:nvPicPr>
          <p:cNvPr id="1015" name="Google Shape;1015;p31"/>
          <p:cNvPicPr preferRelativeResize="0"/>
          <p:nvPr/>
        </p:nvPicPr>
        <p:blipFill rotWithShape="1">
          <a:blip r:embed="rId12">
            <a:alphaModFix/>
          </a:blip>
          <a:srcRect b="0" l="0" r="0" t="0"/>
          <a:stretch/>
        </p:blipFill>
        <p:spPr>
          <a:xfrm>
            <a:off x="9775225" y="4208175"/>
            <a:ext cx="445026" cy="296875"/>
          </a:xfrm>
          <a:prstGeom prst="rect">
            <a:avLst/>
          </a:prstGeom>
          <a:noFill/>
          <a:ln>
            <a:noFill/>
          </a:ln>
        </p:spPr>
      </p:pic>
      <p:sp>
        <p:nvSpPr>
          <p:cNvPr id="1016" name="Google Shape;1016;p31">
            <a:hlinkClick r:id="rId13"/>
          </p:cNvPr>
          <p:cNvSpPr txBox="1"/>
          <p:nvPr/>
        </p:nvSpPr>
        <p:spPr>
          <a:xfrm>
            <a:off x="10258775" y="4181838"/>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rbel"/>
                <a:ea typeface="Corbel"/>
                <a:cs typeface="Corbel"/>
                <a:sym typeface="Corbel"/>
                <a:hlinkClick r:id="rId14"/>
              </a:rPr>
              <a:t>EN</a:t>
            </a:r>
            <a:endParaRPr b="0" i="0" sz="1400" u="none" cap="none" strike="noStrike">
              <a:solidFill>
                <a:srgbClr val="000000"/>
              </a:solidFill>
              <a:latin typeface="Arial"/>
              <a:ea typeface="Arial"/>
              <a:cs typeface="Arial"/>
              <a:sym typeface="Arial"/>
            </a:endParaRPr>
          </a:p>
        </p:txBody>
      </p:sp>
      <p:pic>
        <p:nvPicPr>
          <p:cNvPr descr="Nuclear technology is constantly in the news. So how exactly do you make nuclear fuel? &#10; &#10;Special thanks to Life Noggin for animating this video! Check them out: http://www.youtube.com/lifenoggin  &#10; &#10;Read More: &#10;Fuel Cycle Facilities &#10;http://www.nrc.gov/materials/fuel-cycle-fac.html &#10;“The U.S. Nuclear Regulatory Commission (NRC) regulates uranium recovery facilities that mill uranium; fuel cycle facilities that convert, enrich, and fabricate it into fuel for use in nuclear reactors, and deconversion facilities that process the depleted uranium hexafluoride for disposal.” &#10;  &#10;Uranium processing &#10;http://www.britannica.com/EBchecked/topic/619232/uranium-processing &#10;“Uranium (U), although very dense (19.1 grams per cubic centimetre), is a relatively weak, nonrefractory metal. Indeed, the metallic properties of uranium appear to be intermediate between those of silver and other true metals and those of the nonmetallic elements, so that it is not valued for structural applications.” &#10; &#10;About Nuclear Fuel Cycle &#10;https://infcis.iaea.org/NFCIS/About.cshtml &#10;“Nuclear Fuel Cycle can be defined as the set of processes to make use of nuclear materials and to return it to normal state. It starts with the mining of unused nuclear materials from the nature and ends with the safe disposal of used nuclear material in the nature.” &#10; &#10;Nuclear Fuel Processes &#10;http://www.nei.org/Knowledge-Center/Nuclear-Fuel-Processes &#10;“Nuclear power plants do not burn any fuel. Instead, they use uranium fuel, consisting of solid ceramic pellets, to produce electricity through a process called fission.” &#10;____________________ &#10; &#10;DNews is dedicated to satisfying your curiosity and to bringing you mind-bending stories &amp; perspectives you won't find anywhere else! New videos twice daily.  &#10; &#10;Watch More DNews on TestTube http://testtube.com/dnews &#10; &#10;Subscribe now! http://www.youtube.com/subscription_center?add_user=dnewschannel &#10; &#10;DNews on Twitter http://twitter.com/dnews &#10; &#10;Trace Dominguez on Twitter https://twitter.com/tracedominguez &#10; &#10;Julia Wilde on Twitter https://twitter.com/julia_sci &#10; &#10;DNews on Facebook https://facebook.com/DiscoveryNews &#10; &#10;DNews on Google+ http://gplus.to/dnews &#10; &#10;Discovery News http://discoverynews.com &#10; &#10;Download the TestTube App: http://testu.be/1ndmmMq" id="1017" name="Google Shape;1017;p31" title="How Uranium Becomes Nuclear Fuel">
            <a:hlinkClick r:id="rId15"/>
          </p:cNvPr>
          <p:cNvPicPr preferRelativeResize="0"/>
          <p:nvPr/>
        </p:nvPicPr>
        <p:blipFill rotWithShape="1">
          <a:blip r:embed="rId16">
            <a:alphaModFix/>
          </a:blip>
          <a:srcRect b="0" l="0" r="0" t="0"/>
          <a:stretch/>
        </p:blipFill>
        <p:spPr>
          <a:xfrm>
            <a:off x="2230875" y="1525698"/>
            <a:ext cx="6700726" cy="5025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1017"/>
                                        </p:tgtEl>
                                        <p:attrNameLst>
                                          <p:attrName>style.visibility</p:attrName>
                                        </p:attrNameLst>
                                      </p:cBhvr>
                                      <p:to>
                                        <p:strVal val="visible"/>
                                      </p:to>
                                    </p:set>
                                    <p:animEffect filter="fade" transition="in">
                                      <p:cBhvr>
                                        <p:cTn dur="1000"/>
                                        <p:tgtEl>
                                          <p:spTgt spid="1017"/>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3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1" name="Shape 1021"/>
        <p:cNvGrpSpPr/>
        <p:nvPr/>
      </p:nvGrpSpPr>
      <p:grpSpPr>
        <a:xfrm>
          <a:off x="0" y="0"/>
          <a:ext cx="0" cy="0"/>
          <a:chOff x="0" y="0"/>
          <a:chExt cx="0" cy="0"/>
        </a:xfrm>
      </p:grpSpPr>
      <p:sp>
        <p:nvSpPr>
          <p:cNvPr id="1022" name="Google Shape;1022;p32"/>
          <p:cNvSpPr txBox="1"/>
          <p:nvPr>
            <p:ph type="title"/>
          </p:nvPr>
        </p:nvSpPr>
        <p:spPr>
          <a:xfrm>
            <a:off x="838200" y="1228038"/>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latin typeface="Montserrat"/>
                <a:ea typeface="Montserrat"/>
                <a:cs typeface="Montserrat"/>
                <a:sym typeface="Montserrat"/>
              </a:rPr>
              <a:t>Uranium</a:t>
            </a:r>
            <a:endParaRPr/>
          </a:p>
        </p:txBody>
      </p:sp>
      <p:sp>
        <p:nvSpPr>
          <p:cNvPr id="1023" name="Google Shape;1023;p32"/>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L’uranium est un élément chimique radioactif qui est naturellement présent sur Terre. Il est principalement utilisé comme énergie dans les centrales nucléaires (énergie nucléaire).</a:t>
            </a:r>
            <a:endParaRPr/>
          </a:p>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Il s’agit d’une ressource non renouvelable qui s’est formée il y a des milliards d’années.</a:t>
            </a:r>
            <a:endParaRPr/>
          </a:p>
          <a:p>
            <a:pPr indent="-400050" lvl="0" marL="457200" rtl="0" algn="just">
              <a:lnSpc>
                <a:spcPct val="90000"/>
              </a:lnSpc>
              <a:spcBef>
                <a:spcPts val="1000"/>
              </a:spcBef>
              <a:spcAft>
                <a:spcPts val="0"/>
              </a:spcAft>
              <a:buSzPts val="2700"/>
              <a:buFont typeface="Corbel"/>
              <a:buChar char="•"/>
            </a:pPr>
            <a:r>
              <a:rPr lang="fr-FR" sz="2700">
                <a:latin typeface="Corbel"/>
                <a:ea typeface="Corbel"/>
                <a:cs typeface="Corbel"/>
                <a:sym typeface="Corbel"/>
              </a:rPr>
              <a:t>Où trouve-t-on l’uranium ?</a:t>
            </a:r>
            <a:endParaRPr/>
          </a:p>
        </p:txBody>
      </p:sp>
      <p:pic>
        <p:nvPicPr>
          <p:cNvPr id="1024" name="Google Shape;1024;p32"/>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3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28" name="Shape 1028"/>
        <p:cNvGrpSpPr/>
        <p:nvPr/>
      </p:nvGrpSpPr>
      <p:grpSpPr>
        <a:xfrm>
          <a:off x="0" y="0"/>
          <a:ext cx="0" cy="0"/>
          <a:chOff x="0" y="0"/>
          <a:chExt cx="0" cy="0"/>
        </a:xfrm>
      </p:grpSpPr>
      <p:sp>
        <p:nvSpPr>
          <p:cNvPr id="1029" name="Google Shape;1029;gb817d48269_4_0"/>
          <p:cNvSpPr txBox="1"/>
          <p:nvPr/>
        </p:nvSpPr>
        <p:spPr>
          <a:xfrm>
            <a:off x="193050" y="5613375"/>
            <a:ext cx="1731900" cy="10008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1" lang="fr-FR" sz="1200" u="none" cap="none" strike="noStrike">
                <a:solidFill>
                  <a:srgbClr val="000000"/>
                </a:solidFill>
                <a:latin typeface="Corbel"/>
                <a:ea typeface="Corbel"/>
                <a:cs typeface="Corbel"/>
                <a:sym typeface="Corbel"/>
              </a:rPr>
              <a:t>Source : URANIUM 2018: RESOURCES, PRODUCTION AND DEMAND, NEA No. 7413, © OECD 2018</a:t>
            </a:r>
            <a:endParaRPr b="0" i="0" sz="1400" u="none" cap="none" strike="noStrike">
              <a:solidFill>
                <a:srgbClr val="000000"/>
              </a:solidFill>
              <a:latin typeface="Arial"/>
              <a:ea typeface="Arial"/>
              <a:cs typeface="Arial"/>
              <a:sym typeface="Arial"/>
            </a:endParaRPr>
          </a:p>
        </p:txBody>
      </p:sp>
      <p:sp>
        <p:nvSpPr>
          <p:cNvPr id="1030" name="Google Shape;1030;gb817d48269_4_0"/>
          <p:cNvSpPr txBox="1"/>
          <p:nvPr/>
        </p:nvSpPr>
        <p:spPr>
          <a:xfrm>
            <a:off x="778950" y="344058"/>
            <a:ext cx="10515600" cy="1325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0" i="0" lang="fr-FR" sz="4000" u="none" cap="none" strike="noStrike">
                <a:solidFill>
                  <a:srgbClr val="000000"/>
                </a:solidFill>
                <a:latin typeface="Montserrat"/>
                <a:ea typeface="Montserrat"/>
                <a:cs typeface="Montserrat"/>
                <a:sym typeface="Montserrat"/>
              </a:rPr>
              <a:t>Uranium</a:t>
            </a:r>
            <a:endParaRPr b="0" i="0" sz="1400" u="none" cap="none" strike="noStrike">
              <a:solidFill>
                <a:srgbClr val="000000"/>
              </a:solidFill>
              <a:latin typeface="Arial"/>
              <a:ea typeface="Arial"/>
              <a:cs typeface="Arial"/>
              <a:sym typeface="Arial"/>
            </a:endParaRPr>
          </a:p>
        </p:txBody>
      </p:sp>
      <p:pic>
        <p:nvPicPr>
          <p:cNvPr id="1031" name="Google Shape;1031;gb817d48269_4_0"/>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pic>
        <p:nvPicPr>
          <p:cNvPr id="1032" name="Google Shape;1032;gb817d48269_4_0"/>
          <p:cNvPicPr preferRelativeResize="0"/>
          <p:nvPr/>
        </p:nvPicPr>
        <p:blipFill rotWithShape="1">
          <a:blip r:embed="rId4">
            <a:alphaModFix/>
          </a:blip>
          <a:srcRect b="0" l="0" r="0" t="0"/>
          <a:stretch/>
        </p:blipFill>
        <p:spPr>
          <a:xfrm>
            <a:off x="1924963" y="1066671"/>
            <a:ext cx="7427675" cy="5791325"/>
          </a:xfrm>
          <a:prstGeom prst="rect">
            <a:avLst/>
          </a:prstGeom>
          <a:noFill/>
          <a:ln>
            <a:noFill/>
          </a:ln>
        </p:spPr>
      </p:pic>
      <p:sp>
        <p:nvSpPr>
          <p:cNvPr id="1033" name="Google Shape;1033;gb817d48269_4_0"/>
          <p:cNvSpPr txBox="1"/>
          <p:nvPr/>
        </p:nvSpPr>
        <p:spPr>
          <a:xfrm>
            <a:off x="9225275" y="2874900"/>
            <a:ext cx="2666700" cy="1569630"/>
          </a:xfrm>
          <a:prstGeom prst="rect">
            <a:avLst/>
          </a:prstGeom>
          <a:solidFill>
            <a:schemeClr val="accent1"/>
          </a:solidFill>
          <a:ln cap="flat" cmpd="sng" w="9525">
            <a:solidFill>
              <a:schemeClr val="lt1"/>
            </a:solidFill>
            <a:prstDash val="solid"/>
            <a:round/>
            <a:headEnd len="sm" w="sm" type="none"/>
            <a:tailEnd len="sm" w="sm" type="none"/>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800"/>
              <a:buFont typeface="Arial"/>
              <a:buNone/>
            </a:pPr>
            <a:r>
              <a:rPr b="1" i="0" lang="fr-FR" sz="1800" u="none" cap="none" strike="noStrike">
                <a:solidFill>
                  <a:schemeClr val="lt1"/>
                </a:solidFill>
                <a:latin typeface="Corbel"/>
                <a:ea typeface="Corbel"/>
                <a:cs typeface="Corbel"/>
                <a:sym typeface="Corbel"/>
              </a:rPr>
              <a:t>L’uranium se trouve dans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800"/>
              <a:buFont typeface="Corbel"/>
              <a:buChar char="-"/>
            </a:pPr>
            <a:r>
              <a:rPr b="1" i="0" lang="fr-FR" sz="1800" u="none" cap="none" strike="noStrike">
                <a:solidFill>
                  <a:schemeClr val="lt1"/>
                </a:solidFill>
                <a:latin typeface="Corbel"/>
                <a:ea typeface="Corbel"/>
                <a:cs typeface="Corbel"/>
                <a:sym typeface="Corbel"/>
              </a:rPr>
              <a:t>Les mines</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800"/>
              <a:buFont typeface="Corbel"/>
              <a:buChar char="-"/>
            </a:pPr>
            <a:r>
              <a:rPr b="1" i="0" lang="fr-FR" sz="1800" u="none" cap="none" strike="noStrike">
                <a:solidFill>
                  <a:schemeClr val="lt1"/>
                </a:solidFill>
                <a:latin typeface="Corbel"/>
                <a:ea typeface="Corbel"/>
                <a:cs typeface="Corbel"/>
                <a:sym typeface="Corbel"/>
              </a:rPr>
              <a:t>L'eau</a:t>
            </a:r>
            <a:endParaRPr b="0" i="0" sz="1400" u="none" cap="none" strike="noStrike">
              <a:solidFill>
                <a:srgbClr val="000000"/>
              </a:solidFill>
              <a:latin typeface="Arial"/>
              <a:ea typeface="Arial"/>
              <a:cs typeface="Arial"/>
              <a:sym typeface="Arial"/>
            </a:endParaRPr>
          </a:p>
          <a:p>
            <a:pPr indent="-285750" lvl="0" marL="285750" marR="0" rtl="0" algn="l">
              <a:lnSpc>
                <a:spcPct val="100000"/>
              </a:lnSpc>
              <a:spcBef>
                <a:spcPts val="0"/>
              </a:spcBef>
              <a:spcAft>
                <a:spcPts val="0"/>
              </a:spcAft>
              <a:buClr>
                <a:schemeClr val="lt1"/>
              </a:buClr>
              <a:buSzPts val="1800"/>
              <a:buFont typeface="Corbel"/>
              <a:buChar char="-"/>
            </a:pPr>
            <a:r>
              <a:rPr b="1" i="0" lang="fr-FR" sz="1800" u="none" cap="none" strike="noStrike">
                <a:solidFill>
                  <a:schemeClr val="lt1"/>
                </a:solidFill>
                <a:latin typeface="Corbel"/>
                <a:ea typeface="Corbel"/>
                <a:cs typeface="Corbel"/>
                <a:sym typeface="Corbel"/>
              </a:rPr>
              <a:t>Les aliments (plantes, animaux)</a:t>
            </a:r>
            <a:endParaRPr b="0" i="0" sz="1400" u="none" cap="none" strike="noStrike">
              <a:solidFill>
                <a:srgbClr val="000000"/>
              </a:solidFill>
              <a:latin typeface="Arial"/>
              <a:ea typeface="Arial"/>
              <a:cs typeface="Arial"/>
              <a:sym typeface="Arial"/>
            </a:endParaRPr>
          </a:p>
        </p:txBody>
      </p:sp>
    </p:spTree>
  </p:cSld>
  <p:clrMapOvr>
    <a:masterClrMapping/>
  </p:clrMapOvr>
</p:sld>
</file>

<file path=ppt/slides/slide3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37" name="Shape 1037"/>
        <p:cNvGrpSpPr/>
        <p:nvPr/>
      </p:nvGrpSpPr>
      <p:grpSpPr>
        <a:xfrm>
          <a:off x="0" y="0"/>
          <a:ext cx="0" cy="0"/>
          <a:chOff x="0" y="0"/>
          <a:chExt cx="0" cy="0"/>
        </a:xfrm>
      </p:grpSpPr>
      <p:sp>
        <p:nvSpPr>
          <p:cNvPr id="1038" name="Google Shape;1038;p34"/>
          <p:cNvSpPr txBox="1"/>
          <p:nvPr/>
        </p:nvSpPr>
        <p:spPr>
          <a:xfrm>
            <a:off x="991975" y="1006288"/>
            <a:ext cx="10515600" cy="13257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4000"/>
              <a:buFont typeface="Arial"/>
              <a:buNone/>
            </a:pPr>
            <a:r>
              <a:rPr b="0" i="0" lang="fr-FR" sz="4000" u="none" cap="none" strike="noStrike">
                <a:solidFill>
                  <a:srgbClr val="000000"/>
                </a:solidFill>
                <a:latin typeface="Montserrat"/>
                <a:ea typeface="Montserrat"/>
                <a:cs typeface="Montserrat"/>
                <a:sym typeface="Montserrat"/>
              </a:rPr>
              <a:t>Uranium</a:t>
            </a:r>
            <a:endParaRPr b="0" i="0" sz="1400" u="none" cap="none" strike="noStrike">
              <a:solidFill>
                <a:srgbClr val="000000"/>
              </a:solidFill>
              <a:latin typeface="Arial"/>
              <a:ea typeface="Arial"/>
              <a:cs typeface="Arial"/>
              <a:sym typeface="Arial"/>
            </a:endParaRPr>
          </a:p>
        </p:txBody>
      </p:sp>
      <p:sp>
        <p:nvSpPr>
          <p:cNvPr id="1039" name="Google Shape;1039;p34"/>
          <p:cNvSpPr txBox="1"/>
          <p:nvPr>
            <p:ph idx="1" type="body"/>
          </p:nvPr>
        </p:nvSpPr>
        <p:spPr>
          <a:xfrm>
            <a:off x="838200" y="2365852"/>
            <a:ext cx="10515600" cy="3139500"/>
          </a:xfrm>
          <a:prstGeom prst="rect">
            <a:avLst/>
          </a:prstGeom>
          <a:noFill/>
          <a:ln>
            <a:noFill/>
          </a:ln>
        </p:spPr>
        <p:txBody>
          <a:bodyPr anchorCtr="0" anchor="t" bIns="45700" lIns="91425" spcFirstLastPara="1" rIns="91425" wrap="square" tIns="45700">
            <a:noAutofit/>
          </a:bodyPr>
          <a:lstStyle/>
          <a:p>
            <a:pPr indent="-419100" lvl="0" marL="457200" rtl="0" algn="l">
              <a:lnSpc>
                <a:spcPct val="90000"/>
              </a:lnSpc>
              <a:spcBef>
                <a:spcPts val="1000"/>
              </a:spcBef>
              <a:spcAft>
                <a:spcPts val="0"/>
              </a:spcAft>
              <a:buClr>
                <a:schemeClr val="dk1"/>
              </a:buClr>
              <a:buSzPts val="3000"/>
              <a:buFont typeface="Corbel"/>
              <a:buChar char="•"/>
            </a:pPr>
            <a:r>
              <a:rPr lang="fr-FR" sz="3000">
                <a:latin typeface="Corbel"/>
                <a:ea typeface="Corbel"/>
                <a:cs typeface="Corbel"/>
                <a:sym typeface="Corbel"/>
              </a:rPr>
              <a:t>Utilisation :</a:t>
            </a:r>
            <a:endParaRPr sz="3000"/>
          </a:p>
          <a:p>
            <a:pPr indent="-381000" lvl="1" marL="914400" rtl="0" algn="l">
              <a:lnSpc>
                <a:spcPct val="90000"/>
              </a:lnSpc>
              <a:spcBef>
                <a:spcPts val="500"/>
              </a:spcBef>
              <a:spcAft>
                <a:spcPts val="0"/>
              </a:spcAft>
              <a:buSzPts val="2400"/>
              <a:buFont typeface="Corbel"/>
              <a:buChar char="•"/>
            </a:pPr>
            <a:r>
              <a:rPr lang="fr-FR" sz="2400">
                <a:latin typeface="Corbel"/>
                <a:ea typeface="Corbel"/>
                <a:cs typeface="Corbel"/>
                <a:sym typeface="Corbel"/>
              </a:rPr>
              <a:t>Réacteurs nucléaires pour la production d’énergie</a:t>
            </a:r>
            <a:endParaRPr sz="2400"/>
          </a:p>
          <a:p>
            <a:pPr indent="-381000" lvl="1" marL="914400" rtl="0" algn="l">
              <a:lnSpc>
                <a:spcPct val="90000"/>
              </a:lnSpc>
              <a:spcBef>
                <a:spcPts val="500"/>
              </a:spcBef>
              <a:spcAft>
                <a:spcPts val="0"/>
              </a:spcAft>
              <a:buSzPts val="2400"/>
              <a:buFont typeface="Corbel"/>
              <a:buChar char="•"/>
            </a:pPr>
            <a:r>
              <a:rPr lang="fr-FR" sz="2400">
                <a:latin typeface="Corbel"/>
                <a:ea typeface="Corbel"/>
                <a:cs typeface="Corbel"/>
                <a:sym typeface="Corbel"/>
              </a:rPr>
              <a:t>Armes</a:t>
            </a:r>
            <a:endParaRPr sz="2400"/>
          </a:p>
          <a:p>
            <a:pPr indent="-381000" lvl="1" marL="914400" rtl="0" algn="l">
              <a:lnSpc>
                <a:spcPct val="90000"/>
              </a:lnSpc>
              <a:spcBef>
                <a:spcPts val="500"/>
              </a:spcBef>
              <a:spcAft>
                <a:spcPts val="0"/>
              </a:spcAft>
              <a:buSzPts val="2400"/>
              <a:buFont typeface="Corbel"/>
              <a:buChar char="•"/>
            </a:pPr>
            <a:r>
              <a:rPr lang="fr-FR" sz="2400">
                <a:latin typeface="Corbel"/>
                <a:ea typeface="Corbel"/>
                <a:cs typeface="Corbel"/>
                <a:sym typeface="Corbel"/>
              </a:rPr>
              <a:t>Imagerie médicale</a:t>
            </a:r>
            <a:endParaRPr sz="2400"/>
          </a:p>
          <a:p>
            <a:pPr indent="-228600" lvl="1" marL="914400" rtl="0" algn="l">
              <a:lnSpc>
                <a:spcPct val="90000"/>
              </a:lnSpc>
              <a:spcBef>
                <a:spcPts val="500"/>
              </a:spcBef>
              <a:spcAft>
                <a:spcPts val="0"/>
              </a:spcAft>
              <a:buSzPts val="2000"/>
              <a:buNone/>
            </a:pPr>
            <a:r>
              <a:t/>
            </a:r>
            <a:endParaRPr>
              <a:latin typeface="Corbel"/>
              <a:ea typeface="Corbel"/>
              <a:cs typeface="Corbel"/>
              <a:sym typeface="Corbel"/>
            </a:endParaRPr>
          </a:p>
          <a:p>
            <a:pPr indent="-419100" lvl="0" marL="457200" rtl="0" algn="l">
              <a:lnSpc>
                <a:spcPct val="90000"/>
              </a:lnSpc>
              <a:spcBef>
                <a:spcPts val="1000"/>
              </a:spcBef>
              <a:spcAft>
                <a:spcPts val="0"/>
              </a:spcAft>
              <a:buClr>
                <a:schemeClr val="dk1"/>
              </a:buClr>
              <a:buSzPts val="3000"/>
              <a:buFont typeface="Corbel"/>
              <a:buChar char="•"/>
            </a:pPr>
            <a:r>
              <a:rPr lang="fr-FR" sz="3000">
                <a:latin typeface="Corbel"/>
                <a:ea typeface="Corbel"/>
                <a:cs typeface="Corbel"/>
                <a:sym typeface="Corbel"/>
              </a:rPr>
              <a:t>Inconvénients :</a:t>
            </a:r>
            <a:endParaRPr sz="3000"/>
          </a:p>
          <a:p>
            <a:pPr indent="-381000" lvl="1" marL="914400" rtl="0" algn="l">
              <a:lnSpc>
                <a:spcPct val="90000"/>
              </a:lnSpc>
              <a:spcBef>
                <a:spcPts val="500"/>
              </a:spcBef>
              <a:spcAft>
                <a:spcPts val="0"/>
              </a:spcAft>
              <a:buSzPts val="2400"/>
              <a:buFont typeface="Corbel"/>
              <a:buChar char="•"/>
            </a:pPr>
            <a:r>
              <a:rPr lang="fr-FR" sz="2400">
                <a:latin typeface="Corbel"/>
                <a:ea typeface="Corbel"/>
                <a:cs typeface="Corbel"/>
                <a:sym typeface="Corbel"/>
              </a:rPr>
              <a:t>Les déchets radioactifs doivent être traités</a:t>
            </a:r>
            <a:endParaRPr sz="2400"/>
          </a:p>
          <a:p>
            <a:pPr indent="-228600" lvl="1" marL="914400" rtl="0" algn="l">
              <a:lnSpc>
                <a:spcPct val="90000"/>
              </a:lnSpc>
              <a:spcBef>
                <a:spcPts val="500"/>
              </a:spcBef>
              <a:spcAft>
                <a:spcPts val="0"/>
              </a:spcAft>
              <a:buSzPts val="2000"/>
              <a:buNone/>
            </a:pPr>
            <a:r>
              <a:t/>
            </a:r>
            <a:endParaRPr>
              <a:latin typeface="Corbel"/>
              <a:ea typeface="Corbel"/>
              <a:cs typeface="Corbel"/>
              <a:sym typeface="Corbel"/>
            </a:endParaRPr>
          </a:p>
        </p:txBody>
      </p:sp>
      <p:pic>
        <p:nvPicPr>
          <p:cNvPr id="1040" name="Google Shape;1040;p34"/>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3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44" name="Shape 1044"/>
        <p:cNvGrpSpPr/>
        <p:nvPr/>
      </p:nvGrpSpPr>
      <p:grpSpPr>
        <a:xfrm>
          <a:off x="0" y="0"/>
          <a:ext cx="0" cy="0"/>
          <a:chOff x="0" y="0"/>
          <a:chExt cx="0" cy="0"/>
        </a:xfrm>
      </p:grpSpPr>
      <p:sp>
        <p:nvSpPr>
          <p:cNvPr id="1045" name="Google Shape;1045;p35"/>
          <p:cNvSpPr txBox="1"/>
          <p:nvPr>
            <p:ph type="title"/>
          </p:nvPr>
        </p:nvSpPr>
        <p:spPr>
          <a:xfrm>
            <a:off x="838200" y="511588"/>
            <a:ext cx="10515600" cy="2852700"/>
          </a:xfrm>
          <a:prstGeom prst="rect">
            <a:avLst/>
          </a:prstGeom>
          <a:noFill/>
          <a:ln>
            <a:noFill/>
          </a:ln>
        </p:spPr>
        <p:txBody>
          <a:bodyPr anchorCtr="0" anchor="b" bIns="45700" lIns="91425" spcFirstLastPara="1" rIns="91425" wrap="square" tIns="45700">
            <a:noAutofit/>
          </a:bodyPr>
          <a:lstStyle/>
          <a:p>
            <a:pPr indent="0" lvl="0" marL="0" rtl="0" algn="ctr">
              <a:lnSpc>
                <a:spcPct val="90000"/>
              </a:lnSpc>
              <a:spcBef>
                <a:spcPts val="0"/>
              </a:spcBef>
              <a:spcAft>
                <a:spcPts val="0"/>
              </a:spcAft>
              <a:buClr>
                <a:schemeClr val="dk1"/>
              </a:buClr>
              <a:buSzPts val="6000"/>
              <a:buFont typeface="Bebas Neue"/>
              <a:buNone/>
            </a:pPr>
            <a:r>
              <a:rPr lang="fr-FR">
                <a:solidFill>
                  <a:schemeClr val="dk2"/>
                </a:solidFill>
                <a:latin typeface="Corbel"/>
                <a:ea typeface="Corbel"/>
                <a:cs typeface="Corbel"/>
                <a:sym typeface="Corbel"/>
              </a:rPr>
              <a:t>Focus</a:t>
            </a:r>
            <a:r>
              <a:rPr lang="fr-FR">
                <a:solidFill>
                  <a:schemeClr val="dk2"/>
                </a:solidFill>
                <a:latin typeface="Corbel"/>
                <a:ea typeface="Corbel"/>
                <a:cs typeface="Corbel"/>
                <a:sym typeface="Corbel"/>
              </a:rPr>
              <a:t> 3 : énergie solaire</a:t>
            </a:r>
            <a:endParaRPr/>
          </a:p>
        </p:txBody>
      </p:sp>
      <p:pic>
        <p:nvPicPr>
          <p:cNvPr id="1046" name="Google Shape;1046;p35"/>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3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0" name="Shape 1050"/>
        <p:cNvGrpSpPr/>
        <p:nvPr/>
      </p:nvGrpSpPr>
      <p:grpSpPr>
        <a:xfrm>
          <a:off x="0" y="0"/>
          <a:ext cx="0" cy="0"/>
          <a:chOff x="0" y="0"/>
          <a:chExt cx="0" cy="0"/>
        </a:xfrm>
      </p:grpSpPr>
      <p:sp>
        <p:nvSpPr>
          <p:cNvPr id="1051" name="Google Shape;1051;p36"/>
          <p:cNvSpPr txBox="1"/>
          <p:nvPr>
            <p:ph type="title"/>
          </p:nvPr>
        </p:nvSpPr>
        <p:spPr>
          <a:xfrm>
            <a:off x="838200" y="1509263"/>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latin typeface="Montserrat"/>
                <a:ea typeface="Montserrat"/>
                <a:cs typeface="Montserrat"/>
                <a:sym typeface="Montserrat"/>
              </a:rPr>
              <a:t>Le soleil</a:t>
            </a:r>
            <a:endParaRPr/>
          </a:p>
        </p:txBody>
      </p:sp>
      <p:sp>
        <p:nvSpPr>
          <p:cNvPr id="1052" name="Google Shape;1052;p36"/>
          <p:cNvSpPr txBox="1"/>
          <p:nvPr>
            <p:ph idx="1" type="body"/>
          </p:nvPr>
        </p:nvSpPr>
        <p:spPr>
          <a:xfrm>
            <a:off x="838200" y="3251013"/>
            <a:ext cx="10515600" cy="2799000"/>
          </a:xfrm>
          <a:prstGeom prst="rect">
            <a:avLst/>
          </a:prstGeom>
          <a:noFill/>
          <a:ln>
            <a:noFill/>
          </a:ln>
        </p:spPr>
        <p:txBody>
          <a:bodyPr anchorCtr="0" anchor="t" bIns="45700" lIns="91425" spcFirstLastPara="1" rIns="91425" wrap="square" tIns="45700">
            <a:noAutofit/>
          </a:bodyPr>
          <a:lstStyle/>
          <a:p>
            <a:pPr indent="-431800" lvl="0" marL="457200" rtl="0" algn="just">
              <a:lnSpc>
                <a:spcPct val="90000"/>
              </a:lnSpc>
              <a:spcBef>
                <a:spcPts val="1000"/>
              </a:spcBef>
              <a:spcAft>
                <a:spcPts val="0"/>
              </a:spcAft>
              <a:buSzPts val="3200"/>
              <a:buFont typeface="Corbel"/>
              <a:buChar char="•"/>
            </a:pPr>
            <a:r>
              <a:rPr lang="fr-FR" sz="3200">
                <a:latin typeface="Corbel"/>
                <a:ea typeface="Corbel"/>
                <a:cs typeface="Corbel"/>
                <a:sym typeface="Corbel"/>
              </a:rPr>
              <a:t>L’énergie des rayons du soleil est contenue dans des particules d’énergie appelées photons.</a:t>
            </a:r>
            <a:endParaRPr/>
          </a:p>
          <a:p>
            <a:pPr indent="-431800" lvl="0" marL="457200" rtl="0" algn="just">
              <a:lnSpc>
                <a:spcPct val="90000"/>
              </a:lnSpc>
              <a:spcBef>
                <a:spcPts val="1000"/>
              </a:spcBef>
              <a:spcAft>
                <a:spcPts val="0"/>
              </a:spcAft>
              <a:buSzPts val="3200"/>
              <a:buFont typeface="Corbel"/>
              <a:buChar char="•"/>
            </a:pPr>
            <a:r>
              <a:rPr lang="fr-FR" sz="3200">
                <a:latin typeface="Corbel"/>
                <a:ea typeface="Corbel"/>
                <a:cs typeface="Corbel"/>
                <a:sym typeface="Corbel"/>
              </a:rPr>
              <a:t>Cette énergie peut être convertie en chaleur ou en électricité.</a:t>
            </a:r>
            <a:endParaRPr/>
          </a:p>
          <a:p>
            <a:pPr indent="-431800" lvl="0" marL="457200" rtl="0" algn="just">
              <a:lnSpc>
                <a:spcPct val="90000"/>
              </a:lnSpc>
              <a:spcBef>
                <a:spcPts val="1000"/>
              </a:spcBef>
              <a:spcAft>
                <a:spcPts val="0"/>
              </a:spcAft>
              <a:buSzPts val="3200"/>
              <a:buFont typeface="Corbel"/>
              <a:buChar char="•"/>
            </a:pPr>
            <a:r>
              <a:rPr lang="fr-FR" sz="3200">
                <a:latin typeface="Corbel"/>
                <a:ea typeface="Corbel"/>
                <a:cs typeface="Corbel"/>
                <a:sym typeface="Corbel"/>
              </a:rPr>
              <a:t>L’énergie solaire est une ressource renouvelable.</a:t>
            </a:r>
            <a:endParaRPr/>
          </a:p>
          <a:p>
            <a:pPr indent="0" lvl="0" marL="76200" rtl="0" algn="l">
              <a:lnSpc>
                <a:spcPct val="90000"/>
              </a:lnSpc>
              <a:spcBef>
                <a:spcPts val="1000"/>
              </a:spcBef>
              <a:spcAft>
                <a:spcPts val="0"/>
              </a:spcAft>
              <a:buSzPts val="2400"/>
              <a:buNone/>
            </a:pPr>
            <a:r>
              <a:t/>
            </a:r>
            <a:endParaRPr sz="3200">
              <a:latin typeface="Corbel"/>
              <a:ea typeface="Corbel"/>
              <a:cs typeface="Corbel"/>
              <a:sym typeface="Corbel"/>
            </a:endParaRPr>
          </a:p>
        </p:txBody>
      </p:sp>
      <p:pic>
        <p:nvPicPr>
          <p:cNvPr id="1053" name="Google Shape;1053;p36"/>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3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57" name="Shape 1057"/>
        <p:cNvGrpSpPr/>
        <p:nvPr/>
      </p:nvGrpSpPr>
      <p:grpSpPr>
        <a:xfrm>
          <a:off x="0" y="0"/>
          <a:ext cx="0" cy="0"/>
          <a:chOff x="0" y="0"/>
          <a:chExt cx="0" cy="0"/>
        </a:xfrm>
      </p:grpSpPr>
      <p:sp>
        <p:nvSpPr>
          <p:cNvPr id="1058" name="Google Shape;1058;p37"/>
          <p:cNvSpPr txBox="1"/>
          <p:nvPr>
            <p:ph type="title"/>
          </p:nvPr>
        </p:nvSpPr>
        <p:spPr>
          <a:xfrm>
            <a:off x="838200" y="1225400"/>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latin typeface="Montserrat"/>
                <a:ea typeface="Montserrat"/>
                <a:cs typeface="Montserrat"/>
                <a:sym typeface="Montserrat"/>
              </a:rPr>
              <a:t>Systèmes photovoltaïques</a:t>
            </a:r>
            <a:endParaRPr/>
          </a:p>
        </p:txBody>
      </p:sp>
      <p:sp>
        <p:nvSpPr>
          <p:cNvPr id="1059" name="Google Shape;1059;p37"/>
          <p:cNvSpPr txBox="1"/>
          <p:nvPr>
            <p:ph idx="1" type="body"/>
          </p:nvPr>
        </p:nvSpPr>
        <p:spPr>
          <a:xfrm>
            <a:off x="838200" y="2810563"/>
            <a:ext cx="10515600" cy="2798913"/>
          </a:xfrm>
          <a:prstGeom prst="rect">
            <a:avLst/>
          </a:prstGeom>
          <a:noFill/>
          <a:ln>
            <a:noFill/>
          </a:ln>
        </p:spPr>
        <p:txBody>
          <a:bodyPr anchorCtr="0" anchor="t" bIns="45700" lIns="91425" spcFirstLastPara="1" rIns="91425" wrap="square" tIns="45700">
            <a:noAutofit/>
          </a:bodyPr>
          <a:lstStyle/>
          <a:p>
            <a:pPr indent="-431800" lvl="0" marL="457200" rtl="0" algn="just">
              <a:lnSpc>
                <a:spcPct val="90000"/>
              </a:lnSpc>
              <a:spcBef>
                <a:spcPts val="1000"/>
              </a:spcBef>
              <a:spcAft>
                <a:spcPts val="0"/>
              </a:spcAft>
              <a:buSzPts val="3200"/>
              <a:buFont typeface="Corbel"/>
              <a:buChar char="•"/>
            </a:pPr>
            <a:r>
              <a:rPr lang="fr-FR" sz="3200">
                <a:latin typeface="Corbel"/>
                <a:ea typeface="Corbel"/>
                <a:cs typeface="Corbel"/>
                <a:sym typeface="Corbel"/>
              </a:rPr>
              <a:t>Le panneau photovoltaïque est le système de conversion d’énergie solaire le plus connu.</a:t>
            </a:r>
            <a:endParaRPr sz="3200">
              <a:latin typeface="Corbel"/>
              <a:ea typeface="Corbel"/>
              <a:cs typeface="Corbel"/>
              <a:sym typeface="Corbel"/>
            </a:endParaRPr>
          </a:p>
          <a:p>
            <a:pPr indent="0" lvl="0" marL="0" rtl="0" algn="just">
              <a:lnSpc>
                <a:spcPct val="90000"/>
              </a:lnSpc>
              <a:spcBef>
                <a:spcPts val="1000"/>
              </a:spcBef>
              <a:spcAft>
                <a:spcPts val="0"/>
              </a:spcAft>
              <a:buNone/>
            </a:pPr>
            <a:r>
              <a:t/>
            </a:r>
            <a:endParaRPr sz="3200">
              <a:latin typeface="Corbel"/>
              <a:ea typeface="Corbel"/>
              <a:cs typeface="Corbel"/>
              <a:sym typeface="Corbel"/>
            </a:endParaRPr>
          </a:p>
          <a:p>
            <a:pPr indent="-431800" lvl="0" marL="457200" rtl="0" algn="just">
              <a:lnSpc>
                <a:spcPct val="90000"/>
              </a:lnSpc>
              <a:spcBef>
                <a:spcPts val="1000"/>
              </a:spcBef>
              <a:spcAft>
                <a:spcPts val="0"/>
              </a:spcAft>
              <a:buSzPts val="3200"/>
              <a:buFont typeface="Corbel"/>
              <a:buChar char="•"/>
            </a:pPr>
            <a:r>
              <a:rPr lang="fr-FR" sz="3200">
                <a:latin typeface="Corbel"/>
                <a:ea typeface="Corbel"/>
                <a:cs typeface="Corbel"/>
                <a:sym typeface="Corbel"/>
              </a:rPr>
              <a:t>Principe de fonctionnement : les cellules photovoltaïques sont en silicium, une matière qui convertit l’énergie solaire directement en électricité.</a:t>
            </a:r>
            <a:endParaRPr sz="3200"/>
          </a:p>
        </p:txBody>
      </p:sp>
      <p:pic>
        <p:nvPicPr>
          <p:cNvPr id="1060" name="Google Shape;1060;p37"/>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3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64" name="Shape 1064"/>
        <p:cNvGrpSpPr/>
        <p:nvPr/>
      </p:nvGrpSpPr>
      <p:grpSpPr>
        <a:xfrm>
          <a:off x="0" y="0"/>
          <a:ext cx="0" cy="0"/>
          <a:chOff x="0" y="0"/>
          <a:chExt cx="0" cy="0"/>
        </a:xfrm>
      </p:grpSpPr>
      <p:sp>
        <p:nvSpPr>
          <p:cNvPr id="1065" name="Google Shape;1065;p38"/>
          <p:cNvSpPr txBox="1"/>
          <p:nvPr>
            <p:ph idx="1" type="body"/>
          </p:nvPr>
        </p:nvSpPr>
        <p:spPr>
          <a:xfrm>
            <a:off x="1056000" y="2565000"/>
            <a:ext cx="7836988" cy="3858437"/>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SzPts val="2400"/>
              <a:buNone/>
            </a:pPr>
            <a:r>
              <a:rPr lang="fr-FR" sz="2700">
                <a:solidFill>
                  <a:schemeClr val="accent6"/>
                </a:solidFill>
                <a:latin typeface="Corbel"/>
                <a:ea typeface="Corbel"/>
                <a:cs typeface="Corbel"/>
                <a:sym typeface="Corbel"/>
              </a:rPr>
              <a:t>Pour</a:t>
            </a:r>
            <a:r>
              <a:rPr lang="fr-FR" sz="2700">
                <a:latin typeface="Corbel"/>
                <a:ea typeface="Corbel"/>
                <a:cs typeface="Corbel"/>
                <a:sym typeface="Corbel"/>
              </a:rPr>
              <a:t> et </a:t>
            </a:r>
            <a:r>
              <a:rPr lang="fr-FR" sz="2700">
                <a:solidFill>
                  <a:srgbClr val="C00000"/>
                </a:solidFill>
                <a:latin typeface="Corbel"/>
                <a:ea typeface="Corbel"/>
                <a:cs typeface="Corbel"/>
                <a:sym typeface="Corbel"/>
              </a:rPr>
              <a:t>contre</a:t>
            </a:r>
            <a:r>
              <a:rPr lang="fr-FR" sz="2700">
                <a:latin typeface="Corbel"/>
                <a:ea typeface="Corbel"/>
                <a:cs typeface="Corbel"/>
                <a:sym typeface="Corbel"/>
              </a:rPr>
              <a:t> :</a:t>
            </a:r>
            <a:endParaRPr>
              <a:solidFill>
                <a:schemeClr val="accent6"/>
              </a:solidFill>
            </a:endParaRPr>
          </a:p>
          <a:p>
            <a:pPr indent="-400050" lvl="0" marL="457200" rtl="0" algn="just">
              <a:lnSpc>
                <a:spcPct val="90000"/>
              </a:lnSpc>
              <a:spcBef>
                <a:spcPts val="1000"/>
              </a:spcBef>
              <a:spcAft>
                <a:spcPts val="0"/>
              </a:spcAft>
              <a:buClr>
                <a:schemeClr val="accent6"/>
              </a:buClr>
              <a:buSzPts val="2700"/>
              <a:buFont typeface="Corbel"/>
              <a:buChar char="•"/>
            </a:pPr>
            <a:r>
              <a:rPr lang="fr-FR" sz="2700">
                <a:solidFill>
                  <a:schemeClr val="accent6"/>
                </a:solidFill>
                <a:latin typeface="Corbel"/>
                <a:ea typeface="Corbel"/>
                <a:cs typeface="Corbel"/>
                <a:sym typeface="Corbel"/>
              </a:rPr>
              <a:t>L’utilisation de l’énergie solaire ne produit pas de CO2 mais :</a:t>
            </a:r>
            <a:endParaRPr>
              <a:solidFill>
                <a:schemeClr val="accent6"/>
              </a:solidFill>
            </a:endParaRPr>
          </a:p>
          <a:p>
            <a:pPr indent="-400050" lvl="0" marL="457200" rtl="0" algn="just">
              <a:lnSpc>
                <a:spcPct val="90000"/>
              </a:lnSpc>
              <a:spcBef>
                <a:spcPts val="1000"/>
              </a:spcBef>
              <a:spcAft>
                <a:spcPts val="0"/>
              </a:spcAft>
              <a:buClr>
                <a:srgbClr val="C00000"/>
              </a:buClr>
              <a:buSzPts val="2700"/>
              <a:buFont typeface="Corbel"/>
              <a:buChar char="•"/>
            </a:pPr>
            <a:r>
              <a:rPr lang="fr-FR" sz="2700">
                <a:solidFill>
                  <a:srgbClr val="C00000"/>
                </a:solidFill>
                <a:latin typeface="Corbel"/>
                <a:ea typeface="Corbel"/>
                <a:cs typeface="Corbel"/>
                <a:sym typeface="Corbel"/>
              </a:rPr>
              <a:t>La fabrication de panneaux photovoltaïques nécessite de l’énergie fossile et génère de la pollution.</a:t>
            </a:r>
            <a:endParaRPr>
              <a:solidFill>
                <a:srgbClr val="C00000"/>
              </a:solidFill>
            </a:endParaRPr>
          </a:p>
          <a:p>
            <a:pPr indent="-400050" lvl="0" marL="457200" rtl="0" algn="just">
              <a:lnSpc>
                <a:spcPct val="90000"/>
              </a:lnSpc>
              <a:spcBef>
                <a:spcPts val="1000"/>
              </a:spcBef>
              <a:spcAft>
                <a:spcPts val="0"/>
              </a:spcAft>
              <a:buClr>
                <a:srgbClr val="C00000"/>
              </a:buClr>
              <a:buSzPts val="2700"/>
              <a:buFont typeface="Corbel"/>
              <a:buChar char="•"/>
            </a:pPr>
            <a:r>
              <a:rPr lang="fr-FR" sz="2700">
                <a:solidFill>
                  <a:srgbClr val="C00000"/>
                </a:solidFill>
                <a:latin typeface="Corbel"/>
                <a:ea typeface="Corbel"/>
                <a:cs typeface="Corbel"/>
                <a:sym typeface="Corbel"/>
              </a:rPr>
              <a:t>Les coûts de production sont élevés, pour l’instant.</a:t>
            </a:r>
            <a:endParaRPr>
              <a:solidFill>
                <a:srgbClr val="C00000"/>
              </a:solidFill>
            </a:endParaRPr>
          </a:p>
          <a:p>
            <a:pPr indent="-400050" lvl="0" marL="457200" rtl="0" algn="just">
              <a:lnSpc>
                <a:spcPct val="90000"/>
              </a:lnSpc>
              <a:spcBef>
                <a:spcPts val="1000"/>
              </a:spcBef>
              <a:spcAft>
                <a:spcPts val="0"/>
              </a:spcAft>
              <a:buClr>
                <a:srgbClr val="C00000"/>
              </a:buClr>
              <a:buSzPts val="2700"/>
              <a:buFont typeface="Corbel"/>
              <a:buChar char="•"/>
            </a:pPr>
            <a:r>
              <a:rPr lang="fr-FR" sz="2700">
                <a:solidFill>
                  <a:srgbClr val="C00000"/>
                </a:solidFill>
                <a:latin typeface="Corbel"/>
                <a:ea typeface="Corbel"/>
                <a:cs typeface="Corbel"/>
                <a:sym typeface="Corbel"/>
              </a:rPr>
              <a:t>Les rayons du soleil sont une ressource intermittente qui n’est pas toujours disponible.</a:t>
            </a:r>
            <a:endParaRPr>
              <a:solidFill>
                <a:srgbClr val="C00000"/>
              </a:solidFill>
            </a:endParaRPr>
          </a:p>
        </p:txBody>
      </p:sp>
      <p:sp>
        <p:nvSpPr>
          <p:cNvPr id="1066" name="Google Shape;1066;p38"/>
          <p:cNvSpPr txBox="1"/>
          <p:nvPr>
            <p:ph type="title"/>
          </p:nvPr>
        </p:nvSpPr>
        <p:spPr>
          <a:xfrm>
            <a:off x="838200" y="1027800"/>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latin typeface="Montserrat"/>
                <a:ea typeface="Montserrat"/>
                <a:cs typeface="Montserrat"/>
                <a:sym typeface="Montserrat"/>
              </a:rPr>
              <a:t>Systèmes photovoltaïques</a:t>
            </a:r>
            <a:endParaRPr/>
          </a:p>
        </p:txBody>
      </p:sp>
      <p:pic>
        <p:nvPicPr>
          <p:cNvPr id="1067" name="Google Shape;1067;p38"/>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pic>
        <p:nvPicPr>
          <p:cNvPr id="1068" name="Google Shape;1068;p38"/>
          <p:cNvPicPr preferRelativeResize="0"/>
          <p:nvPr/>
        </p:nvPicPr>
        <p:blipFill>
          <a:blip r:embed="rId4">
            <a:alphaModFix/>
          </a:blip>
          <a:stretch>
            <a:fillRect/>
          </a:stretch>
        </p:blipFill>
        <p:spPr>
          <a:xfrm>
            <a:off x="9143450" y="2739575"/>
            <a:ext cx="2571074" cy="2157550"/>
          </a:xfrm>
          <a:prstGeom prst="rect">
            <a:avLst/>
          </a:prstGeom>
          <a:noFill/>
          <a:ln>
            <a:noFill/>
          </a:ln>
        </p:spPr>
      </p:pic>
    </p:spTree>
  </p:cSld>
  <p:clrMapOvr>
    <a:masterClrMapping/>
  </p:clrMapOvr>
</p:sld>
</file>

<file path=ppt/slides/slide3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73" name="Shape 1073"/>
        <p:cNvGrpSpPr/>
        <p:nvPr/>
      </p:nvGrpSpPr>
      <p:grpSpPr>
        <a:xfrm>
          <a:off x="0" y="0"/>
          <a:ext cx="0" cy="0"/>
          <a:chOff x="0" y="0"/>
          <a:chExt cx="0" cy="0"/>
        </a:xfrm>
      </p:grpSpPr>
      <p:sp>
        <p:nvSpPr>
          <p:cNvPr id="1074" name="Google Shape;1074;p39"/>
          <p:cNvSpPr txBox="1"/>
          <p:nvPr>
            <p:ph type="title"/>
          </p:nvPr>
        </p:nvSpPr>
        <p:spPr>
          <a:xfrm>
            <a:off x="838200" y="1573938"/>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800"/>
              <a:buNone/>
            </a:pPr>
            <a:r>
              <a:rPr lang="fr-FR" sz="4600">
                <a:latin typeface="Montserrat"/>
                <a:ea typeface="Montserrat"/>
                <a:cs typeface="Montserrat"/>
                <a:sym typeface="Montserrat"/>
              </a:rPr>
              <a:t>Qu’avez-vous appris jusque là ?</a:t>
            </a:r>
            <a:endParaRPr/>
          </a:p>
        </p:txBody>
      </p:sp>
      <p:sp>
        <p:nvSpPr>
          <p:cNvPr id="1075" name="Google Shape;1075;p39"/>
          <p:cNvSpPr txBox="1"/>
          <p:nvPr>
            <p:ph idx="1" type="body"/>
          </p:nvPr>
        </p:nvSpPr>
        <p:spPr>
          <a:xfrm>
            <a:off x="1013400" y="2899638"/>
            <a:ext cx="10340400" cy="3350100"/>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1000"/>
              </a:spcBef>
              <a:spcAft>
                <a:spcPts val="0"/>
              </a:spcAft>
              <a:buSzPts val="2400"/>
              <a:buNone/>
            </a:pPr>
            <a:r>
              <a:rPr lang="fr-FR" sz="2800">
                <a:latin typeface="Corbel"/>
                <a:ea typeface="Corbel"/>
                <a:cs typeface="Corbel"/>
                <a:sym typeface="Corbel"/>
              </a:rPr>
              <a:t>Liste des sources d’énergie renouvelable.</a:t>
            </a:r>
            <a:endParaRPr/>
          </a:p>
          <a:p>
            <a:pPr indent="0" lvl="0" marL="0" rtl="0" algn="l">
              <a:lnSpc>
                <a:spcPct val="90000"/>
              </a:lnSpc>
              <a:spcBef>
                <a:spcPts val="1000"/>
              </a:spcBef>
              <a:spcAft>
                <a:spcPts val="0"/>
              </a:spcAft>
              <a:buSzPts val="2400"/>
              <a:buNone/>
            </a:pPr>
            <a:r>
              <a:t/>
            </a:r>
            <a:endParaRPr sz="2800">
              <a:latin typeface="Corbel"/>
              <a:ea typeface="Corbel"/>
              <a:cs typeface="Corbel"/>
              <a:sym typeface="Corbel"/>
            </a:endParaRPr>
          </a:p>
          <a:p>
            <a:pPr indent="0" lvl="0" marL="0" rtl="0" algn="l">
              <a:lnSpc>
                <a:spcPct val="90000"/>
              </a:lnSpc>
              <a:spcBef>
                <a:spcPts val="1000"/>
              </a:spcBef>
              <a:spcAft>
                <a:spcPts val="0"/>
              </a:spcAft>
              <a:buSzPts val="2400"/>
              <a:buNone/>
            </a:pPr>
            <a:r>
              <a:rPr lang="fr-FR" sz="2800">
                <a:latin typeface="Corbel"/>
                <a:ea typeface="Corbel"/>
                <a:cs typeface="Corbel"/>
                <a:sym typeface="Corbel"/>
              </a:rPr>
              <a:t>Liste des sources d’énergie non renouvelables.</a:t>
            </a:r>
            <a:endParaRPr/>
          </a:p>
        </p:txBody>
      </p:sp>
      <p:pic>
        <p:nvPicPr>
          <p:cNvPr id="1076" name="Google Shape;1076;p39"/>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12" name="Shape 512"/>
        <p:cNvGrpSpPr/>
        <p:nvPr/>
      </p:nvGrpSpPr>
      <p:grpSpPr>
        <a:xfrm>
          <a:off x="0" y="0"/>
          <a:ext cx="0" cy="0"/>
          <a:chOff x="0" y="0"/>
          <a:chExt cx="0" cy="0"/>
        </a:xfrm>
      </p:grpSpPr>
      <p:sp>
        <p:nvSpPr>
          <p:cNvPr id="513" name="Google Shape;513;p4"/>
          <p:cNvSpPr txBox="1"/>
          <p:nvPr>
            <p:ph type="title"/>
          </p:nvPr>
        </p:nvSpPr>
        <p:spPr>
          <a:xfrm>
            <a:off x="1378199" y="966896"/>
            <a:ext cx="5040529" cy="9075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rgbClr val="424242"/>
              </a:buClr>
              <a:buSzPts val="4995"/>
              <a:buNone/>
            </a:pPr>
            <a:r>
              <a:rPr b="1" lang="fr-FR" sz="3600">
                <a:solidFill>
                  <a:srgbClr val="424242"/>
                </a:solidFill>
                <a:latin typeface="Corbel"/>
                <a:ea typeface="Corbel"/>
                <a:cs typeface="Corbel"/>
                <a:sym typeface="Corbel"/>
              </a:rPr>
              <a:t>Qu’est-ce que l’énergie ?</a:t>
            </a:r>
            <a:endParaRPr/>
          </a:p>
          <a:p>
            <a:pPr indent="0" lvl="0" marL="0" rtl="0" algn="l">
              <a:lnSpc>
                <a:spcPct val="100000"/>
              </a:lnSpc>
              <a:spcBef>
                <a:spcPts val="0"/>
              </a:spcBef>
              <a:spcAft>
                <a:spcPts val="0"/>
              </a:spcAft>
              <a:buSzPts val="1400"/>
              <a:buNone/>
            </a:pPr>
            <a:r>
              <a:t/>
            </a:r>
            <a:endParaRPr sz="4000"/>
          </a:p>
        </p:txBody>
      </p:sp>
      <p:sp>
        <p:nvSpPr>
          <p:cNvPr id="514" name="Google Shape;514;p4"/>
          <p:cNvSpPr txBox="1"/>
          <p:nvPr>
            <p:ph idx="1" type="body"/>
          </p:nvPr>
        </p:nvSpPr>
        <p:spPr>
          <a:xfrm>
            <a:off x="4558900" y="2578500"/>
            <a:ext cx="3861300" cy="1836000"/>
          </a:xfrm>
          <a:prstGeom prst="rect">
            <a:avLst/>
          </a:prstGeom>
          <a:noFill/>
          <a:ln>
            <a:noFill/>
          </a:ln>
        </p:spPr>
        <p:txBody>
          <a:bodyPr anchorCtr="0" anchor="t" bIns="45700" lIns="91425" spcFirstLastPara="1" rIns="91425" wrap="square" tIns="45700">
            <a:noAutofit/>
          </a:bodyPr>
          <a:lstStyle/>
          <a:p>
            <a:pPr indent="0" lvl="0" marL="685800" rtl="0" algn="l">
              <a:lnSpc>
                <a:spcPct val="100000"/>
              </a:lnSpc>
              <a:spcBef>
                <a:spcPts val="400"/>
              </a:spcBef>
              <a:spcAft>
                <a:spcPts val="0"/>
              </a:spcAft>
              <a:buSzPts val="2400"/>
              <a:buNone/>
            </a:pPr>
            <a:r>
              <a:t/>
            </a:r>
            <a:endParaRPr sz="1700"/>
          </a:p>
          <a:p>
            <a:pPr indent="0" lvl="0" marL="0" rtl="0" algn="l">
              <a:lnSpc>
                <a:spcPct val="100000"/>
              </a:lnSpc>
              <a:spcBef>
                <a:spcPts val="480"/>
              </a:spcBef>
              <a:spcAft>
                <a:spcPts val="0"/>
              </a:spcAft>
              <a:buSzPts val="2400"/>
              <a:buNone/>
            </a:pPr>
            <a:r>
              <a:t/>
            </a:r>
            <a:endParaRPr/>
          </a:p>
          <a:p>
            <a:pPr indent="0" lvl="0" marL="0" rtl="0" algn="l">
              <a:lnSpc>
                <a:spcPct val="100000"/>
              </a:lnSpc>
              <a:spcBef>
                <a:spcPts val="480"/>
              </a:spcBef>
              <a:spcAft>
                <a:spcPts val="0"/>
              </a:spcAft>
              <a:buSzPts val="2400"/>
              <a:buNone/>
            </a:pPr>
            <a:r>
              <a:rPr lang="fr-FR" sz="2800">
                <a:solidFill>
                  <a:srgbClr val="666666"/>
                </a:solidFill>
                <a:latin typeface="Corbel"/>
                <a:ea typeface="Corbel"/>
                <a:cs typeface="Corbel"/>
                <a:sym typeface="Corbel"/>
              </a:rPr>
              <a:t>Brainstorming</a:t>
            </a:r>
            <a:endParaRPr/>
          </a:p>
          <a:p>
            <a:pPr indent="0" lvl="0" marL="0" rtl="0" algn="l">
              <a:lnSpc>
                <a:spcPct val="100000"/>
              </a:lnSpc>
              <a:spcBef>
                <a:spcPts val="480"/>
              </a:spcBef>
              <a:spcAft>
                <a:spcPts val="0"/>
              </a:spcAft>
              <a:buSzPts val="2400"/>
              <a:buNone/>
            </a:pPr>
            <a:r>
              <a:t/>
            </a:r>
            <a:endParaRPr/>
          </a:p>
        </p:txBody>
      </p:sp>
      <p:pic>
        <p:nvPicPr>
          <p:cNvPr id="515" name="Google Shape;515;p4"/>
          <p:cNvPicPr preferRelativeResize="0"/>
          <p:nvPr/>
        </p:nvPicPr>
        <p:blipFill rotWithShape="1">
          <a:blip r:embed="rId3">
            <a:alphaModFix/>
          </a:blip>
          <a:srcRect b="0" l="0" r="0" t="0"/>
          <a:stretch/>
        </p:blipFill>
        <p:spPr>
          <a:xfrm>
            <a:off x="10855525" y="5338300"/>
            <a:ext cx="1190625" cy="1228725"/>
          </a:xfrm>
          <a:prstGeom prst="rect">
            <a:avLst/>
          </a:prstGeom>
          <a:noFill/>
          <a:ln>
            <a:noFill/>
          </a:ln>
        </p:spPr>
      </p:pic>
    </p:spTree>
  </p:cSld>
  <p:clrMapOvr>
    <a:masterClrMapping/>
  </p:clrMapOvr>
</p:sld>
</file>

<file path=ppt/slides/slide4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081" name="Shape 1081"/>
        <p:cNvGrpSpPr/>
        <p:nvPr/>
      </p:nvGrpSpPr>
      <p:grpSpPr>
        <a:xfrm>
          <a:off x="0" y="0"/>
          <a:ext cx="0" cy="0"/>
          <a:chOff x="0" y="0"/>
          <a:chExt cx="0" cy="0"/>
        </a:xfrm>
      </p:grpSpPr>
      <p:sp>
        <p:nvSpPr>
          <p:cNvPr id="1082" name="Google Shape;1082;p40"/>
          <p:cNvSpPr/>
          <p:nvPr/>
        </p:nvSpPr>
        <p:spPr>
          <a:xfrm>
            <a:off x="2032227" y="3821837"/>
            <a:ext cx="3888000" cy="43164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3" name="Google Shape;1083;p40"/>
          <p:cNvSpPr/>
          <p:nvPr/>
        </p:nvSpPr>
        <p:spPr>
          <a:xfrm>
            <a:off x="2032227" y="4325837"/>
            <a:ext cx="3888000" cy="43164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4" name="Google Shape;1084;p40"/>
          <p:cNvSpPr/>
          <p:nvPr/>
        </p:nvSpPr>
        <p:spPr>
          <a:xfrm>
            <a:off x="6064587" y="3821837"/>
            <a:ext cx="3888000" cy="43164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5" name="Google Shape;1085;p40"/>
          <p:cNvSpPr/>
          <p:nvPr/>
        </p:nvSpPr>
        <p:spPr>
          <a:xfrm>
            <a:off x="6064587" y="4325837"/>
            <a:ext cx="3888000" cy="43164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6" name="Google Shape;1086;p40"/>
          <p:cNvSpPr/>
          <p:nvPr/>
        </p:nvSpPr>
        <p:spPr>
          <a:xfrm>
            <a:off x="2176227" y="2397797"/>
            <a:ext cx="7632360" cy="86364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FF9E00"/>
                </a:solidFill>
                <a:latin typeface="Arial"/>
                <a:ea typeface="Arial"/>
                <a:cs typeface="Arial"/>
                <a:sym typeface="Arial"/>
              </a:rPr>
              <a:t>Quelle est la différence entre l’énergie finale et l’énergie primaire ?</a:t>
            </a:r>
            <a:endParaRPr b="0" i="0" sz="1400" u="none" cap="none" strike="noStrike">
              <a:solidFill>
                <a:srgbClr val="000000"/>
              </a:solidFill>
              <a:latin typeface="Arial"/>
              <a:ea typeface="Arial"/>
              <a:cs typeface="Arial"/>
              <a:sym typeface="Arial"/>
            </a:endParaRPr>
          </a:p>
        </p:txBody>
      </p:sp>
      <p:sp>
        <p:nvSpPr>
          <p:cNvPr id="1087" name="Google Shape;1087;p40"/>
          <p:cNvSpPr/>
          <p:nvPr/>
        </p:nvSpPr>
        <p:spPr>
          <a:xfrm>
            <a:off x="1960227" y="3821837"/>
            <a:ext cx="4032000" cy="43164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8" name="Google Shape;1088;p40"/>
          <p:cNvSpPr/>
          <p:nvPr/>
        </p:nvSpPr>
        <p:spPr>
          <a:xfrm>
            <a:off x="5992587" y="3821837"/>
            <a:ext cx="4032000" cy="43164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89" name="Google Shape;1089;p40"/>
          <p:cNvSpPr/>
          <p:nvPr/>
        </p:nvSpPr>
        <p:spPr>
          <a:xfrm>
            <a:off x="1960227" y="4325837"/>
            <a:ext cx="4032000" cy="43164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0" name="Google Shape;1090;p40"/>
          <p:cNvSpPr/>
          <p:nvPr/>
        </p:nvSpPr>
        <p:spPr>
          <a:xfrm>
            <a:off x="5992587" y="4325837"/>
            <a:ext cx="4032000" cy="43164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091" name="Google Shape;1091;p40"/>
          <p:cNvSpPr/>
          <p:nvPr/>
        </p:nvSpPr>
        <p:spPr>
          <a:xfrm>
            <a:off x="1960227" y="2397797"/>
            <a:ext cx="8064360" cy="86364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092" name="Google Shape;1092;p40"/>
          <p:cNvCxnSpPr/>
          <p:nvPr/>
        </p:nvCxnSpPr>
        <p:spPr>
          <a:xfrm>
            <a:off x="2391867" y="2397797"/>
            <a:ext cx="7201080" cy="0"/>
          </a:xfrm>
          <a:prstGeom prst="straightConnector1">
            <a:avLst/>
          </a:prstGeom>
          <a:noFill/>
          <a:ln cap="flat" cmpd="sng" w="25550">
            <a:solidFill>
              <a:srgbClr val="BBE0E3"/>
            </a:solidFill>
            <a:prstDash val="solid"/>
            <a:round/>
            <a:headEnd len="sm" w="sm" type="none"/>
            <a:tailEnd len="sm" w="sm" type="none"/>
          </a:ln>
        </p:spPr>
      </p:cxnSp>
      <p:cxnSp>
        <p:nvCxnSpPr>
          <p:cNvPr id="1093" name="Google Shape;1093;p40"/>
          <p:cNvCxnSpPr/>
          <p:nvPr/>
        </p:nvCxnSpPr>
        <p:spPr>
          <a:xfrm>
            <a:off x="2391867" y="3261797"/>
            <a:ext cx="7201080" cy="0"/>
          </a:xfrm>
          <a:prstGeom prst="straightConnector1">
            <a:avLst/>
          </a:prstGeom>
          <a:noFill/>
          <a:ln cap="flat" cmpd="sng" w="25550">
            <a:solidFill>
              <a:srgbClr val="BBE0E3"/>
            </a:solidFill>
            <a:prstDash val="solid"/>
            <a:round/>
            <a:headEnd len="sm" w="sm" type="none"/>
            <a:tailEnd len="sm" w="sm" type="none"/>
          </a:ln>
        </p:spPr>
      </p:cxnSp>
      <p:cxnSp>
        <p:nvCxnSpPr>
          <p:cNvPr id="1094" name="Google Shape;1094;p40"/>
          <p:cNvCxnSpPr/>
          <p:nvPr/>
        </p:nvCxnSpPr>
        <p:spPr>
          <a:xfrm>
            <a:off x="2175867" y="3821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095" name="Google Shape;1095;p40"/>
          <p:cNvCxnSpPr/>
          <p:nvPr/>
        </p:nvCxnSpPr>
        <p:spPr>
          <a:xfrm>
            <a:off x="2175867" y="4253477"/>
            <a:ext cx="3600360" cy="0"/>
          </a:xfrm>
          <a:prstGeom prst="straightConnector1">
            <a:avLst/>
          </a:prstGeom>
          <a:noFill/>
          <a:ln cap="flat" cmpd="sng" w="25550">
            <a:solidFill>
              <a:schemeClr val="accent1"/>
            </a:solidFill>
            <a:prstDash val="solid"/>
            <a:round/>
            <a:headEnd len="sm" w="sm" type="none"/>
            <a:tailEnd len="sm" w="sm" type="none"/>
          </a:ln>
        </p:spPr>
      </p:cxnSp>
      <p:cxnSp>
        <p:nvCxnSpPr>
          <p:cNvPr id="1096" name="Google Shape;1096;p40"/>
          <p:cNvCxnSpPr/>
          <p:nvPr/>
        </p:nvCxnSpPr>
        <p:spPr>
          <a:xfrm>
            <a:off x="2175867" y="4325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097" name="Google Shape;1097;p40"/>
          <p:cNvCxnSpPr/>
          <p:nvPr/>
        </p:nvCxnSpPr>
        <p:spPr>
          <a:xfrm>
            <a:off x="2175867" y="4757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098" name="Google Shape;1098;p40"/>
          <p:cNvCxnSpPr/>
          <p:nvPr/>
        </p:nvCxnSpPr>
        <p:spPr>
          <a:xfrm>
            <a:off x="6208587" y="3821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099" name="Google Shape;1099;p40"/>
          <p:cNvCxnSpPr/>
          <p:nvPr/>
        </p:nvCxnSpPr>
        <p:spPr>
          <a:xfrm>
            <a:off x="6208587" y="4253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100" name="Google Shape;1100;p40"/>
          <p:cNvCxnSpPr/>
          <p:nvPr/>
        </p:nvCxnSpPr>
        <p:spPr>
          <a:xfrm>
            <a:off x="6208587" y="4325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101" name="Google Shape;1101;p40"/>
          <p:cNvCxnSpPr/>
          <p:nvPr/>
        </p:nvCxnSpPr>
        <p:spPr>
          <a:xfrm>
            <a:off x="6208587" y="4757477"/>
            <a:ext cx="3600360" cy="0"/>
          </a:xfrm>
          <a:prstGeom prst="straightConnector1">
            <a:avLst/>
          </a:prstGeom>
          <a:noFill/>
          <a:ln cap="flat" cmpd="sng" w="25550">
            <a:solidFill>
              <a:srgbClr val="BBE0E3"/>
            </a:solidFill>
            <a:prstDash val="solid"/>
            <a:round/>
            <a:headEnd len="sm" w="sm" type="none"/>
            <a:tailEnd len="sm" w="sm" type="none"/>
          </a:ln>
        </p:spPr>
      </p:cxnSp>
      <p:cxnSp>
        <p:nvCxnSpPr>
          <p:cNvPr id="1102" name="Google Shape;1102;p40"/>
          <p:cNvCxnSpPr/>
          <p:nvPr/>
        </p:nvCxnSpPr>
        <p:spPr>
          <a:xfrm>
            <a:off x="10024947" y="2829797"/>
            <a:ext cx="539640" cy="0"/>
          </a:xfrm>
          <a:prstGeom prst="straightConnector1">
            <a:avLst/>
          </a:prstGeom>
          <a:noFill/>
          <a:ln cap="flat" cmpd="sng" w="25550">
            <a:solidFill>
              <a:srgbClr val="BBE0E3"/>
            </a:solidFill>
            <a:prstDash val="solid"/>
            <a:round/>
            <a:headEnd len="sm" w="sm" type="none"/>
            <a:tailEnd len="sm" w="sm" type="none"/>
          </a:ln>
        </p:spPr>
      </p:cxnSp>
      <p:cxnSp>
        <p:nvCxnSpPr>
          <p:cNvPr id="1103" name="Google Shape;1103;p40"/>
          <p:cNvCxnSpPr/>
          <p:nvPr/>
        </p:nvCxnSpPr>
        <p:spPr>
          <a:xfrm>
            <a:off x="10024947" y="4037477"/>
            <a:ext cx="539640" cy="0"/>
          </a:xfrm>
          <a:prstGeom prst="straightConnector1">
            <a:avLst/>
          </a:prstGeom>
          <a:noFill/>
          <a:ln cap="flat" cmpd="sng" w="25550">
            <a:solidFill>
              <a:srgbClr val="BBE0E3"/>
            </a:solidFill>
            <a:prstDash val="solid"/>
            <a:round/>
            <a:headEnd len="sm" w="sm" type="none"/>
            <a:tailEnd len="sm" w="sm" type="none"/>
          </a:ln>
        </p:spPr>
      </p:cxnSp>
      <p:cxnSp>
        <p:nvCxnSpPr>
          <p:cNvPr id="1104" name="Google Shape;1104;p40"/>
          <p:cNvCxnSpPr/>
          <p:nvPr/>
        </p:nvCxnSpPr>
        <p:spPr>
          <a:xfrm>
            <a:off x="10024947" y="4541477"/>
            <a:ext cx="539640" cy="0"/>
          </a:xfrm>
          <a:prstGeom prst="straightConnector1">
            <a:avLst/>
          </a:prstGeom>
          <a:noFill/>
          <a:ln cap="flat" cmpd="sng" w="25550">
            <a:solidFill>
              <a:srgbClr val="BBE0E3"/>
            </a:solidFill>
            <a:prstDash val="solid"/>
            <a:round/>
            <a:headEnd len="sm" w="sm" type="none"/>
            <a:tailEnd len="sm" w="sm" type="none"/>
          </a:ln>
        </p:spPr>
      </p:cxnSp>
      <p:cxnSp>
        <p:nvCxnSpPr>
          <p:cNvPr id="1105" name="Google Shape;1105;p40"/>
          <p:cNvCxnSpPr/>
          <p:nvPr/>
        </p:nvCxnSpPr>
        <p:spPr>
          <a:xfrm>
            <a:off x="1420587" y="2829797"/>
            <a:ext cx="539280" cy="0"/>
          </a:xfrm>
          <a:prstGeom prst="straightConnector1">
            <a:avLst/>
          </a:prstGeom>
          <a:noFill/>
          <a:ln cap="flat" cmpd="sng" w="25550">
            <a:solidFill>
              <a:srgbClr val="BBE0E3"/>
            </a:solidFill>
            <a:prstDash val="solid"/>
            <a:round/>
            <a:headEnd len="sm" w="sm" type="none"/>
            <a:tailEnd len="sm" w="sm" type="none"/>
          </a:ln>
        </p:spPr>
      </p:cxnSp>
      <p:cxnSp>
        <p:nvCxnSpPr>
          <p:cNvPr id="1106" name="Google Shape;1106;p40"/>
          <p:cNvCxnSpPr/>
          <p:nvPr/>
        </p:nvCxnSpPr>
        <p:spPr>
          <a:xfrm>
            <a:off x="1420587" y="4037477"/>
            <a:ext cx="539280" cy="0"/>
          </a:xfrm>
          <a:prstGeom prst="straightConnector1">
            <a:avLst/>
          </a:prstGeom>
          <a:noFill/>
          <a:ln cap="flat" cmpd="sng" w="25550">
            <a:solidFill>
              <a:srgbClr val="BBE0E3"/>
            </a:solidFill>
            <a:prstDash val="solid"/>
            <a:round/>
            <a:headEnd len="sm" w="sm" type="none"/>
            <a:tailEnd len="sm" w="sm" type="none"/>
          </a:ln>
        </p:spPr>
      </p:cxnSp>
      <p:cxnSp>
        <p:nvCxnSpPr>
          <p:cNvPr id="1107" name="Google Shape;1107;p40"/>
          <p:cNvCxnSpPr/>
          <p:nvPr/>
        </p:nvCxnSpPr>
        <p:spPr>
          <a:xfrm>
            <a:off x="1420587" y="4541477"/>
            <a:ext cx="539280" cy="0"/>
          </a:xfrm>
          <a:prstGeom prst="straightConnector1">
            <a:avLst/>
          </a:prstGeom>
          <a:noFill/>
          <a:ln cap="flat" cmpd="sng" w="25550">
            <a:solidFill>
              <a:srgbClr val="BBE0E3"/>
            </a:solidFill>
            <a:prstDash val="solid"/>
            <a:round/>
            <a:headEnd len="sm" w="sm" type="none"/>
            <a:tailEnd len="sm" w="sm" type="none"/>
          </a:ln>
        </p:spPr>
      </p:cxnSp>
      <p:sp>
        <p:nvSpPr>
          <p:cNvPr id="1108" name="Google Shape;1108;p40"/>
          <p:cNvSpPr/>
          <p:nvPr/>
        </p:nvSpPr>
        <p:spPr>
          <a:xfrm>
            <a:off x="2032227" y="3855087"/>
            <a:ext cx="38142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A : </a:t>
            </a:r>
            <a:r>
              <a:rPr b="1" lang="fr-FR">
                <a:solidFill>
                  <a:srgbClr val="FF9E00"/>
                </a:solidFill>
              </a:rPr>
              <a:t>La t</a:t>
            </a:r>
            <a:r>
              <a:rPr b="1" i="0" lang="fr-FR" sz="1400" u="none" cap="none" strike="noStrike">
                <a:solidFill>
                  <a:srgbClr val="FF9E00"/>
                </a:solidFill>
                <a:latin typeface="Arial"/>
                <a:ea typeface="Arial"/>
                <a:cs typeface="Arial"/>
                <a:sym typeface="Arial"/>
              </a:rPr>
              <a:t>eneur en carbone</a:t>
            </a:r>
            <a:endParaRPr b="0" i="0" sz="1400" u="none" cap="none" strike="noStrike">
              <a:solidFill>
                <a:srgbClr val="000000"/>
              </a:solidFill>
              <a:latin typeface="Arial"/>
              <a:ea typeface="Arial"/>
              <a:cs typeface="Arial"/>
              <a:sym typeface="Arial"/>
            </a:endParaRPr>
          </a:p>
        </p:txBody>
      </p:sp>
      <p:sp>
        <p:nvSpPr>
          <p:cNvPr id="1109" name="Google Shape;1109;p40"/>
          <p:cNvSpPr/>
          <p:nvPr/>
        </p:nvSpPr>
        <p:spPr>
          <a:xfrm>
            <a:off x="6084696" y="3855075"/>
            <a:ext cx="37758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B : </a:t>
            </a:r>
            <a:r>
              <a:rPr b="1" lang="fr-FR">
                <a:solidFill>
                  <a:srgbClr val="FF9E00"/>
                </a:solidFill>
              </a:rPr>
              <a:t>Les p</a:t>
            </a:r>
            <a:r>
              <a:rPr b="1" i="0" lang="fr-FR" sz="1400" u="none" cap="none" strike="noStrike">
                <a:solidFill>
                  <a:srgbClr val="FF9E00"/>
                </a:solidFill>
                <a:latin typeface="Arial"/>
                <a:ea typeface="Arial"/>
                <a:cs typeface="Arial"/>
                <a:sym typeface="Arial"/>
              </a:rPr>
              <a:t>ertes de reconversion</a:t>
            </a:r>
            <a:endParaRPr b="0" i="0" sz="1400" u="none" cap="none" strike="noStrike">
              <a:solidFill>
                <a:srgbClr val="000000"/>
              </a:solidFill>
              <a:latin typeface="Arial"/>
              <a:ea typeface="Arial"/>
              <a:cs typeface="Arial"/>
              <a:sym typeface="Arial"/>
            </a:endParaRPr>
          </a:p>
        </p:txBody>
      </p:sp>
      <p:sp>
        <p:nvSpPr>
          <p:cNvPr id="1110" name="Google Shape;1110;p40"/>
          <p:cNvSpPr/>
          <p:nvPr/>
        </p:nvSpPr>
        <p:spPr>
          <a:xfrm>
            <a:off x="2032226" y="4359125"/>
            <a:ext cx="32568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C : </a:t>
            </a:r>
            <a:r>
              <a:rPr b="1" lang="fr-FR">
                <a:solidFill>
                  <a:srgbClr val="FF9E00"/>
                </a:solidFill>
              </a:rPr>
              <a:t>L’o</a:t>
            </a:r>
            <a:r>
              <a:rPr b="1" i="0" lang="fr-FR" sz="1400" u="none" cap="none" strike="noStrike">
                <a:solidFill>
                  <a:srgbClr val="FF9E00"/>
                </a:solidFill>
                <a:latin typeface="Arial"/>
                <a:ea typeface="Arial"/>
                <a:cs typeface="Arial"/>
                <a:sym typeface="Arial"/>
              </a:rPr>
              <a:t>rigine géologique</a:t>
            </a:r>
            <a:endParaRPr b="0" i="0" sz="1400" u="none" cap="none" strike="noStrike">
              <a:solidFill>
                <a:srgbClr val="000000"/>
              </a:solidFill>
              <a:latin typeface="Arial"/>
              <a:ea typeface="Arial"/>
              <a:cs typeface="Arial"/>
              <a:sym typeface="Arial"/>
            </a:endParaRPr>
          </a:p>
        </p:txBody>
      </p:sp>
      <p:sp>
        <p:nvSpPr>
          <p:cNvPr id="1111" name="Google Shape;1111;p40"/>
          <p:cNvSpPr/>
          <p:nvPr/>
        </p:nvSpPr>
        <p:spPr>
          <a:xfrm>
            <a:off x="6084707" y="4359086"/>
            <a:ext cx="30588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D : </a:t>
            </a:r>
            <a:r>
              <a:rPr b="1" lang="fr-FR">
                <a:solidFill>
                  <a:srgbClr val="FF9E00"/>
                </a:solidFill>
              </a:rPr>
              <a:t>La r</a:t>
            </a:r>
            <a:r>
              <a:rPr b="1" i="0" lang="fr-FR" sz="1400" u="none" cap="none" strike="noStrike">
                <a:solidFill>
                  <a:srgbClr val="FF9E00"/>
                </a:solidFill>
                <a:latin typeface="Arial"/>
                <a:ea typeface="Arial"/>
                <a:cs typeface="Arial"/>
                <a:sym typeface="Arial"/>
              </a:rPr>
              <a:t>éponse D	</a:t>
            </a:r>
            <a:endParaRPr b="0" i="0" sz="1400" u="none" cap="none" strike="noStrike">
              <a:solidFill>
                <a:srgbClr val="000000"/>
              </a:solidFill>
              <a:latin typeface="Arial"/>
              <a:ea typeface="Arial"/>
              <a:cs typeface="Arial"/>
              <a:sym typeface="Arial"/>
            </a:endParaRPr>
          </a:p>
        </p:txBody>
      </p:sp>
      <p:sp>
        <p:nvSpPr>
          <p:cNvPr id="1112" name="Google Shape;1112;p40"/>
          <p:cNvSpPr txBox="1"/>
          <p:nvPr>
            <p:ph type="title"/>
          </p:nvPr>
        </p:nvSpPr>
        <p:spPr>
          <a:xfrm>
            <a:off x="821907" y="1202928"/>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800"/>
              <a:buNone/>
            </a:pPr>
            <a:r>
              <a:rPr lang="fr-FR">
                <a:solidFill>
                  <a:schemeClr val="dk2"/>
                </a:solidFill>
                <a:latin typeface="Corbel"/>
                <a:ea typeface="Corbel"/>
                <a:cs typeface="Corbel"/>
                <a:sym typeface="Corbel"/>
              </a:rPr>
              <a:t>Quiz</a:t>
            </a:r>
            <a:endParaRPr/>
          </a:p>
        </p:txBody>
      </p:sp>
      <p:pic>
        <p:nvPicPr>
          <p:cNvPr id="1113" name="Google Shape;1113;p40"/>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0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09"/>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0"/>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11"/>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18" name="Shape 1118"/>
        <p:cNvGrpSpPr/>
        <p:nvPr/>
      </p:nvGrpSpPr>
      <p:grpSpPr>
        <a:xfrm>
          <a:off x="0" y="0"/>
          <a:ext cx="0" cy="0"/>
          <a:chOff x="0" y="0"/>
          <a:chExt cx="0" cy="0"/>
        </a:xfrm>
      </p:grpSpPr>
      <p:sp>
        <p:nvSpPr>
          <p:cNvPr id="1119" name="Google Shape;1119;gc274a2928e_4_0"/>
          <p:cNvSpPr/>
          <p:nvPr/>
        </p:nvSpPr>
        <p:spPr>
          <a:xfrm>
            <a:off x="2032227" y="3821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0" name="Google Shape;1120;gc274a2928e_4_0"/>
          <p:cNvSpPr/>
          <p:nvPr/>
        </p:nvSpPr>
        <p:spPr>
          <a:xfrm>
            <a:off x="2032227" y="4325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1" name="Google Shape;1121;gc274a2928e_4_0"/>
          <p:cNvSpPr/>
          <p:nvPr/>
        </p:nvSpPr>
        <p:spPr>
          <a:xfrm>
            <a:off x="6064587" y="3821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2" name="Google Shape;1122;gc274a2928e_4_0"/>
          <p:cNvSpPr/>
          <p:nvPr/>
        </p:nvSpPr>
        <p:spPr>
          <a:xfrm>
            <a:off x="6064587" y="4325837"/>
            <a:ext cx="3888000" cy="431700"/>
          </a:xfrm>
          <a:prstGeom prst="roundRect">
            <a:avLst>
              <a:gd fmla="val 45346" name="adj"/>
            </a:avLst>
          </a:prstGeom>
          <a:solidFill>
            <a:srgbClr val="000000"/>
          </a:solidFill>
          <a:ln>
            <a:noFill/>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3" name="Google Shape;1123;gc274a2928e_4_0"/>
          <p:cNvSpPr/>
          <p:nvPr/>
        </p:nvSpPr>
        <p:spPr>
          <a:xfrm>
            <a:off x="2176227" y="2397797"/>
            <a:ext cx="7632300" cy="863700"/>
          </a:xfrm>
          <a:prstGeom prst="roundRect">
            <a:avLst>
              <a:gd fmla="val 29424" name="adj"/>
            </a:avLst>
          </a:prstGeom>
          <a:solidFill>
            <a:schemeClr val="dk1"/>
          </a:solidFill>
          <a:ln>
            <a:noFill/>
          </a:ln>
        </p:spPr>
        <p:txBody>
          <a:bodyPr anchorCtr="0" anchor="ctr" bIns="45000" lIns="90000" spcFirstLastPara="1" rIns="90000" wrap="square" tIns="45000">
            <a:noAutofit/>
          </a:bodyPr>
          <a:lstStyle/>
          <a:p>
            <a:pPr indent="0" lvl="0" marL="0" marR="0" rtl="0" algn="ctr">
              <a:lnSpc>
                <a:spcPct val="100000"/>
              </a:lnSpc>
              <a:spcBef>
                <a:spcPts val="0"/>
              </a:spcBef>
              <a:spcAft>
                <a:spcPts val="0"/>
              </a:spcAft>
              <a:buClr>
                <a:srgbClr val="000000"/>
              </a:buClr>
              <a:buSzPts val="2400"/>
              <a:buFont typeface="Arial"/>
              <a:buNone/>
            </a:pPr>
            <a:r>
              <a:rPr b="1" i="0" lang="fr-FR" sz="2400" u="none" cap="none" strike="noStrike">
                <a:solidFill>
                  <a:srgbClr val="FF9E00"/>
                </a:solidFill>
                <a:latin typeface="Arial"/>
                <a:ea typeface="Arial"/>
                <a:cs typeface="Arial"/>
                <a:sym typeface="Arial"/>
              </a:rPr>
              <a:t>Quelle est la différence entre l’énergie finale et l’énergie primaire ?</a:t>
            </a:r>
            <a:endParaRPr b="0" i="0" sz="1400" u="none" cap="none" strike="noStrike">
              <a:solidFill>
                <a:srgbClr val="000000"/>
              </a:solidFill>
              <a:latin typeface="Arial"/>
              <a:ea typeface="Arial"/>
              <a:cs typeface="Arial"/>
              <a:sym typeface="Arial"/>
            </a:endParaRPr>
          </a:p>
        </p:txBody>
      </p:sp>
      <p:sp>
        <p:nvSpPr>
          <p:cNvPr id="1124" name="Google Shape;1124;gc274a2928e_4_0"/>
          <p:cNvSpPr/>
          <p:nvPr/>
        </p:nvSpPr>
        <p:spPr>
          <a:xfrm>
            <a:off x="1960227" y="3821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5" name="Google Shape;1125;gc274a2928e_4_0"/>
          <p:cNvSpPr/>
          <p:nvPr/>
        </p:nvSpPr>
        <p:spPr>
          <a:xfrm>
            <a:off x="5992587" y="3821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6" name="Google Shape;1126;gc274a2928e_4_0"/>
          <p:cNvSpPr/>
          <p:nvPr/>
        </p:nvSpPr>
        <p:spPr>
          <a:xfrm>
            <a:off x="1960227" y="4325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7" name="Google Shape;1127;gc274a2928e_4_0"/>
          <p:cNvSpPr/>
          <p:nvPr/>
        </p:nvSpPr>
        <p:spPr>
          <a:xfrm>
            <a:off x="5992587" y="4325837"/>
            <a:ext cx="4032000" cy="431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28" name="Google Shape;1128;gc274a2928e_4_0"/>
          <p:cNvSpPr/>
          <p:nvPr/>
        </p:nvSpPr>
        <p:spPr>
          <a:xfrm>
            <a:off x="1960227" y="2397797"/>
            <a:ext cx="8064300" cy="863700"/>
          </a:xfrm>
          <a:prstGeom prst="bracePair">
            <a:avLst/>
          </a:prstGeom>
          <a:noFill/>
          <a:ln cap="flat" cmpd="sng" w="25550">
            <a:solidFill>
              <a:srgbClr val="BBE0E3"/>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cxnSp>
        <p:nvCxnSpPr>
          <p:cNvPr id="1129" name="Google Shape;1129;gc274a2928e_4_0"/>
          <p:cNvCxnSpPr/>
          <p:nvPr/>
        </p:nvCxnSpPr>
        <p:spPr>
          <a:xfrm>
            <a:off x="2391867" y="2397797"/>
            <a:ext cx="7201200" cy="0"/>
          </a:xfrm>
          <a:prstGeom prst="straightConnector1">
            <a:avLst/>
          </a:prstGeom>
          <a:noFill/>
          <a:ln cap="flat" cmpd="sng" w="25550">
            <a:solidFill>
              <a:srgbClr val="BBE0E3"/>
            </a:solidFill>
            <a:prstDash val="solid"/>
            <a:round/>
            <a:headEnd len="sm" w="sm" type="none"/>
            <a:tailEnd len="sm" w="sm" type="none"/>
          </a:ln>
        </p:spPr>
      </p:cxnSp>
      <p:cxnSp>
        <p:nvCxnSpPr>
          <p:cNvPr id="1130" name="Google Shape;1130;gc274a2928e_4_0"/>
          <p:cNvCxnSpPr/>
          <p:nvPr/>
        </p:nvCxnSpPr>
        <p:spPr>
          <a:xfrm>
            <a:off x="2391867" y="3261797"/>
            <a:ext cx="7201200" cy="0"/>
          </a:xfrm>
          <a:prstGeom prst="straightConnector1">
            <a:avLst/>
          </a:prstGeom>
          <a:noFill/>
          <a:ln cap="flat" cmpd="sng" w="25550">
            <a:solidFill>
              <a:srgbClr val="BBE0E3"/>
            </a:solidFill>
            <a:prstDash val="solid"/>
            <a:round/>
            <a:headEnd len="sm" w="sm" type="none"/>
            <a:tailEnd len="sm" w="sm" type="none"/>
          </a:ln>
        </p:spPr>
      </p:cxnSp>
      <p:cxnSp>
        <p:nvCxnSpPr>
          <p:cNvPr id="1131" name="Google Shape;1131;gc274a2928e_4_0"/>
          <p:cNvCxnSpPr/>
          <p:nvPr/>
        </p:nvCxnSpPr>
        <p:spPr>
          <a:xfrm>
            <a:off x="2175867" y="3821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2" name="Google Shape;1132;gc274a2928e_4_0"/>
          <p:cNvCxnSpPr/>
          <p:nvPr/>
        </p:nvCxnSpPr>
        <p:spPr>
          <a:xfrm>
            <a:off x="2175867" y="4253477"/>
            <a:ext cx="3600300" cy="0"/>
          </a:xfrm>
          <a:prstGeom prst="straightConnector1">
            <a:avLst/>
          </a:prstGeom>
          <a:noFill/>
          <a:ln cap="flat" cmpd="sng" w="25550">
            <a:solidFill>
              <a:schemeClr val="accent1"/>
            </a:solidFill>
            <a:prstDash val="solid"/>
            <a:round/>
            <a:headEnd len="sm" w="sm" type="none"/>
            <a:tailEnd len="sm" w="sm" type="none"/>
          </a:ln>
        </p:spPr>
      </p:cxnSp>
      <p:cxnSp>
        <p:nvCxnSpPr>
          <p:cNvPr id="1133" name="Google Shape;1133;gc274a2928e_4_0"/>
          <p:cNvCxnSpPr/>
          <p:nvPr/>
        </p:nvCxnSpPr>
        <p:spPr>
          <a:xfrm>
            <a:off x="2175867" y="4325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4" name="Google Shape;1134;gc274a2928e_4_0"/>
          <p:cNvCxnSpPr/>
          <p:nvPr/>
        </p:nvCxnSpPr>
        <p:spPr>
          <a:xfrm>
            <a:off x="2175867" y="4757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5" name="Google Shape;1135;gc274a2928e_4_0"/>
          <p:cNvCxnSpPr/>
          <p:nvPr/>
        </p:nvCxnSpPr>
        <p:spPr>
          <a:xfrm>
            <a:off x="6208587" y="3821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6" name="Google Shape;1136;gc274a2928e_4_0"/>
          <p:cNvCxnSpPr/>
          <p:nvPr/>
        </p:nvCxnSpPr>
        <p:spPr>
          <a:xfrm>
            <a:off x="6208587" y="4253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7" name="Google Shape;1137;gc274a2928e_4_0"/>
          <p:cNvCxnSpPr/>
          <p:nvPr/>
        </p:nvCxnSpPr>
        <p:spPr>
          <a:xfrm>
            <a:off x="6208587" y="4325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8" name="Google Shape;1138;gc274a2928e_4_0"/>
          <p:cNvCxnSpPr/>
          <p:nvPr/>
        </p:nvCxnSpPr>
        <p:spPr>
          <a:xfrm>
            <a:off x="6208587" y="4757477"/>
            <a:ext cx="3600300" cy="0"/>
          </a:xfrm>
          <a:prstGeom prst="straightConnector1">
            <a:avLst/>
          </a:prstGeom>
          <a:noFill/>
          <a:ln cap="flat" cmpd="sng" w="25550">
            <a:solidFill>
              <a:srgbClr val="BBE0E3"/>
            </a:solidFill>
            <a:prstDash val="solid"/>
            <a:round/>
            <a:headEnd len="sm" w="sm" type="none"/>
            <a:tailEnd len="sm" w="sm" type="none"/>
          </a:ln>
        </p:spPr>
      </p:cxnSp>
      <p:cxnSp>
        <p:nvCxnSpPr>
          <p:cNvPr id="1139" name="Google Shape;1139;gc274a2928e_4_0"/>
          <p:cNvCxnSpPr/>
          <p:nvPr/>
        </p:nvCxnSpPr>
        <p:spPr>
          <a:xfrm>
            <a:off x="10024947" y="2829797"/>
            <a:ext cx="539700" cy="0"/>
          </a:xfrm>
          <a:prstGeom prst="straightConnector1">
            <a:avLst/>
          </a:prstGeom>
          <a:noFill/>
          <a:ln cap="flat" cmpd="sng" w="25550">
            <a:solidFill>
              <a:srgbClr val="BBE0E3"/>
            </a:solidFill>
            <a:prstDash val="solid"/>
            <a:round/>
            <a:headEnd len="sm" w="sm" type="none"/>
            <a:tailEnd len="sm" w="sm" type="none"/>
          </a:ln>
        </p:spPr>
      </p:cxnSp>
      <p:cxnSp>
        <p:nvCxnSpPr>
          <p:cNvPr id="1140" name="Google Shape;1140;gc274a2928e_4_0"/>
          <p:cNvCxnSpPr/>
          <p:nvPr/>
        </p:nvCxnSpPr>
        <p:spPr>
          <a:xfrm>
            <a:off x="10024947" y="4037477"/>
            <a:ext cx="539700" cy="0"/>
          </a:xfrm>
          <a:prstGeom prst="straightConnector1">
            <a:avLst/>
          </a:prstGeom>
          <a:noFill/>
          <a:ln cap="flat" cmpd="sng" w="25550">
            <a:solidFill>
              <a:srgbClr val="BBE0E3"/>
            </a:solidFill>
            <a:prstDash val="solid"/>
            <a:round/>
            <a:headEnd len="sm" w="sm" type="none"/>
            <a:tailEnd len="sm" w="sm" type="none"/>
          </a:ln>
        </p:spPr>
      </p:cxnSp>
      <p:cxnSp>
        <p:nvCxnSpPr>
          <p:cNvPr id="1141" name="Google Shape;1141;gc274a2928e_4_0"/>
          <p:cNvCxnSpPr/>
          <p:nvPr/>
        </p:nvCxnSpPr>
        <p:spPr>
          <a:xfrm>
            <a:off x="10024947" y="4541477"/>
            <a:ext cx="539700" cy="0"/>
          </a:xfrm>
          <a:prstGeom prst="straightConnector1">
            <a:avLst/>
          </a:prstGeom>
          <a:noFill/>
          <a:ln cap="flat" cmpd="sng" w="25550">
            <a:solidFill>
              <a:srgbClr val="BBE0E3"/>
            </a:solidFill>
            <a:prstDash val="solid"/>
            <a:round/>
            <a:headEnd len="sm" w="sm" type="none"/>
            <a:tailEnd len="sm" w="sm" type="none"/>
          </a:ln>
        </p:spPr>
      </p:cxnSp>
      <p:cxnSp>
        <p:nvCxnSpPr>
          <p:cNvPr id="1142" name="Google Shape;1142;gc274a2928e_4_0"/>
          <p:cNvCxnSpPr/>
          <p:nvPr/>
        </p:nvCxnSpPr>
        <p:spPr>
          <a:xfrm>
            <a:off x="1420587" y="2829797"/>
            <a:ext cx="539400" cy="0"/>
          </a:xfrm>
          <a:prstGeom prst="straightConnector1">
            <a:avLst/>
          </a:prstGeom>
          <a:noFill/>
          <a:ln cap="flat" cmpd="sng" w="25550">
            <a:solidFill>
              <a:srgbClr val="BBE0E3"/>
            </a:solidFill>
            <a:prstDash val="solid"/>
            <a:round/>
            <a:headEnd len="sm" w="sm" type="none"/>
            <a:tailEnd len="sm" w="sm" type="none"/>
          </a:ln>
        </p:spPr>
      </p:cxnSp>
      <p:cxnSp>
        <p:nvCxnSpPr>
          <p:cNvPr id="1143" name="Google Shape;1143;gc274a2928e_4_0"/>
          <p:cNvCxnSpPr/>
          <p:nvPr/>
        </p:nvCxnSpPr>
        <p:spPr>
          <a:xfrm>
            <a:off x="1420587" y="4037477"/>
            <a:ext cx="539400" cy="0"/>
          </a:xfrm>
          <a:prstGeom prst="straightConnector1">
            <a:avLst/>
          </a:prstGeom>
          <a:noFill/>
          <a:ln cap="flat" cmpd="sng" w="25550">
            <a:solidFill>
              <a:srgbClr val="BBE0E3"/>
            </a:solidFill>
            <a:prstDash val="solid"/>
            <a:round/>
            <a:headEnd len="sm" w="sm" type="none"/>
            <a:tailEnd len="sm" w="sm" type="none"/>
          </a:ln>
        </p:spPr>
      </p:cxnSp>
      <p:cxnSp>
        <p:nvCxnSpPr>
          <p:cNvPr id="1144" name="Google Shape;1144;gc274a2928e_4_0"/>
          <p:cNvCxnSpPr/>
          <p:nvPr/>
        </p:nvCxnSpPr>
        <p:spPr>
          <a:xfrm>
            <a:off x="1420587" y="4541477"/>
            <a:ext cx="539400" cy="0"/>
          </a:xfrm>
          <a:prstGeom prst="straightConnector1">
            <a:avLst/>
          </a:prstGeom>
          <a:noFill/>
          <a:ln cap="flat" cmpd="sng" w="25550">
            <a:solidFill>
              <a:srgbClr val="BBE0E3"/>
            </a:solidFill>
            <a:prstDash val="solid"/>
            <a:round/>
            <a:headEnd len="sm" w="sm" type="none"/>
            <a:tailEnd len="sm" w="sm" type="none"/>
          </a:ln>
        </p:spPr>
      </p:cxnSp>
      <p:sp>
        <p:nvSpPr>
          <p:cNvPr id="1145" name="Google Shape;1145;gc274a2928e_4_0"/>
          <p:cNvSpPr/>
          <p:nvPr/>
        </p:nvSpPr>
        <p:spPr>
          <a:xfrm>
            <a:off x="2032227" y="3855087"/>
            <a:ext cx="38142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A : </a:t>
            </a:r>
            <a:r>
              <a:rPr b="1" lang="fr-FR">
                <a:solidFill>
                  <a:srgbClr val="FF9E00"/>
                </a:solidFill>
              </a:rPr>
              <a:t>La t</a:t>
            </a:r>
            <a:r>
              <a:rPr b="1" i="0" lang="fr-FR" sz="1400" u="none" cap="none" strike="noStrike">
                <a:solidFill>
                  <a:srgbClr val="FF9E00"/>
                </a:solidFill>
                <a:latin typeface="Arial"/>
                <a:ea typeface="Arial"/>
                <a:cs typeface="Arial"/>
                <a:sym typeface="Arial"/>
              </a:rPr>
              <a:t>eneur en carbone</a:t>
            </a:r>
            <a:endParaRPr b="0" i="0" sz="1400" u="none" cap="none" strike="noStrike">
              <a:solidFill>
                <a:srgbClr val="000000"/>
              </a:solidFill>
              <a:latin typeface="Arial"/>
              <a:ea typeface="Arial"/>
              <a:cs typeface="Arial"/>
              <a:sym typeface="Arial"/>
            </a:endParaRPr>
          </a:p>
        </p:txBody>
      </p:sp>
      <p:sp>
        <p:nvSpPr>
          <p:cNvPr id="1146" name="Google Shape;1146;gc274a2928e_4_0"/>
          <p:cNvSpPr/>
          <p:nvPr/>
        </p:nvSpPr>
        <p:spPr>
          <a:xfrm>
            <a:off x="6070585" y="3830328"/>
            <a:ext cx="3876000" cy="414300"/>
          </a:xfrm>
          <a:prstGeom prst="roundRect">
            <a:avLst>
              <a:gd fmla="val 50000" name="adj"/>
            </a:avLst>
          </a:prstGeom>
          <a:solidFill>
            <a:srgbClr val="FFFFFF"/>
          </a:solidFill>
          <a:ln cap="flat" cmpd="sng" w="9525">
            <a:solidFill>
              <a:srgbClr val="44546A"/>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1147" name="Google Shape;1147;gc274a2928e_4_0"/>
          <p:cNvSpPr/>
          <p:nvPr/>
        </p:nvSpPr>
        <p:spPr>
          <a:xfrm>
            <a:off x="6084696" y="3855075"/>
            <a:ext cx="37758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B : </a:t>
            </a:r>
            <a:r>
              <a:rPr b="1" lang="fr-FR">
                <a:solidFill>
                  <a:srgbClr val="FF9E00"/>
                </a:solidFill>
              </a:rPr>
              <a:t>Les p</a:t>
            </a:r>
            <a:r>
              <a:rPr b="1" i="0" lang="fr-FR" sz="1400" u="none" cap="none" strike="noStrike">
                <a:solidFill>
                  <a:srgbClr val="FF9E00"/>
                </a:solidFill>
                <a:latin typeface="Arial"/>
                <a:ea typeface="Arial"/>
                <a:cs typeface="Arial"/>
                <a:sym typeface="Arial"/>
              </a:rPr>
              <a:t>ertes de reconversion</a:t>
            </a:r>
            <a:endParaRPr b="0" i="0" sz="1400" u="none" cap="none" strike="noStrike">
              <a:solidFill>
                <a:srgbClr val="000000"/>
              </a:solidFill>
              <a:latin typeface="Arial"/>
              <a:ea typeface="Arial"/>
              <a:cs typeface="Arial"/>
              <a:sym typeface="Arial"/>
            </a:endParaRPr>
          </a:p>
        </p:txBody>
      </p:sp>
      <p:sp>
        <p:nvSpPr>
          <p:cNvPr id="1148" name="Google Shape;1148;gc274a2928e_4_0"/>
          <p:cNvSpPr/>
          <p:nvPr/>
        </p:nvSpPr>
        <p:spPr>
          <a:xfrm>
            <a:off x="2032226" y="4359125"/>
            <a:ext cx="33654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C : </a:t>
            </a:r>
            <a:r>
              <a:rPr b="1" lang="fr-FR">
                <a:solidFill>
                  <a:srgbClr val="FF9E00"/>
                </a:solidFill>
              </a:rPr>
              <a:t>L’o</a:t>
            </a:r>
            <a:r>
              <a:rPr b="1" i="0" lang="fr-FR" sz="1400" u="none" cap="none" strike="noStrike">
                <a:solidFill>
                  <a:srgbClr val="FF9E00"/>
                </a:solidFill>
                <a:latin typeface="Arial"/>
                <a:ea typeface="Arial"/>
                <a:cs typeface="Arial"/>
                <a:sym typeface="Arial"/>
              </a:rPr>
              <a:t>rigine géologique</a:t>
            </a:r>
            <a:endParaRPr b="0" i="0" sz="1400" u="none" cap="none" strike="noStrike">
              <a:solidFill>
                <a:srgbClr val="000000"/>
              </a:solidFill>
              <a:latin typeface="Arial"/>
              <a:ea typeface="Arial"/>
              <a:cs typeface="Arial"/>
              <a:sym typeface="Arial"/>
            </a:endParaRPr>
          </a:p>
        </p:txBody>
      </p:sp>
      <p:sp>
        <p:nvSpPr>
          <p:cNvPr id="1149" name="Google Shape;1149;gc274a2928e_4_0"/>
          <p:cNvSpPr/>
          <p:nvPr/>
        </p:nvSpPr>
        <p:spPr>
          <a:xfrm>
            <a:off x="6084707" y="4359086"/>
            <a:ext cx="3058800" cy="364800"/>
          </a:xfrm>
          <a:prstGeom prst="rect">
            <a:avLst/>
          </a:prstGeom>
          <a:noFill/>
          <a:ln>
            <a:noFill/>
          </a:ln>
        </p:spPr>
        <p:txBody>
          <a:bodyPr anchorCtr="0" anchor="t" bIns="45000" lIns="90000" spcFirstLastPara="1" rIns="90000" wrap="square" tIns="45000">
            <a:noAutofit/>
          </a:bodyPr>
          <a:lstStyle/>
          <a:p>
            <a:pPr indent="0" lvl="0" marL="0" marR="0" rtl="0" algn="l">
              <a:lnSpc>
                <a:spcPct val="100000"/>
              </a:lnSpc>
              <a:spcBef>
                <a:spcPts val="0"/>
              </a:spcBef>
              <a:spcAft>
                <a:spcPts val="0"/>
              </a:spcAft>
              <a:buClr>
                <a:srgbClr val="000000"/>
              </a:buClr>
              <a:buSzPts val="1400"/>
              <a:buFont typeface="Arial"/>
              <a:buChar char="•"/>
            </a:pPr>
            <a:r>
              <a:rPr b="1" i="0" lang="fr-FR" sz="1400" u="none" cap="none" strike="noStrike">
                <a:solidFill>
                  <a:srgbClr val="FF9E00"/>
                </a:solidFill>
                <a:latin typeface="Arial"/>
                <a:ea typeface="Arial"/>
                <a:cs typeface="Arial"/>
                <a:sym typeface="Arial"/>
              </a:rPr>
              <a:t>D : </a:t>
            </a:r>
            <a:r>
              <a:rPr b="1" lang="fr-FR">
                <a:solidFill>
                  <a:srgbClr val="FF9E00"/>
                </a:solidFill>
              </a:rPr>
              <a:t>La r</a:t>
            </a:r>
            <a:r>
              <a:rPr b="1" i="0" lang="fr-FR" sz="1400" u="none" cap="none" strike="noStrike">
                <a:solidFill>
                  <a:srgbClr val="FF9E00"/>
                </a:solidFill>
                <a:latin typeface="Arial"/>
                <a:ea typeface="Arial"/>
                <a:cs typeface="Arial"/>
                <a:sym typeface="Arial"/>
              </a:rPr>
              <a:t>éponse D	</a:t>
            </a:r>
            <a:endParaRPr b="0" i="0" sz="1400" u="none" cap="none" strike="noStrike">
              <a:solidFill>
                <a:srgbClr val="000000"/>
              </a:solidFill>
              <a:latin typeface="Arial"/>
              <a:ea typeface="Arial"/>
              <a:cs typeface="Arial"/>
              <a:sym typeface="Arial"/>
            </a:endParaRPr>
          </a:p>
        </p:txBody>
      </p:sp>
      <p:sp>
        <p:nvSpPr>
          <p:cNvPr id="1150" name="Google Shape;1150;gc274a2928e_4_0"/>
          <p:cNvSpPr txBox="1"/>
          <p:nvPr>
            <p:ph type="title"/>
          </p:nvPr>
        </p:nvSpPr>
        <p:spPr>
          <a:xfrm>
            <a:off x="821907" y="1202928"/>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SzPts val="4800"/>
              <a:buNone/>
            </a:pPr>
            <a:r>
              <a:rPr lang="fr-FR">
                <a:solidFill>
                  <a:schemeClr val="dk2"/>
                </a:solidFill>
                <a:latin typeface="Corbel"/>
                <a:ea typeface="Corbel"/>
                <a:cs typeface="Corbel"/>
                <a:sym typeface="Corbel"/>
              </a:rPr>
              <a:t>Quiz</a:t>
            </a:r>
            <a:endParaRPr/>
          </a:p>
        </p:txBody>
      </p:sp>
      <p:pic>
        <p:nvPicPr>
          <p:cNvPr id="1151" name="Google Shape;1151;gc274a2928e_4_0"/>
          <p:cNvPicPr preferRelativeResize="0"/>
          <p:nvPr/>
        </p:nvPicPr>
        <p:blipFill rotWithShape="1">
          <a:blip r:embed="rId3">
            <a:alphaModFix/>
          </a:blip>
          <a:srcRect b="0" l="0" r="0" t="0"/>
          <a:stretch/>
        </p:blipFill>
        <p:spPr>
          <a:xfrm>
            <a:off x="11010900" y="5505450"/>
            <a:ext cx="1181100" cy="1352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5"/>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7"/>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8"/>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1149"/>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55" name="Shape 1155"/>
        <p:cNvGrpSpPr/>
        <p:nvPr/>
      </p:nvGrpSpPr>
      <p:grpSpPr>
        <a:xfrm>
          <a:off x="0" y="0"/>
          <a:ext cx="0" cy="0"/>
          <a:chOff x="0" y="0"/>
          <a:chExt cx="0" cy="0"/>
        </a:xfrm>
      </p:grpSpPr>
      <p:sp>
        <p:nvSpPr>
          <p:cNvPr id="1156" name="Google Shape;1156;p41"/>
          <p:cNvSpPr txBox="1"/>
          <p:nvPr>
            <p:ph type="title"/>
          </p:nvPr>
        </p:nvSpPr>
        <p:spPr>
          <a:xfrm>
            <a:off x="815040" y="1413000"/>
            <a:ext cx="10515600" cy="1325563"/>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solidFill>
                  <a:schemeClr val="dk2"/>
                </a:solidFill>
                <a:latin typeface="Montserrat"/>
                <a:ea typeface="Montserrat"/>
                <a:cs typeface="Montserrat"/>
                <a:sym typeface="Montserrat"/>
              </a:rPr>
              <a:t>Conclusion</a:t>
            </a:r>
            <a:endParaRPr/>
          </a:p>
        </p:txBody>
      </p:sp>
      <p:sp>
        <p:nvSpPr>
          <p:cNvPr id="1157" name="Google Shape;1157;p41"/>
          <p:cNvSpPr txBox="1"/>
          <p:nvPr>
            <p:ph idx="1" type="body"/>
          </p:nvPr>
        </p:nvSpPr>
        <p:spPr>
          <a:xfrm>
            <a:off x="815040" y="2735923"/>
            <a:ext cx="10515600" cy="2798913"/>
          </a:xfrm>
          <a:prstGeom prst="rect">
            <a:avLst/>
          </a:prstGeom>
          <a:noFill/>
          <a:ln>
            <a:noFill/>
          </a:ln>
        </p:spPr>
        <p:txBody>
          <a:bodyPr anchorCtr="0" anchor="t" bIns="45700" lIns="91425" spcFirstLastPara="1" rIns="91425" wrap="square" tIns="45700">
            <a:noAutofit/>
          </a:bodyPr>
          <a:lstStyle/>
          <a:p>
            <a:pPr indent="-342900" lvl="0" marL="342900" rtl="0" algn="just">
              <a:lnSpc>
                <a:spcPct val="90000"/>
              </a:lnSpc>
              <a:spcBef>
                <a:spcPts val="1200"/>
              </a:spcBef>
              <a:spcAft>
                <a:spcPts val="0"/>
              </a:spcAft>
              <a:buClr>
                <a:srgbClr val="2A6176"/>
              </a:buClr>
              <a:buSzPts val="2400"/>
              <a:buFont typeface="Arial"/>
              <a:buChar char="•"/>
            </a:pPr>
            <a:r>
              <a:rPr lang="fr-FR">
                <a:solidFill>
                  <a:schemeClr val="dk1"/>
                </a:solidFill>
                <a:latin typeface="Corbel"/>
                <a:ea typeface="Corbel"/>
                <a:cs typeface="Corbel"/>
                <a:sym typeface="Corbel"/>
              </a:rPr>
              <a:t>L</a:t>
            </a:r>
            <a:r>
              <a:rPr lang="fr-FR">
                <a:latin typeface="Corbel"/>
                <a:ea typeface="Corbel"/>
                <a:cs typeface="Corbel"/>
                <a:sym typeface="Corbel"/>
              </a:rPr>
              <a:t>es </a:t>
            </a:r>
            <a:r>
              <a:rPr lang="fr-FR">
                <a:solidFill>
                  <a:schemeClr val="dk1"/>
                </a:solidFill>
                <a:latin typeface="Corbel"/>
                <a:ea typeface="Corbel"/>
                <a:cs typeface="Corbel"/>
                <a:sym typeface="Corbel"/>
              </a:rPr>
              <a:t>énergies fossiles deviennent </a:t>
            </a:r>
            <a:r>
              <a:rPr lang="fr-FR">
                <a:solidFill>
                  <a:srgbClr val="C55A11"/>
                </a:solidFill>
                <a:latin typeface="Corbel"/>
                <a:ea typeface="Corbel"/>
                <a:cs typeface="Corbel"/>
                <a:sym typeface="Corbel"/>
              </a:rPr>
              <a:t>rares</a:t>
            </a:r>
            <a:r>
              <a:rPr lang="fr-FR">
                <a:solidFill>
                  <a:schemeClr val="dk1"/>
                </a:solidFill>
                <a:latin typeface="Corbel"/>
                <a:ea typeface="Corbel"/>
                <a:cs typeface="Corbel"/>
                <a:sym typeface="Corbel"/>
              </a:rPr>
              <a:t>. </a:t>
            </a:r>
            <a:endParaRPr/>
          </a:p>
          <a:p>
            <a:pPr indent="-342900" lvl="0" marL="342900" rtl="0" algn="just">
              <a:lnSpc>
                <a:spcPct val="90000"/>
              </a:lnSpc>
              <a:spcBef>
                <a:spcPts val="1200"/>
              </a:spcBef>
              <a:spcAft>
                <a:spcPts val="0"/>
              </a:spcAft>
              <a:buClr>
                <a:srgbClr val="2A6176"/>
              </a:buClr>
              <a:buSzPts val="2400"/>
              <a:buFont typeface="Arial"/>
              <a:buChar char="•"/>
            </a:pPr>
            <a:r>
              <a:rPr lang="fr-FR">
                <a:solidFill>
                  <a:srgbClr val="C55A11"/>
                </a:solidFill>
                <a:latin typeface="Corbel"/>
                <a:ea typeface="Corbel"/>
                <a:cs typeface="Corbel"/>
                <a:sym typeface="Corbel"/>
              </a:rPr>
              <a:t>Les énergies renouvelables </a:t>
            </a:r>
            <a:r>
              <a:rPr lang="fr-FR">
                <a:latin typeface="Corbel"/>
                <a:ea typeface="Corbel"/>
                <a:cs typeface="Corbel"/>
                <a:sym typeface="Corbel"/>
              </a:rPr>
              <a:t>ne résoudront pas tous nos problèmes.</a:t>
            </a:r>
            <a:endParaRPr/>
          </a:p>
          <a:p>
            <a:pPr indent="-342900" lvl="0" marL="342900" rtl="0" algn="just">
              <a:lnSpc>
                <a:spcPct val="90000"/>
              </a:lnSpc>
              <a:spcBef>
                <a:spcPts val="1200"/>
              </a:spcBef>
              <a:spcAft>
                <a:spcPts val="0"/>
              </a:spcAft>
              <a:buClr>
                <a:srgbClr val="2A6176"/>
              </a:buClr>
              <a:buSzPts val="2400"/>
              <a:buFont typeface="Arial"/>
              <a:buChar char="•"/>
            </a:pPr>
            <a:r>
              <a:rPr lang="fr-FR">
                <a:latin typeface="Corbel"/>
                <a:ea typeface="Corbel"/>
                <a:cs typeface="Corbel"/>
                <a:sym typeface="Corbel"/>
              </a:rPr>
              <a:t>Nous devons </a:t>
            </a:r>
            <a:r>
              <a:rPr lang="fr-FR">
                <a:solidFill>
                  <a:srgbClr val="C55A11"/>
                </a:solidFill>
                <a:latin typeface="Corbel"/>
                <a:ea typeface="Corbel"/>
                <a:cs typeface="Corbel"/>
                <a:sym typeface="Corbel"/>
              </a:rPr>
              <a:t>économiser l’énergie</a:t>
            </a:r>
            <a:r>
              <a:rPr lang="fr-FR">
                <a:latin typeface="Corbel"/>
                <a:ea typeface="Corbel"/>
                <a:cs typeface="Corbel"/>
                <a:sym typeface="Corbel"/>
              </a:rPr>
              <a:t>.</a:t>
            </a:r>
            <a:endParaRPr/>
          </a:p>
          <a:p>
            <a:pPr indent="-342900" lvl="0" marL="342900" rtl="0" algn="just">
              <a:lnSpc>
                <a:spcPct val="90000"/>
              </a:lnSpc>
              <a:spcBef>
                <a:spcPts val="1800"/>
              </a:spcBef>
              <a:spcAft>
                <a:spcPts val="0"/>
              </a:spcAft>
              <a:buClr>
                <a:srgbClr val="2A6176"/>
              </a:buClr>
              <a:buSzPts val="2400"/>
              <a:buFont typeface="Arial"/>
              <a:buChar char="•"/>
            </a:pPr>
            <a:r>
              <a:rPr lang="fr-FR">
                <a:solidFill>
                  <a:schemeClr val="dk1"/>
                </a:solidFill>
                <a:latin typeface="Corbel"/>
                <a:ea typeface="Corbel"/>
                <a:cs typeface="Corbel"/>
                <a:sym typeface="Corbel"/>
              </a:rPr>
              <a:t>Utilisons moins d’énergie</a:t>
            </a:r>
            <a:r>
              <a:rPr lang="fr-FR">
                <a:solidFill>
                  <a:srgbClr val="2A6176"/>
                </a:solidFill>
                <a:latin typeface="Corbel"/>
                <a:ea typeface="Corbel"/>
                <a:cs typeface="Corbel"/>
                <a:sym typeface="Corbel"/>
              </a:rPr>
              <a:t> -- </a:t>
            </a:r>
            <a:r>
              <a:rPr lang="fr-FR">
                <a:solidFill>
                  <a:schemeClr val="dk1"/>
                </a:solidFill>
                <a:latin typeface="Corbel"/>
                <a:ea typeface="Corbel"/>
                <a:cs typeface="Corbel"/>
                <a:sym typeface="Corbel"/>
              </a:rPr>
              <a:t>Utilisons efficacement l’énergie </a:t>
            </a:r>
            <a:r>
              <a:rPr lang="fr-FR">
                <a:solidFill>
                  <a:srgbClr val="C55A11"/>
                </a:solidFill>
                <a:latin typeface="Corbel"/>
                <a:ea typeface="Corbel"/>
                <a:cs typeface="Corbel"/>
                <a:sym typeface="Corbel"/>
              </a:rPr>
              <a:t>–</a:t>
            </a:r>
            <a:r>
              <a:rPr lang="fr-FR">
                <a:solidFill>
                  <a:srgbClr val="2A6176"/>
                </a:solidFill>
                <a:latin typeface="Corbel"/>
                <a:ea typeface="Corbel"/>
                <a:cs typeface="Corbel"/>
                <a:sym typeface="Corbel"/>
              </a:rPr>
              <a:t> </a:t>
            </a:r>
            <a:r>
              <a:rPr lang="fr-FR">
                <a:latin typeface="Corbel"/>
                <a:ea typeface="Corbel"/>
                <a:cs typeface="Corbel"/>
                <a:sym typeface="Corbel"/>
              </a:rPr>
              <a:t>Utilisons de l’énergie renouvelable</a:t>
            </a:r>
            <a:endParaRPr/>
          </a:p>
          <a:p>
            <a:pPr indent="-342900" lvl="0" marL="342900" rtl="0" algn="just">
              <a:lnSpc>
                <a:spcPct val="90000"/>
              </a:lnSpc>
              <a:spcBef>
                <a:spcPts val="1800"/>
              </a:spcBef>
              <a:spcAft>
                <a:spcPts val="0"/>
              </a:spcAft>
              <a:buClr>
                <a:srgbClr val="2A6176"/>
              </a:buClr>
              <a:buSzPts val="2400"/>
              <a:buFont typeface="Arial"/>
              <a:buChar char="•"/>
            </a:pPr>
            <a:r>
              <a:rPr lang="fr-FR">
                <a:solidFill>
                  <a:schemeClr val="dk1"/>
                </a:solidFill>
                <a:latin typeface="Corbel"/>
                <a:ea typeface="Corbel"/>
                <a:cs typeface="Corbel"/>
                <a:sym typeface="Corbel"/>
              </a:rPr>
              <a:t>Dans cet ordre !</a:t>
            </a:r>
            <a:endParaRPr/>
          </a:p>
          <a:p>
            <a:pPr indent="-190500" lvl="0" marL="342900" rtl="0" algn="just">
              <a:lnSpc>
                <a:spcPct val="90000"/>
              </a:lnSpc>
              <a:spcBef>
                <a:spcPts val="2400"/>
              </a:spcBef>
              <a:spcAft>
                <a:spcPts val="0"/>
              </a:spcAft>
              <a:buClr>
                <a:srgbClr val="2A6176"/>
              </a:buClr>
              <a:buSzPts val="2400"/>
              <a:buFont typeface="Arial"/>
              <a:buNone/>
            </a:pPr>
            <a:r>
              <a:t/>
            </a:r>
            <a:endParaRPr b="1">
              <a:solidFill>
                <a:srgbClr val="2A6176"/>
              </a:solidFill>
              <a:latin typeface="Corbel"/>
              <a:ea typeface="Corbel"/>
              <a:cs typeface="Corbel"/>
              <a:sym typeface="Corbel"/>
            </a:endParaRPr>
          </a:p>
          <a:p>
            <a:pPr indent="-228600" lvl="0" marL="457200" rtl="0" algn="l">
              <a:lnSpc>
                <a:spcPct val="90000"/>
              </a:lnSpc>
              <a:spcBef>
                <a:spcPts val="2200"/>
              </a:spcBef>
              <a:spcAft>
                <a:spcPts val="0"/>
              </a:spcAft>
              <a:buClr>
                <a:schemeClr val="dk1"/>
              </a:buClr>
              <a:buSzPts val="2400"/>
              <a:buNone/>
            </a:pPr>
            <a:r>
              <a:t/>
            </a:r>
            <a:endParaRPr>
              <a:latin typeface="Corbel"/>
              <a:ea typeface="Corbel"/>
              <a:cs typeface="Corbel"/>
              <a:sym typeface="Corbel"/>
            </a:endParaRPr>
          </a:p>
        </p:txBody>
      </p:sp>
      <p:pic>
        <p:nvPicPr>
          <p:cNvPr id="1158" name="Google Shape;1158;p41"/>
          <p:cNvPicPr preferRelativeResize="0"/>
          <p:nvPr/>
        </p:nvPicPr>
        <p:blipFill rotWithShape="1">
          <a:blip r:embed="rId3">
            <a:alphaModFix/>
          </a:blip>
          <a:srcRect b="0" l="0" r="0" t="0"/>
          <a:stretch/>
        </p:blipFill>
        <p:spPr>
          <a:xfrm>
            <a:off x="11010900" y="5534825"/>
            <a:ext cx="1181100" cy="1352550"/>
          </a:xfrm>
          <a:prstGeom prst="rect">
            <a:avLst/>
          </a:prstGeom>
          <a:noFill/>
          <a:ln>
            <a:noFill/>
          </a:ln>
        </p:spPr>
      </p:pic>
    </p:spTree>
  </p:cSld>
  <p:clrMapOvr>
    <a:masterClrMapping/>
  </p:clrMapOvr>
</p:sld>
</file>

<file path=ppt/slides/slide4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162" name="Shape 1162"/>
        <p:cNvGrpSpPr/>
        <p:nvPr/>
      </p:nvGrpSpPr>
      <p:grpSpPr>
        <a:xfrm>
          <a:off x="0" y="0"/>
          <a:ext cx="0" cy="0"/>
          <a:chOff x="0" y="0"/>
          <a:chExt cx="0" cy="0"/>
        </a:xfrm>
      </p:grpSpPr>
      <p:sp>
        <p:nvSpPr>
          <p:cNvPr id="1163" name="Google Shape;1163;gf5ccfc6b10_2_0"/>
          <p:cNvSpPr txBox="1"/>
          <p:nvPr>
            <p:ph type="title"/>
          </p:nvPr>
        </p:nvSpPr>
        <p:spPr>
          <a:xfrm>
            <a:off x="815040" y="651000"/>
            <a:ext cx="10515600" cy="1325700"/>
          </a:xfrm>
          <a:prstGeom prst="rect">
            <a:avLst/>
          </a:prstGeom>
          <a:noFill/>
          <a:ln>
            <a:noFill/>
          </a:ln>
        </p:spPr>
        <p:txBody>
          <a:bodyPr anchorCtr="0" anchor="ctr" bIns="45700" lIns="91425" spcFirstLastPara="1" rIns="91425" wrap="square" tIns="45700">
            <a:noAutofit/>
          </a:bodyPr>
          <a:lstStyle/>
          <a:p>
            <a:pPr indent="0" lvl="0" marL="0" rtl="0" algn="ctr">
              <a:lnSpc>
                <a:spcPct val="90000"/>
              </a:lnSpc>
              <a:spcBef>
                <a:spcPts val="0"/>
              </a:spcBef>
              <a:spcAft>
                <a:spcPts val="0"/>
              </a:spcAft>
              <a:buClr>
                <a:schemeClr val="dk1"/>
              </a:buClr>
              <a:buSzPts val="4800"/>
              <a:buFont typeface="Bebas Neue"/>
              <a:buNone/>
            </a:pPr>
            <a:r>
              <a:rPr lang="fr-FR" sz="4600">
                <a:solidFill>
                  <a:schemeClr val="dk2"/>
                </a:solidFill>
                <a:latin typeface="Montserrat"/>
                <a:ea typeface="Montserrat"/>
                <a:cs typeface="Montserrat"/>
                <a:sym typeface="Montserrat"/>
              </a:rPr>
              <a:t>Crédits</a:t>
            </a:r>
            <a:endParaRPr/>
          </a:p>
        </p:txBody>
      </p:sp>
      <p:sp>
        <p:nvSpPr>
          <p:cNvPr id="1164" name="Google Shape;1164;gf5ccfc6b10_2_0"/>
          <p:cNvSpPr txBox="1"/>
          <p:nvPr>
            <p:ph idx="1" type="body"/>
          </p:nvPr>
        </p:nvSpPr>
        <p:spPr>
          <a:xfrm>
            <a:off x="815050" y="2202525"/>
            <a:ext cx="10515600" cy="4408200"/>
          </a:xfrm>
          <a:prstGeom prst="rect">
            <a:avLst/>
          </a:prstGeom>
          <a:noFill/>
          <a:ln>
            <a:noFill/>
          </a:ln>
        </p:spPr>
        <p:txBody>
          <a:bodyPr anchorCtr="0" anchor="t" bIns="45700" lIns="91425" spcFirstLastPara="1" rIns="91425" wrap="square" tIns="45700">
            <a:noAutofit/>
          </a:bodyPr>
          <a:lstStyle/>
          <a:p>
            <a:pPr indent="-342900" lvl="0" marL="342900" rtl="0" algn="just">
              <a:lnSpc>
                <a:spcPct val="90000"/>
              </a:lnSpc>
              <a:spcBef>
                <a:spcPts val="1800"/>
              </a:spcBef>
              <a:spcAft>
                <a:spcPts val="0"/>
              </a:spcAft>
              <a:buClr>
                <a:srgbClr val="2A6176"/>
              </a:buClr>
              <a:buSzPts val="2400"/>
              <a:buFont typeface="Arial"/>
              <a:buChar char="•"/>
            </a:pPr>
            <a:r>
              <a:rPr lang="fr-FR"/>
              <a:t>Icones de Flaticon par : SmashIcons, Roundicons, Icon Pound, Vectors Market, Pixel Perfect, Freepik, Gregor Cresnar</a:t>
            </a:r>
            <a:endParaRPr/>
          </a:p>
          <a:p>
            <a:pPr indent="-381000" lvl="0" marL="457200" rtl="0" algn="just">
              <a:spcBef>
                <a:spcPts val="1800"/>
              </a:spcBef>
              <a:spcAft>
                <a:spcPts val="0"/>
              </a:spcAft>
              <a:buSzPts val="2400"/>
              <a:buChar char="•"/>
            </a:pPr>
            <a:r>
              <a:rPr lang="fr-FR"/>
              <a:t>Icones de 123RF par : oianaesi</a:t>
            </a:r>
            <a:endParaRPr/>
          </a:p>
          <a:p>
            <a:pPr indent="-381000" lvl="0" marL="457200" rtl="0" algn="just">
              <a:spcBef>
                <a:spcPts val="1800"/>
              </a:spcBef>
              <a:spcAft>
                <a:spcPts val="0"/>
              </a:spcAft>
              <a:buSzPts val="2400"/>
              <a:buChar char="•"/>
            </a:pPr>
            <a:r>
              <a:rPr lang="fr-FR"/>
              <a:t>Icones de VectorStock par : ProStockStudio</a:t>
            </a:r>
            <a:endParaRPr/>
          </a:p>
          <a:p>
            <a:pPr indent="-381000" lvl="0" marL="457200" rtl="0" algn="just">
              <a:spcBef>
                <a:spcPts val="1800"/>
              </a:spcBef>
              <a:spcAft>
                <a:spcPts val="0"/>
              </a:spcAft>
              <a:buSzPts val="2400"/>
              <a:buChar char="•"/>
            </a:pPr>
            <a:r>
              <a:rPr lang="fr-FR"/>
              <a:t>Icones de Shutterstock par : Sudowoodo</a:t>
            </a:r>
            <a:endParaRPr/>
          </a:p>
          <a:p>
            <a:pPr indent="-381000" lvl="0" marL="457200" rtl="0" algn="just">
              <a:spcBef>
                <a:spcPts val="1800"/>
              </a:spcBef>
              <a:spcAft>
                <a:spcPts val="0"/>
              </a:spcAft>
              <a:buSzPts val="2400"/>
              <a:buChar char="•"/>
            </a:pPr>
            <a:r>
              <a:rPr lang="fr-FR"/>
              <a:t>Icones de The Noun Project par : IQON</a:t>
            </a:r>
            <a:endParaRPr/>
          </a:p>
          <a:p>
            <a:pPr indent="-381000" lvl="0" marL="457200" rtl="0" algn="just">
              <a:spcBef>
                <a:spcPts val="1800"/>
              </a:spcBef>
              <a:spcAft>
                <a:spcPts val="0"/>
              </a:spcAft>
              <a:buSzPts val="2400"/>
              <a:buChar char="•"/>
            </a:pPr>
            <a:r>
              <a:rPr lang="fr-FR"/>
              <a:t>Icones de pngset par : Aliya Yoder</a:t>
            </a:r>
            <a:endParaRPr/>
          </a:p>
          <a:p>
            <a:pPr indent="-381000" lvl="0" marL="457200" rtl="0" algn="just">
              <a:spcBef>
                <a:spcPts val="1800"/>
              </a:spcBef>
              <a:spcAft>
                <a:spcPts val="0"/>
              </a:spcAft>
              <a:buSzPts val="2400"/>
              <a:buChar char="•"/>
            </a:pPr>
            <a:r>
              <a:rPr lang="fr-FR"/>
              <a:t>Tableau : Pflügende Ochsen de Rudolf Koller</a:t>
            </a:r>
            <a:endParaRPr/>
          </a:p>
          <a:p>
            <a:pPr indent="-190500" lvl="0" marL="342900" rtl="0" algn="just">
              <a:lnSpc>
                <a:spcPct val="90000"/>
              </a:lnSpc>
              <a:spcBef>
                <a:spcPts val="2400"/>
              </a:spcBef>
              <a:spcAft>
                <a:spcPts val="0"/>
              </a:spcAft>
              <a:buClr>
                <a:srgbClr val="2A6176"/>
              </a:buClr>
              <a:buSzPts val="2400"/>
              <a:buFont typeface="Arial"/>
              <a:buNone/>
            </a:pPr>
            <a:r>
              <a:t/>
            </a:r>
            <a:endParaRPr b="1">
              <a:solidFill>
                <a:srgbClr val="2A6176"/>
              </a:solidFill>
              <a:latin typeface="Corbel"/>
              <a:ea typeface="Corbel"/>
              <a:cs typeface="Corbel"/>
              <a:sym typeface="Corbel"/>
            </a:endParaRPr>
          </a:p>
          <a:p>
            <a:pPr indent="-228600" lvl="0" marL="457200" rtl="0" algn="l">
              <a:lnSpc>
                <a:spcPct val="90000"/>
              </a:lnSpc>
              <a:spcBef>
                <a:spcPts val="2200"/>
              </a:spcBef>
              <a:spcAft>
                <a:spcPts val="0"/>
              </a:spcAft>
              <a:buClr>
                <a:schemeClr val="dk1"/>
              </a:buClr>
              <a:buSzPts val="2400"/>
              <a:buNone/>
            </a:pPr>
            <a:r>
              <a:t/>
            </a:r>
            <a:endParaRPr>
              <a:latin typeface="Corbel"/>
              <a:ea typeface="Corbel"/>
              <a:cs typeface="Corbel"/>
              <a:sym typeface="Corbel"/>
            </a:endParaRPr>
          </a:p>
        </p:txBody>
      </p:sp>
      <p:pic>
        <p:nvPicPr>
          <p:cNvPr id="1165" name="Google Shape;1165;gf5ccfc6b10_2_0"/>
          <p:cNvPicPr preferRelativeResize="0"/>
          <p:nvPr/>
        </p:nvPicPr>
        <p:blipFill rotWithShape="1">
          <a:blip r:embed="rId3">
            <a:alphaModFix/>
          </a:blip>
          <a:srcRect b="0" l="0" r="0" t="0"/>
          <a:stretch/>
        </p:blipFill>
        <p:spPr>
          <a:xfrm>
            <a:off x="11010900" y="5534825"/>
            <a:ext cx="1181100" cy="135255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20" name="Shape 520"/>
        <p:cNvGrpSpPr/>
        <p:nvPr/>
      </p:nvGrpSpPr>
      <p:grpSpPr>
        <a:xfrm>
          <a:off x="0" y="0"/>
          <a:ext cx="0" cy="0"/>
          <a:chOff x="0" y="0"/>
          <a:chExt cx="0" cy="0"/>
        </a:xfrm>
      </p:grpSpPr>
      <p:sp>
        <p:nvSpPr>
          <p:cNvPr id="521" name="Google Shape;521;gf1f69f0ace_0_0"/>
          <p:cNvSpPr txBox="1"/>
          <p:nvPr/>
        </p:nvSpPr>
        <p:spPr>
          <a:xfrm>
            <a:off x="8330600" y="3089725"/>
            <a:ext cx="17553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666666"/>
                </a:solidFill>
                <a:latin typeface="Comfortaa"/>
                <a:ea typeface="Comfortaa"/>
                <a:cs typeface="Comfortaa"/>
                <a:sym typeface="Comfortaa"/>
              </a:rPr>
              <a:t>Autres langues</a:t>
            </a:r>
            <a:endParaRPr b="0" i="0" sz="1400" u="none" cap="none" strike="noStrike">
              <a:solidFill>
                <a:srgbClr val="000000"/>
              </a:solidFill>
              <a:latin typeface="Arial"/>
              <a:ea typeface="Arial"/>
              <a:cs typeface="Arial"/>
              <a:sym typeface="Arial"/>
            </a:endParaRPr>
          </a:p>
        </p:txBody>
      </p:sp>
      <p:sp>
        <p:nvSpPr>
          <p:cNvPr id="522" name="Google Shape;522;gf1f69f0ace_0_0"/>
          <p:cNvSpPr txBox="1"/>
          <p:nvPr>
            <p:ph type="title"/>
          </p:nvPr>
        </p:nvSpPr>
        <p:spPr>
          <a:xfrm>
            <a:off x="8605925" y="1641671"/>
            <a:ext cx="3460500" cy="9075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rgbClr val="424242"/>
              </a:buClr>
              <a:buSzPts val="4995"/>
              <a:buNone/>
            </a:pPr>
            <a:r>
              <a:rPr b="1" lang="fr-FR" sz="3600">
                <a:solidFill>
                  <a:schemeClr val="dk2"/>
                </a:solidFill>
                <a:latin typeface="Corbel"/>
                <a:ea typeface="Corbel"/>
                <a:cs typeface="Corbel"/>
                <a:sym typeface="Corbel"/>
              </a:rPr>
              <a:t>Qu’est-ce que l’énergie ?</a:t>
            </a:r>
            <a:endParaRPr/>
          </a:p>
          <a:p>
            <a:pPr indent="0" lvl="0" marL="0" rtl="0" algn="l">
              <a:lnSpc>
                <a:spcPct val="100000"/>
              </a:lnSpc>
              <a:spcBef>
                <a:spcPts val="0"/>
              </a:spcBef>
              <a:spcAft>
                <a:spcPts val="0"/>
              </a:spcAft>
              <a:buSzPts val="1400"/>
              <a:buNone/>
            </a:pPr>
            <a:r>
              <a:t/>
            </a:r>
            <a:endParaRPr sz="4000"/>
          </a:p>
        </p:txBody>
      </p:sp>
      <p:pic>
        <p:nvPicPr>
          <p:cNvPr id="523" name="Google Shape;523;gf1f69f0ace_0_0"/>
          <p:cNvPicPr preferRelativeResize="0"/>
          <p:nvPr/>
        </p:nvPicPr>
        <p:blipFill rotWithShape="1">
          <a:blip r:embed="rId3">
            <a:alphaModFix/>
          </a:blip>
          <a:srcRect b="0" l="0" r="0" t="0"/>
          <a:stretch/>
        </p:blipFill>
        <p:spPr>
          <a:xfrm>
            <a:off x="8937025" y="3507131"/>
            <a:ext cx="445033" cy="291068"/>
          </a:xfrm>
          <a:prstGeom prst="rect">
            <a:avLst/>
          </a:prstGeom>
          <a:noFill/>
          <a:ln>
            <a:noFill/>
          </a:ln>
        </p:spPr>
      </p:pic>
      <p:sp>
        <p:nvSpPr>
          <p:cNvPr id="524" name="Google Shape;524;gf1f69f0ace_0_0">
            <a:hlinkClick r:id="rId4"/>
          </p:cNvPr>
          <p:cNvSpPr txBox="1"/>
          <p:nvPr/>
        </p:nvSpPr>
        <p:spPr>
          <a:xfrm>
            <a:off x="9420575" y="3444175"/>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5"/>
              </a:rPr>
              <a:t>ES</a:t>
            </a:r>
            <a:endParaRPr b="0" i="0" sz="1400" u="none" cap="none" strike="noStrike">
              <a:solidFill>
                <a:srgbClr val="000000"/>
              </a:solidFill>
              <a:latin typeface="Arial"/>
              <a:ea typeface="Arial"/>
              <a:cs typeface="Arial"/>
              <a:sym typeface="Arial"/>
            </a:endParaRPr>
          </a:p>
        </p:txBody>
      </p:sp>
      <p:pic>
        <p:nvPicPr>
          <p:cNvPr id="525" name="Google Shape;525;gf1f69f0ace_0_0"/>
          <p:cNvPicPr preferRelativeResize="0"/>
          <p:nvPr/>
        </p:nvPicPr>
        <p:blipFill rotWithShape="1">
          <a:blip r:embed="rId6">
            <a:alphaModFix/>
          </a:blip>
          <a:srcRect b="0" l="0" r="0" t="0"/>
          <a:stretch/>
        </p:blipFill>
        <p:spPr>
          <a:xfrm>
            <a:off x="8937025" y="3931790"/>
            <a:ext cx="445025" cy="290685"/>
          </a:xfrm>
          <a:prstGeom prst="rect">
            <a:avLst/>
          </a:prstGeom>
          <a:noFill/>
          <a:ln>
            <a:noFill/>
          </a:ln>
        </p:spPr>
      </p:pic>
      <p:sp>
        <p:nvSpPr>
          <p:cNvPr id="526" name="Google Shape;526;gf1f69f0ace_0_0">
            <a:hlinkClick r:id="rId7"/>
          </p:cNvPr>
          <p:cNvSpPr txBox="1"/>
          <p:nvPr/>
        </p:nvSpPr>
        <p:spPr>
          <a:xfrm>
            <a:off x="9420575" y="3877038"/>
            <a:ext cx="690900" cy="400200"/>
          </a:xfrm>
          <a:prstGeom prst="rect">
            <a:avLst/>
          </a:prstGeom>
          <a:noFill/>
          <a:ln>
            <a:noFill/>
          </a:ln>
        </p:spPr>
        <p:txBody>
          <a:bodyPr anchorCtr="0" anchor="t" bIns="91425" lIns="91425" spcFirstLastPara="1" rIns="91425" wrap="square" tIns="91425">
            <a:spAutoFit/>
          </a:bodyPr>
          <a:lstStyle/>
          <a:p>
            <a:pPr indent="0" lvl="0" marL="0" marR="0" rtl="0" algn="l">
              <a:lnSpc>
                <a:spcPct val="100000"/>
              </a:lnSpc>
              <a:spcBef>
                <a:spcPts val="0"/>
              </a:spcBef>
              <a:spcAft>
                <a:spcPts val="0"/>
              </a:spcAft>
              <a:buClr>
                <a:srgbClr val="000000"/>
              </a:buClr>
              <a:buSzPts val="1400"/>
              <a:buFont typeface="Arial"/>
              <a:buNone/>
            </a:pPr>
            <a:r>
              <a:rPr b="0" i="0" lang="fr-FR" sz="1400" u="sng" cap="none" strike="noStrike">
                <a:solidFill>
                  <a:schemeClr val="hlink"/>
                </a:solidFill>
                <a:latin typeface="Comfortaa"/>
                <a:ea typeface="Comfortaa"/>
                <a:cs typeface="Comfortaa"/>
                <a:sym typeface="Comfortaa"/>
                <a:hlinkClick r:id="rId8"/>
              </a:rPr>
              <a:t>IT</a:t>
            </a:r>
            <a:endParaRPr b="0" i="0" sz="1400" u="none" cap="none" strike="noStrike">
              <a:solidFill>
                <a:srgbClr val="000000"/>
              </a:solidFill>
              <a:latin typeface="Arial"/>
              <a:ea typeface="Arial"/>
              <a:cs typeface="Arial"/>
              <a:sym typeface="Arial"/>
            </a:endParaRPr>
          </a:p>
        </p:txBody>
      </p:sp>
      <p:pic>
        <p:nvPicPr>
          <p:cNvPr id="527" name="Google Shape;527;gf1f69f0ace_0_0"/>
          <p:cNvPicPr preferRelativeResize="0"/>
          <p:nvPr/>
        </p:nvPicPr>
        <p:blipFill rotWithShape="1">
          <a:blip r:embed="rId9">
            <a:alphaModFix/>
          </a:blip>
          <a:srcRect b="0" l="0" r="0" t="0"/>
          <a:stretch/>
        </p:blipFill>
        <p:spPr>
          <a:xfrm>
            <a:off x="11312657" y="5950509"/>
            <a:ext cx="879343" cy="907500"/>
          </a:xfrm>
          <a:prstGeom prst="rect">
            <a:avLst/>
          </a:prstGeom>
          <a:noFill/>
          <a:ln>
            <a:noFill/>
          </a:ln>
        </p:spPr>
      </p:pic>
      <p:pic>
        <p:nvPicPr>
          <p:cNvPr descr="L’énergie est partout présente autour de nous : dans la rivière qui fait tourner la roue du moulin, dans le moteur d’une voiture, dans l’eau de la casserole que l’on chauffe, dans la force du vent qui fait tourner les éoliennes… et même dans notre corps humain. Découvrez en animation-vidéo ce qu'est l'énergie et la différence entre énergie et puissance.&#10;Une animation-vidéo co-réalisée avec L'Esprit Sorcier.&#10;&#10;Pour en savoir plus, consultez notre fiche pédagogique « L’essentiel sur… l’énergie », &#10;http://www.cea.fr/comprendre/Pages/energies/essentiel-sur-energies.aspx &#10;Et testez vos connaissances via notre quiz sur l’énergie : http://www.cea.fr/multimedia/Pages/animations/energies/quiz-energie.aspx" id="528" name="Google Shape;528;gf1f69f0ace_0_0" title="[Comment ça marche ?] Qu’est-ce que l’énergie ?">
            <a:hlinkClick r:id="rId10"/>
          </p:cNvPr>
          <p:cNvPicPr preferRelativeResize="0"/>
          <p:nvPr/>
        </p:nvPicPr>
        <p:blipFill>
          <a:blip r:embed="rId11">
            <a:alphaModFix/>
          </a:blip>
          <a:stretch>
            <a:fillRect/>
          </a:stretch>
        </p:blipFill>
        <p:spPr>
          <a:xfrm>
            <a:off x="593875" y="1020675"/>
            <a:ext cx="7562125" cy="5671600"/>
          </a:xfrm>
          <a:prstGeom prst="rect">
            <a:avLst/>
          </a:prstGeom>
          <a:noFill/>
          <a:ln>
            <a:noFill/>
          </a:ln>
        </p:spPr>
      </p:pic>
      <p:pic>
        <p:nvPicPr>
          <p:cNvPr id="529" name="Google Shape;529;gf1f69f0ace_0_0"/>
          <p:cNvPicPr preferRelativeResize="0"/>
          <p:nvPr/>
        </p:nvPicPr>
        <p:blipFill rotWithShape="1">
          <a:blip r:embed="rId12">
            <a:alphaModFix/>
          </a:blip>
          <a:srcRect b="0" l="0" r="0" t="0"/>
          <a:stretch/>
        </p:blipFill>
        <p:spPr>
          <a:xfrm>
            <a:off x="8937025" y="4386125"/>
            <a:ext cx="495576" cy="296875"/>
          </a:xfrm>
          <a:prstGeom prst="rect">
            <a:avLst/>
          </a:prstGeom>
          <a:noFill/>
          <a:ln>
            <a:noFill/>
          </a:ln>
        </p:spPr>
      </p:pic>
      <p:sp>
        <p:nvSpPr>
          <p:cNvPr id="530" name="Google Shape;530;gf1f69f0ace_0_0"/>
          <p:cNvSpPr txBox="1"/>
          <p:nvPr/>
        </p:nvSpPr>
        <p:spPr>
          <a:xfrm>
            <a:off x="9432600" y="4316338"/>
            <a:ext cx="3000000" cy="400200"/>
          </a:xfrm>
          <a:prstGeom prst="rect">
            <a:avLst/>
          </a:prstGeom>
          <a:noFill/>
          <a:ln>
            <a:noFill/>
          </a:ln>
        </p:spPr>
        <p:txBody>
          <a:bodyPr anchorCtr="0" anchor="t" bIns="91425" lIns="91425" spcFirstLastPara="1" rIns="91425" wrap="square" tIns="91425">
            <a:spAutoFit/>
          </a:bodyPr>
          <a:lstStyle/>
          <a:p>
            <a:pPr indent="0" lvl="0" marL="0" rtl="0" algn="l">
              <a:spcBef>
                <a:spcPts val="0"/>
              </a:spcBef>
              <a:spcAft>
                <a:spcPts val="0"/>
              </a:spcAft>
              <a:buNone/>
            </a:pPr>
            <a:r>
              <a:rPr lang="fr-FR" u="sng">
                <a:solidFill>
                  <a:schemeClr val="hlink"/>
                </a:solidFill>
                <a:latin typeface="Comfortaa"/>
                <a:ea typeface="Comfortaa"/>
                <a:cs typeface="Comfortaa"/>
                <a:sym typeface="Comfortaa"/>
                <a:hlinkClick r:id="rId13"/>
              </a:rPr>
              <a:t>EN</a:t>
            </a:r>
            <a:endParaRPr/>
          </a:p>
        </p:txBody>
      </p:sp>
      <p:pic>
        <p:nvPicPr>
          <p:cNvPr id="531" name="Google Shape;531;gf1f69f0ace_0_0"/>
          <p:cNvPicPr preferRelativeResize="0"/>
          <p:nvPr/>
        </p:nvPicPr>
        <p:blipFill rotWithShape="1">
          <a:blip r:embed="rId14">
            <a:alphaModFix/>
          </a:blip>
          <a:srcRect b="0" l="0" r="0" t="0"/>
          <a:stretch/>
        </p:blipFill>
        <p:spPr>
          <a:xfrm>
            <a:off x="7641625" y="1101250"/>
            <a:ext cx="445032" cy="291068"/>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0" presetSubtype="0">
                                  <p:stCondLst>
                                    <p:cond delay="0"/>
                                  </p:stCondLst>
                                  <p:childTnLst>
                                    <p:set>
                                      <p:cBhvr>
                                        <p:cTn dur="1" fill="hold">
                                          <p:stCondLst>
                                            <p:cond delay="0"/>
                                          </p:stCondLst>
                                        </p:cTn>
                                        <p:tgtEl>
                                          <p:spTgt spid="528"/>
                                        </p:tgtEl>
                                        <p:attrNameLst>
                                          <p:attrName>style.visibility</p:attrName>
                                        </p:attrNameLst>
                                      </p:cBhvr>
                                      <p:to>
                                        <p:strVal val="visible"/>
                                      </p:to>
                                    </p:set>
                                    <p:animEffect filter="fade" transition="in">
                                      <p:cBhvr>
                                        <p:cTn dur="1000"/>
                                        <p:tgtEl>
                                          <p:spTgt spid="52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36" name="Shape 536"/>
        <p:cNvGrpSpPr/>
        <p:nvPr/>
      </p:nvGrpSpPr>
      <p:grpSpPr>
        <a:xfrm>
          <a:off x="0" y="0"/>
          <a:ext cx="0" cy="0"/>
          <a:chOff x="0" y="0"/>
          <a:chExt cx="0" cy="0"/>
        </a:xfrm>
      </p:grpSpPr>
      <p:sp>
        <p:nvSpPr>
          <p:cNvPr id="537" name="Google Shape;537;p6"/>
          <p:cNvSpPr txBox="1"/>
          <p:nvPr>
            <p:ph idx="1" type="body"/>
          </p:nvPr>
        </p:nvSpPr>
        <p:spPr>
          <a:xfrm>
            <a:off x="1378200" y="1967000"/>
            <a:ext cx="4014000" cy="27990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2400"/>
              <a:buNone/>
            </a:pPr>
            <a:r>
              <a:rPr lang="fr-FR">
                <a:solidFill>
                  <a:srgbClr val="666666"/>
                </a:solidFill>
                <a:latin typeface="Corbel"/>
                <a:ea typeface="Corbel"/>
                <a:cs typeface="Corbel"/>
                <a:sym typeface="Corbel"/>
              </a:rPr>
              <a:t>L’énergie est ce qui modifie</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 vitesse</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 température</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 forme d’un objet</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 composition chimique</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L’altitude</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La luminosité</a:t>
            </a:r>
            <a:endParaRPr/>
          </a:p>
          <a:p>
            <a:pPr indent="-266700" lvl="1" marL="742950" rtl="0" algn="l">
              <a:lnSpc>
                <a:spcPct val="100000"/>
              </a:lnSpc>
              <a:spcBef>
                <a:spcPts val="400"/>
              </a:spcBef>
              <a:spcAft>
                <a:spcPts val="0"/>
              </a:spcAft>
              <a:buClr>
                <a:schemeClr val="dk1"/>
              </a:buClr>
              <a:buSzPts val="1700"/>
              <a:buChar char="•"/>
            </a:pPr>
            <a:r>
              <a:rPr lang="fr-FR">
                <a:solidFill>
                  <a:srgbClr val="3F3F3F"/>
                </a:solidFill>
                <a:latin typeface="Corbel"/>
                <a:ea typeface="Corbel"/>
                <a:cs typeface="Corbel"/>
                <a:sym typeface="Corbel"/>
              </a:rPr>
              <a:t>Etc.</a:t>
            </a:r>
            <a:endParaRPr/>
          </a:p>
          <a:p>
            <a:pPr indent="0" lvl="0" marL="0" rtl="0" algn="l">
              <a:lnSpc>
                <a:spcPct val="100000"/>
              </a:lnSpc>
              <a:spcBef>
                <a:spcPts val="480"/>
              </a:spcBef>
              <a:spcAft>
                <a:spcPts val="0"/>
              </a:spcAft>
              <a:buSzPts val="2400"/>
              <a:buNone/>
            </a:pPr>
            <a:r>
              <a:t/>
            </a:r>
            <a:endParaRPr/>
          </a:p>
          <a:p>
            <a:pPr indent="0" lvl="0" marL="0" rtl="0" algn="l">
              <a:lnSpc>
                <a:spcPct val="100000"/>
              </a:lnSpc>
              <a:spcBef>
                <a:spcPts val="480"/>
              </a:spcBef>
              <a:spcAft>
                <a:spcPts val="0"/>
              </a:spcAft>
              <a:buSzPts val="2400"/>
              <a:buNone/>
            </a:pPr>
            <a:r>
              <a:t/>
            </a:r>
            <a:endParaRPr/>
          </a:p>
        </p:txBody>
      </p:sp>
      <p:pic>
        <p:nvPicPr>
          <p:cNvPr id="538" name="Google Shape;538;p6"/>
          <p:cNvPicPr preferRelativeResize="0"/>
          <p:nvPr/>
        </p:nvPicPr>
        <p:blipFill rotWithShape="1">
          <a:blip r:embed="rId3">
            <a:alphaModFix/>
          </a:blip>
          <a:srcRect b="0" l="0" r="0" t="0"/>
          <a:stretch/>
        </p:blipFill>
        <p:spPr>
          <a:xfrm>
            <a:off x="7092200" y="1477700"/>
            <a:ext cx="3620900" cy="3505126"/>
          </a:xfrm>
          <a:prstGeom prst="rect">
            <a:avLst/>
          </a:prstGeom>
          <a:noFill/>
          <a:ln>
            <a:noFill/>
          </a:ln>
        </p:spPr>
      </p:pic>
      <p:sp>
        <p:nvSpPr>
          <p:cNvPr id="539" name="Google Shape;539;p6"/>
          <p:cNvSpPr/>
          <p:nvPr/>
        </p:nvSpPr>
        <p:spPr>
          <a:xfrm>
            <a:off x="640868" y="5343085"/>
            <a:ext cx="11175000" cy="1200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200"/>
              <a:buFont typeface="Arial"/>
              <a:buNone/>
            </a:pPr>
            <a:r>
              <a:rPr b="1" i="0" lang="fr-FR" sz="2200" u="none" cap="none" strike="noStrike">
                <a:solidFill>
                  <a:srgbClr val="1C82B8"/>
                </a:solidFill>
                <a:latin typeface="Corbel"/>
                <a:ea typeface="Corbel"/>
                <a:cs typeface="Corbel"/>
                <a:sym typeface="Corbel"/>
              </a:rPr>
              <a:t>Dès que quelque chose change, l’énergie est impliquée.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1" i="0" lang="fr-FR" sz="2200" u="none" cap="none" strike="noStrike">
                <a:solidFill>
                  <a:srgbClr val="1C82B8"/>
                </a:solidFill>
                <a:latin typeface="Corbel"/>
                <a:ea typeface="Corbel"/>
                <a:cs typeface="Corbel"/>
                <a:sym typeface="Corbel"/>
              </a:rPr>
              <a:t>L’énergie mesure la transformation du monde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1" i="0" lang="fr-FR" sz="2200" u="none" cap="none" strike="noStrike">
                <a:solidFill>
                  <a:srgbClr val="1C82B8"/>
                </a:solidFill>
                <a:latin typeface="Corbel"/>
                <a:ea typeface="Corbel"/>
                <a:cs typeface="Corbel"/>
                <a:sym typeface="Corbel"/>
              </a:rPr>
              <a:t>Consommation énergétique = rythme selon lequel le monde change</a:t>
            </a:r>
            <a:endParaRPr b="0" i="0" sz="1400" u="none" cap="none" strike="noStrike">
              <a:solidFill>
                <a:srgbClr val="000000"/>
              </a:solidFill>
              <a:latin typeface="Arial"/>
              <a:ea typeface="Arial"/>
              <a:cs typeface="Arial"/>
              <a:sym typeface="Arial"/>
            </a:endParaRPr>
          </a:p>
        </p:txBody>
      </p:sp>
      <p:sp>
        <p:nvSpPr>
          <p:cNvPr id="540" name="Google Shape;540;p6"/>
          <p:cNvSpPr txBox="1"/>
          <p:nvPr>
            <p:ph type="title"/>
          </p:nvPr>
        </p:nvSpPr>
        <p:spPr>
          <a:xfrm>
            <a:off x="1378199" y="966896"/>
            <a:ext cx="5183965" cy="907500"/>
          </a:xfrm>
          <a:prstGeom prst="rect">
            <a:avLst/>
          </a:prstGeom>
          <a:noFill/>
          <a:ln>
            <a:noFill/>
          </a:ln>
        </p:spPr>
        <p:txBody>
          <a:bodyPr anchorCtr="0" anchor="ctr" bIns="45700" lIns="91425" spcFirstLastPara="1" rIns="91425" wrap="square" tIns="45700">
            <a:noAutofit/>
          </a:bodyPr>
          <a:lstStyle/>
          <a:p>
            <a:pPr indent="0" lvl="0" marL="0" rtl="0" algn="ctr">
              <a:lnSpc>
                <a:spcPct val="80000"/>
              </a:lnSpc>
              <a:spcBef>
                <a:spcPts val="0"/>
              </a:spcBef>
              <a:spcAft>
                <a:spcPts val="0"/>
              </a:spcAft>
              <a:buClr>
                <a:srgbClr val="424242"/>
              </a:buClr>
              <a:buSzPts val="4995"/>
              <a:buNone/>
            </a:pPr>
            <a:r>
              <a:rPr b="1" lang="fr-FR" sz="3600">
                <a:solidFill>
                  <a:schemeClr val="dk2"/>
                </a:solidFill>
                <a:latin typeface="Corbel"/>
                <a:ea typeface="Corbel"/>
                <a:cs typeface="Corbel"/>
                <a:sym typeface="Corbel"/>
              </a:rPr>
              <a:t>Qu’est-ce que l’énergie ?</a:t>
            </a:r>
            <a:endParaRPr/>
          </a:p>
          <a:p>
            <a:pPr indent="0" lvl="0" marL="0" rtl="0" algn="l">
              <a:lnSpc>
                <a:spcPct val="100000"/>
              </a:lnSpc>
              <a:spcBef>
                <a:spcPts val="0"/>
              </a:spcBef>
              <a:spcAft>
                <a:spcPts val="0"/>
              </a:spcAft>
              <a:buSzPts val="1400"/>
              <a:buNone/>
            </a:pPr>
            <a:r>
              <a:t/>
            </a:r>
            <a:endParaRPr sz="4000"/>
          </a:p>
        </p:txBody>
      </p:sp>
      <p:pic>
        <p:nvPicPr>
          <p:cNvPr id="541" name="Google Shape;541;p6"/>
          <p:cNvPicPr preferRelativeResize="0"/>
          <p:nvPr/>
        </p:nvPicPr>
        <p:blipFill rotWithShape="1">
          <a:blip r:embed="rId4">
            <a:alphaModFix/>
          </a:blip>
          <a:srcRect b="0" l="0" r="0" t="0"/>
          <a:stretch/>
        </p:blipFill>
        <p:spPr>
          <a:xfrm>
            <a:off x="11001375" y="5629275"/>
            <a:ext cx="1190625" cy="1228725"/>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53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39">
                                            <p:txEl>
                                              <p:pRg end="1" st="1"/>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539">
                                            <p:txEl>
                                              <p:pRg end="2" st="2"/>
                                            </p:txEl>
                                          </p:spTgt>
                                        </p:tgtEl>
                                        <p:attrNameLst>
                                          <p:attrName>style.visibility</p:attrName>
                                        </p:attrNameLst>
                                      </p:cBhvr>
                                      <p:to>
                                        <p:strVal val="visible"/>
                                      </p:to>
                                    </p:set>
                                  </p:childTnLst>
                                </p:cTn>
                              </p:par>
                              <p:par>
                                <p:cTn fill="hold" nodeType="withEffect" presetClass="entr" presetID="10" presetSubtype="0">
                                  <p:stCondLst>
                                    <p:cond delay="0"/>
                                  </p:stCondLst>
                                  <p:childTnLst>
                                    <p:set>
                                      <p:cBhvr>
                                        <p:cTn dur="1" fill="hold">
                                          <p:stCondLst>
                                            <p:cond delay="0"/>
                                          </p:stCondLst>
                                        </p:cTn>
                                        <p:tgtEl>
                                          <p:spTgt spid="538"/>
                                        </p:tgtEl>
                                        <p:attrNameLst>
                                          <p:attrName>style.visibility</p:attrName>
                                        </p:attrNameLst>
                                      </p:cBhvr>
                                      <p:to>
                                        <p:strVal val="visible"/>
                                      </p:to>
                                    </p:set>
                                    <p:animEffect filter="fade" transition="in">
                                      <p:cBhvr>
                                        <p:cTn dur="2000"/>
                                        <p:tgtEl>
                                          <p:spTgt spid="538"/>
                                        </p:tgtEl>
                                      </p:cBhvr>
                                    </p:animEffec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46" name="Shape 546"/>
        <p:cNvGrpSpPr/>
        <p:nvPr/>
      </p:nvGrpSpPr>
      <p:grpSpPr>
        <a:xfrm>
          <a:off x="0" y="0"/>
          <a:ext cx="0" cy="0"/>
          <a:chOff x="0" y="0"/>
          <a:chExt cx="0" cy="0"/>
        </a:xfrm>
      </p:grpSpPr>
      <p:sp>
        <p:nvSpPr>
          <p:cNvPr id="547" name="Google Shape;547;p7"/>
          <p:cNvSpPr/>
          <p:nvPr/>
        </p:nvSpPr>
        <p:spPr>
          <a:xfrm>
            <a:off x="440500" y="4767600"/>
            <a:ext cx="11175000" cy="17808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6AB38"/>
              </a:buClr>
              <a:buSzPts val="2400"/>
              <a:buFont typeface="Century Gothic"/>
              <a:buNone/>
            </a:pPr>
            <a:r>
              <a:rPr b="1" i="0" lang="fr-FR" sz="2800" u="none" cap="none" strike="noStrike">
                <a:solidFill>
                  <a:srgbClr val="666666"/>
                </a:solidFill>
                <a:latin typeface="Corbel"/>
                <a:ea typeface="Corbel"/>
                <a:cs typeface="Corbel"/>
                <a:sym typeface="Corbel"/>
              </a:rPr>
              <a:t>L’énergie est partout, sous différentes formes.</a:t>
            </a:r>
            <a:endParaRPr b="0" i="0" sz="1400" u="none" cap="none" strike="noStrike">
              <a:solidFill>
                <a:srgbClr val="000000"/>
              </a:solidFill>
              <a:latin typeface="Arial"/>
              <a:ea typeface="Arial"/>
              <a:cs typeface="Arial"/>
              <a:sym typeface="Arial"/>
            </a:endParaRPr>
          </a:p>
          <a:p>
            <a:pPr indent="0" lvl="0" marL="0" marR="0" rtl="0" algn="ctr">
              <a:lnSpc>
                <a:spcPct val="70000"/>
              </a:lnSpc>
              <a:spcBef>
                <a:spcPts val="0"/>
              </a:spcBef>
              <a:spcAft>
                <a:spcPts val="0"/>
              </a:spcAft>
              <a:buClr>
                <a:srgbClr val="F6AB38"/>
              </a:buClr>
              <a:buSzPts val="2400"/>
              <a:buFont typeface="Century Gothic"/>
              <a:buNone/>
            </a:pPr>
            <a:r>
              <a:t/>
            </a:r>
            <a:endParaRPr b="1" i="0" sz="2800" u="none" cap="none" strike="noStrike">
              <a:solidFill>
                <a:srgbClr val="666666"/>
              </a:solidFill>
              <a:latin typeface="Corbel"/>
              <a:ea typeface="Corbel"/>
              <a:cs typeface="Corbel"/>
              <a:sym typeface="Corbel"/>
            </a:endParaRPr>
          </a:p>
          <a:p>
            <a:pPr indent="0" lvl="0" marL="0" marR="0" rtl="0" algn="ctr">
              <a:lnSpc>
                <a:spcPct val="100000"/>
              </a:lnSpc>
              <a:spcBef>
                <a:spcPts val="0"/>
              </a:spcBef>
              <a:spcAft>
                <a:spcPts val="0"/>
              </a:spcAft>
              <a:buClr>
                <a:srgbClr val="F6AB38"/>
              </a:buClr>
              <a:buSzPts val="2400"/>
              <a:buFont typeface="Century Gothic"/>
              <a:buNone/>
            </a:pPr>
            <a:r>
              <a:rPr b="1" i="0" lang="fr-FR" sz="2800" u="none" cap="none" strike="noStrike">
                <a:solidFill>
                  <a:srgbClr val="666666"/>
                </a:solidFill>
                <a:latin typeface="Corbel"/>
                <a:ea typeface="Corbel"/>
                <a:cs typeface="Corbel"/>
                <a:sym typeface="Corbel"/>
              </a:rPr>
              <a:t>Elle ne peut être ni créée ni détruite,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F6AB38"/>
              </a:buClr>
              <a:buSzPts val="2400"/>
              <a:buFont typeface="Century Gothic"/>
              <a:buNone/>
            </a:pPr>
            <a:r>
              <a:rPr b="1" i="0" lang="fr-FR" sz="2800" u="none" cap="none" strike="noStrike">
                <a:solidFill>
                  <a:srgbClr val="666666"/>
                </a:solidFill>
                <a:latin typeface="Corbel"/>
                <a:ea typeface="Corbel"/>
                <a:cs typeface="Corbel"/>
                <a:sym typeface="Corbel"/>
              </a:rPr>
              <a:t>nous pouvons seulement la transformer d’une forme à une autre.</a:t>
            </a:r>
            <a:endParaRPr b="0" i="0" sz="1400" u="none" cap="none" strike="noStrike">
              <a:solidFill>
                <a:srgbClr val="000000"/>
              </a:solidFill>
              <a:latin typeface="Arial"/>
              <a:ea typeface="Arial"/>
              <a:cs typeface="Arial"/>
              <a:sym typeface="Arial"/>
            </a:endParaRPr>
          </a:p>
        </p:txBody>
      </p:sp>
      <p:sp>
        <p:nvSpPr>
          <p:cNvPr id="548" name="Google Shape;548;p7"/>
          <p:cNvSpPr txBox="1"/>
          <p:nvPr/>
        </p:nvSpPr>
        <p:spPr>
          <a:xfrm>
            <a:off x="7305706" y="1983784"/>
            <a:ext cx="2090100" cy="324600"/>
          </a:xfrm>
          <a:prstGeom prst="rect">
            <a:avLst/>
          </a:prstGeom>
          <a:solidFill>
            <a:srgbClr val="1C82B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4000"/>
              <a:buFont typeface="Arial"/>
              <a:buNone/>
            </a:pPr>
            <a:r>
              <a:rPr b="1" i="0" lang="fr-FR" sz="1700" u="none" cap="none" strike="noStrike">
                <a:solidFill>
                  <a:srgbClr val="FFFFFF"/>
                </a:solidFill>
                <a:latin typeface="Corbel"/>
                <a:ea typeface="Corbel"/>
                <a:cs typeface="Corbel"/>
                <a:sym typeface="Corbel"/>
              </a:rPr>
              <a:t>Énergie chimique</a:t>
            </a:r>
            <a:endParaRPr b="0" i="0" sz="1400" u="none" cap="none" strike="noStrike">
              <a:solidFill>
                <a:srgbClr val="000000"/>
              </a:solidFill>
              <a:latin typeface="Arial"/>
              <a:ea typeface="Arial"/>
              <a:cs typeface="Arial"/>
              <a:sym typeface="Arial"/>
            </a:endParaRPr>
          </a:p>
        </p:txBody>
      </p:sp>
      <p:sp>
        <p:nvSpPr>
          <p:cNvPr id="549" name="Google Shape;549;p7"/>
          <p:cNvSpPr txBox="1"/>
          <p:nvPr/>
        </p:nvSpPr>
        <p:spPr>
          <a:xfrm>
            <a:off x="9526425" y="1975360"/>
            <a:ext cx="1860600" cy="333000"/>
          </a:xfrm>
          <a:prstGeom prst="rect">
            <a:avLst/>
          </a:prstGeom>
          <a:solidFill>
            <a:srgbClr val="1C82B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4000"/>
              <a:buFont typeface="Arial"/>
              <a:buNone/>
            </a:pPr>
            <a:r>
              <a:rPr b="1" i="0" lang="fr-FR" sz="1700" u="none" cap="none" strike="noStrike">
                <a:solidFill>
                  <a:srgbClr val="FFFFFF"/>
                </a:solidFill>
                <a:latin typeface="Corbel"/>
                <a:ea typeface="Corbel"/>
                <a:cs typeface="Corbel"/>
                <a:sym typeface="Corbel"/>
              </a:rPr>
              <a:t>Énergie électrique</a:t>
            </a:r>
            <a:endParaRPr b="0" i="0" sz="1400" u="none" cap="none" strike="noStrike">
              <a:solidFill>
                <a:srgbClr val="000000"/>
              </a:solidFill>
              <a:latin typeface="Arial"/>
              <a:ea typeface="Arial"/>
              <a:cs typeface="Arial"/>
              <a:sym typeface="Arial"/>
            </a:endParaRPr>
          </a:p>
        </p:txBody>
      </p:sp>
      <p:sp>
        <p:nvSpPr>
          <p:cNvPr id="550" name="Google Shape;550;p7"/>
          <p:cNvSpPr txBox="1"/>
          <p:nvPr/>
        </p:nvSpPr>
        <p:spPr>
          <a:xfrm>
            <a:off x="1490400" y="864450"/>
            <a:ext cx="9587100" cy="617700"/>
          </a:xfrm>
          <a:prstGeom prst="rect">
            <a:avLst/>
          </a:prstGeom>
          <a:noFill/>
          <a:ln>
            <a:noFill/>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Clr>
                <a:srgbClr val="000000"/>
              </a:buClr>
              <a:buSzPts val="3600"/>
              <a:buFont typeface="Arial"/>
              <a:buNone/>
            </a:pPr>
            <a:r>
              <a:rPr b="1" i="0" lang="fr-FR" sz="3600" u="none" cap="none" strike="noStrike">
                <a:solidFill>
                  <a:schemeClr val="dk2"/>
                </a:solidFill>
                <a:latin typeface="Corbel"/>
                <a:ea typeface="Corbel"/>
                <a:cs typeface="Corbel"/>
                <a:sym typeface="Corbel"/>
              </a:rPr>
              <a:t>Formes d’énergie</a:t>
            </a:r>
            <a:endParaRPr b="0" i="0" sz="1400" u="none" cap="none" strike="noStrike">
              <a:solidFill>
                <a:srgbClr val="000000"/>
              </a:solidFill>
              <a:latin typeface="Arial"/>
              <a:ea typeface="Arial"/>
              <a:cs typeface="Arial"/>
              <a:sym typeface="Arial"/>
            </a:endParaRPr>
          </a:p>
        </p:txBody>
      </p:sp>
      <p:sp>
        <p:nvSpPr>
          <p:cNvPr id="551" name="Google Shape;551;p7"/>
          <p:cNvSpPr txBox="1"/>
          <p:nvPr/>
        </p:nvSpPr>
        <p:spPr>
          <a:xfrm>
            <a:off x="5137937" y="1969266"/>
            <a:ext cx="2037300" cy="339000"/>
          </a:xfrm>
          <a:prstGeom prst="rect">
            <a:avLst/>
          </a:prstGeom>
          <a:solidFill>
            <a:srgbClr val="1C82B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4000"/>
              <a:buFont typeface="Arial"/>
              <a:buNone/>
            </a:pPr>
            <a:r>
              <a:rPr b="1" i="0" lang="fr-FR" sz="1700" u="none" cap="none" strike="noStrike">
                <a:solidFill>
                  <a:srgbClr val="FFFFFF"/>
                </a:solidFill>
                <a:latin typeface="Corbel"/>
                <a:ea typeface="Corbel"/>
                <a:cs typeface="Corbel"/>
                <a:sym typeface="Corbel"/>
              </a:rPr>
              <a:t>Énergie thermique</a:t>
            </a:r>
            <a:endParaRPr b="0" i="0" sz="1400" u="none" cap="none" strike="noStrike">
              <a:solidFill>
                <a:srgbClr val="000000"/>
              </a:solidFill>
              <a:latin typeface="Arial"/>
              <a:ea typeface="Arial"/>
              <a:cs typeface="Arial"/>
              <a:sym typeface="Arial"/>
            </a:endParaRPr>
          </a:p>
        </p:txBody>
      </p:sp>
      <p:sp>
        <p:nvSpPr>
          <p:cNvPr id="552" name="Google Shape;552;p7"/>
          <p:cNvSpPr txBox="1"/>
          <p:nvPr/>
        </p:nvSpPr>
        <p:spPr>
          <a:xfrm>
            <a:off x="3046218" y="1963894"/>
            <a:ext cx="1962000" cy="344400"/>
          </a:xfrm>
          <a:prstGeom prst="rect">
            <a:avLst/>
          </a:prstGeom>
          <a:solidFill>
            <a:srgbClr val="1C82B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4000"/>
              <a:buFont typeface="Arial"/>
              <a:buNone/>
            </a:pPr>
            <a:r>
              <a:rPr b="1" i="0" lang="fr-FR" sz="1700" u="none" cap="none" strike="noStrike">
                <a:solidFill>
                  <a:srgbClr val="FFFFFF"/>
                </a:solidFill>
                <a:latin typeface="Corbel"/>
                <a:ea typeface="Corbel"/>
                <a:cs typeface="Corbel"/>
                <a:sym typeface="Corbel"/>
              </a:rPr>
              <a:t>Énergie mécanique</a:t>
            </a:r>
            <a:endParaRPr b="0" i="0" sz="1400" u="none" cap="none" strike="noStrike">
              <a:solidFill>
                <a:srgbClr val="000000"/>
              </a:solidFill>
              <a:latin typeface="Arial"/>
              <a:ea typeface="Arial"/>
              <a:cs typeface="Arial"/>
              <a:sym typeface="Arial"/>
            </a:endParaRPr>
          </a:p>
        </p:txBody>
      </p:sp>
      <p:sp>
        <p:nvSpPr>
          <p:cNvPr id="553" name="Google Shape;553;p7"/>
          <p:cNvSpPr txBox="1"/>
          <p:nvPr/>
        </p:nvSpPr>
        <p:spPr>
          <a:xfrm>
            <a:off x="949187" y="1958792"/>
            <a:ext cx="1967400" cy="349500"/>
          </a:xfrm>
          <a:prstGeom prst="rect">
            <a:avLst/>
          </a:prstGeom>
          <a:solidFill>
            <a:srgbClr val="1C82B8"/>
          </a:solidFill>
          <a:ln>
            <a:noFill/>
          </a:ln>
        </p:spPr>
        <p:txBody>
          <a:bodyPr anchorCtr="0" anchor="ctr" bIns="0" lIns="0" spcFirstLastPara="1" rIns="0" wrap="square" tIns="0">
            <a:noAutofit/>
          </a:bodyPr>
          <a:lstStyle/>
          <a:p>
            <a:pPr indent="0" lvl="0" marL="0" marR="0" rtl="0" algn="ctr">
              <a:lnSpc>
                <a:spcPct val="90000"/>
              </a:lnSpc>
              <a:spcBef>
                <a:spcPts val="0"/>
              </a:spcBef>
              <a:spcAft>
                <a:spcPts val="0"/>
              </a:spcAft>
              <a:buClr>
                <a:srgbClr val="FFFFFF"/>
              </a:buClr>
              <a:buSzPts val="4000"/>
              <a:buFont typeface="Arial"/>
              <a:buNone/>
            </a:pPr>
            <a:r>
              <a:rPr b="1" i="0" lang="fr-FR" sz="1700" u="none" cap="none" strike="noStrike">
                <a:solidFill>
                  <a:srgbClr val="FFFFFF"/>
                </a:solidFill>
                <a:latin typeface="Corbel"/>
                <a:ea typeface="Corbel"/>
                <a:cs typeface="Corbel"/>
                <a:sym typeface="Corbel"/>
              </a:rPr>
              <a:t>Énergie cinétique</a:t>
            </a:r>
            <a:endParaRPr b="0" i="0" sz="1400" u="none" cap="none" strike="noStrike">
              <a:solidFill>
                <a:srgbClr val="000000"/>
              </a:solidFill>
              <a:latin typeface="Arial"/>
              <a:ea typeface="Arial"/>
              <a:cs typeface="Arial"/>
              <a:sym typeface="Arial"/>
            </a:endParaRPr>
          </a:p>
        </p:txBody>
      </p:sp>
      <p:pic>
        <p:nvPicPr>
          <p:cNvPr id="554" name="Google Shape;554;p7"/>
          <p:cNvPicPr preferRelativeResize="0"/>
          <p:nvPr/>
        </p:nvPicPr>
        <p:blipFill rotWithShape="1">
          <a:blip r:embed="rId3">
            <a:alphaModFix/>
          </a:blip>
          <a:srcRect b="0" l="0" r="0" t="0"/>
          <a:stretch/>
        </p:blipFill>
        <p:spPr>
          <a:xfrm>
            <a:off x="11001375" y="5629275"/>
            <a:ext cx="1190625" cy="1228725"/>
          </a:xfrm>
          <a:prstGeom prst="rect">
            <a:avLst/>
          </a:prstGeom>
          <a:noFill/>
          <a:ln>
            <a:noFill/>
          </a:ln>
        </p:spPr>
      </p:pic>
      <p:pic>
        <p:nvPicPr>
          <p:cNvPr id="555" name="Google Shape;555;p7"/>
          <p:cNvPicPr preferRelativeResize="0"/>
          <p:nvPr/>
        </p:nvPicPr>
        <p:blipFill>
          <a:blip r:embed="rId4">
            <a:alphaModFix/>
          </a:blip>
          <a:stretch>
            <a:fillRect/>
          </a:stretch>
        </p:blipFill>
        <p:spPr>
          <a:xfrm>
            <a:off x="939325" y="2345875"/>
            <a:ext cx="1962000" cy="2294226"/>
          </a:xfrm>
          <a:prstGeom prst="rect">
            <a:avLst/>
          </a:prstGeom>
          <a:noFill/>
          <a:ln>
            <a:noFill/>
          </a:ln>
        </p:spPr>
      </p:pic>
      <p:pic>
        <p:nvPicPr>
          <p:cNvPr id="556" name="Google Shape;556;p7"/>
          <p:cNvPicPr preferRelativeResize="0"/>
          <p:nvPr/>
        </p:nvPicPr>
        <p:blipFill rotWithShape="1">
          <a:blip r:embed="rId5">
            <a:alphaModFix/>
          </a:blip>
          <a:srcRect b="3149" l="51842" r="1560" t="24611"/>
          <a:stretch/>
        </p:blipFill>
        <p:spPr>
          <a:xfrm>
            <a:off x="3040652" y="2352750"/>
            <a:ext cx="1967401" cy="2284824"/>
          </a:xfrm>
          <a:prstGeom prst="rect">
            <a:avLst/>
          </a:prstGeom>
          <a:noFill/>
          <a:ln>
            <a:noFill/>
          </a:ln>
        </p:spPr>
      </p:pic>
      <p:pic>
        <p:nvPicPr>
          <p:cNvPr id="557" name="Google Shape;557;p7"/>
          <p:cNvPicPr preferRelativeResize="0"/>
          <p:nvPr/>
        </p:nvPicPr>
        <p:blipFill rotWithShape="1">
          <a:blip r:embed="rId6">
            <a:alphaModFix/>
          </a:blip>
          <a:srcRect b="0" l="21508" r="19306" t="0"/>
          <a:stretch/>
        </p:blipFill>
        <p:spPr>
          <a:xfrm>
            <a:off x="5137926" y="2352750"/>
            <a:ext cx="2037299" cy="2294224"/>
          </a:xfrm>
          <a:prstGeom prst="rect">
            <a:avLst/>
          </a:prstGeom>
          <a:noFill/>
          <a:ln>
            <a:noFill/>
          </a:ln>
        </p:spPr>
      </p:pic>
      <p:pic>
        <p:nvPicPr>
          <p:cNvPr id="558" name="Google Shape;558;p7"/>
          <p:cNvPicPr preferRelativeResize="0"/>
          <p:nvPr/>
        </p:nvPicPr>
        <p:blipFill rotWithShape="1">
          <a:blip r:embed="rId7">
            <a:alphaModFix/>
          </a:blip>
          <a:srcRect b="0" l="10432" r="28591" t="0"/>
          <a:stretch/>
        </p:blipFill>
        <p:spPr>
          <a:xfrm>
            <a:off x="7311188" y="2349075"/>
            <a:ext cx="2090102" cy="2284826"/>
          </a:xfrm>
          <a:prstGeom prst="rect">
            <a:avLst/>
          </a:prstGeom>
          <a:noFill/>
          <a:ln>
            <a:noFill/>
          </a:ln>
        </p:spPr>
      </p:pic>
      <p:pic>
        <p:nvPicPr>
          <p:cNvPr id="559" name="Google Shape;559;p7"/>
          <p:cNvPicPr preferRelativeResize="0"/>
          <p:nvPr/>
        </p:nvPicPr>
        <p:blipFill rotWithShape="1">
          <a:blip r:embed="rId8">
            <a:alphaModFix/>
          </a:blip>
          <a:srcRect b="12339" l="12234" r="0" t="10967"/>
          <a:stretch/>
        </p:blipFill>
        <p:spPr>
          <a:xfrm>
            <a:off x="9522052" y="2350577"/>
            <a:ext cx="1860601" cy="2284826"/>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63" name="Shape 563"/>
        <p:cNvGrpSpPr/>
        <p:nvPr/>
      </p:nvGrpSpPr>
      <p:grpSpPr>
        <a:xfrm>
          <a:off x="0" y="0"/>
          <a:ext cx="0" cy="0"/>
          <a:chOff x="0" y="0"/>
          <a:chExt cx="0" cy="0"/>
        </a:xfrm>
      </p:grpSpPr>
      <p:sp>
        <p:nvSpPr>
          <p:cNvPr id="564" name="Google Shape;564;p8"/>
          <p:cNvSpPr txBox="1"/>
          <p:nvPr>
            <p:ph idx="1" type="body"/>
          </p:nvPr>
        </p:nvSpPr>
        <p:spPr>
          <a:xfrm>
            <a:off x="766200" y="1986175"/>
            <a:ext cx="10515600" cy="1080000"/>
          </a:xfrm>
          <a:prstGeom prst="rect">
            <a:avLst/>
          </a:prstGeom>
          <a:noFill/>
          <a:ln>
            <a:noFill/>
          </a:ln>
        </p:spPr>
        <p:txBody>
          <a:bodyPr anchorCtr="0" anchor="t" bIns="45700" lIns="91425" spcFirstLastPara="1" rIns="91425" wrap="square" tIns="45700">
            <a:noAutofit/>
          </a:bodyPr>
          <a:lstStyle/>
          <a:p>
            <a:pPr indent="0" lvl="0" marL="76200" rtl="0" algn="l">
              <a:lnSpc>
                <a:spcPct val="90000"/>
              </a:lnSpc>
              <a:spcBef>
                <a:spcPts val="1000"/>
              </a:spcBef>
              <a:spcAft>
                <a:spcPts val="0"/>
              </a:spcAft>
              <a:buClr>
                <a:schemeClr val="dk1"/>
              </a:buClr>
              <a:buSzPts val="2400"/>
              <a:buNone/>
            </a:pPr>
            <a:r>
              <a:rPr lang="fr-FR">
                <a:solidFill>
                  <a:srgbClr val="666666"/>
                </a:solidFill>
                <a:latin typeface="Corbel"/>
                <a:ea typeface="Corbel"/>
                <a:cs typeface="Corbel"/>
                <a:sym typeface="Corbel"/>
              </a:rPr>
              <a:t>Les personnes convertissent et utilisent l’énergie en fonction de leurs besoins :  pour s’habiller et se nourrir, pour se déplacer, se réchauffer, acheter des biens et des services, etc.</a:t>
            </a:r>
            <a:endParaRPr/>
          </a:p>
        </p:txBody>
      </p:sp>
      <p:pic>
        <p:nvPicPr>
          <p:cNvPr id="565" name="Google Shape;565;p8"/>
          <p:cNvPicPr preferRelativeResize="0"/>
          <p:nvPr/>
        </p:nvPicPr>
        <p:blipFill rotWithShape="1">
          <a:blip r:embed="rId3">
            <a:alphaModFix/>
          </a:blip>
          <a:srcRect b="0" l="0" r="0" t="0"/>
          <a:stretch/>
        </p:blipFill>
        <p:spPr>
          <a:xfrm>
            <a:off x="1253170" y="3212257"/>
            <a:ext cx="1609950" cy="1476581"/>
          </a:xfrm>
          <a:prstGeom prst="rect">
            <a:avLst/>
          </a:prstGeom>
          <a:noFill/>
          <a:ln>
            <a:noFill/>
          </a:ln>
        </p:spPr>
      </p:pic>
      <p:sp>
        <p:nvSpPr>
          <p:cNvPr id="566" name="Google Shape;566;p8"/>
          <p:cNvSpPr txBox="1"/>
          <p:nvPr/>
        </p:nvSpPr>
        <p:spPr>
          <a:xfrm>
            <a:off x="8954073" y="4912075"/>
            <a:ext cx="1794000" cy="4356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mfortaa"/>
                <a:ea typeface="Comfortaa"/>
                <a:cs typeface="Comfortaa"/>
                <a:sym typeface="Comfortaa"/>
              </a:rPr>
              <a:t>Je voyage</a:t>
            </a:r>
            <a:endParaRPr b="0" i="0" sz="1400" u="none" cap="none" strike="noStrike">
              <a:solidFill>
                <a:srgbClr val="000000"/>
              </a:solidFill>
              <a:latin typeface="Arial"/>
              <a:ea typeface="Arial"/>
              <a:cs typeface="Arial"/>
              <a:sym typeface="Arial"/>
            </a:endParaRPr>
          </a:p>
        </p:txBody>
      </p:sp>
      <p:sp>
        <p:nvSpPr>
          <p:cNvPr id="567" name="Google Shape;567;p8"/>
          <p:cNvSpPr txBox="1"/>
          <p:nvPr/>
        </p:nvSpPr>
        <p:spPr>
          <a:xfrm>
            <a:off x="6214011" y="4824585"/>
            <a:ext cx="2235600" cy="523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mfortaa"/>
                <a:ea typeface="Comfortaa"/>
                <a:cs typeface="Comfortaa"/>
                <a:sym typeface="Comfortaa"/>
              </a:rPr>
              <a:t>Je consomme des biens et services  </a:t>
            </a:r>
            <a:endParaRPr b="0" i="0" sz="1400" u="none" cap="none" strike="noStrike">
              <a:solidFill>
                <a:srgbClr val="000000"/>
              </a:solidFill>
              <a:latin typeface="Arial"/>
              <a:ea typeface="Arial"/>
              <a:cs typeface="Arial"/>
              <a:sym typeface="Arial"/>
            </a:endParaRPr>
          </a:p>
        </p:txBody>
      </p:sp>
      <p:sp>
        <p:nvSpPr>
          <p:cNvPr id="568" name="Google Shape;568;p8"/>
          <p:cNvSpPr txBox="1"/>
          <p:nvPr/>
        </p:nvSpPr>
        <p:spPr>
          <a:xfrm>
            <a:off x="3655214" y="4814540"/>
            <a:ext cx="1765800" cy="622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mfortaa"/>
                <a:ea typeface="Comfortaa"/>
                <a:cs typeface="Comfortaa"/>
                <a:sym typeface="Comfortaa"/>
              </a:rPr>
              <a:t>Je chauffe et </a:t>
            </a:r>
            <a:r>
              <a:rPr lang="fr-FR">
                <a:latin typeface="Comfortaa"/>
                <a:ea typeface="Comfortaa"/>
                <a:cs typeface="Comfortaa"/>
                <a:sym typeface="Comfortaa"/>
              </a:rPr>
              <a:t>refroidis</a:t>
            </a:r>
            <a:r>
              <a:rPr b="0" i="0" lang="fr-FR" sz="1400" u="none" cap="none" strike="noStrike">
                <a:solidFill>
                  <a:srgbClr val="000000"/>
                </a:solidFill>
                <a:latin typeface="Comfortaa"/>
                <a:ea typeface="Comfortaa"/>
                <a:cs typeface="Comfortaa"/>
                <a:sym typeface="Comfortaa"/>
              </a:rPr>
              <a:t> ma maison</a:t>
            </a:r>
            <a:endParaRPr b="0" i="0" sz="1400" u="none" cap="none" strike="noStrike">
              <a:solidFill>
                <a:srgbClr val="000000"/>
              </a:solidFill>
              <a:latin typeface="Arial"/>
              <a:ea typeface="Arial"/>
              <a:cs typeface="Arial"/>
              <a:sym typeface="Arial"/>
            </a:endParaRPr>
          </a:p>
        </p:txBody>
      </p:sp>
      <p:sp>
        <p:nvSpPr>
          <p:cNvPr id="569" name="Google Shape;569;p8"/>
          <p:cNvSpPr txBox="1"/>
          <p:nvPr/>
        </p:nvSpPr>
        <p:spPr>
          <a:xfrm>
            <a:off x="1369737" y="4913267"/>
            <a:ext cx="1211100" cy="2862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1400"/>
              <a:buFont typeface="Arial"/>
              <a:buNone/>
            </a:pPr>
            <a:r>
              <a:rPr b="0" i="0" lang="fr-FR" sz="1400" u="none" cap="none" strike="noStrike">
                <a:solidFill>
                  <a:srgbClr val="000000"/>
                </a:solidFill>
                <a:latin typeface="Comfortaa"/>
                <a:ea typeface="Comfortaa"/>
                <a:cs typeface="Comfortaa"/>
                <a:sym typeface="Comfortaa"/>
              </a:rPr>
              <a:t>Je mange</a:t>
            </a:r>
            <a:endParaRPr b="0" i="0" sz="1400" u="none" cap="none" strike="noStrike">
              <a:solidFill>
                <a:srgbClr val="000000"/>
              </a:solidFill>
              <a:latin typeface="Arial"/>
              <a:ea typeface="Arial"/>
              <a:cs typeface="Arial"/>
              <a:sym typeface="Arial"/>
            </a:endParaRPr>
          </a:p>
        </p:txBody>
      </p:sp>
      <p:sp>
        <p:nvSpPr>
          <p:cNvPr id="570" name="Google Shape;570;p8"/>
          <p:cNvSpPr txBox="1"/>
          <p:nvPr/>
        </p:nvSpPr>
        <p:spPr>
          <a:xfrm>
            <a:off x="2170800" y="5614150"/>
            <a:ext cx="9599700" cy="4617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2400"/>
              <a:buFont typeface="Arial"/>
              <a:buNone/>
            </a:pPr>
            <a:r>
              <a:rPr b="0" i="0" lang="fr-FR" sz="2400" u="none" cap="none" strike="noStrike">
                <a:solidFill>
                  <a:srgbClr val="666666"/>
                </a:solidFill>
                <a:latin typeface="Corbel"/>
                <a:ea typeface="Corbel"/>
                <a:cs typeface="Corbel"/>
                <a:sym typeface="Corbel"/>
              </a:rPr>
              <a:t>Existe-t-il des activités qui ne consomment </a:t>
            </a:r>
            <a:r>
              <a:rPr b="0" i="0" lang="fr-FR" sz="2400" u="sng" cap="none" strike="noStrike">
                <a:solidFill>
                  <a:srgbClr val="666666"/>
                </a:solidFill>
                <a:latin typeface="Corbel"/>
                <a:ea typeface="Corbel"/>
                <a:cs typeface="Corbel"/>
                <a:sym typeface="Corbel"/>
              </a:rPr>
              <a:t>pas</a:t>
            </a:r>
            <a:r>
              <a:rPr b="0" i="0" lang="fr-FR" sz="2400" u="none" cap="none" strike="noStrike">
                <a:solidFill>
                  <a:srgbClr val="666666"/>
                </a:solidFill>
                <a:latin typeface="Corbel"/>
                <a:ea typeface="Corbel"/>
                <a:cs typeface="Corbel"/>
                <a:sym typeface="Corbel"/>
              </a:rPr>
              <a:t> d’énergie ?</a:t>
            </a:r>
            <a:endParaRPr b="0" i="0" sz="1400" u="none" cap="none" strike="noStrike">
              <a:solidFill>
                <a:srgbClr val="000000"/>
              </a:solidFill>
              <a:latin typeface="Arial"/>
              <a:ea typeface="Arial"/>
              <a:cs typeface="Arial"/>
              <a:sym typeface="Arial"/>
            </a:endParaRPr>
          </a:p>
        </p:txBody>
      </p:sp>
      <p:sp>
        <p:nvSpPr>
          <p:cNvPr id="571" name="Google Shape;571;p8"/>
          <p:cNvSpPr txBox="1"/>
          <p:nvPr/>
        </p:nvSpPr>
        <p:spPr>
          <a:xfrm>
            <a:off x="1369725" y="1147250"/>
            <a:ext cx="9730800" cy="622500"/>
          </a:xfrm>
          <a:prstGeom prst="rect">
            <a:avLst/>
          </a:prstGeom>
          <a:noFill/>
          <a:ln>
            <a:noFill/>
          </a:ln>
        </p:spPr>
        <p:txBody>
          <a:bodyPr anchorCtr="0" anchor="ctr" bIns="45700" lIns="91425" spcFirstLastPara="1" rIns="91425" wrap="square" tIns="45700">
            <a:noAutofit/>
          </a:bodyPr>
          <a:lstStyle/>
          <a:p>
            <a:pPr indent="0" lvl="0" marL="0" marR="0" rtl="0" algn="l">
              <a:lnSpc>
                <a:spcPct val="80000"/>
              </a:lnSpc>
              <a:spcBef>
                <a:spcPts val="0"/>
              </a:spcBef>
              <a:spcAft>
                <a:spcPts val="0"/>
              </a:spcAft>
              <a:buClr>
                <a:srgbClr val="000000"/>
              </a:buClr>
              <a:buSzPts val="3600"/>
              <a:buFont typeface="Arial"/>
              <a:buNone/>
            </a:pPr>
            <a:r>
              <a:rPr b="1" i="0" lang="fr-FR" sz="3600" u="none" cap="none" strike="noStrike">
                <a:solidFill>
                  <a:schemeClr val="dk2"/>
                </a:solidFill>
                <a:latin typeface="Corbel"/>
                <a:ea typeface="Corbel"/>
                <a:cs typeface="Corbel"/>
                <a:sym typeface="Corbel"/>
              </a:rPr>
              <a:t>Utilisation de l’énergie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4000"/>
              <a:buFont typeface="Arial"/>
              <a:buNone/>
            </a:pPr>
            <a:r>
              <a:t/>
            </a:r>
            <a:endParaRPr b="1" i="0" sz="4000" u="none" cap="none" strike="noStrike">
              <a:solidFill>
                <a:srgbClr val="000000"/>
              </a:solidFill>
              <a:latin typeface="Arial"/>
              <a:ea typeface="Arial"/>
              <a:cs typeface="Arial"/>
              <a:sym typeface="Arial"/>
            </a:endParaRPr>
          </a:p>
        </p:txBody>
      </p:sp>
      <p:grpSp>
        <p:nvGrpSpPr>
          <p:cNvPr id="572" name="Google Shape;572;p8"/>
          <p:cNvGrpSpPr/>
          <p:nvPr/>
        </p:nvGrpSpPr>
        <p:grpSpPr>
          <a:xfrm>
            <a:off x="5982295" y="3332528"/>
            <a:ext cx="2095792" cy="1385844"/>
            <a:chOff x="5982295" y="3540868"/>
            <a:chExt cx="2095792" cy="1385844"/>
          </a:xfrm>
        </p:grpSpPr>
        <p:pic>
          <p:nvPicPr>
            <p:cNvPr id="573" name="Google Shape;573;p8"/>
            <p:cNvPicPr preferRelativeResize="0"/>
            <p:nvPr/>
          </p:nvPicPr>
          <p:blipFill rotWithShape="1">
            <a:blip r:embed="rId4">
              <a:alphaModFix/>
            </a:blip>
            <a:srcRect b="0" l="0" r="0" t="0"/>
            <a:stretch/>
          </p:blipFill>
          <p:spPr>
            <a:xfrm>
              <a:off x="5982295" y="3554921"/>
              <a:ext cx="2095792" cy="1371791"/>
            </a:xfrm>
            <a:prstGeom prst="rect">
              <a:avLst/>
            </a:prstGeom>
            <a:noFill/>
            <a:ln>
              <a:noFill/>
            </a:ln>
          </p:spPr>
        </p:pic>
        <p:sp>
          <p:nvSpPr>
            <p:cNvPr id="574" name="Google Shape;574;p8"/>
            <p:cNvSpPr/>
            <p:nvPr/>
          </p:nvSpPr>
          <p:spPr>
            <a:xfrm>
              <a:off x="6096000" y="3540868"/>
              <a:ext cx="238501" cy="255074"/>
            </a:xfrm>
            <a:prstGeom prst="rect">
              <a:avLst/>
            </a:prstGeom>
            <a:solidFill>
              <a:schemeClr val="l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400"/>
                <a:buFont typeface="Arial"/>
                <a:buNone/>
              </a:pPr>
              <a:r>
                <a:t/>
              </a:r>
              <a:endParaRPr b="0" i="0" sz="1400" u="none" cap="none" strike="noStrike">
                <a:solidFill>
                  <a:schemeClr val="lt1"/>
                </a:solidFill>
                <a:latin typeface="Arial"/>
                <a:ea typeface="Arial"/>
                <a:cs typeface="Arial"/>
                <a:sym typeface="Arial"/>
              </a:endParaRPr>
            </a:p>
          </p:txBody>
        </p:sp>
      </p:grpSp>
      <p:pic>
        <p:nvPicPr>
          <p:cNvPr id="575" name="Google Shape;575;p8"/>
          <p:cNvPicPr preferRelativeResize="0"/>
          <p:nvPr/>
        </p:nvPicPr>
        <p:blipFill rotWithShape="1">
          <a:blip r:embed="rId5">
            <a:alphaModFix/>
          </a:blip>
          <a:srcRect b="0" l="0" r="0" t="0"/>
          <a:stretch/>
        </p:blipFill>
        <p:spPr>
          <a:xfrm>
            <a:off x="11001375" y="5614150"/>
            <a:ext cx="1190625" cy="1228725"/>
          </a:xfrm>
          <a:prstGeom prst="rect">
            <a:avLst/>
          </a:prstGeom>
          <a:noFill/>
          <a:ln>
            <a:noFill/>
          </a:ln>
        </p:spPr>
      </p:pic>
      <p:pic>
        <p:nvPicPr>
          <p:cNvPr id="576" name="Google Shape;576;p8"/>
          <p:cNvPicPr preferRelativeResize="0"/>
          <p:nvPr/>
        </p:nvPicPr>
        <p:blipFill>
          <a:blip r:embed="rId6">
            <a:alphaModFix/>
          </a:blip>
          <a:stretch>
            <a:fillRect/>
          </a:stretch>
        </p:blipFill>
        <p:spPr>
          <a:xfrm>
            <a:off x="8574847" y="3437188"/>
            <a:ext cx="1978914" cy="1047875"/>
          </a:xfrm>
          <a:prstGeom prst="rect">
            <a:avLst/>
          </a:prstGeom>
          <a:noFill/>
          <a:ln>
            <a:noFill/>
          </a:ln>
        </p:spPr>
      </p:pic>
      <p:pic>
        <p:nvPicPr>
          <p:cNvPr id="577" name="Google Shape;577;p8"/>
          <p:cNvPicPr preferRelativeResize="0"/>
          <p:nvPr/>
        </p:nvPicPr>
        <p:blipFill>
          <a:blip r:embed="rId7">
            <a:alphaModFix/>
          </a:blip>
          <a:stretch>
            <a:fillRect/>
          </a:stretch>
        </p:blipFill>
        <p:spPr>
          <a:xfrm>
            <a:off x="3655222" y="3358807"/>
            <a:ext cx="1765802" cy="118671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582" name="Shape 582"/>
        <p:cNvGrpSpPr/>
        <p:nvPr/>
      </p:nvGrpSpPr>
      <p:grpSpPr>
        <a:xfrm>
          <a:off x="0" y="0"/>
          <a:ext cx="0" cy="0"/>
          <a:chOff x="0" y="0"/>
          <a:chExt cx="0" cy="0"/>
        </a:xfrm>
      </p:grpSpPr>
      <p:sp>
        <p:nvSpPr>
          <p:cNvPr id="583" name="Google Shape;583;gc478793731_0_215"/>
          <p:cNvSpPr/>
          <p:nvPr/>
        </p:nvSpPr>
        <p:spPr>
          <a:xfrm>
            <a:off x="6103275" y="1871175"/>
            <a:ext cx="5583900" cy="3581100"/>
          </a:xfrm>
          <a:prstGeom prst="roundRect">
            <a:avLst>
              <a:gd fmla="val 16667" name="adj"/>
            </a:avLst>
          </a:prstGeom>
          <a:no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4" name="Google Shape;584;gc478793731_0_215"/>
          <p:cNvSpPr/>
          <p:nvPr/>
        </p:nvSpPr>
        <p:spPr>
          <a:xfrm>
            <a:off x="10090893" y="2892500"/>
            <a:ext cx="1425300" cy="2292900"/>
          </a:xfrm>
          <a:prstGeom prst="roundRect">
            <a:avLst>
              <a:gd fmla="val 16667" name="adj"/>
            </a:avLst>
          </a:prstGeom>
          <a:noFill/>
          <a:ln cap="flat" cmpd="sng" w="28575">
            <a:solidFill>
              <a:srgbClr val="674EA7"/>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5" name="Google Shape;585;gc478793731_0_215"/>
          <p:cNvSpPr/>
          <p:nvPr/>
        </p:nvSpPr>
        <p:spPr>
          <a:xfrm>
            <a:off x="4827353" y="2892500"/>
            <a:ext cx="5091000" cy="2292900"/>
          </a:xfrm>
          <a:prstGeom prst="roundRect">
            <a:avLst>
              <a:gd fmla="val 16667" name="adj"/>
            </a:avLst>
          </a:prstGeom>
          <a:noFill/>
          <a:ln cap="flat" cmpd="sng" w="28575">
            <a:solidFill>
              <a:srgbClr val="00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6" name="Google Shape;586;gc478793731_0_215"/>
          <p:cNvSpPr/>
          <p:nvPr/>
        </p:nvSpPr>
        <p:spPr>
          <a:xfrm>
            <a:off x="2137978" y="2892500"/>
            <a:ext cx="2562600" cy="2292900"/>
          </a:xfrm>
          <a:prstGeom prst="roundRect">
            <a:avLst>
              <a:gd fmla="val 16667" name="adj"/>
            </a:avLst>
          </a:prstGeom>
          <a:noFill/>
          <a:ln cap="flat" cmpd="sng" w="28575">
            <a:solidFill>
              <a:srgbClr val="CC0000"/>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7" name="Google Shape;587;gc478793731_0_215"/>
          <p:cNvSpPr/>
          <p:nvPr/>
        </p:nvSpPr>
        <p:spPr>
          <a:xfrm>
            <a:off x="589800" y="1871175"/>
            <a:ext cx="5463300" cy="3581100"/>
          </a:xfrm>
          <a:prstGeom prst="roundRect">
            <a:avLst>
              <a:gd fmla="val 16667" name="adj"/>
            </a:avLst>
          </a:prstGeom>
          <a:noFill/>
          <a:ln cap="flat" cmpd="sng" w="9525">
            <a:solidFill>
              <a:schemeClr val="dk2"/>
            </a:solidFill>
            <a:prstDash val="dash"/>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88" name="Google Shape;588;gc478793731_0_215"/>
          <p:cNvSpPr/>
          <p:nvPr/>
        </p:nvSpPr>
        <p:spPr>
          <a:xfrm>
            <a:off x="777603" y="2892500"/>
            <a:ext cx="1233600" cy="2292900"/>
          </a:xfrm>
          <a:prstGeom prst="roundRect">
            <a:avLst>
              <a:gd fmla="val 16667" name="adj"/>
            </a:avLst>
          </a:prstGeom>
          <a:noFill/>
          <a:ln cap="flat" cmpd="sng" w="28575">
            <a:solidFill>
              <a:srgbClr val="F1C232"/>
            </a:solidFill>
            <a:prstDash val="solid"/>
            <a:round/>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pic>
        <p:nvPicPr>
          <p:cNvPr id="589" name="Google Shape;589;gc478793731_0_215"/>
          <p:cNvPicPr preferRelativeResize="0"/>
          <p:nvPr/>
        </p:nvPicPr>
        <p:blipFill rotWithShape="1">
          <a:blip r:embed="rId3">
            <a:alphaModFix/>
          </a:blip>
          <a:srcRect b="0" l="0" r="0" t="0"/>
          <a:stretch/>
        </p:blipFill>
        <p:spPr>
          <a:xfrm>
            <a:off x="862558" y="2964720"/>
            <a:ext cx="1080000" cy="1080000"/>
          </a:xfrm>
          <a:prstGeom prst="rect">
            <a:avLst/>
          </a:prstGeom>
          <a:noFill/>
          <a:ln>
            <a:noFill/>
          </a:ln>
        </p:spPr>
      </p:pic>
      <p:pic>
        <p:nvPicPr>
          <p:cNvPr id="590" name="Google Shape;590;gc478793731_0_215"/>
          <p:cNvPicPr preferRelativeResize="0"/>
          <p:nvPr/>
        </p:nvPicPr>
        <p:blipFill rotWithShape="1">
          <a:blip r:embed="rId4">
            <a:alphaModFix/>
          </a:blip>
          <a:srcRect b="0" l="0" r="0" t="0"/>
          <a:stretch/>
        </p:blipFill>
        <p:spPr>
          <a:xfrm>
            <a:off x="3498365" y="2964720"/>
            <a:ext cx="1080000" cy="1080000"/>
          </a:xfrm>
          <a:prstGeom prst="rect">
            <a:avLst/>
          </a:prstGeom>
          <a:noFill/>
          <a:ln>
            <a:noFill/>
          </a:ln>
        </p:spPr>
      </p:pic>
      <p:pic>
        <p:nvPicPr>
          <p:cNvPr id="591" name="Google Shape;591;gc478793731_0_215"/>
          <p:cNvPicPr preferRelativeResize="0"/>
          <p:nvPr/>
        </p:nvPicPr>
        <p:blipFill rotWithShape="1">
          <a:blip r:embed="rId5">
            <a:alphaModFix/>
          </a:blip>
          <a:srcRect b="0" l="0" r="0" t="0"/>
          <a:stretch/>
        </p:blipFill>
        <p:spPr>
          <a:xfrm>
            <a:off x="2214809" y="2964720"/>
            <a:ext cx="1080000" cy="1080000"/>
          </a:xfrm>
          <a:prstGeom prst="rect">
            <a:avLst/>
          </a:prstGeom>
          <a:noFill/>
          <a:ln>
            <a:noFill/>
          </a:ln>
        </p:spPr>
      </p:pic>
      <p:pic>
        <p:nvPicPr>
          <p:cNvPr id="592" name="Google Shape;592;gc478793731_0_215"/>
          <p:cNvPicPr preferRelativeResize="0"/>
          <p:nvPr/>
        </p:nvPicPr>
        <p:blipFill rotWithShape="1">
          <a:blip r:embed="rId6">
            <a:alphaModFix/>
          </a:blip>
          <a:srcRect b="0" l="0" r="0" t="0"/>
          <a:stretch/>
        </p:blipFill>
        <p:spPr>
          <a:xfrm>
            <a:off x="6171428" y="2964720"/>
            <a:ext cx="1080000" cy="1080000"/>
          </a:xfrm>
          <a:prstGeom prst="rect">
            <a:avLst/>
          </a:prstGeom>
          <a:noFill/>
          <a:ln>
            <a:noFill/>
          </a:ln>
        </p:spPr>
      </p:pic>
      <p:pic>
        <p:nvPicPr>
          <p:cNvPr id="593" name="Google Shape;593;gc478793731_0_215"/>
          <p:cNvPicPr preferRelativeResize="0"/>
          <p:nvPr/>
        </p:nvPicPr>
        <p:blipFill rotWithShape="1">
          <a:blip r:embed="rId7">
            <a:alphaModFix/>
          </a:blip>
          <a:srcRect b="0" l="0" r="0" t="0"/>
          <a:stretch/>
        </p:blipFill>
        <p:spPr>
          <a:xfrm>
            <a:off x="7446843" y="2964720"/>
            <a:ext cx="1080000" cy="1080000"/>
          </a:xfrm>
          <a:prstGeom prst="rect">
            <a:avLst/>
          </a:prstGeom>
          <a:noFill/>
          <a:ln>
            <a:noFill/>
          </a:ln>
        </p:spPr>
      </p:pic>
      <p:pic>
        <p:nvPicPr>
          <p:cNvPr id="594" name="Google Shape;594;gc478793731_0_215"/>
          <p:cNvPicPr preferRelativeResize="0"/>
          <p:nvPr/>
        </p:nvPicPr>
        <p:blipFill rotWithShape="1">
          <a:blip r:embed="rId8">
            <a:alphaModFix/>
          </a:blip>
          <a:srcRect b="0" l="0" r="0" t="0"/>
          <a:stretch/>
        </p:blipFill>
        <p:spPr>
          <a:xfrm>
            <a:off x="4896003" y="2964720"/>
            <a:ext cx="1080000" cy="1080000"/>
          </a:xfrm>
          <a:prstGeom prst="rect">
            <a:avLst/>
          </a:prstGeom>
          <a:noFill/>
          <a:ln>
            <a:noFill/>
          </a:ln>
        </p:spPr>
      </p:pic>
      <p:grpSp>
        <p:nvGrpSpPr>
          <p:cNvPr id="595" name="Google Shape;595;gc478793731_0_215"/>
          <p:cNvGrpSpPr/>
          <p:nvPr/>
        </p:nvGrpSpPr>
        <p:grpSpPr>
          <a:xfrm>
            <a:off x="10315418" y="3015588"/>
            <a:ext cx="957744" cy="978264"/>
            <a:chOff x="10438351" y="268692"/>
            <a:chExt cx="1080000" cy="1080000"/>
          </a:xfrm>
        </p:grpSpPr>
        <p:sp>
          <p:nvSpPr>
            <p:cNvPr id="596" name="Google Shape;596;gc478793731_0_215"/>
            <p:cNvSpPr/>
            <p:nvPr/>
          </p:nvSpPr>
          <p:spPr>
            <a:xfrm>
              <a:off x="10438351" y="268692"/>
              <a:ext cx="1080000" cy="1080000"/>
            </a:xfrm>
            <a:prstGeom prst="ellipse">
              <a:avLst/>
            </a:prstGeom>
            <a:solidFill>
              <a:srgbClr val="CC3399"/>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Arial"/>
                <a:ea typeface="Arial"/>
                <a:cs typeface="Arial"/>
                <a:sym typeface="Arial"/>
              </a:endParaRPr>
            </a:p>
          </p:txBody>
        </p:sp>
        <p:pic>
          <p:nvPicPr>
            <p:cNvPr id="597" name="Google Shape;597;gc478793731_0_215"/>
            <p:cNvPicPr preferRelativeResize="0"/>
            <p:nvPr/>
          </p:nvPicPr>
          <p:blipFill rotWithShape="1">
            <a:blip r:embed="rId9">
              <a:alphaModFix/>
            </a:blip>
            <a:srcRect b="0" l="0" r="0" t="0"/>
            <a:stretch/>
          </p:blipFill>
          <p:spPr>
            <a:xfrm>
              <a:off x="10564385" y="388909"/>
              <a:ext cx="850880" cy="850880"/>
            </a:xfrm>
            <a:prstGeom prst="rect">
              <a:avLst/>
            </a:prstGeom>
            <a:noFill/>
            <a:ln>
              <a:noFill/>
            </a:ln>
          </p:spPr>
        </p:pic>
      </p:grpSp>
      <p:sp>
        <p:nvSpPr>
          <p:cNvPr id="598" name="Google Shape;598;gc478793731_0_215"/>
          <p:cNvSpPr txBox="1"/>
          <p:nvPr/>
        </p:nvSpPr>
        <p:spPr>
          <a:xfrm>
            <a:off x="631237" y="1953403"/>
            <a:ext cx="5328600" cy="57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500" u="none" cap="none" strike="noStrike">
                <a:solidFill>
                  <a:srgbClr val="075161"/>
                </a:solidFill>
                <a:latin typeface="Corbel"/>
                <a:ea typeface="Corbel"/>
                <a:cs typeface="Corbel"/>
                <a:sym typeface="Corbel"/>
              </a:rPr>
              <a:t>Sources d’énergie renouvelable</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599" name="Google Shape;599;gc478793731_0_215"/>
          <p:cNvSpPr txBox="1"/>
          <p:nvPr/>
        </p:nvSpPr>
        <p:spPr>
          <a:xfrm>
            <a:off x="6087963" y="1969828"/>
            <a:ext cx="5675400" cy="5796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0" i="0" lang="fr-FR" sz="2500" u="none" cap="none" strike="noStrike">
                <a:solidFill>
                  <a:srgbClr val="075161"/>
                </a:solidFill>
                <a:latin typeface="Corbel"/>
                <a:ea typeface="Corbel"/>
                <a:cs typeface="Corbel"/>
                <a:sym typeface="Corbel"/>
              </a:rPr>
              <a:t>Sources d’énergie non renouvelable</a:t>
            </a:r>
            <a:endParaRPr b="0" i="0" sz="1400" u="none" cap="none" strike="noStrike">
              <a:solidFill>
                <a:srgbClr val="000000"/>
              </a:solidFill>
              <a:latin typeface="Arial"/>
              <a:ea typeface="Arial"/>
              <a:cs typeface="Arial"/>
              <a:sym typeface="Arial"/>
            </a:endParaRPr>
          </a:p>
        </p:txBody>
      </p:sp>
      <p:sp>
        <p:nvSpPr>
          <p:cNvPr id="600" name="Google Shape;600;gc478793731_0_215"/>
          <p:cNvSpPr/>
          <p:nvPr/>
        </p:nvSpPr>
        <p:spPr>
          <a:xfrm>
            <a:off x="6114692" y="2470430"/>
            <a:ext cx="3744300" cy="374400"/>
          </a:xfrm>
          <a:prstGeom prst="roundRect">
            <a:avLst>
              <a:gd fmla="val 23449" name="adj"/>
            </a:avLst>
          </a:prstGeom>
          <a:solidFill>
            <a:srgbClr val="D8D8D8"/>
          </a:solid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FFFFFF"/>
              </a:buClr>
              <a:buSzPts val="1600"/>
              <a:buFont typeface="Century Gothic"/>
              <a:buNone/>
            </a:pPr>
            <a:r>
              <a:rPr b="0" i="0" lang="fr-FR" sz="1600" u="none" cap="none" strike="noStrike">
                <a:solidFill>
                  <a:schemeClr val="dk1"/>
                </a:solidFill>
                <a:latin typeface="Comfortaa"/>
                <a:ea typeface="Comfortaa"/>
                <a:cs typeface="Comfortaa"/>
                <a:sym typeface="Comfortaa"/>
              </a:rPr>
              <a:t>Energies</a:t>
            </a:r>
            <a:r>
              <a:rPr b="1" i="0" lang="fr-FR" sz="1600" u="none" cap="none" strike="noStrike">
                <a:solidFill>
                  <a:schemeClr val="dk1"/>
                </a:solidFill>
                <a:latin typeface="Comfortaa"/>
                <a:ea typeface="Comfortaa"/>
                <a:cs typeface="Comfortaa"/>
                <a:sym typeface="Comfortaa"/>
              </a:rPr>
              <a:t> fossiles</a:t>
            </a:r>
            <a:endParaRPr b="0" i="0" sz="1400" u="none" cap="none" strike="noStrike">
              <a:solidFill>
                <a:srgbClr val="000000"/>
              </a:solidFill>
              <a:latin typeface="Arial"/>
              <a:ea typeface="Arial"/>
              <a:cs typeface="Arial"/>
              <a:sym typeface="Arial"/>
            </a:endParaRPr>
          </a:p>
        </p:txBody>
      </p:sp>
      <p:pic>
        <p:nvPicPr>
          <p:cNvPr id="601" name="Google Shape;601;gc478793731_0_215"/>
          <p:cNvPicPr preferRelativeResize="0"/>
          <p:nvPr/>
        </p:nvPicPr>
        <p:blipFill rotWithShape="1">
          <a:blip r:embed="rId10">
            <a:alphaModFix/>
          </a:blip>
          <a:srcRect b="0" l="0" r="0" t="0"/>
          <a:stretch/>
        </p:blipFill>
        <p:spPr>
          <a:xfrm>
            <a:off x="8722271" y="2964720"/>
            <a:ext cx="1080000" cy="1080000"/>
          </a:xfrm>
          <a:prstGeom prst="rect">
            <a:avLst/>
          </a:prstGeom>
          <a:noFill/>
          <a:ln>
            <a:noFill/>
          </a:ln>
        </p:spPr>
      </p:pic>
      <p:sp>
        <p:nvSpPr>
          <p:cNvPr id="602" name="Google Shape;602;gc478793731_0_215"/>
          <p:cNvSpPr txBox="1"/>
          <p:nvPr/>
        </p:nvSpPr>
        <p:spPr>
          <a:xfrm>
            <a:off x="1222199" y="939675"/>
            <a:ext cx="10578600" cy="754500"/>
          </a:xfrm>
          <a:prstGeom prst="rect">
            <a:avLst/>
          </a:prstGeom>
          <a:noFill/>
          <a:ln>
            <a:noFill/>
          </a:ln>
        </p:spPr>
        <p:txBody>
          <a:bodyPr anchorCtr="0" anchor="t" bIns="45700" lIns="91425" spcFirstLastPara="1" rIns="91425" wrap="square" tIns="45700">
            <a:noAutofit/>
          </a:bodyPr>
          <a:lstStyle/>
          <a:p>
            <a:pPr indent="0" lvl="0" marL="0" marR="0" rtl="0" algn="l">
              <a:lnSpc>
                <a:spcPct val="100000"/>
              </a:lnSpc>
              <a:spcBef>
                <a:spcPts val="0"/>
              </a:spcBef>
              <a:spcAft>
                <a:spcPts val="0"/>
              </a:spcAft>
              <a:buClr>
                <a:srgbClr val="000000"/>
              </a:buClr>
              <a:buSzPts val="4000"/>
              <a:buFont typeface="Arial"/>
              <a:buNone/>
            </a:pPr>
            <a:r>
              <a:rPr b="1" i="0" lang="fr-FR" sz="3400" u="none" cap="none" strike="noStrike">
                <a:solidFill>
                  <a:schemeClr val="dk2"/>
                </a:solidFill>
                <a:latin typeface="Corbel"/>
                <a:ea typeface="Corbel"/>
                <a:cs typeface="Corbel"/>
                <a:sym typeface="Corbel"/>
              </a:rPr>
              <a:t>Toutes les formes et sources d’énergie ne se valent pas !</a:t>
            </a:r>
            <a:endParaRPr b="0" i="0" sz="1400" u="none" cap="none" strike="noStrike">
              <a:solidFill>
                <a:srgbClr val="000000"/>
              </a:solidFill>
              <a:latin typeface="Arial"/>
              <a:ea typeface="Arial"/>
              <a:cs typeface="Arial"/>
              <a:sym typeface="Arial"/>
            </a:endParaRPr>
          </a:p>
        </p:txBody>
      </p:sp>
      <p:sp>
        <p:nvSpPr>
          <p:cNvPr id="603" name="Google Shape;603;gc478793731_0_215"/>
          <p:cNvSpPr txBox="1"/>
          <p:nvPr/>
        </p:nvSpPr>
        <p:spPr>
          <a:xfrm>
            <a:off x="589803" y="4206300"/>
            <a:ext cx="1609200" cy="97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BF9000"/>
                </a:solidFill>
                <a:latin typeface="Corbel"/>
                <a:ea typeface="Corbel"/>
                <a:cs typeface="Corbel"/>
                <a:sym typeface="Corbel"/>
              </a:rPr>
              <a:t>Énergie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BF9000"/>
                </a:solidFill>
                <a:latin typeface="Corbel"/>
                <a:ea typeface="Corbel"/>
                <a:cs typeface="Corbel"/>
                <a:sym typeface="Corbel"/>
              </a:rPr>
              <a:t>Solaire</a:t>
            </a:r>
            <a:endParaRPr b="0" i="0" sz="1400" u="none" cap="none" strike="noStrike">
              <a:solidFill>
                <a:srgbClr val="000000"/>
              </a:solidFill>
              <a:latin typeface="Arial"/>
              <a:ea typeface="Arial"/>
              <a:cs typeface="Arial"/>
              <a:sym typeface="Arial"/>
            </a:endParaRPr>
          </a:p>
        </p:txBody>
      </p:sp>
      <p:sp>
        <p:nvSpPr>
          <p:cNvPr id="604" name="Google Shape;604;gc478793731_0_215"/>
          <p:cNvSpPr txBox="1"/>
          <p:nvPr/>
        </p:nvSpPr>
        <p:spPr>
          <a:xfrm>
            <a:off x="2338828" y="4206300"/>
            <a:ext cx="2160900" cy="97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990000"/>
                </a:solidFill>
                <a:latin typeface="Corbel"/>
                <a:ea typeface="Corbel"/>
                <a:cs typeface="Corbel"/>
                <a:sym typeface="Corbel"/>
              </a:rPr>
              <a:t>Énergie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990000"/>
                </a:solidFill>
                <a:latin typeface="Corbel"/>
                <a:ea typeface="Corbel"/>
                <a:cs typeface="Corbel"/>
                <a:sym typeface="Corbel"/>
              </a:rPr>
              <a:t>mécanique</a:t>
            </a:r>
            <a:endParaRPr b="0" i="0" sz="1400" u="none" cap="none" strike="noStrike">
              <a:solidFill>
                <a:srgbClr val="000000"/>
              </a:solidFill>
              <a:latin typeface="Arial"/>
              <a:ea typeface="Arial"/>
              <a:cs typeface="Arial"/>
              <a:sym typeface="Arial"/>
            </a:endParaRPr>
          </a:p>
        </p:txBody>
      </p:sp>
      <p:sp>
        <p:nvSpPr>
          <p:cNvPr id="605" name="Google Shape;605;gc478793731_0_215"/>
          <p:cNvSpPr txBox="1"/>
          <p:nvPr/>
        </p:nvSpPr>
        <p:spPr>
          <a:xfrm>
            <a:off x="6286128" y="4206300"/>
            <a:ext cx="2160900" cy="97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000000"/>
                </a:solidFill>
                <a:latin typeface="Corbel"/>
                <a:ea typeface="Corbel"/>
                <a:cs typeface="Corbel"/>
                <a:sym typeface="Corbel"/>
              </a:rPr>
              <a:t>Énergie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000000"/>
                </a:solidFill>
                <a:latin typeface="Corbel"/>
                <a:ea typeface="Corbel"/>
                <a:cs typeface="Corbel"/>
                <a:sym typeface="Corbel"/>
              </a:rPr>
              <a:t>chimique</a:t>
            </a:r>
            <a:endParaRPr b="0" i="0" sz="1400" u="none" cap="none" strike="noStrike">
              <a:solidFill>
                <a:srgbClr val="000000"/>
              </a:solidFill>
              <a:latin typeface="Arial"/>
              <a:ea typeface="Arial"/>
              <a:cs typeface="Arial"/>
              <a:sym typeface="Arial"/>
            </a:endParaRPr>
          </a:p>
        </p:txBody>
      </p:sp>
      <p:sp>
        <p:nvSpPr>
          <p:cNvPr id="606" name="Google Shape;606;gc478793731_0_215"/>
          <p:cNvSpPr txBox="1"/>
          <p:nvPr/>
        </p:nvSpPr>
        <p:spPr>
          <a:xfrm>
            <a:off x="9713843" y="4206300"/>
            <a:ext cx="2160900" cy="978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674EA7"/>
                </a:solidFill>
                <a:latin typeface="Corbel"/>
                <a:ea typeface="Corbel"/>
                <a:cs typeface="Corbel"/>
                <a:sym typeface="Corbel"/>
              </a:rPr>
              <a:t>Énergie</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400"/>
              <a:buFont typeface="Arial"/>
              <a:buNone/>
            </a:pPr>
            <a:r>
              <a:rPr b="1" i="0" lang="fr-FR" sz="2500" u="none" cap="none" strike="noStrike">
                <a:solidFill>
                  <a:srgbClr val="674EA7"/>
                </a:solidFill>
                <a:latin typeface="Corbel"/>
                <a:ea typeface="Corbel"/>
                <a:cs typeface="Corbel"/>
                <a:sym typeface="Corbel"/>
              </a:rPr>
              <a:t>Nucléaire</a:t>
            </a:r>
            <a:endParaRPr b="0" i="0" sz="1400" u="none" cap="none" strike="noStrike">
              <a:solidFill>
                <a:srgbClr val="000000"/>
              </a:solidFill>
              <a:latin typeface="Arial"/>
              <a:ea typeface="Arial"/>
              <a:cs typeface="Arial"/>
              <a:sym typeface="Arial"/>
            </a:endParaRPr>
          </a:p>
        </p:txBody>
      </p:sp>
      <p:sp>
        <p:nvSpPr>
          <p:cNvPr id="607" name="Google Shape;607;gc478793731_0_215"/>
          <p:cNvSpPr/>
          <p:nvPr/>
        </p:nvSpPr>
        <p:spPr>
          <a:xfrm>
            <a:off x="1222199" y="5528475"/>
            <a:ext cx="9747600" cy="1200300"/>
          </a:xfrm>
          <a:prstGeom prst="rect">
            <a:avLst/>
          </a:prstGeom>
          <a:noFill/>
          <a:ln>
            <a:noFill/>
          </a:ln>
        </p:spPr>
        <p:txBody>
          <a:bodyPr anchorCtr="0" anchor="t"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2200"/>
              <a:buFont typeface="Arial"/>
              <a:buNone/>
            </a:pPr>
            <a:r>
              <a:rPr b="1" i="0" lang="fr-FR" sz="2800" u="none" cap="none" strike="noStrike">
                <a:solidFill>
                  <a:srgbClr val="1C82B8"/>
                </a:solidFill>
                <a:latin typeface="Corbel"/>
                <a:ea typeface="Corbel"/>
                <a:cs typeface="Corbel"/>
                <a:sym typeface="Corbel"/>
              </a:rPr>
              <a:t>Différentes sources d’énergie signifient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1" i="0" lang="fr-FR" sz="2800" u="none" cap="none" strike="noStrike">
                <a:solidFill>
                  <a:srgbClr val="1C82B8"/>
                </a:solidFill>
                <a:latin typeface="Corbel"/>
                <a:ea typeface="Corbel"/>
                <a:cs typeface="Corbel"/>
                <a:sym typeface="Corbel"/>
              </a:rPr>
              <a:t>différents </a:t>
            </a:r>
            <a:r>
              <a:rPr b="1" i="0" lang="fr-FR" sz="2800" u="none" cap="none" strike="noStrike">
                <a:solidFill>
                  <a:srgbClr val="1BA3AB"/>
                </a:solidFill>
                <a:latin typeface="Corbel"/>
                <a:ea typeface="Corbel"/>
                <a:cs typeface="Corbel"/>
                <a:sym typeface="Corbel"/>
              </a:rPr>
              <a:t>avantages</a:t>
            </a:r>
            <a:r>
              <a:rPr b="1" i="0" lang="fr-FR" sz="2800" u="none" cap="none" strike="noStrike">
                <a:solidFill>
                  <a:srgbClr val="1C82B8"/>
                </a:solidFill>
                <a:latin typeface="Corbel"/>
                <a:ea typeface="Corbel"/>
                <a:cs typeface="Corbel"/>
                <a:sym typeface="Corbel"/>
              </a:rPr>
              <a:t> et </a:t>
            </a:r>
            <a:r>
              <a:rPr b="1" i="0" lang="fr-FR" sz="2800" u="none" cap="none" strike="noStrike">
                <a:solidFill>
                  <a:srgbClr val="FF9E00"/>
                </a:solidFill>
                <a:latin typeface="Corbel"/>
                <a:ea typeface="Corbel"/>
                <a:cs typeface="Corbel"/>
                <a:sym typeface="Corbel"/>
              </a:rPr>
              <a:t>inconvénients</a:t>
            </a:r>
            <a:r>
              <a:rPr b="1" i="0" lang="fr-FR" sz="2800" u="none" cap="none" strike="noStrike">
                <a:solidFill>
                  <a:srgbClr val="1C82B8"/>
                </a:solidFill>
                <a:latin typeface="Corbel"/>
                <a:ea typeface="Corbel"/>
                <a:cs typeface="Corbel"/>
                <a:sym typeface="Corbel"/>
              </a:rPr>
              <a:t> pour chacun ! </a:t>
            </a:r>
            <a:endParaRPr b="0" i="0" sz="1400" u="none" cap="none" strike="noStrike">
              <a:solidFill>
                <a:srgbClr val="000000"/>
              </a:solidFill>
              <a:latin typeface="Arial"/>
              <a:ea typeface="Arial"/>
              <a:cs typeface="Arial"/>
              <a:sym typeface="Arial"/>
            </a:endParaRPr>
          </a:p>
          <a:p>
            <a:pPr indent="0" lvl="0" marL="0" marR="0" rtl="0" algn="ctr">
              <a:lnSpc>
                <a:spcPct val="100000"/>
              </a:lnSpc>
              <a:spcBef>
                <a:spcPts val="0"/>
              </a:spcBef>
              <a:spcAft>
                <a:spcPts val="0"/>
              </a:spcAft>
              <a:buClr>
                <a:srgbClr val="000000"/>
              </a:buClr>
              <a:buSzPts val="2200"/>
              <a:buFont typeface="Arial"/>
              <a:buNone/>
            </a:pPr>
            <a:r>
              <a:rPr b="1" i="0" lang="fr-FR" sz="2800" u="none" cap="none" strike="noStrike">
                <a:solidFill>
                  <a:srgbClr val="1C82B8"/>
                </a:solidFill>
                <a:latin typeface="Corbel"/>
                <a:ea typeface="Corbel"/>
                <a:cs typeface="Corbel"/>
                <a:sym typeface="Corbel"/>
              </a:rPr>
              <a:t>En connaissez-vous quelques-uns ?</a:t>
            </a:r>
            <a:endParaRPr b="0" i="0" sz="1400" u="none" cap="none" strike="noStrike">
              <a:solidFill>
                <a:srgbClr val="000000"/>
              </a:solidFill>
              <a:latin typeface="Arial"/>
              <a:ea typeface="Arial"/>
              <a:cs typeface="Arial"/>
              <a:sym typeface="Arial"/>
            </a:endParaRPr>
          </a:p>
        </p:txBody>
      </p:sp>
      <p:pic>
        <p:nvPicPr>
          <p:cNvPr id="608" name="Google Shape;608;gc478793731_0_215"/>
          <p:cNvPicPr preferRelativeResize="0"/>
          <p:nvPr/>
        </p:nvPicPr>
        <p:blipFill rotWithShape="1">
          <a:blip r:embed="rId11">
            <a:alphaModFix/>
          </a:blip>
          <a:srcRect b="0" l="0" r="0" t="0"/>
          <a:stretch/>
        </p:blipFill>
        <p:spPr>
          <a:xfrm>
            <a:off x="10969800" y="5629275"/>
            <a:ext cx="1190625" cy="1228725"/>
          </a:xfrm>
          <a:prstGeom prst="rect">
            <a:avLst/>
          </a:prstGeom>
          <a:noFill/>
          <a:ln>
            <a:noFill/>
          </a:ln>
        </p:spPr>
      </p:pic>
    </p:spTree>
  </p:cSld>
  <p:clrMapOvr>
    <a:masterClrMapping/>
  </p:clrMapOvr>
</p:sld>
</file>

<file path=ppt/theme/theme1.xml><?xml version="1.0" encoding="utf-8"?>
<a:theme xmlns:a="http://schemas.openxmlformats.org/drawingml/2006/main" xmlns:r="http://schemas.openxmlformats.org/officeDocument/2006/relationships" name="Thème Offic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3.xml><?xml version="1.0" encoding="utf-8"?>
<a:theme xmlns:a="http://schemas.openxmlformats.org/drawingml/2006/main" xmlns:r="http://schemas.openxmlformats.org/officeDocument/2006/relationships" name="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4.xml><?xml version="1.0" encoding="utf-8"?>
<a:theme xmlns:a="http://schemas.openxmlformats.org/drawingml/2006/main" xmlns:r="http://schemas.openxmlformats.org/officeDocument/2006/relationships" name="1_Tema de Office">
  <a:themeElements>
    <a:clrScheme name="Clicks ON">
      <a:dk1>
        <a:srgbClr val="212121"/>
      </a:dk1>
      <a:lt1>
        <a:srgbClr val="FFFFFF"/>
      </a:lt1>
      <a:dk2>
        <a:srgbClr val="424242"/>
      </a:dk2>
      <a:lt2>
        <a:srgbClr val="EBEBEB"/>
      </a:lt2>
      <a:accent1>
        <a:srgbClr val="1C82B8"/>
      </a:accent1>
      <a:accent2>
        <a:srgbClr val="1BA3AB"/>
      </a:accent2>
      <a:accent3>
        <a:srgbClr val="05D690"/>
      </a:accent3>
      <a:accent4>
        <a:srgbClr val="17AA38"/>
      </a:accent4>
      <a:accent5>
        <a:srgbClr val="A3D632"/>
      </a:accent5>
      <a:accent6>
        <a:srgbClr val="F79E0F"/>
      </a:accent6>
      <a:hlink>
        <a:srgbClr val="FFFFFF"/>
      </a:hlink>
      <a:folHlink>
        <a:srgbClr val="FFFFFF"/>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Meg Morley</dc:creator>
</cp:coreProperties>
</file>